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9"/>
  </p:notesMasterIdLst>
  <p:sldIdLst>
    <p:sldId id="1797" r:id="rId2"/>
    <p:sldId id="1795" r:id="rId3"/>
    <p:sldId id="1865" r:id="rId4"/>
    <p:sldId id="1887" r:id="rId5"/>
    <p:sldId id="1878" r:id="rId6"/>
    <p:sldId id="1890" r:id="rId7"/>
    <p:sldId id="1888" r:id="rId8"/>
    <p:sldId id="1889" r:id="rId9"/>
    <p:sldId id="1884" r:id="rId10"/>
    <p:sldId id="1798" r:id="rId11"/>
    <p:sldId id="1575" r:id="rId12"/>
    <p:sldId id="1885" r:id="rId13"/>
    <p:sldId id="1872" r:id="rId14"/>
    <p:sldId id="1815" r:id="rId15"/>
    <p:sldId id="1564" r:id="rId16"/>
    <p:sldId id="1871" r:id="rId17"/>
    <p:sldId id="268" r:id="rId18"/>
    <p:sldId id="292" r:id="rId19"/>
    <p:sldId id="295" r:id="rId20"/>
    <p:sldId id="296" r:id="rId21"/>
    <p:sldId id="297" r:id="rId22"/>
    <p:sldId id="298" r:id="rId23"/>
    <p:sldId id="1558" r:id="rId24"/>
    <p:sldId id="1555" r:id="rId25"/>
    <p:sldId id="1769" r:id="rId26"/>
    <p:sldId id="1862" r:id="rId27"/>
    <p:sldId id="1875" r:id="rId28"/>
  </p:sldIdLst>
  <p:sldSz cx="12192000" cy="6858000"/>
  <p:notesSz cx="6858000" cy="9144000"/>
  <p:defaultTextStyle>
    <a:defPPr>
      <a:defRPr lang="en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3DAE58E-DDBB-FB4F-B726-536885639B81}" v="53" dt="2026-02-25T12:58:32.19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400"/>
    <p:restoredTop sz="94643"/>
  </p:normalViewPr>
  <p:slideViewPr>
    <p:cSldViewPr snapToGrid="0">
      <p:cViewPr varScale="1">
        <p:scale>
          <a:sx n="130" d="100"/>
          <a:sy n="130" d="100"/>
        </p:scale>
        <p:origin x="-736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35" Type="http://schemas.microsoft.com/office/2015/10/relationships/revisionInfo" Target="revisionInfo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lara Saglietti" userId="1443c591-9786-4786-a5ab-7fd109569513" providerId="ADAL" clId="{6D668110-B3DF-5391-B692-8FAF60974BC0}"/>
    <pc:docChg chg="undo custSel addSld delSld modSld sldOrd">
      <pc:chgData name="Clara Saglietti" userId="1443c591-9786-4786-a5ab-7fd109569513" providerId="ADAL" clId="{6D668110-B3DF-5391-B692-8FAF60974BC0}" dt="2026-02-25T14:13:41.768" v="1360" actId="20577"/>
      <pc:docMkLst>
        <pc:docMk/>
      </pc:docMkLst>
      <pc:sldChg chg="delSp modSp add mod modNotesTx">
        <pc:chgData name="Clara Saglietti" userId="1443c591-9786-4786-a5ab-7fd109569513" providerId="ADAL" clId="{6D668110-B3DF-5391-B692-8FAF60974BC0}" dt="2026-02-25T14:13:41.768" v="1360" actId="20577"/>
        <pc:sldMkLst>
          <pc:docMk/>
          <pc:sldMk cId="309001069" sldId="268"/>
        </pc:sldMkLst>
      </pc:sldChg>
      <pc:sldChg chg="delSp modSp add mod">
        <pc:chgData name="Clara Saglietti" userId="1443c591-9786-4786-a5ab-7fd109569513" providerId="ADAL" clId="{6D668110-B3DF-5391-B692-8FAF60974BC0}" dt="2026-02-22T12:44:59.406" v="1021" actId="478"/>
        <pc:sldMkLst>
          <pc:docMk/>
          <pc:sldMk cId="68644553" sldId="292"/>
        </pc:sldMkLst>
        <pc:cxnChg chg="mod">
          <ac:chgData name="Clara Saglietti" userId="1443c591-9786-4786-a5ab-7fd109569513" providerId="ADAL" clId="{6D668110-B3DF-5391-B692-8FAF60974BC0}" dt="2026-02-22T12:44:57.165" v="1020" actId="478"/>
          <ac:cxnSpMkLst>
            <pc:docMk/>
            <pc:sldMk cId="68644553" sldId="292"/>
            <ac:cxnSpMk id="13" creationId="{0AA46517-C8D3-7F4E-81BF-F116884E88D0}"/>
          </ac:cxnSpMkLst>
        </pc:cxnChg>
      </pc:sldChg>
      <pc:sldChg chg="delSp modSp add mod">
        <pc:chgData name="Clara Saglietti" userId="1443c591-9786-4786-a5ab-7fd109569513" providerId="ADAL" clId="{6D668110-B3DF-5391-B692-8FAF60974BC0}" dt="2026-02-22T12:45:12.490" v="1024" actId="478"/>
        <pc:sldMkLst>
          <pc:docMk/>
          <pc:sldMk cId="2238417042" sldId="295"/>
        </pc:sldMkLst>
      </pc:sldChg>
      <pc:sldChg chg="delSp modSp add mod">
        <pc:chgData name="Clara Saglietti" userId="1443c591-9786-4786-a5ab-7fd109569513" providerId="ADAL" clId="{6D668110-B3DF-5391-B692-8FAF60974BC0}" dt="2026-02-22T12:45:17.600" v="1025" actId="478"/>
        <pc:sldMkLst>
          <pc:docMk/>
          <pc:sldMk cId="2410328364" sldId="296"/>
        </pc:sldMkLst>
      </pc:sldChg>
      <pc:sldChg chg="delSp modSp add mod">
        <pc:chgData name="Clara Saglietti" userId="1443c591-9786-4786-a5ab-7fd109569513" providerId="ADAL" clId="{6D668110-B3DF-5391-B692-8FAF60974BC0}" dt="2026-02-25T13:15:59.119" v="1359" actId="20577"/>
        <pc:sldMkLst>
          <pc:docMk/>
          <pc:sldMk cId="419009758" sldId="297"/>
        </pc:sldMkLst>
        <pc:spChg chg="mod">
          <ac:chgData name="Clara Saglietti" userId="1443c591-9786-4786-a5ab-7fd109569513" providerId="ADAL" clId="{6D668110-B3DF-5391-B692-8FAF60974BC0}" dt="2026-02-25T13:15:59.119" v="1359" actId="20577"/>
          <ac:spMkLst>
            <pc:docMk/>
            <pc:sldMk cId="419009758" sldId="297"/>
            <ac:spMk id="726" creationId="{00000000-0000-0000-0000-000000000000}"/>
          </ac:spMkLst>
        </pc:spChg>
      </pc:sldChg>
      <pc:sldChg chg="delSp modSp add mod">
        <pc:chgData name="Clara Saglietti" userId="1443c591-9786-4786-a5ab-7fd109569513" providerId="ADAL" clId="{6D668110-B3DF-5391-B692-8FAF60974BC0}" dt="2026-02-22T12:45:26.822" v="1027" actId="478"/>
        <pc:sldMkLst>
          <pc:docMk/>
          <pc:sldMk cId="2081252953" sldId="298"/>
        </pc:sldMkLst>
      </pc:sldChg>
      <pc:sldChg chg="add del">
        <pc:chgData name="Clara Saglietti" userId="1443c591-9786-4786-a5ab-7fd109569513" providerId="ADAL" clId="{6D668110-B3DF-5391-B692-8FAF60974BC0}" dt="2026-02-24T11:41:09.779" v="1195"/>
        <pc:sldMkLst>
          <pc:docMk/>
          <pc:sldMk cId="711716791" sldId="1435"/>
        </pc:sldMkLst>
      </pc:sldChg>
      <pc:sldChg chg="delSp modSp add mod delAnim">
        <pc:chgData name="Clara Saglietti" userId="1443c591-9786-4786-a5ab-7fd109569513" providerId="ADAL" clId="{6D668110-B3DF-5391-B692-8FAF60974BC0}" dt="2026-02-22T12:50:01.680" v="1063" actId="1076"/>
        <pc:sldMkLst>
          <pc:docMk/>
          <pc:sldMk cId="4098799857" sldId="1555"/>
        </pc:sldMkLst>
        <pc:spChg chg="mod">
          <ac:chgData name="Clara Saglietti" userId="1443c591-9786-4786-a5ab-7fd109569513" providerId="ADAL" clId="{6D668110-B3DF-5391-B692-8FAF60974BC0}" dt="2026-02-22T12:46:08.208" v="1030" actId="207"/>
          <ac:spMkLst>
            <pc:docMk/>
            <pc:sldMk cId="4098799857" sldId="1555"/>
            <ac:spMk id="6" creationId="{2774E4D7-1126-4349-BE4A-8A0950344535}"/>
          </ac:spMkLst>
        </pc:spChg>
        <pc:spChg chg="mod">
          <ac:chgData name="Clara Saglietti" userId="1443c591-9786-4786-a5ab-7fd109569513" providerId="ADAL" clId="{6D668110-B3DF-5391-B692-8FAF60974BC0}" dt="2026-02-22T12:49:49.028" v="1061" actId="1076"/>
          <ac:spMkLst>
            <pc:docMk/>
            <pc:sldMk cId="4098799857" sldId="1555"/>
            <ac:spMk id="9" creationId="{F0A92723-DC0E-CA43-BD23-52112FD2478F}"/>
          </ac:spMkLst>
        </pc:spChg>
        <pc:spChg chg="mod">
          <ac:chgData name="Clara Saglietti" userId="1443c591-9786-4786-a5ab-7fd109569513" providerId="ADAL" clId="{6D668110-B3DF-5391-B692-8FAF60974BC0}" dt="2026-02-22T12:49:37.006" v="1059" actId="1076"/>
          <ac:spMkLst>
            <pc:docMk/>
            <pc:sldMk cId="4098799857" sldId="1555"/>
            <ac:spMk id="10" creationId="{EA932FE0-AE92-7C4D-B9DC-7DFA6E9B6EDF}"/>
          </ac:spMkLst>
        </pc:spChg>
        <pc:spChg chg="mod">
          <ac:chgData name="Clara Saglietti" userId="1443c591-9786-4786-a5ab-7fd109569513" providerId="ADAL" clId="{6D668110-B3DF-5391-B692-8FAF60974BC0}" dt="2026-02-22T12:49:45.430" v="1060" actId="1076"/>
          <ac:spMkLst>
            <pc:docMk/>
            <pc:sldMk cId="4098799857" sldId="1555"/>
            <ac:spMk id="11" creationId="{2D59414C-E4DB-DF43-86DA-8080E7A91A71}"/>
          </ac:spMkLst>
        </pc:spChg>
        <pc:spChg chg="mod">
          <ac:chgData name="Clara Saglietti" userId="1443c591-9786-4786-a5ab-7fd109569513" providerId="ADAL" clId="{6D668110-B3DF-5391-B692-8FAF60974BC0}" dt="2026-02-22T12:48:17.270" v="1047" actId="1076"/>
          <ac:spMkLst>
            <pc:docMk/>
            <pc:sldMk cId="4098799857" sldId="1555"/>
            <ac:spMk id="12" creationId="{6C4D9EB2-A9B7-7F4C-8575-14770CAFEB6A}"/>
          </ac:spMkLst>
        </pc:spChg>
        <pc:spChg chg="mod">
          <ac:chgData name="Clara Saglietti" userId="1443c591-9786-4786-a5ab-7fd109569513" providerId="ADAL" clId="{6D668110-B3DF-5391-B692-8FAF60974BC0}" dt="2026-02-22T12:49:06.912" v="1054" actId="1076"/>
          <ac:spMkLst>
            <pc:docMk/>
            <pc:sldMk cId="4098799857" sldId="1555"/>
            <ac:spMk id="13" creationId="{36F5FE6C-AF36-A445-B35A-DE0B39E853B5}"/>
          </ac:spMkLst>
        </pc:spChg>
        <pc:spChg chg="mod">
          <ac:chgData name="Clara Saglietti" userId="1443c591-9786-4786-a5ab-7fd109569513" providerId="ADAL" clId="{6D668110-B3DF-5391-B692-8FAF60974BC0}" dt="2026-02-22T12:49:31.525" v="1058" actId="1076"/>
          <ac:spMkLst>
            <pc:docMk/>
            <pc:sldMk cId="4098799857" sldId="1555"/>
            <ac:spMk id="14" creationId="{0292EF94-55D4-EF40-875E-43CF4C55C488}"/>
          </ac:spMkLst>
        </pc:spChg>
        <pc:spChg chg="mod">
          <ac:chgData name="Clara Saglietti" userId="1443c591-9786-4786-a5ab-7fd109569513" providerId="ADAL" clId="{6D668110-B3DF-5391-B692-8FAF60974BC0}" dt="2026-02-22T12:47:10.792" v="1036" actId="1076"/>
          <ac:spMkLst>
            <pc:docMk/>
            <pc:sldMk cId="4098799857" sldId="1555"/>
            <ac:spMk id="18" creationId="{FB1B6A2E-F423-AE48-9B66-DDDE312CD4FA}"/>
          </ac:spMkLst>
        </pc:spChg>
        <pc:spChg chg="mod">
          <ac:chgData name="Clara Saglietti" userId="1443c591-9786-4786-a5ab-7fd109569513" providerId="ADAL" clId="{6D668110-B3DF-5391-B692-8FAF60974BC0}" dt="2026-02-22T12:49:24.230" v="1057" actId="1076"/>
          <ac:spMkLst>
            <pc:docMk/>
            <pc:sldMk cId="4098799857" sldId="1555"/>
            <ac:spMk id="19" creationId="{A451238C-28C6-9B4D-9B84-23657538CA5B}"/>
          </ac:spMkLst>
        </pc:spChg>
        <pc:spChg chg="mod">
          <ac:chgData name="Clara Saglietti" userId="1443c591-9786-4786-a5ab-7fd109569513" providerId="ADAL" clId="{6D668110-B3DF-5391-B692-8FAF60974BC0}" dt="2026-02-22T12:47:10.792" v="1036" actId="1076"/>
          <ac:spMkLst>
            <pc:docMk/>
            <pc:sldMk cId="4098799857" sldId="1555"/>
            <ac:spMk id="21" creationId="{9D8304EE-8BCE-8540-A47F-6290FFFAE44B}"/>
          </ac:spMkLst>
        </pc:spChg>
        <pc:spChg chg="mod">
          <ac:chgData name="Clara Saglietti" userId="1443c591-9786-4786-a5ab-7fd109569513" providerId="ADAL" clId="{6D668110-B3DF-5391-B692-8FAF60974BC0}" dt="2026-02-22T12:49:24.230" v="1057" actId="1076"/>
          <ac:spMkLst>
            <pc:docMk/>
            <pc:sldMk cId="4098799857" sldId="1555"/>
            <ac:spMk id="27" creationId="{C15F0DF0-78D1-5D47-ACE0-31C776E15476}"/>
          </ac:spMkLst>
        </pc:spChg>
        <pc:spChg chg="mod">
          <ac:chgData name="Clara Saglietti" userId="1443c591-9786-4786-a5ab-7fd109569513" providerId="ADAL" clId="{6D668110-B3DF-5391-B692-8FAF60974BC0}" dt="2026-02-22T12:47:14.873" v="1037" actId="1076"/>
          <ac:spMkLst>
            <pc:docMk/>
            <pc:sldMk cId="4098799857" sldId="1555"/>
            <ac:spMk id="31" creationId="{84CE04AE-4715-3C4B-B594-F0F08DAC6B16}"/>
          </ac:spMkLst>
        </pc:spChg>
        <pc:spChg chg="mod">
          <ac:chgData name="Clara Saglietti" userId="1443c591-9786-4786-a5ab-7fd109569513" providerId="ADAL" clId="{6D668110-B3DF-5391-B692-8FAF60974BC0}" dt="2026-02-22T12:47:18.656" v="1038" actId="1076"/>
          <ac:spMkLst>
            <pc:docMk/>
            <pc:sldMk cId="4098799857" sldId="1555"/>
            <ac:spMk id="32" creationId="{8463FEFB-0F8A-0047-B750-ED8AFD3424A1}"/>
          </ac:spMkLst>
        </pc:spChg>
        <pc:spChg chg="mod">
          <ac:chgData name="Clara Saglietti" userId="1443c591-9786-4786-a5ab-7fd109569513" providerId="ADAL" clId="{6D668110-B3DF-5391-B692-8FAF60974BC0}" dt="2026-02-22T12:50:01.680" v="1063" actId="1076"/>
          <ac:spMkLst>
            <pc:docMk/>
            <pc:sldMk cId="4098799857" sldId="1555"/>
            <ac:spMk id="40" creationId="{3BB9B6EC-4782-D04F-B145-75893C2221C6}"/>
          </ac:spMkLst>
        </pc:spChg>
        <pc:cxnChg chg="mod">
          <ac:chgData name="Clara Saglietti" userId="1443c591-9786-4786-a5ab-7fd109569513" providerId="ADAL" clId="{6D668110-B3DF-5391-B692-8FAF60974BC0}" dt="2026-02-22T12:49:45.430" v="1060" actId="1076"/>
          <ac:cxnSpMkLst>
            <pc:docMk/>
            <pc:sldMk cId="4098799857" sldId="1555"/>
            <ac:cxnSpMk id="16" creationId="{E6C01CAE-A39B-E74B-90C9-EA42786508AE}"/>
          </ac:cxnSpMkLst>
        </pc:cxnChg>
        <pc:cxnChg chg="mod">
          <ac:chgData name="Clara Saglietti" userId="1443c591-9786-4786-a5ab-7fd109569513" providerId="ADAL" clId="{6D668110-B3DF-5391-B692-8FAF60974BC0}" dt="2026-02-22T12:49:52.608" v="1062" actId="14100"/>
          <ac:cxnSpMkLst>
            <pc:docMk/>
            <pc:sldMk cId="4098799857" sldId="1555"/>
            <ac:cxnSpMk id="35" creationId="{FEEAC1B2-6691-0A40-8F8E-AF3FB11DF12D}"/>
          </ac:cxnSpMkLst>
        </pc:cxnChg>
        <pc:cxnChg chg="mod">
          <ac:chgData name="Clara Saglietti" userId="1443c591-9786-4786-a5ab-7fd109569513" providerId="ADAL" clId="{6D668110-B3DF-5391-B692-8FAF60974BC0}" dt="2026-02-22T12:49:12.711" v="1056" actId="14100"/>
          <ac:cxnSpMkLst>
            <pc:docMk/>
            <pc:sldMk cId="4098799857" sldId="1555"/>
            <ac:cxnSpMk id="36" creationId="{49B61539-4511-9D4D-B62A-9903892F0CEF}"/>
          </ac:cxnSpMkLst>
        </pc:cxnChg>
      </pc:sldChg>
      <pc:sldChg chg="delSp modSp add mod">
        <pc:chgData name="Clara Saglietti" userId="1443c591-9786-4786-a5ab-7fd109569513" providerId="ADAL" clId="{6D668110-B3DF-5391-B692-8FAF60974BC0}" dt="2026-02-22T12:45:31.193" v="1028" actId="478"/>
        <pc:sldMkLst>
          <pc:docMk/>
          <pc:sldMk cId="3825493880" sldId="1558"/>
        </pc:sldMkLst>
      </pc:sldChg>
      <pc:sldChg chg="modSp add del mod">
        <pc:chgData name="Clara Saglietti" userId="1443c591-9786-4786-a5ab-7fd109569513" providerId="ADAL" clId="{6D668110-B3DF-5391-B692-8FAF60974BC0}" dt="2026-02-25T09:36:49.648" v="1329" actId="2696"/>
        <pc:sldMkLst>
          <pc:docMk/>
          <pc:sldMk cId="1728171471" sldId="1563"/>
        </pc:sldMkLst>
      </pc:sldChg>
      <pc:sldChg chg="addSp delSp modSp add mod">
        <pc:chgData name="Clara Saglietti" userId="1443c591-9786-4786-a5ab-7fd109569513" providerId="ADAL" clId="{6D668110-B3DF-5391-B692-8FAF60974BC0}" dt="2026-02-22T12:43:40.356" v="1011" actId="20577"/>
        <pc:sldMkLst>
          <pc:docMk/>
          <pc:sldMk cId="3847844748" sldId="1564"/>
        </pc:sldMkLst>
        <pc:spChg chg="mod">
          <ac:chgData name="Clara Saglietti" userId="1443c591-9786-4786-a5ab-7fd109569513" providerId="ADAL" clId="{6D668110-B3DF-5391-B692-8FAF60974BC0}" dt="2026-02-22T12:43:40.356" v="1011" actId="20577"/>
          <ac:spMkLst>
            <pc:docMk/>
            <pc:sldMk cId="3847844748" sldId="1564"/>
            <ac:spMk id="3" creationId="{D74983FD-A18E-3F44-88D0-651ABC2F9F65}"/>
          </ac:spMkLst>
        </pc:spChg>
      </pc:sldChg>
      <pc:sldChg chg="add">
        <pc:chgData name="Clara Saglietti" userId="1443c591-9786-4786-a5ab-7fd109569513" providerId="ADAL" clId="{6D668110-B3DF-5391-B692-8FAF60974BC0}" dt="2026-02-24T11:41:31.487" v="1198"/>
        <pc:sldMkLst>
          <pc:docMk/>
          <pc:sldMk cId="2318274058" sldId="1575"/>
        </pc:sldMkLst>
      </pc:sldChg>
      <pc:sldChg chg="modSp add mod">
        <pc:chgData name="Clara Saglietti" userId="1443c591-9786-4786-a5ab-7fd109569513" providerId="ADAL" clId="{6D668110-B3DF-5391-B692-8FAF60974BC0}" dt="2026-02-22T12:50:28.434" v="1064" actId="20577"/>
        <pc:sldMkLst>
          <pc:docMk/>
          <pc:sldMk cId="3744708521" sldId="1769"/>
        </pc:sldMkLst>
        <pc:spChg chg="mod">
          <ac:chgData name="Clara Saglietti" userId="1443c591-9786-4786-a5ab-7fd109569513" providerId="ADAL" clId="{6D668110-B3DF-5391-B692-8FAF60974BC0}" dt="2026-02-22T12:50:28.434" v="1064" actId="20577"/>
          <ac:spMkLst>
            <pc:docMk/>
            <pc:sldMk cId="3744708521" sldId="1769"/>
            <ac:spMk id="3" creationId="{A0DD82DE-1A36-CA58-A97A-F491BD570D0D}"/>
          </ac:spMkLst>
        </pc:spChg>
      </pc:sldChg>
      <pc:sldChg chg="add del">
        <pc:chgData name="Clara Saglietti" userId="1443c591-9786-4786-a5ab-7fd109569513" providerId="ADAL" clId="{6D668110-B3DF-5391-B692-8FAF60974BC0}" dt="2026-02-25T09:36:57.331" v="1336" actId="2696"/>
        <pc:sldMkLst>
          <pc:docMk/>
          <pc:sldMk cId="1460269924" sldId="1793"/>
        </pc:sldMkLst>
      </pc:sldChg>
      <pc:sldChg chg="add">
        <pc:chgData name="Clara Saglietti" userId="1443c591-9786-4786-a5ab-7fd109569513" providerId="ADAL" clId="{6D668110-B3DF-5391-B692-8FAF60974BC0}" dt="2026-02-24T13:43:13.336" v="1261"/>
        <pc:sldMkLst>
          <pc:docMk/>
          <pc:sldMk cId="3959839455" sldId="1795"/>
        </pc:sldMkLst>
      </pc:sldChg>
      <pc:sldChg chg="addSp delSp modSp add del mod">
        <pc:chgData name="Clara Saglietti" userId="1443c591-9786-4786-a5ab-7fd109569513" providerId="ADAL" clId="{6D668110-B3DF-5391-B692-8FAF60974BC0}" dt="2026-02-25T09:36:48.527" v="1327" actId="2696"/>
        <pc:sldMkLst>
          <pc:docMk/>
          <pc:sldMk cId="3255416593" sldId="1796"/>
        </pc:sldMkLst>
      </pc:sldChg>
      <pc:sldChg chg="modSp add mod">
        <pc:chgData name="Clara Saglietti" userId="1443c591-9786-4786-a5ab-7fd109569513" providerId="ADAL" clId="{6D668110-B3DF-5391-B692-8FAF60974BC0}" dt="2026-02-24T22:07:10.903" v="1324" actId="20577"/>
        <pc:sldMkLst>
          <pc:docMk/>
          <pc:sldMk cId="1375019681" sldId="1797"/>
        </pc:sldMkLst>
        <pc:spChg chg="mod">
          <ac:chgData name="Clara Saglietti" userId="1443c591-9786-4786-a5ab-7fd109569513" providerId="ADAL" clId="{6D668110-B3DF-5391-B692-8FAF60974BC0}" dt="2026-02-24T22:07:10.903" v="1324" actId="20577"/>
          <ac:spMkLst>
            <pc:docMk/>
            <pc:sldMk cId="1375019681" sldId="1797"/>
            <ac:spMk id="3" creationId="{89B4885C-2621-623D-322D-E153F85DC718}"/>
          </ac:spMkLst>
        </pc:spChg>
        <pc:spChg chg="mod">
          <ac:chgData name="Clara Saglietti" userId="1443c591-9786-4786-a5ab-7fd109569513" providerId="ADAL" clId="{6D668110-B3DF-5391-B692-8FAF60974BC0}" dt="2026-02-21T10:28:25.395" v="286" actId="20577"/>
          <ac:spMkLst>
            <pc:docMk/>
            <pc:sldMk cId="1375019681" sldId="1797"/>
            <ac:spMk id="8" creationId="{E5BE6A7E-AED6-F0D5-56B3-ABEE92B4ACC0}"/>
          </ac:spMkLst>
        </pc:spChg>
      </pc:sldChg>
      <pc:sldChg chg="add">
        <pc:chgData name="Clara Saglietti" userId="1443c591-9786-4786-a5ab-7fd109569513" providerId="ADAL" clId="{6D668110-B3DF-5391-B692-8FAF60974BC0}" dt="2026-02-24T11:41:25.366" v="1197"/>
        <pc:sldMkLst>
          <pc:docMk/>
          <pc:sldMk cId="3730676197" sldId="1798"/>
        </pc:sldMkLst>
      </pc:sldChg>
      <pc:sldChg chg="add del">
        <pc:chgData name="Clara Saglietti" userId="1443c591-9786-4786-a5ab-7fd109569513" providerId="ADAL" clId="{6D668110-B3DF-5391-B692-8FAF60974BC0}" dt="2026-02-25T09:37:00.646" v="1337" actId="2696"/>
        <pc:sldMkLst>
          <pc:docMk/>
          <pc:sldMk cId="1857275416" sldId="1799"/>
        </pc:sldMkLst>
      </pc:sldChg>
      <pc:sldChg chg="delSp add setBg delDesignElem modNotesTx">
        <pc:chgData name="Clara Saglietti" userId="1443c591-9786-4786-a5ab-7fd109569513" providerId="ADAL" clId="{6D668110-B3DF-5391-B692-8FAF60974BC0}" dt="2026-02-22T12:39:59.481" v="923" actId="20577"/>
        <pc:sldMkLst>
          <pc:docMk/>
          <pc:sldMk cId="130023405" sldId="1815"/>
        </pc:sldMkLst>
      </pc:sldChg>
      <pc:sldChg chg="modSp add mod">
        <pc:chgData name="Clara Saglietti" userId="1443c591-9786-4786-a5ab-7fd109569513" providerId="ADAL" clId="{6D668110-B3DF-5391-B692-8FAF60974BC0}" dt="2026-02-22T12:45:45.052" v="1029" actId="14100"/>
        <pc:sldMkLst>
          <pc:docMk/>
          <pc:sldMk cId="1030103978" sldId="1862"/>
        </pc:sldMkLst>
        <pc:spChg chg="mod">
          <ac:chgData name="Clara Saglietti" userId="1443c591-9786-4786-a5ab-7fd109569513" providerId="ADAL" clId="{6D668110-B3DF-5391-B692-8FAF60974BC0}" dt="2026-02-21T11:22:06.424" v="545" actId="20577"/>
          <ac:spMkLst>
            <pc:docMk/>
            <pc:sldMk cId="1030103978" sldId="1862"/>
            <ac:spMk id="2" creationId="{96A031C5-9B07-61E0-8194-3DA9CFE68587}"/>
          </ac:spMkLst>
        </pc:spChg>
        <pc:spChg chg="mod">
          <ac:chgData name="Clara Saglietti" userId="1443c591-9786-4786-a5ab-7fd109569513" providerId="ADAL" clId="{6D668110-B3DF-5391-B692-8FAF60974BC0}" dt="2026-02-22T12:45:45.052" v="1029" actId="14100"/>
          <ac:spMkLst>
            <pc:docMk/>
            <pc:sldMk cId="1030103978" sldId="1862"/>
            <ac:spMk id="5" creationId="{5A96C11B-F9E0-6ABA-50D5-E59D8D1FCD89}"/>
          </ac:spMkLst>
        </pc:spChg>
      </pc:sldChg>
      <pc:sldChg chg="add del">
        <pc:chgData name="Clara Saglietti" userId="1443c591-9786-4786-a5ab-7fd109569513" providerId="ADAL" clId="{6D668110-B3DF-5391-B692-8FAF60974BC0}" dt="2026-02-25T09:36:55.156" v="1334" actId="2696"/>
        <pc:sldMkLst>
          <pc:docMk/>
          <pc:sldMk cId="3159082938" sldId="1864"/>
        </pc:sldMkLst>
      </pc:sldChg>
      <pc:sldChg chg="add">
        <pc:chgData name="Clara Saglietti" userId="1443c591-9786-4786-a5ab-7fd109569513" providerId="ADAL" clId="{6D668110-B3DF-5391-B692-8FAF60974BC0}" dt="2026-02-24T13:43:22.355" v="1262"/>
        <pc:sldMkLst>
          <pc:docMk/>
          <pc:sldMk cId="2807415475" sldId="1865"/>
        </pc:sldMkLst>
      </pc:sldChg>
      <pc:sldChg chg="add del">
        <pc:chgData name="Clara Saglietti" userId="1443c591-9786-4786-a5ab-7fd109569513" providerId="ADAL" clId="{6D668110-B3DF-5391-B692-8FAF60974BC0}" dt="2026-02-24T22:07:26.046" v="1325" actId="2696"/>
        <pc:sldMkLst>
          <pc:docMk/>
          <pc:sldMk cId="3489948006" sldId="1870"/>
        </pc:sldMkLst>
      </pc:sldChg>
      <pc:sldChg chg="addSp delSp modSp new mod setBg">
        <pc:chgData name="Clara Saglietti" userId="1443c591-9786-4786-a5ab-7fd109569513" providerId="ADAL" clId="{6D668110-B3DF-5391-B692-8FAF60974BC0}" dt="2026-02-21T11:06:06.058" v="511" actId="26606"/>
        <pc:sldMkLst>
          <pc:docMk/>
          <pc:sldMk cId="187405529" sldId="1871"/>
        </pc:sldMkLst>
        <pc:spChg chg="add">
          <ac:chgData name="Clara Saglietti" userId="1443c591-9786-4786-a5ab-7fd109569513" providerId="ADAL" clId="{6D668110-B3DF-5391-B692-8FAF60974BC0}" dt="2026-02-21T11:06:06.058" v="511" actId="26606"/>
          <ac:spMkLst>
            <pc:docMk/>
            <pc:sldMk cId="187405529" sldId="1871"/>
            <ac:spMk id="10" creationId="{42A4FC2C-047E-45A5-965D-8E1E3BF09BC6}"/>
          </ac:spMkLst>
        </pc:spChg>
        <pc:picChg chg="add mod">
          <ac:chgData name="Clara Saglietti" userId="1443c591-9786-4786-a5ab-7fd109569513" providerId="ADAL" clId="{6D668110-B3DF-5391-B692-8FAF60974BC0}" dt="2026-02-21T11:06:06.058" v="511" actId="26606"/>
          <ac:picMkLst>
            <pc:docMk/>
            <pc:sldMk cId="187405529" sldId="1871"/>
            <ac:picMk id="5" creationId="{65B3587B-D1D2-F5D5-F781-F3AF4D582138}"/>
          </ac:picMkLst>
        </pc:picChg>
      </pc:sldChg>
      <pc:sldChg chg="addSp delSp modSp new mod modNotesTx">
        <pc:chgData name="Clara Saglietti" userId="1443c591-9786-4786-a5ab-7fd109569513" providerId="ADAL" clId="{6D668110-B3DF-5391-B692-8FAF60974BC0}" dt="2026-02-22T12:41:51.447" v="1000" actId="255"/>
        <pc:sldMkLst>
          <pc:docMk/>
          <pc:sldMk cId="1647568436" sldId="1872"/>
        </pc:sldMkLst>
        <pc:spChg chg="mod">
          <ac:chgData name="Clara Saglietti" userId="1443c591-9786-4786-a5ab-7fd109569513" providerId="ADAL" clId="{6D668110-B3DF-5391-B692-8FAF60974BC0}" dt="2026-02-21T11:06:51.269" v="541" actId="20577"/>
          <ac:spMkLst>
            <pc:docMk/>
            <pc:sldMk cId="1647568436" sldId="1872"/>
            <ac:spMk id="2" creationId="{3412793B-9A7E-033B-F7B9-2AD274C86568}"/>
          </ac:spMkLst>
        </pc:spChg>
        <pc:spChg chg="add mod">
          <ac:chgData name="Clara Saglietti" userId="1443c591-9786-4786-a5ab-7fd109569513" providerId="ADAL" clId="{6D668110-B3DF-5391-B692-8FAF60974BC0}" dt="2026-02-22T12:41:51.447" v="1000" actId="255"/>
          <ac:spMkLst>
            <pc:docMk/>
            <pc:sldMk cId="1647568436" sldId="1872"/>
            <ac:spMk id="5" creationId="{64453841-86D5-4205-47A1-815A04D21249}"/>
          </ac:spMkLst>
        </pc:spChg>
        <pc:picChg chg="add mod">
          <ac:chgData name="Clara Saglietti" userId="1443c591-9786-4786-a5ab-7fd109569513" providerId="ADAL" clId="{6D668110-B3DF-5391-B692-8FAF60974BC0}" dt="2026-02-22T12:40:57.669" v="930" actId="14100"/>
          <ac:picMkLst>
            <pc:docMk/>
            <pc:sldMk cId="1647568436" sldId="1872"/>
            <ac:picMk id="4" creationId="{143D3806-AE62-F538-C7F1-5D8143B1C6B6}"/>
          </ac:picMkLst>
        </pc:picChg>
      </pc:sldChg>
      <pc:sldChg chg="addSp delSp modSp add del mod ord">
        <pc:chgData name="Clara Saglietti" userId="1443c591-9786-4786-a5ab-7fd109569513" providerId="ADAL" clId="{6D668110-B3DF-5391-B692-8FAF60974BC0}" dt="2026-02-25T09:36:54.023" v="1333" actId="2696"/>
        <pc:sldMkLst>
          <pc:docMk/>
          <pc:sldMk cId="480546203" sldId="1873"/>
        </pc:sldMkLst>
      </pc:sldChg>
      <pc:sldChg chg="add del">
        <pc:chgData name="Clara Saglietti" userId="1443c591-9786-4786-a5ab-7fd109569513" providerId="ADAL" clId="{6D668110-B3DF-5391-B692-8FAF60974BC0}" dt="2026-02-25T12:14:41.450" v="1338" actId="2696"/>
        <pc:sldMkLst>
          <pc:docMk/>
          <pc:sldMk cId="3870626680" sldId="1874"/>
        </pc:sldMkLst>
      </pc:sldChg>
      <pc:sldChg chg="add">
        <pc:chgData name="Clara Saglietti" userId="1443c591-9786-4786-a5ab-7fd109569513" providerId="ADAL" clId="{6D668110-B3DF-5391-B692-8FAF60974BC0}" dt="2026-02-22T12:19:07.641" v="569"/>
        <pc:sldMkLst>
          <pc:docMk/>
          <pc:sldMk cId="872684176" sldId="1875"/>
        </pc:sldMkLst>
      </pc:sldChg>
      <pc:sldChg chg="modSp add del mod">
        <pc:chgData name="Clara Saglietti" userId="1443c591-9786-4786-a5ab-7fd109569513" providerId="ADAL" clId="{6D668110-B3DF-5391-B692-8FAF60974BC0}" dt="2026-02-24T14:56:07.806" v="1270" actId="2696"/>
        <pc:sldMkLst>
          <pc:docMk/>
          <pc:sldMk cId="2828590602" sldId="1876"/>
        </pc:sldMkLst>
      </pc:sldChg>
      <pc:sldChg chg="delSp add del setBg delDesignElem">
        <pc:chgData name="Clara Saglietti" userId="1443c591-9786-4786-a5ab-7fd109569513" providerId="ADAL" clId="{6D668110-B3DF-5391-B692-8FAF60974BC0}" dt="2026-02-25T12:58:49.455" v="1346" actId="2696"/>
        <pc:sldMkLst>
          <pc:docMk/>
          <pc:sldMk cId="1107804267" sldId="1877"/>
        </pc:sldMkLst>
        <pc:spChg chg="del">
          <ac:chgData name="Clara Saglietti" userId="1443c591-9786-4786-a5ab-7fd109569513" providerId="ADAL" clId="{6D668110-B3DF-5391-B692-8FAF60974BC0}" dt="2026-02-24T13:43:59.620" v="1268"/>
          <ac:spMkLst>
            <pc:docMk/>
            <pc:sldMk cId="1107804267" sldId="1877"/>
            <ac:spMk id="7" creationId="{42A4FC2C-047E-45A5-965D-8E1E3BF09BC6}"/>
          </ac:spMkLst>
        </pc:spChg>
      </pc:sldChg>
      <pc:sldChg chg="add">
        <pc:chgData name="Clara Saglietti" userId="1443c591-9786-4786-a5ab-7fd109569513" providerId="ADAL" clId="{6D668110-B3DF-5391-B692-8FAF60974BC0}" dt="2026-02-24T13:43:42.620" v="1264"/>
        <pc:sldMkLst>
          <pc:docMk/>
          <pc:sldMk cId="3825165074" sldId="1878"/>
        </pc:sldMkLst>
      </pc:sldChg>
      <pc:sldChg chg="add del modNotesTx">
        <pc:chgData name="Clara Saglietti" userId="1443c591-9786-4786-a5ab-7fd109569513" providerId="ADAL" clId="{6D668110-B3DF-5391-B692-8FAF60974BC0}" dt="2026-02-25T09:36:55.638" v="1335" actId="2696"/>
        <pc:sldMkLst>
          <pc:docMk/>
          <pc:sldMk cId="1505291481" sldId="1879"/>
        </pc:sldMkLst>
      </pc:sldChg>
      <pc:sldChg chg="addSp delSp new del mod">
        <pc:chgData name="Clara Saglietti" userId="1443c591-9786-4786-a5ab-7fd109569513" providerId="ADAL" clId="{6D668110-B3DF-5391-B692-8FAF60974BC0}" dt="2026-02-25T09:36:51.002" v="1331" actId="2696"/>
        <pc:sldMkLst>
          <pc:docMk/>
          <pc:sldMk cId="3473029838" sldId="1880"/>
        </pc:sldMkLst>
      </pc:sldChg>
      <pc:sldChg chg="addSp modSp new del mod">
        <pc:chgData name="Clara Saglietti" userId="1443c591-9786-4786-a5ab-7fd109569513" providerId="ADAL" clId="{6D668110-B3DF-5391-B692-8FAF60974BC0}" dt="2026-02-25T09:36:50.450" v="1330" actId="2696"/>
        <pc:sldMkLst>
          <pc:docMk/>
          <pc:sldMk cId="923499826" sldId="1881"/>
        </pc:sldMkLst>
      </pc:sldChg>
      <pc:sldChg chg="addSp delSp modSp new del mod">
        <pc:chgData name="Clara Saglietti" userId="1443c591-9786-4786-a5ab-7fd109569513" providerId="ADAL" clId="{6D668110-B3DF-5391-B692-8FAF60974BC0}" dt="2026-02-25T09:36:49.056" v="1328" actId="2696"/>
        <pc:sldMkLst>
          <pc:docMk/>
          <pc:sldMk cId="4090236312" sldId="1882"/>
        </pc:sldMkLst>
      </pc:sldChg>
      <pc:sldChg chg="addSp delSp new del mod">
        <pc:chgData name="Clara Saglietti" userId="1443c591-9786-4786-a5ab-7fd109569513" providerId="ADAL" clId="{6D668110-B3DF-5391-B692-8FAF60974BC0}" dt="2026-02-25T09:36:52.051" v="1332" actId="2696"/>
        <pc:sldMkLst>
          <pc:docMk/>
          <pc:sldMk cId="1436684444" sldId="1883"/>
        </pc:sldMkLst>
      </pc:sldChg>
      <pc:sldChg chg="add">
        <pc:chgData name="Clara Saglietti" userId="1443c591-9786-4786-a5ab-7fd109569513" providerId="ADAL" clId="{6D668110-B3DF-5391-B692-8FAF60974BC0}" dt="2026-02-24T11:41:15.844" v="1196"/>
        <pc:sldMkLst>
          <pc:docMk/>
          <pc:sldMk cId="2206161198" sldId="1884"/>
        </pc:sldMkLst>
      </pc:sldChg>
      <pc:sldChg chg="add">
        <pc:chgData name="Clara Saglietti" userId="1443c591-9786-4786-a5ab-7fd109569513" providerId="ADAL" clId="{6D668110-B3DF-5391-B692-8FAF60974BC0}" dt="2026-02-24T11:41:50.053" v="1199"/>
        <pc:sldMkLst>
          <pc:docMk/>
          <pc:sldMk cId="59550820" sldId="1885"/>
        </pc:sldMkLst>
      </pc:sldChg>
      <pc:sldChg chg="addSp modSp new del mod">
        <pc:chgData name="Clara Saglietti" userId="1443c591-9786-4786-a5ab-7fd109569513" providerId="ADAL" clId="{6D668110-B3DF-5391-B692-8FAF60974BC0}" dt="2026-02-24T22:08:19.300" v="1326" actId="2696"/>
        <pc:sldMkLst>
          <pc:docMk/>
          <pc:sldMk cId="599789385" sldId="1886"/>
        </pc:sldMkLst>
        <pc:spChg chg="add mod">
          <ac:chgData name="Clara Saglietti" userId="1443c591-9786-4786-a5ab-7fd109569513" providerId="ADAL" clId="{6D668110-B3DF-5391-B692-8FAF60974BC0}" dt="2026-02-24T11:42:28.578" v="1260" actId="20577"/>
          <ac:spMkLst>
            <pc:docMk/>
            <pc:sldMk cId="599789385" sldId="1886"/>
            <ac:spMk id="2" creationId="{916599E2-8FBA-9BE6-55A7-495F5E8ECCE2}"/>
          </ac:spMkLst>
        </pc:spChg>
      </pc:sldChg>
      <pc:sldChg chg="add">
        <pc:chgData name="Clara Saglietti" userId="1443c591-9786-4786-a5ab-7fd109569513" providerId="ADAL" clId="{6D668110-B3DF-5391-B692-8FAF60974BC0}" dt="2026-02-24T13:43:34.467" v="1263"/>
        <pc:sldMkLst>
          <pc:docMk/>
          <pc:sldMk cId="1364107208" sldId="1887"/>
        </pc:sldMkLst>
      </pc:sldChg>
      <pc:sldChg chg="delSp add setBg delDesignElem">
        <pc:chgData name="Clara Saglietti" userId="1443c591-9786-4786-a5ab-7fd109569513" providerId="ADAL" clId="{6D668110-B3DF-5391-B692-8FAF60974BC0}" dt="2026-02-24T13:43:51.082" v="1266"/>
        <pc:sldMkLst>
          <pc:docMk/>
          <pc:sldMk cId="1379257394" sldId="1888"/>
        </pc:sldMkLst>
        <pc:spChg chg="del">
          <ac:chgData name="Clara Saglietti" userId="1443c591-9786-4786-a5ab-7fd109569513" providerId="ADAL" clId="{6D668110-B3DF-5391-B692-8FAF60974BC0}" dt="2026-02-24T13:43:51.082" v="1266"/>
          <ac:spMkLst>
            <pc:docMk/>
            <pc:sldMk cId="1379257394" sldId="1888"/>
            <ac:spMk id="7" creationId="{42A4FC2C-047E-45A5-965D-8E1E3BF09BC6}"/>
          </ac:spMkLst>
        </pc:spChg>
      </pc:sldChg>
      <pc:sldChg chg="add del">
        <pc:chgData name="Clara Saglietti" userId="1443c591-9786-4786-a5ab-7fd109569513" providerId="ADAL" clId="{6D668110-B3DF-5391-B692-8FAF60974BC0}" dt="2026-02-25T12:14:43.718" v="1339" actId="2696"/>
        <pc:sldMkLst>
          <pc:docMk/>
          <pc:sldMk cId="927861489" sldId="1889"/>
        </pc:sldMkLst>
      </pc:sldChg>
      <pc:sldChg chg="add">
        <pc:chgData name="Clara Saglietti" userId="1443c591-9786-4786-a5ab-7fd109569513" providerId="ADAL" clId="{6D668110-B3DF-5391-B692-8FAF60974BC0}" dt="2026-02-25T12:14:47.135" v="1340"/>
        <pc:sldMkLst>
          <pc:docMk/>
          <pc:sldMk cId="3802240671" sldId="1889"/>
        </pc:sldMkLst>
      </pc:sldChg>
      <pc:sldChg chg="addSp modSp new mod setBg">
        <pc:chgData name="Clara Saglietti" userId="1443c591-9786-4786-a5ab-7fd109569513" providerId="ADAL" clId="{6D668110-B3DF-5391-B692-8FAF60974BC0}" dt="2026-02-25T12:58:45.837" v="1345" actId="962"/>
        <pc:sldMkLst>
          <pc:docMk/>
          <pc:sldMk cId="1776921164" sldId="1890"/>
        </pc:sldMkLst>
        <pc:spChg chg="add">
          <ac:chgData name="Clara Saglietti" userId="1443c591-9786-4786-a5ab-7fd109569513" providerId="ADAL" clId="{6D668110-B3DF-5391-B692-8FAF60974BC0}" dt="2026-02-25T12:58:34.285" v="1343" actId="26606"/>
          <ac:spMkLst>
            <pc:docMk/>
            <pc:sldMk cId="1776921164" sldId="1890"/>
            <ac:spMk id="7" creationId="{42A4FC2C-047E-45A5-965D-8E1E3BF09BC6}"/>
          </ac:spMkLst>
        </pc:spChg>
        <pc:picChg chg="add mod">
          <ac:chgData name="Clara Saglietti" userId="1443c591-9786-4786-a5ab-7fd109569513" providerId="ADAL" clId="{6D668110-B3DF-5391-B692-8FAF60974BC0}" dt="2026-02-25T12:58:45.837" v="1345" actId="962"/>
          <ac:picMkLst>
            <pc:docMk/>
            <pc:sldMk cId="1776921164" sldId="1890"/>
            <ac:picMk id="2" creationId="{93920A3B-C299-A62B-89D9-1CF97CC529EB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S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2BF401-28F0-2D48-8FFE-90841E188D06}" type="datetimeFigureOut">
              <a:rPr lang="en-SE" smtClean="0"/>
              <a:t>2026-02-25</a:t>
            </a:fld>
            <a:endParaRPr lang="en-S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S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S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S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DE6A11-3200-6E41-A982-1D9A964CC276}" type="slidenum">
              <a:rPr lang="en-SE" smtClean="0"/>
              <a:t>‹#›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2067617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0F8F2D-C41D-BA4A-9394-3C563BC7D142}" type="slidenum">
              <a:rPr lang="en-SE" smtClean="0"/>
              <a:t>1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29263640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4AEC2A-0F4A-A3B7-44F9-D9158AE297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21A7117-B67D-4800-6FAC-82382038387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SE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FC4D93D-017F-F053-78FF-EC9B8C222F8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6698D5-5B90-1137-5829-50E441A54D7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1B4DABE-419F-EC44-A8E4-36B2ABCB2323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695367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</a:t>
            </a:r>
            <a:r>
              <a:rPr lang="en-SE" dirty="0"/>
              <a:t>ystem thinking v reductioninsm and division in parts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774F3B-925F-9E41-9266-6602AC00A096}" type="slidenum">
              <a:rPr lang="en-SE" smtClean="0"/>
              <a:t>4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12119399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774F3B-925F-9E41-9266-6602AC00A096}" type="slidenum">
              <a:rPr lang="en-SE" smtClean="0"/>
              <a:t>7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8504093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2A157E-D374-6F74-7578-0C5B15F935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F6CC2A3-2E39-41B8-74BA-755727E1918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8C63B34-1E0B-E542-4881-55AC5447AA4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SE"/>
              <a:t>Provide examples, plan how to do it, start representing the desired futures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D34D19-31CC-6AEA-D39C-ABE515A0A71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5E1395-C7E0-2945-B537-B768046A0DF4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0011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SE" dirty="0"/>
              <a:t>W</a:t>
            </a:r>
            <a:r>
              <a:rPr lang="en-GB" dirty="0"/>
              <a:t>h</a:t>
            </a:r>
            <a:r>
              <a:rPr lang="en-SE" dirty="0"/>
              <a:t>at can be different, where?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0DE6A11-3200-6E41-A982-1D9A964CC276}" type="slidenum">
              <a:rPr lang="en-SE" smtClean="0"/>
              <a:t>13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24042131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F8590A-4B65-5B44-A850-BF9A3E1F7C99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75516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5b5f76b16d_0_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5" name="Google Shape;125;g5b5f76b16d_0_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35960748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2" name="Google Shape;662;g5b5f76b16d_1_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3" name="Google Shape;663;g5b5f76b16d_1_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v-SE" dirty="0"/>
              <a:t>Areas of intervention, not </a:t>
            </a:r>
            <a:r>
              <a:rPr lang="sv-SE" dirty="0" err="1"/>
              <a:t>particular</a:t>
            </a:r>
            <a:r>
              <a:rPr lang="sv-SE" dirty="0"/>
              <a:t> solution </a:t>
            </a:r>
            <a:r>
              <a:rPr lang="sv-SE" dirty="0" err="1"/>
              <a:t>points</a:t>
            </a:r>
            <a:endParaRPr lang="sv-SE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sv-SE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v-SE" dirty="0" err="1"/>
              <a:t>Important</a:t>
            </a:r>
            <a:r>
              <a:rPr lang="sv-SE" dirty="0"/>
              <a:t> to </a:t>
            </a:r>
            <a:r>
              <a:rPr lang="sv-SE" dirty="0" err="1"/>
              <a:t>move</a:t>
            </a:r>
            <a:r>
              <a:rPr lang="sv-SE" dirty="0"/>
              <a:t> from </a:t>
            </a:r>
            <a:r>
              <a:rPr lang="sv-SE" dirty="0" err="1"/>
              <a:t>what</a:t>
            </a:r>
            <a:r>
              <a:rPr lang="sv-SE" dirty="0"/>
              <a:t> a challenge, to ”</a:t>
            </a:r>
            <a:r>
              <a:rPr lang="sv-SE" dirty="0" err="1"/>
              <a:t>how</a:t>
            </a:r>
            <a:r>
              <a:rPr lang="sv-SE" dirty="0"/>
              <a:t> </a:t>
            </a:r>
            <a:r>
              <a:rPr lang="sv-SE" dirty="0" err="1"/>
              <a:t>we</a:t>
            </a:r>
            <a:r>
              <a:rPr lang="sv-SE" dirty="0"/>
              <a:t> </a:t>
            </a:r>
            <a:r>
              <a:rPr lang="sv-SE" dirty="0" err="1"/>
              <a:t>might</a:t>
            </a:r>
            <a:r>
              <a:rPr lang="sv-SE" dirty="0"/>
              <a:t>” 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5684189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7" name="Google Shape;707;g41c1ce671e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8" name="Google Shape;708;g41c1ce671e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930129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4" name="Google Shape;714;g41c1ce671e_0_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5" name="Google Shape;715;g41c1ce671e_0_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495305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1" name="Google Shape;721;g41c1ce671e_0_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2" name="Google Shape;722;g41c1ce671e_0_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657683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8" name="Google Shape;728;g41c1ce671e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9" name="Google Shape;729;g41c1ce671e_0_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321549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Should be at the level of area in system, not solution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18486A6-FE59-6C42-BCF8-9F3C6E6B59CD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76283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SE"/>
              <a:t>Provide examples, plan how to do it, start representing the desired futures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5E1395-C7E0-2945-B537-B768046A0DF4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382499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0F8F2D-C41D-BA4A-9394-3C563BC7D142}" type="slidenum">
              <a:rPr lang="en-SE" smtClean="0"/>
              <a:t>27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31913910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037908-A0F5-6389-1C2A-6DC4F8D3A1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SE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A4F0B1D-DFD8-2851-92C7-17DE7C3B157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S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979C9F-2B42-0C15-1C21-99D462F277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814-4F10-4A47-BAB0-B6FE93556121}" type="datetimeFigureOut">
              <a:rPr lang="en-SE" smtClean="0"/>
              <a:t>2026-02-25</a:t>
            </a:fld>
            <a:endParaRPr lang="en-S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4346D5-3132-7853-8215-1CBCD7E3A8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A1C928-F172-CC48-6B99-FCC39A2DD4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0DF31-FAD6-E44E-934B-120562398660}" type="slidenum">
              <a:rPr lang="en-SE" smtClean="0"/>
              <a:t>‹#›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21573916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AD969D-DEF8-F2F3-D983-5EDFD53C31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S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C456B2-F4E7-1D07-BD93-0FF0392511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S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951744-EA54-B621-5101-4AE7F35BDB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814-4F10-4A47-BAB0-B6FE93556121}" type="datetimeFigureOut">
              <a:rPr lang="en-SE" smtClean="0"/>
              <a:t>2026-02-25</a:t>
            </a:fld>
            <a:endParaRPr lang="en-S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7DEBE4-2AF5-906A-50E0-9BAF9B01C7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CEA449-ABEC-1D4E-6768-96BD596EF6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0DF31-FAD6-E44E-934B-120562398660}" type="slidenum">
              <a:rPr lang="en-SE" smtClean="0"/>
              <a:t>‹#›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2642517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C91403-1892-CD42-5AF4-E09FA80546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S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6A85EE-9D81-A9C5-8E52-5EFF18072C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DB613D-8D66-EC0C-2B8F-666817BFA0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814-4F10-4A47-BAB0-B6FE93556121}" type="datetimeFigureOut">
              <a:rPr lang="en-SE" smtClean="0"/>
              <a:t>2026-02-25</a:t>
            </a:fld>
            <a:endParaRPr lang="en-S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A037C4-6951-9B23-62A7-24E1D5452A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44B398-77CD-1FC5-AE01-E209139E05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0DF31-FAD6-E44E-934B-120562398660}" type="slidenum">
              <a:rPr lang="en-SE" smtClean="0"/>
              <a:t>‹#›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8306043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B2DC78-0EE8-DBC8-A7C5-B97D5B77F8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S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87F618-7891-CA14-0BFD-49B74BF8072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SE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8295AE-46A4-50BA-8332-94083B350C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S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332E7E-D767-5AE4-5CD0-9DB18F20C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814-4F10-4A47-BAB0-B6FE93556121}" type="datetimeFigureOut">
              <a:rPr lang="en-SE" smtClean="0"/>
              <a:t>2026-02-25</a:t>
            </a:fld>
            <a:endParaRPr lang="en-S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997C0C-AE52-C4BC-58AD-B5A190063F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C846EB-F5A8-0350-6D01-5B5DF9E5F0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0DF31-FAD6-E44E-934B-120562398660}" type="slidenum">
              <a:rPr lang="en-SE" smtClean="0"/>
              <a:t>‹#›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37967184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F3A3EA-15A0-A4F4-58D3-495F531271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S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D8CA4A-8795-00FD-E51F-C3049FC497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2134D4-CC37-4244-BD79-D84AC2DA4F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SE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52AEADA-F7B7-5678-5DF8-0642E488D88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65AB5DA-D7FB-4115-EC94-6C228396EBA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SE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611B494-084B-4144-E1F8-0D59EC4A94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814-4F10-4A47-BAB0-B6FE93556121}" type="datetimeFigureOut">
              <a:rPr lang="en-SE" smtClean="0"/>
              <a:t>2026-02-25</a:t>
            </a:fld>
            <a:endParaRPr lang="en-SE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9E8430-5203-EE9A-64DB-5E33C5AFFD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E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10AC883-4EB3-AC9E-B970-AE9489E3F2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0DF31-FAD6-E44E-934B-120562398660}" type="slidenum">
              <a:rPr lang="en-SE" smtClean="0"/>
              <a:t>‹#›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37404985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2C5FB4-1796-3290-0446-8D31F015FE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S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67C07FE-7318-8F78-AB1F-E4FB7C877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814-4F10-4A47-BAB0-B6FE93556121}" type="datetimeFigureOut">
              <a:rPr lang="en-SE" smtClean="0"/>
              <a:t>2026-02-25</a:t>
            </a:fld>
            <a:endParaRPr lang="en-S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13D1FA9-4A90-D91D-C9D9-9E44516DE5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39A4942-CA58-70C5-8843-98A6B070E1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0DF31-FAD6-E44E-934B-120562398660}" type="slidenum">
              <a:rPr lang="en-SE" smtClean="0"/>
              <a:t>‹#›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37900283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5D5D31-D1E6-5E71-C2B8-E4818A0393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814-4F10-4A47-BAB0-B6FE93556121}" type="datetimeFigureOut">
              <a:rPr lang="en-SE" smtClean="0"/>
              <a:t>2026-02-25</a:t>
            </a:fld>
            <a:endParaRPr lang="en-SE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6E4C38F-DDF5-A22B-BF60-E7B066193C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E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57D264-66C1-B52E-96F2-A2B8DD6018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0DF31-FAD6-E44E-934B-120562398660}" type="slidenum">
              <a:rPr lang="en-SE" smtClean="0"/>
              <a:t>‹#›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31305902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39AF71-EE88-CCD0-0989-2FC2C9D2AE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S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3FF850-C71D-44C3-513B-57FCCCDB5C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S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0FC734-BDE4-5F27-B8C2-EF8A2B59B9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EABB94-4E55-09AA-92A6-7CB5CBFBD6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814-4F10-4A47-BAB0-B6FE93556121}" type="datetimeFigureOut">
              <a:rPr lang="en-SE" smtClean="0"/>
              <a:t>2026-02-25</a:t>
            </a:fld>
            <a:endParaRPr lang="en-S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7C6BD2-A500-4040-9314-165534C0B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76E6C5-88A7-FC47-7111-2910BCC769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0DF31-FAD6-E44E-934B-120562398660}" type="slidenum">
              <a:rPr lang="en-SE" smtClean="0"/>
              <a:t>‹#›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11301855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DAE2F1-E6C0-F87E-E4E3-E33A6F8EA9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S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FA7E4A1-18EF-9846-4CD3-4C5A3D143F8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S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709F5E3-A439-A823-F0B7-48A8F9DCB7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C7F3C89-8E53-D29B-A02A-888A8760B3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814-4F10-4A47-BAB0-B6FE93556121}" type="datetimeFigureOut">
              <a:rPr lang="en-SE" smtClean="0"/>
              <a:t>2026-02-25</a:t>
            </a:fld>
            <a:endParaRPr lang="en-S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48FD778-753C-6B02-ABBB-71149C2B8A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D06FD2-3A50-8CDA-26F3-40D4F5D25E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0DF31-FAD6-E44E-934B-120562398660}" type="slidenum">
              <a:rPr lang="en-SE" smtClean="0"/>
              <a:t>‹#›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8167669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58B1C-3C65-7F5A-2022-7FFE27B4E5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S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7D80240-8F47-1026-05F5-318867A948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S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13C957-0859-A754-4394-9915846139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814-4F10-4A47-BAB0-B6FE93556121}" type="datetimeFigureOut">
              <a:rPr lang="en-SE" smtClean="0"/>
              <a:t>2026-02-25</a:t>
            </a:fld>
            <a:endParaRPr lang="en-S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C0D979-A231-A0F7-92F7-A588B8659A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5C3413-C982-3B4E-4998-9C62EC6D3A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0DF31-FAD6-E44E-934B-120562398660}" type="slidenum">
              <a:rPr lang="en-SE" smtClean="0"/>
              <a:t>‹#›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34017858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002F3A1-17D1-A625-BC93-530B6554F3E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S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11107CC-ABC4-8788-69B3-2D616E760BA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S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9DA2BB-FB32-5395-84FF-842C076BC8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814-4F10-4A47-BAB0-B6FE93556121}" type="datetimeFigureOut">
              <a:rPr lang="en-SE" smtClean="0"/>
              <a:t>2026-02-25</a:t>
            </a:fld>
            <a:endParaRPr lang="en-S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F5C448-0866-0F20-AA05-080E66A304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49C8BC-A82A-D57B-794D-B81639284F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0DF31-FAD6-E44E-934B-120562398660}" type="slidenum">
              <a:rPr lang="en-SE" smtClean="0"/>
              <a:t>‹#›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968079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0447628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AD34C1A-0DE4-374B-5ABC-A5F4630040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S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97EDC2-DACC-37D5-0F5F-895B5CEE9F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S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F1B4AE-971D-9BA7-6EB3-85EC9B8CD3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E002814-4F10-4A47-BAB0-B6FE93556121}" type="datetimeFigureOut">
              <a:rPr lang="en-SE" smtClean="0"/>
              <a:t>2026-02-25</a:t>
            </a:fld>
            <a:endParaRPr lang="en-S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16FDD6-8F48-E553-E8E9-6B430D864A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S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BAAA45-AF7F-B8B9-B0A0-D21D1BBE83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5F0DF31-FAD6-E44E-934B-120562398660}" type="slidenum">
              <a:rPr lang="en-SE" smtClean="0"/>
              <a:t>‹#›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1722087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mailto:clara.saglietti@chalmers.se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34A03A-719A-0871-3B49-C71EDD0A45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33BE5F-D9BB-D1FB-2614-99E9E33421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94908" y="916026"/>
            <a:ext cx="6894576" cy="2725597"/>
          </a:xfrm>
        </p:spPr>
        <p:txBody>
          <a:bodyPr anchor="b">
            <a:normAutofit/>
          </a:bodyPr>
          <a:lstStyle/>
          <a:p>
            <a:r>
              <a:rPr lang="en-SE" sz="6100" dirty="0"/>
              <a:t>Transformations to Just and Sustainable Futures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9B4885C-2621-623D-322D-E153F85DC71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94908" y="4579175"/>
            <a:ext cx="6710838" cy="1572768"/>
          </a:xfrm>
        </p:spPr>
        <p:txBody>
          <a:bodyPr>
            <a:normAutofit fontScale="92500" lnSpcReduction="20000"/>
          </a:bodyPr>
          <a:lstStyle/>
          <a:p>
            <a:r>
              <a:rPr lang="en-SE" sz="2800" dirty="0"/>
              <a:t>Workshop day 3: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SE" dirty="0"/>
              <a:t>Present situation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SE" dirty="0"/>
              <a:t>Gaps and challenges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SE" dirty="0"/>
              <a:t>Leverage points</a:t>
            </a:r>
          </a:p>
        </p:txBody>
      </p:sp>
      <p:sp>
        <p:nvSpPr>
          <p:cNvPr id="7" name="Date Placeholder 1">
            <a:extLst>
              <a:ext uri="{FF2B5EF4-FFF2-40B4-BE49-F238E27FC236}">
                <a16:creationId xmlns:a16="http://schemas.microsoft.com/office/drawing/2014/main" id="{EE853ADF-9CBF-BFA3-3E8F-46572B83A48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44856" y="6549811"/>
            <a:ext cx="1504950" cy="308189"/>
          </a:xfrm>
        </p:spPr>
        <p:txBody>
          <a:bodyPr>
            <a:normAutofit/>
          </a:bodyPr>
          <a:lstStyle/>
          <a:p>
            <a:pPr algn="ctr">
              <a:spcAft>
                <a:spcPts val="600"/>
              </a:spcAft>
            </a:pPr>
            <a:r>
              <a:rPr lang="en-GB" dirty="0">
                <a:solidFill>
                  <a:schemeClr val="tx1"/>
                </a:solidFill>
              </a:rPr>
              <a:t>Painting by Musante</a:t>
            </a:r>
          </a:p>
        </p:txBody>
      </p:sp>
      <p:pic>
        <p:nvPicPr>
          <p:cNvPr id="5" name="Picture 4" descr="A painting of a ship and a balloon&#10;&#10;Description automatically generated">
            <a:extLst>
              <a:ext uri="{FF2B5EF4-FFF2-40B4-BE49-F238E27FC236}">
                <a16:creationId xmlns:a16="http://schemas.microsoft.com/office/drawing/2014/main" id="{955D6EAF-1622-C06C-A6A3-BE38374490E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colorTemperature colorTemp="5900"/>
                    </a14:imgEffect>
                    <a14:imgEffect>
                      <a14:brightnessContrast bright="-22000" contrast="3000"/>
                    </a14:imgEffect>
                  </a14:imgLayer>
                </a14:imgProps>
              </a:ext>
            </a:extLst>
          </a:blip>
          <a:srcRect r="2488"/>
          <a:stretch>
            <a:fillRect/>
          </a:stretch>
        </p:blipFill>
        <p:spPr>
          <a:xfrm>
            <a:off x="20" y="10"/>
            <a:ext cx="4049786" cy="6857990"/>
          </a:xfrm>
          <a:custGeom>
            <a:avLst/>
            <a:gdLst/>
            <a:ahLst/>
            <a:cxnLst/>
            <a:rect l="l" t="t" r="r" b="b"/>
            <a:pathLst>
              <a:path w="4049806" h="6858000">
                <a:moveTo>
                  <a:pt x="0" y="0"/>
                </a:moveTo>
                <a:lnTo>
                  <a:pt x="4018525" y="0"/>
                </a:lnTo>
                <a:lnTo>
                  <a:pt x="4019816" y="10931"/>
                </a:lnTo>
                <a:cubicBezTo>
                  <a:pt x="4034945" y="94836"/>
                  <a:pt x="4032275" y="179884"/>
                  <a:pt x="4036343" y="264297"/>
                </a:cubicBezTo>
                <a:cubicBezTo>
                  <a:pt x="4041301" y="367652"/>
                  <a:pt x="4035072" y="471135"/>
                  <a:pt x="4032911" y="574617"/>
                </a:cubicBezTo>
                <a:cubicBezTo>
                  <a:pt x="4031004" y="662717"/>
                  <a:pt x="4022232" y="750690"/>
                  <a:pt x="4025029" y="838916"/>
                </a:cubicBezTo>
                <a:cubicBezTo>
                  <a:pt x="4025029" y="841968"/>
                  <a:pt x="4025029" y="845019"/>
                  <a:pt x="4025029" y="848070"/>
                </a:cubicBezTo>
                <a:cubicBezTo>
                  <a:pt x="4017020" y="945068"/>
                  <a:pt x="4017020" y="1042576"/>
                  <a:pt x="4025029" y="1139574"/>
                </a:cubicBezTo>
                <a:cubicBezTo>
                  <a:pt x="4027609" y="1179950"/>
                  <a:pt x="4026885" y="1220466"/>
                  <a:pt x="4022868" y="1260728"/>
                </a:cubicBezTo>
                <a:cubicBezTo>
                  <a:pt x="4019054" y="1311960"/>
                  <a:pt x="4006849" y="1364083"/>
                  <a:pt x="4015621" y="1414934"/>
                </a:cubicBezTo>
                <a:cubicBezTo>
                  <a:pt x="4021367" y="1456784"/>
                  <a:pt x="4024558" y="1498940"/>
                  <a:pt x="4025156" y="1541172"/>
                </a:cubicBezTo>
                <a:cubicBezTo>
                  <a:pt x="4029478" y="1635755"/>
                  <a:pt x="4025283" y="1730847"/>
                  <a:pt x="4023757" y="1825685"/>
                </a:cubicBezTo>
                <a:cubicBezTo>
                  <a:pt x="4021850" y="1936286"/>
                  <a:pt x="4024647" y="2046634"/>
                  <a:pt x="4015748" y="2157235"/>
                </a:cubicBezTo>
                <a:cubicBezTo>
                  <a:pt x="4010790" y="2246581"/>
                  <a:pt x="4010790" y="2336130"/>
                  <a:pt x="4015748" y="2425476"/>
                </a:cubicBezTo>
                <a:cubicBezTo>
                  <a:pt x="4018164" y="2507473"/>
                  <a:pt x="4030495" y="2588454"/>
                  <a:pt x="4028461" y="2671214"/>
                </a:cubicBezTo>
                <a:cubicBezTo>
                  <a:pt x="4026046" y="2767832"/>
                  <a:pt x="4014604" y="2863940"/>
                  <a:pt x="4018164" y="2960685"/>
                </a:cubicBezTo>
                <a:cubicBezTo>
                  <a:pt x="4019816" y="3006832"/>
                  <a:pt x="4019944" y="3052980"/>
                  <a:pt x="4020961" y="3099127"/>
                </a:cubicBezTo>
                <a:cubicBezTo>
                  <a:pt x="4021978" y="3154682"/>
                  <a:pt x="4032021" y="3210110"/>
                  <a:pt x="4026427" y="3265665"/>
                </a:cubicBezTo>
                <a:cubicBezTo>
                  <a:pt x="4017147" y="3358087"/>
                  <a:pt x="3993120" y="3448857"/>
                  <a:pt x="4008121" y="3543567"/>
                </a:cubicBezTo>
                <a:cubicBezTo>
                  <a:pt x="4016384" y="3595690"/>
                  <a:pt x="4025791" y="3647940"/>
                  <a:pt x="4030495" y="3700571"/>
                </a:cubicBezTo>
                <a:cubicBezTo>
                  <a:pt x="4034690" y="3747608"/>
                  <a:pt x="4045369" y="3795408"/>
                  <a:pt x="4037233" y="3842191"/>
                </a:cubicBezTo>
                <a:cubicBezTo>
                  <a:pt x="4030368" y="3882237"/>
                  <a:pt x="4034055" y="3922282"/>
                  <a:pt x="4028715" y="3962327"/>
                </a:cubicBezTo>
                <a:cubicBezTo>
                  <a:pt x="4021723" y="4014831"/>
                  <a:pt x="4017910" y="4068352"/>
                  <a:pt x="4012697" y="4121111"/>
                </a:cubicBezTo>
                <a:cubicBezTo>
                  <a:pt x="4007866" y="4169038"/>
                  <a:pt x="4004307" y="4216838"/>
                  <a:pt x="4017020" y="4261841"/>
                </a:cubicBezTo>
                <a:cubicBezTo>
                  <a:pt x="4048039" y="4375112"/>
                  <a:pt x="4031004" y="4487748"/>
                  <a:pt x="4019308" y="4600257"/>
                </a:cubicBezTo>
                <a:cubicBezTo>
                  <a:pt x="4013587" y="4655049"/>
                  <a:pt x="4005197" y="4712765"/>
                  <a:pt x="4017910" y="4762853"/>
                </a:cubicBezTo>
                <a:cubicBezTo>
                  <a:pt x="4041428" y="4851716"/>
                  <a:pt x="4022995" y="4936764"/>
                  <a:pt x="4012824" y="5021432"/>
                </a:cubicBezTo>
                <a:cubicBezTo>
                  <a:pt x="4002654" y="5106099"/>
                  <a:pt x="4000239" y="5189495"/>
                  <a:pt x="4018037" y="5272637"/>
                </a:cubicBezTo>
                <a:cubicBezTo>
                  <a:pt x="4030495" y="5331116"/>
                  <a:pt x="4030495" y="5390612"/>
                  <a:pt x="4032021" y="5449600"/>
                </a:cubicBezTo>
                <a:cubicBezTo>
                  <a:pt x="4032911" y="5486339"/>
                  <a:pt x="4019308" y="5523842"/>
                  <a:pt x="4010282" y="5560582"/>
                </a:cubicBezTo>
                <a:cubicBezTo>
                  <a:pt x="3994009" y="5626943"/>
                  <a:pt x="3988162" y="5694321"/>
                  <a:pt x="4010282" y="5759029"/>
                </a:cubicBezTo>
                <a:cubicBezTo>
                  <a:pt x="4040793" y="5848655"/>
                  <a:pt x="4058336" y="5938407"/>
                  <a:pt x="4045623" y="6033117"/>
                </a:cubicBezTo>
                <a:cubicBezTo>
                  <a:pt x="4038377" y="6091724"/>
                  <a:pt x="4036597" y="6151347"/>
                  <a:pt x="4025664" y="6209190"/>
                </a:cubicBezTo>
                <a:cubicBezTo>
                  <a:pt x="4007358" y="6304790"/>
                  <a:pt x="4013841" y="6399882"/>
                  <a:pt x="4028461" y="6494211"/>
                </a:cubicBezTo>
                <a:cubicBezTo>
                  <a:pt x="4038542" y="6573081"/>
                  <a:pt x="4039610" y="6652829"/>
                  <a:pt x="4031639" y="6731941"/>
                </a:cubicBezTo>
                <a:lnTo>
                  <a:pt x="4022913" y="6858000"/>
                </a:lnTo>
                <a:lnTo>
                  <a:pt x="0" y="6858000"/>
                </a:lnTo>
                <a:close/>
              </a:path>
            </a:pathLst>
          </a:custGeom>
        </p:spPr>
      </p:pic>
      <p:pic>
        <p:nvPicPr>
          <p:cNvPr id="4" name="Picture 4" descr="Chalmers tekniska högskola Aktiebolag | EOSC Association">
            <a:extLst>
              <a:ext uri="{FF2B5EF4-FFF2-40B4-BE49-F238E27FC236}">
                <a16:creationId xmlns:a16="http://schemas.microsoft.com/office/drawing/2014/main" id="{F284A8D8-914A-0F8C-E072-1F5FB90556A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072" b="22973"/>
          <a:stretch/>
        </p:blipFill>
        <p:spPr bwMode="auto">
          <a:xfrm>
            <a:off x="10066120" y="6151943"/>
            <a:ext cx="1927184" cy="706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EF42B1F-E50A-0C4E-0A17-A40357F53F51}"/>
              </a:ext>
            </a:extLst>
          </p:cNvPr>
          <p:cNvSpPr txBox="1"/>
          <p:nvPr/>
        </p:nvSpPr>
        <p:spPr>
          <a:xfrm>
            <a:off x="4759860" y="6401392"/>
            <a:ext cx="141769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SE" sz="1600" dirty="0"/>
              <a:t>Clara Saglietti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5BE6A7E-AED6-F0D5-56B3-ABEE92B4ACC0}"/>
              </a:ext>
            </a:extLst>
          </p:cNvPr>
          <p:cNvSpPr txBox="1"/>
          <p:nvPr/>
        </p:nvSpPr>
        <p:spPr>
          <a:xfrm>
            <a:off x="7554535" y="6401392"/>
            <a:ext cx="11945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SE" sz="1600" dirty="0"/>
              <a:t>25/02/2026</a:t>
            </a:r>
          </a:p>
        </p:txBody>
      </p:sp>
    </p:spTree>
    <p:extLst>
      <p:ext uri="{BB962C8B-B14F-4D97-AF65-F5344CB8AC3E}">
        <p14:creationId xmlns:p14="http://schemas.microsoft.com/office/powerpoint/2010/main" val="13750196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85A561-781D-6C9E-99C8-9A8DFC92CE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5C9A1579-8009-EAD1-6A3B-E61BC0002E0B}"/>
              </a:ext>
            </a:extLst>
          </p:cNvPr>
          <p:cNvSpPr txBox="1"/>
          <p:nvPr/>
        </p:nvSpPr>
        <p:spPr>
          <a:xfrm>
            <a:off x="7135703" y="6714026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1219170"/>
            <a:endParaRPr lang="en-GB" sz="2400" noProof="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" name="Title 9">
            <a:extLst>
              <a:ext uri="{FF2B5EF4-FFF2-40B4-BE49-F238E27FC236}">
                <a16:creationId xmlns:a16="http://schemas.microsoft.com/office/drawing/2014/main" id="{129980E3-3B9B-8B2E-21DD-818746B26B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3579" y="25234"/>
            <a:ext cx="10515600" cy="1325563"/>
          </a:xfrm>
        </p:spPr>
        <p:txBody>
          <a:bodyPr/>
          <a:lstStyle/>
          <a:p>
            <a:pPr algn="ctr"/>
            <a:r>
              <a:rPr lang="en-SE" dirty="0"/>
              <a:t>Space 2: present situation</a:t>
            </a:r>
          </a:p>
        </p:txBody>
      </p:sp>
      <p:sp>
        <p:nvSpPr>
          <p:cNvPr id="46" name="Oval 5">
            <a:extLst>
              <a:ext uri="{FF2B5EF4-FFF2-40B4-BE49-F238E27FC236}">
                <a16:creationId xmlns:a16="http://schemas.microsoft.com/office/drawing/2014/main" id="{57D25FE2-AEE2-21EE-2E2E-04FBEFC7CC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43931" y="2488400"/>
            <a:ext cx="1536241" cy="1556368"/>
          </a:xfrm>
          <a:prstGeom prst="ellips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defTabSz="685800">
              <a:spcBef>
                <a:spcPct val="20000"/>
              </a:spcBef>
              <a:buSzPct val="100000"/>
              <a:buChar char="•"/>
              <a:defRPr sz="32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defTabSz="685800">
              <a:spcBef>
                <a:spcPct val="20000"/>
              </a:spcBef>
              <a:buSzPct val="100000"/>
              <a:buChar char="–"/>
              <a:defRPr sz="28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defTabSz="685800">
              <a:spcBef>
                <a:spcPct val="20000"/>
              </a:spcBef>
              <a:buSzPct val="100000"/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defTabSz="685800">
              <a:spcBef>
                <a:spcPct val="20000"/>
              </a:spcBef>
              <a:buSzPct val="100000"/>
              <a:buChar char="–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defTabSz="685800">
              <a:spcBef>
                <a:spcPct val="20000"/>
              </a:spcBef>
              <a:buSzPct val="100000"/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defTabSz="685766">
              <a:spcBef>
                <a:spcPct val="0"/>
              </a:spcBef>
              <a:buSzTx/>
              <a:buNone/>
              <a:defRPr/>
            </a:pPr>
            <a:endParaRPr lang="en-GB" sz="1400" noProof="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C13CCA46-3FE2-3B5A-36CA-63DD7124DAD3}"/>
              </a:ext>
            </a:extLst>
          </p:cNvPr>
          <p:cNvSpPr txBox="1"/>
          <p:nvPr/>
        </p:nvSpPr>
        <p:spPr>
          <a:xfrm>
            <a:off x="7167601" y="7086165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1219170"/>
            <a:endParaRPr lang="en-GB" sz="2400" noProof="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8" name="Rounded Rectangle 47">
            <a:extLst>
              <a:ext uri="{FF2B5EF4-FFF2-40B4-BE49-F238E27FC236}">
                <a16:creationId xmlns:a16="http://schemas.microsoft.com/office/drawing/2014/main" id="{0D1AA3CC-3643-A25C-FFFE-602DC90789F9}"/>
              </a:ext>
            </a:extLst>
          </p:cNvPr>
          <p:cNvSpPr>
            <a:spLocks noChangeAspect="1"/>
          </p:cNvSpPr>
          <p:nvPr/>
        </p:nvSpPr>
        <p:spPr>
          <a:xfrm>
            <a:off x="8322381" y="2449128"/>
            <a:ext cx="431126" cy="9203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r>
              <a:rPr lang="en-GB" sz="2400" b="1" noProof="0" dirty="0">
                <a:solidFill>
                  <a:srgbClr val="5B9BD5"/>
                </a:solidFill>
                <a:latin typeface="Calibri" panose="020F0502020204030204"/>
              </a:rPr>
              <a:t>1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2D46E067-1222-6CEC-4597-B838E0D6FEBE}"/>
              </a:ext>
            </a:extLst>
          </p:cNvPr>
          <p:cNvSpPr txBox="1"/>
          <p:nvPr/>
        </p:nvSpPr>
        <p:spPr>
          <a:xfrm>
            <a:off x="9620776" y="2544984"/>
            <a:ext cx="1885516" cy="379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1219170"/>
            <a:r>
              <a:rPr lang="en-GB" sz="1867" b="1" noProof="0" dirty="0">
                <a:solidFill>
                  <a:srgbClr val="44546A"/>
                </a:solidFill>
                <a:latin typeface="Calibri" panose="020F0502020204030204"/>
              </a:rPr>
              <a:t>Desirable futures</a:t>
            </a:r>
          </a:p>
        </p:txBody>
      </p:sp>
      <p:sp>
        <p:nvSpPr>
          <p:cNvPr id="51" name="Rounded Rectangle 50">
            <a:extLst>
              <a:ext uri="{FF2B5EF4-FFF2-40B4-BE49-F238E27FC236}">
                <a16:creationId xmlns:a16="http://schemas.microsoft.com/office/drawing/2014/main" id="{B25844DA-8661-7CF4-6A94-E680B0827E12}"/>
              </a:ext>
            </a:extLst>
          </p:cNvPr>
          <p:cNvSpPr>
            <a:spLocks noChangeAspect="1"/>
          </p:cNvSpPr>
          <p:nvPr/>
        </p:nvSpPr>
        <p:spPr>
          <a:xfrm>
            <a:off x="3279595" y="4733504"/>
            <a:ext cx="431126" cy="9203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r>
              <a:rPr lang="en-GB" sz="2400" b="1" noProof="0" dirty="0">
                <a:solidFill>
                  <a:srgbClr val="5B9BD5"/>
                </a:solidFill>
                <a:latin typeface="Calibri" panose="020F0502020204030204"/>
              </a:rPr>
              <a:t>2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A35FEEE6-80CF-075B-52AC-03AA88B6C74C}"/>
              </a:ext>
            </a:extLst>
          </p:cNvPr>
          <p:cNvSpPr txBox="1"/>
          <p:nvPr/>
        </p:nvSpPr>
        <p:spPr>
          <a:xfrm>
            <a:off x="744279" y="5127547"/>
            <a:ext cx="2081785" cy="379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/>
            <a:r>
              <a:rPr lang="en-GB" sz="1867" b="1" dirty="0">
                <a:solidFill>
                  <a:srgbClr val="44546A"/>
                </a:solidFill>
                <a:latin typeface="Calibri" panose="020F0502020204030204"/>
              </a:rPr>
              <a:t>Present situation</a:t>
            </a:r>
            <a:endParaRPr lang="en-GB" sz="1867" b="1" noProof="0" dirty="0">
              <a:solidFill>
                <a:srgbClr val="44546A"/>
              </a:solidFill>
              <a:latin typeface="Calibri" panose="020F0502020204030204"/>
            </a:endParaRPr>
          </a:p>
        </p:txBody>
      </p:sp>
      <p:sp>
        <p:nvSpPr>
          <p:cNvPr id="53" name="Oval 5">
            <a:extLst>
              <a:ext uri="{FF2B5EF4-FFF2-40B4-BE49-F238E27FC236}">
                <a16:creationId xmlns:a16="http://schemas.microsoft.com/office/drawing/2014/main" id="{1A2BA39F-E2FC-1C11-F5E6-3D7229583D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02436" y="1957883"/>
            <a:ext cx="1239890" cy="1258266"/>
          </a:xfrm>
          <a:prstGeom prst="ellips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defTabSz="685800">
              <a:spcBef>
                <a:spcPct val="20000"/>
              </a:spcBef>
              <a:buSzPct val="100000"/>
              <a:buChar char="•"/>
              <a:defRPr sz="32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defTabSz="685800">
              <a:spcBef>
                <a:spcPct val="20000"/>
              </a:spcBef>
              <a:buSzPct val="100000"/>
              <a:buChar char="–"/>
              <a:defRPr sz="28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defTabSz="685800">
              <a:spcBef>
                <a:spcPct val="20000"/>
              </a:spcBef>
              <a:buSzPct val="100000"/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defTabSz="685800">
              <a:spcBef>
                <a:spcPct val="20000"/>
              </a:spcBef>
              <a:buSzPct val="100000"/>
              <a:buChar char="–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defTabSz="685800">
              <a:spcBef>
                <a:spcPct val="20000"/>
              </a:spcBef>
              <a:buSzPct val="100000"/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defTabSz="685766">
              <a:spcBef>
                <a:spcPct val="0"/>
              </a:spcBef>
              <a:buSzTx/>
              <a:buNone/>
              <a:defRPr/>
            </a:pPr>
            <a:endParaRPr lang="en-GB" sz="1400" noProof="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DB60ADEA-6643-13FE-85A4-048CE960BC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60072" y="2209880"/>
            <a:ext cx="1077305" cy="1049865"/>
          </a:xfrm>
          <a:prstGeom prst="ellips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defTabSz="685800">
              <a:spcBef>
                <a:spcPct val="20000"/>
              </a:spcBef>
              <a:buSzPct val="100000"/>
              <a:buChar char="•"/>
              <a:defRPr sz="32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defTabSz="685800">
              <a:spcBef>
                <a:spcPct val="20000"/>
              </a:spcBef>
              <a:buSzPct val="100000"/>
              <a:buChar char="–"/>
              <a:defRPr sz="28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defTabSz="685800">
              <a:spcBef>
                <a:spcPct val="20000"/>
              </a:spcBef>
              <a:buSzPct val="100000"/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defTabSz="685800">
              <a:spcBef>
                <a:spcPct val="20000"/>
              </a:spcBef>
              <a:buSzPct val="100000"/>
              <a:buChar char="–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defTabSz="685800">
              <a:spcBef>
                <a:spcPct val="20000"/>
              </a:spcBef>
              <a:buSzPct val="100000"/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defTabSz="685766">
              <a:spcBef>
                <a:spcPct val="0"/>
              </a:spcBef>
              <a:buSzTx/>
              <a:buNone/>
              <a:defRPr/>
            </a:pPr>
            <a:endParaRPr lang="en-GB" sz="1400" noProof="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6" name="Graphic 35" descr="Arrow: Rotate left with solid fill">
            <a:extLst>
              <a:ext uri="{FF2B5EF4-FFF2-40B4-BE49-F238E27FC236}">
                <a16:creationId xmlns:a16="http://schemas.microsoft.com/office/drawing/2014/main" id="{ECD845DE-B3DF-5B19-74E0-35161044DBC1}"/>
              </a:ext>
            </a:extLst>
          </p:cNvPr>
          <p:cNvSpPr/>
          <p:nvPr/>
        </p:nvSpPr>
        <p:spPr>
          <a:xfrm>
            <a:off x="2592862" y="1463170"/>
            <a:ext cx="5019915" cy="3343146"/>
          </a:xfrm>
          <a:custGeom>
            <a:avLst/>
            <a:gdLst>
              <a:gd name="connsiteX0" fmla="*/ 757983 w 5130963"/>
              <a:gd name="connsiteY0" fmla="*/ 1643906 h 2548559"/>
              <a:gd name="connsiteX1" fmla="*/ 1049515 w 5130963"/>
              <a:gd name="connsiteY1" fmla="*/ 663865 h 2548559"/>
              <a:gd name="connsiteX2" fmla="*/ 2524667 w 5130963"/>
              <a:gd name="connsiteY2" fmla="*/ 11760 h 2548559"/>
              <a:gd name="connsiteX3" fmla="*/ 4308844 w 5130963"/>
              <a:gd name="connsiteY3" fmla="*/ 302003 h 2548559"/>
              <a:gd name="connsiteX4" fmla="*/ 5130964 w 5130963"/>
              <a:gd name="connsiteY4" fmla="*/ 1259428 h 2548559"/>
              <a:gd name="connsiteX5" fmla="*/ 4448779 w 5130963"/>
              <a:gd name="connsiteY5" fmla="*/ 573399 h 2548559"/>
              <a:gd name="connsiteX6" fmla="*/ 3206852 w 5130963"/>
              <a:gd name="connsiteY6" fmla="*/ 437701 h 2548559"/>
              <a:gd name="connsiteX7" fmla="*/ 2250627 w 5130963"/>
              <a:gd name="connsiteY7" fmla="*/ 920183 h 2548559"/>
              <a:gd name="connsiteX8" fmla="*/ 2040724 w 5130963"/>
              <a:gd name="connsiteY8" fmla="*/ 1643906 h 2548559"/>
              <a:gd name="connsiteX9" fmla="*/ 2798708 w 5130963"/>
              <a:gd name="connsiteY9" fmla="*/ 1643906 h 2548559"/>
              <a:gd name="connsiteX10" fmla="*/ 1399354 w 5130963"/>
              <a:gd name="connsiteY10" fmla="*/ 2548560 h 2548559"/>
              <a:gd name="connsiteX11" fmla="*/ 0 w 5130963"/>
              <a:gd name="connsiteY11" fmla="*/ 1643906 h 2548559"/>
              <a:gd name="connsiteX12" fmla="*/ 757983 w 5130963"/>
              <a:gd name="connsiteY12" fmla="*/ 1643906 h 2548559"/>
              <a:gd name="connsiteX0" fmla="*/ 757983 w 5130964"/>
              <a:gd name="connsiteY0" fmla="*/ 1643906 h 2548560"/>
              <a:gd name="connsiteX1" fmla="*/ 1049515 w 5130964"/>
              <a:gd name="connsiteY1" fmla="*/ 663865 h 2548560"/>
              <a:gd name="connsiteX2" fmla="*/ 2524667 w 5130964"/>
              <a:gd name="connsiteY2" fmla="*/ 11760 h 2548560"/>
              <a:gd name="connsiteX3" fmla="*/ 4308844 w 5130964"/>
              <a:gd name="connsiteY3" fmla="*/ 302003 h 2548560"/>
              <a:gd name="connsiteX4" fmla="*/ 5130964 w 5130964"/>
              <a:gd name="connsiteY4" fmla="*/ 1259428 h 2548560"/>
              <a:gd name="connsiteX5" fmla="*/ 4448779 w 5130964"/>
              <a:gd name="connsiteY5" fmla="*/ 573399 h 2548560"/>
              <a:gd name="connsiteX6" fmla="*/ 3206852 w 5130964"/>
              <a:gd name="connsiteY6" fmla="*/ 437701 h 2548560"/>
              <a:gd name="connsiteX7" fmla="*/ 2239995 w 5130964"/>
              <a:gd name="connsiteY7" fmla="*/ 920183 h 2548560"/>
              <a:gd name="connsiteX8" fmla="*/ 2040724 w 5130964"/>
              <a:gd name="connsiteY8" fmla="*/ 1643906 h 2548560"/>
              <a:gd name="connsiteX9" fmla="*/ 2798708 w 5130964"/>
              <a:gd name="connsiteY9" fmla="*/ 1643906 h 2548560"/>
              <a:gd name="connsiteX10" fmla="*/ 1399354 w 5130964"/>
              <a:gd name="connsiteY10" fmla="*/ 2548560 h 2548560"/>
              <a:gd name="connsiteX11" fmla="*/ 0 w 5130964"/>
              <a:gd name="connsiteY11" fmla="*/ 1643906 h 2548560"/>
              <a:gd name="connsiteX12" fmla="*/ 757983 w 5130964"/>
              <a:gd name="connsiteY12" fmla="*/ 1643906 h 2548560"/>
              <a:gd name="connsiteX0" fmla="*/ 757983 w 5130964"/>
              <a:gd name="connsiteY0" fmla="*/ 1643906 h 2548560"/>
              <a:gd name="connsiteX1" fmla="*/ 1049515 w 5130964"/>
              <a:gd name="connsiteY1" fmla="*/ 663865 h 2548560"/>
              <a:gd name="connsiteX2" fmla="*/ 2524667 w 5130964"/>
              <a:gd name="connsiteY2" fmla="*/ 11760 h 2548560"/>
              <a:gd name="connsiteX3" fmla="*/ 4308844 w 5130964"/>
              <a:gd name="connsiteY3" fmla="*/ 302003 h 2548560"/>
              <a:gd name="connsiteX4" fmla="*/ 5130964 w 5130964"/>
              <a:gd name="connsiteY4" fmla="*/ 1259428 h 2548560"/>
              <a:gd name="connsiteX5" fmla="*/ 4448779 w 5130964"/>
              <a:gd name="connsiteY5" fmla="*/ 573399 h 2548560"/>
              <a:gd name="connsiteX6" fmla="*/ 3206852 w 5130964"/>
              <a:gd name="connsiteY6" fmla="*/ 437701 h 2548560"/>
              <a:gd name="connsiteX7" fmla="*/ 2239995 w 5130964"/>
              <a:gd name="connsiteY7" fmla="*/ 920183 h 2548560"/>
              <a:gd name="connsiteX8" fmla="*/ 1849338 w 5130964"/>
              <a:gd name="connsiteY8" fmla="*/ 1675804 h 2548560"/>
              <a:gd name="connsiteX9" fmla="*/ 2798708 w 5130964"/>
              <a:gd name="connsiteY9" fmla="*/ 1643906 h 2548560"/>
              <a:gd name="connsiteX10" fmla="*/ 1399354 w 5130964"/>
              <a:gd name="connsiteY10" fmla="*/ 2548560 h 2548560"/>
              <a:gd name="connsiteX11" fmla="*/ 0 w 5130964"/>
              <a:gd name="connsiteY11" fmla="*/ 1643906 h 2548560"/>
              <a:gd name="connsiteX12" fmla="*/ 757983 w 5130964"/>
              <a:gd name="connsiteY12" fmla="*/ 1643906 h 2548560"/>
              <a:gd name="connsiteX0" fmla="*/ 757983 w 5130964"/>
              <a:gd name="connsiteY0" fmla="*/ 1643906 h 2548560"/>
              <a:gd name="connsiteX1" fmla="*/ 1049515 w 5130964"/>
              <a:gd name="connsiteY1" fmla="*/ 663865 h 2548560"/>
              <a:gd name="connsiteX2" fmla="*/ 2524667 w 5130964"/>
              <a:gd name="connsiteY2" fmla="*/ 11760 h 2548560"/>
              <a:gd name="connsiteX3" fmla="*/ 4308844 w 5130964"/>
              <a:gd name="connsiteY3" fmla="*/ 302003 h 2548560"/>
              <a:gd name="connsiteX4" fmla="*/ 5130964 w 5130964"/>
              <a:gd name="connsiteY4" fmla="*/ 1259428 h 2548560"/>
              <a:gd name="connsiteX5" fmla="*/ 4448779 w 5130964"/>
              <a:gd name="connsiteY5" fmla="*/ 573399 h 2548560"/>
              <a:gd name="connsiteX6" fmla="*/ 3206852 w 5130964"/>
              <a:gd name="connsiteY6" fmla="*/ 437701 h 2548560"/>
              <a:gd name="connsiteX7" fmla="*/ 2239995 w 5130964"/>
              <a:gd name="connsiteY7" fmla="*/ 920183 h 2548560"/>
              <a:gd name="connsiteX8" fmla="*/ 1849338 w 5130964"/>
              <a:gd name="connsiteY8" fmla="*/ 1675804 h 2548560"/>
              <a:gd name="connsiteX9" fmla="*/ 2596690 w 5130964"/>
              <a:gd name="connsiteY9" fmla="*/ 1665171 h 2548560"/>
              <a:gd name="connsiteX10" fmla="*/ 1399354 w 5130964"/>
              <a:gd name="connsiteY10" fmla="*/ 2548560 h 2548560"/>
              <a:gd name="connsiteX11" fmla="*/ 0 w 5130964"/>
              <a:gd name="connsiteY11" fmla="*/ 1643906 h 2548560"/>
              <a:gd name="connsiteX12" fmla="*/ 757983 w 5130964"/>
              <a:gd name="connsiteY12" fmla="*/ 1643906 h 2548560"/>
              <a:gd name="connsiteX0" fmla="*/ 757983 w 5130964"/>
              <a:gd name="connsiteY0" fmla="*/ 1643906 h 2548560"/>
              <a:gd name="connsiteX1" fmla="*/ 1049515 w 5130964"/>
              <a:gd name="connsiteY1" fmla="*/ 663865 h 2548560"/>
              <a:gd name="connsiteX2" fmla="*/ 2524667 w 5130964"/>
              <a:gd name="connsiteY2" fmla="*/ 11760 h 2548560"/>
              <a:gd name="connsiteX3" fmla="*/ 4308844 w 5130964"/>
              <a:gd name="connsiteY3" fmla="*/ 302003 h 2548560"/>
              <a:gd name="connsiteX4" fmla="*/ 5130964 w 5130964"/>
              <a:gd name="connsiteY4" fmla="*/ 1259428 h 2548560"/>
              <a:gd name="connsiteX5" fmla="*/ 4448779 w 5130964"/>
              <a:gd name="connsiteY5" fmla="*/ 573399 h 2548560"/>
              <a:gd name="connsiteX6" fmla="*/ 3206852 w 5130964"/>
              <a:gd name="connsiteY6" fmla="*/ 437701 h 2548560"/>
              <a:gd name="connsiteX7" fmla="*/ 2133670 w 5130964"/>
              <a:gd name="connsiteY7" fmla="*/ 888285 h 2548560"/>
              <a:gd name="connsiteX8" fmla="*/ 1849338 w 5130964"/>
              <a:gd name="connsiteY8" fmla="*/ 1675804 h 2548560"/>
              <a:gd name="connsiteX9" fmla="*/ 2596690 w 5130964"/>
              <a:gd name="connsiteY9" fmla="*/ 1665171 h 2548560"/>
              <a:gd name="connsiteX10" fmla="*/ 1399354 w 5130964"/>
              <a:gd name="connsiteY10" fmla="*/ 2548560 h 2548560"/>
              <a:gd name="connsiteX11" fmla="*/ 0 w 5130964"/>
              <a:gd name="connsiteY11" fmla="*/ 1643906 h 2548560"/>
              <a:gd name="connsiteX12" fmla="*/ 757983 w 5130964"/>
              <a:gd name="connsiteY12" fmla="*/ 1643906 h 2548560"/>
              <a:gd name="connsiteX0" fmla="*/ 577230 w 5130964"/>
              <a:gd name="connsiteY0" fmla="*/ 1654538 h 2548560"/>
              <a:gd name="connsiteX1" fmla="*/ 1049515 w 5130964"/>
              <a:gd name="connsiteY1" fmla="*/ 663865 h 2548560"/>
              <a:gd name="connsiteX2" fmla="*/ 2524667 w 5130964"/>
              <a:gd name="connsiteY2" fmla="*/ 11760 h 2548560"/>
              <a:gd name="connsiteX3" fmla="*/ 4308844 w 5130964"/>
              <a:gd name="connsiteY3" fmla="*/ 302003 h 2548560"/>
              <a:gd name="connsiteX4" fmla="*/ 5130964 w 5130964"/>
              <a:gd name="connsiteY4" fmla="*/ 1259428 h 2548560"/>
              <a:gd name="connsiteX5" fmla="*/ 4448779 w 5130964"/>
              <a:gd name="connsiteY5" fmla="*/ 573399 h 2548560"/>
              <a:gd name="connsiteX6" fmla="*/ 3206852 w 5130964"/>
              <a:gd name="connsiteY6" fmla="*/ 437701 h 2548560"/>
              <a:gd name="connsiteX7" fmla="*/ 2133670 w 5130964"/>
              <a:gd name="connsiteY7" fmla="*/ 888285 h 2548560"/>
              <a:gd name="connsiteX8" fmla="*/ 1849338 w 5130964"/>
              <a:gd name="connsiteY8" fmla="*/ 1675804 h 2548560"/>
              <a:gd name="connsiteX9" fmla="*/ 2596690 w 5130964"/>
              <a:gd name="connsiteY9" fmla="*/ 1665171 h 2548560"/>
              <a:gd name="connsiteX10" fmla="*/ 1399354 w 5130964"/>
              <a:gd name="connsiteY10" fmla="*/ 2548560 h 2548560"/>
              <a:gd name="connsiteX11" fmla="*/ 0 w 5130964"/>
              <a:gd name="connsiteY11" fmla="*/ 1643906 h 2548560"/>
              <a:gd name="connsiteX12" fmla="*/ 577230 w 5130964"/>
              <a:gd name="connsiteY12" fmla="*/ 1654538 h 2548560"/>
              <a:gd name="connsiteX0" fmla="*/ 577230 w 5130964"/>
              <a:gd name="connsiteY0" fmla="*/ 1654538 h 2548560"/>
              <a:gd name="connsiteX1" fmla="*/ 1049515 w 5130964"/>
              <a:gd name="connsiteY1" fmla="*/ 663865 h 2548560"/>
              <a:gd name="connsiteX2" fmla="*/ 2524667 w 5130964"/>
              <a:gd name="connsiteY2" fmla="*/ 11760 h 2548560"/>
              <a:gd name="connsiteX3" fmla="*/ 4308844 w 5130964"/>
              <a:gd name="connsiteY3" fmla="*/ 302003 h 2548560"/>
              <a:gd name="connsiteX4" fmla="*/ 5130964 w 5130964"/>
              <a:gd name="connsiteY4" fmla="*/ 1259428 h 2548560"/>
              <a:gd name="connsiteX5" fmla="*/ 4448779 w 5130964"/>
              <a:gd name="connsiteY5" fmla="*/ 573399 h 2548560"/>
              <a:gd name="connsiteX6" fmla="*/ 3206852 w 5130964"/>
              <a:gd name="connsiteY6" fmla="*/ 437701 h 2548560"/>
              <a:gd name="connsiteX7" fmla="*/ 2133670 w 5130964"/>
              <a:gd name="connsiteY7" fmla="*/ 888285 h 2548560"/>
              <a:gd name="connsiteX8" fmla="*/ 1615421 w 5130964"/>
              <a:gd name="connsiteY8" fmla="*/ 1675804 h 2548560"/>
              <a:gd name="connsiteX9" fmla="*/ 2596690 w 5130964"/>
              <a:gd name="connsiteY9" fmla="*/ 1665171 h 2548560"/>
              <a:gd name="connsiteX10" fmla="*/ 1399354 w 5130964"/>
              <a:gd name="connsiteY10" fmla="*/ 2548560 h 2548560"/>
              <a:gd name="connsiteX11" fmla="*/ 0 w 5130964"/>
              <a:gd name="connsiteY11" fmla="*/ 1643906 h 2548560"/>
              <a:gd name="connsiteX12" fmla="*/ 577230 w 5130964"/>
              <a:gd name="connsiteY12" fmla="*/ 1654538 h 2548560"/>
              <a:gd name="connsiteX0" fmla="*/ 577230 w 5130964"/>
              <a:gd name="connsiteY0" fmla="*/ 1654538 h 2548560"/>
              <a:gd name="connsiteX1" fmla="*/ 1049515 w 5130964"/>
              <a:gd name="connsiteY1" fmla="*/ 663865 h 2548560"/>
              <a:gd name="connsiteX2" fmla="*/ 2524667 w 5130964"/>
              <a:gd name="connsiteY2" fmla="*/ 11760 h 2548560"/>
              <a:gd name="connsiteX3" fmla="*/ 4308844 w 5130964"/>
              <a:gd name="connsiteY3" fmla="*/ 302003 h 2548560"/>
              <a:gd name="connsiteX4" fmla="*/ 5130964 w 5130964"/>
              <a:gd name="connsiteY4" fmla="*/ 1259428 h 2548560"/>
              <a:gd name="connsiteX5" fmla="*/ 4448779 w 5130964"/>
              <a:gd name="connsiteY5" fmla="*/ 573399 h 2548560"/>
              <a:gd name="connsiteX6" fmla="*/ 3206852 w 5130964"/>
              <a:gd name="connsiteY6" fmla="*/ 437701 h 2548560"/>
              <a:gd name="connsiteX7" fmla="*/ 2133670 w 5130964"/>
              <a:gd name="connsiteY7" fmla="*/ 888285 h 2548560"/>
              <a:gd name="connsiteX8" fmla="*/ 1615421 w 5130964"/>
              <a:gd name="connsiteY8" fmla="*/ 1675804 h 2548560"/>
              <a:gd name="connsiteX9" fmla="*/ 2320244 w 5130964"/>
              <a:gd name="connsiteY9" fmla="*/ 1686436 h 2548560"/>
              <a:gd name="connsiteX10" fmla="*/ 1399354 w 5130964"/>
              <a:gd name="connsiteY10" fmla="*/ 2548560 h 2548560"/>
              <a:gd name="connsiteX11" fmla="*/ 0 w 5130964"/>
              <a:gd name="connsiteY11" fmla="*/ 1643906 h 2548560"/>
              <a:gd name="connsiteX12" fmla="*/ 577230 w 5130964"/>
              <a:gd name="connsiteY12" fmla="*/ 1654538 h 2548560"/>
              <a:gd name="connsiteX0" fmla="*/ 577230 w 5130964"/>
              <a:gd name="connsiteY0" fmla="*/ 1654538 h 2537927"/>
              <a:gd name="connsiteX1" fmla="*/ 1049515 w 5130964"/>
              <a:gd name="connsiteY1" fmla="*/ 663865 h 2537927"/>
              <a:gd name="connsiteX2" fmla="*/ 2524667 w 5130964"/>
              <a:gd name="connsiteY2" fmla="*/ 11760 h 2537927"/>
              <a:gd name="connsiteX3" fmla="*/ 4308844 w 5130964"/>
              <a:gd name="connsiteY3" fmla="*/ 302003 h 2537927"/>
              <a:gd name="connsiteX4" fmla="*/ 5130964 w 5130964"/>
              <a:gd name="connsiteY4" fmla="*/ 1259428 h 2537927"/>
              <a:gd name="connsiteX5" fmla="*/ 4448779 w 5130964"/>
              <a:gd name="connsiteY5" fmla="*/ 573399 h 2537927"/>
              <a:gd name="connsiteX6" fmla="*/ 3206852 w 5130964"/>
              <a:gd name="connsiteY6" fmla="*/ 437701 h 2537927"/>
              <a:gd name="connsiteX7" fmla="*/ 2133670 w 5130964"/>
              <a:gd name="connsiteY7" fmla="*/ 888285 h 2537927"/>
              <a:gd name="connsiteX8" fmla="*/ 1615421 w 5130964"/>
              <a:gd name="connsiteY8" fmla="*/ 1675804 h 2537927"/>
              <a:gd name="connsiteX9" fmla="*/ 2320244 w 5130964"/>
              <a:gd name="connsiteY9" fmla="*/ 1686436 h 2537927"/>
              <a:gd name="connsiteX10" fmla="*/ 1112275 w 5130964"/>
              <a:gd name="connsiteY10" fmla="*/ 2537927 h 2537927"/>
              <a:gd name="connsiteX11" fmla="*/ 0 w 5130964"/>
              <a:gd name="connsiteY11" fmla="*/ 1643906 h 2537927"/>
              <a:gd name="connsiteX12" fmla="*/ 577230 w 5130964"/>
              <a:gd name="connsiteY12" fmla="*/ 1654538 h 2537927"/>
              <a:gd name="connsiteX0" fmla="*/ 502802 w 5130964"/>
              <a:gd name="connsiteY0" fmla="*/ 1665171 h 2537927"/>
              <a:gd name="connsiteX1" fmla="*/ 1049515 w 5130964"/>
              <a:gd name="connsiteY1" fmla="*/ 663865 h 2537927"/>
              <a:gd name="connsiteX2" fmla="*/ 2524667 w 5130964"/>
              <a:gd name="connsiteY2" fmla="*/ 11760 h 2537927"/>
              <a:gd name="connsiteX3" fmla="*/ 4308844 w 5130964"/>
              <a:gd name="connsiteY3" fmla="*/ 302003 h 2537927"/>
              <a:gd name="connsiteX4" fmla="*/ 5130964 w 5130964"/>
              <a:gd name="connsiteY4" fmla="*/ 1259428 h 2537927"/>
              <a:gd name="connsiteX5" fmla="*/ 4448779 w 5130964"/>
              <a:gd name="connsiteY5" fmla="*/ 573399 h 2537927"/>
              <a:gd name="connsiteX6" fmla="*/ 3206852 w 5130964"/>
              <a:gd name="connsiteY6" fmla="*/ 437701 h 2537927"/>
              <a:gd name="connsiteX7" fmla="*/ 2133670 w 5130964"/>
              <a:gd name="connsiteY7" fmla="*/ 888285 h 2537927"/>
              <a:gd name="connsiteX8" fmla="*/ 1615421 w 5130964"/>
              <a:gd name="connsiteY8" fmla="*/ 1675804 h 2537927"/>
              <a:gd name="connsiteX9" fmla="*/ 2320244 w 5130964"/>
              <a:gd name="connsiteY9" fmla="*/ 1686436 h 2537927"/>
              <a:gd name="connsiteX10" fmla="*/ 1112275 w 5130964"/>
              <a:gd name="connsiteY10" fmla="*/ 2537927 h 2537927"/>
              <a:gd name="connsiteX11" fmla="*/ 0 w 5130964"/>
              <a:gd name="connsiteY11" fmla="*/ 1643906 h 2537927"/>
              <a:gd name="connsiteX12" fmla="*/ 502802 w 5130964"/>
              <a:gd name="connsiteY12" fmla="*/ 1665171 h 2537927"/>
              <a:gd name="connsiteX0" fmla="*/ 502802 w 5130964"/>
              <a:gd name="connsiteY0" fmla="*/ 1665171 h 2537927"/>
              <a:gd name="connsiteX1" fmla="*/ 1049515 w 5130964"/>
              <a:gd name="connsiteY1" fmla="*/ 663865 h 2537927"/>
              <a:gd name="connsiteX2" fmla="*/ 2524667 w 5130964"/>
              <a:gd name="connsiteY2" fmla="*/ 11760 h 2537927"/>
              <a:gd name="connsiteX3" fmla="*/ 4308844 w 5130964"/>
              <a:gd name="connsiteY3" fmla="*/ 302003 h 2537927"/>
              <a:gd name="connsiteX4" fmla="*/ 5130964 w 5130964"/>
              <a:gd name="connsiteY4" fmla="*/ 1259428 h 2537927"/>
              <a:gd name="connsiteX5" fmla="*/ 4448779 w 5130964"/>
              <a:gd name="connsiteY5" fmla="*/ 573399 h 2537927"/>
              <a:gd name="connsiteX6" fmla="*/ 3206852 w 5130964"/>
              <a:gd name="connsiteY6" fmla="*/ 437701 h 2537927"/>
              <a:gd name="connsiteX7" fmla="*/ 2133670 w 5130964"/>
              <a:gd name="connsiteY7" fmla="*/ 888285 h 2537927"/>
              <a:gd name="connsiteX8" fmla="*/ 1392137 w 5130964"/>
              <a:gd name="connsiteY8" fmla="*/ 1675804 h 2537927"/>
              <a:gd name="connsiteX9" fmla="*/ 2320244 w 5130964"/>
              <a:gd name="connsiteY9" fmla="*/ 1686436 h 2537927"/>
              <a:gd name="connsiteX10" fmla="*/ 1112275 w 5130964"/>
              <a:gd name="connsiteY10" fmla="*/ 2537927 h 2537927"/>
              <a:gd name="connsiteX11" fmla="*/ 0 w 5130964"/>
              <a:gd name="connsiteY11" fmla="*/ 1643906 h 2537927"/>
              <a:gd name="connsiteX12" fmla="*/ 502802 w 5130964"/>
              <a:gd name="connsiteY12" fmla="*/ 1665171 h 2537927"/>
              <a:gd name="connsiteX0" fmla="*/ 502802 w 5130964"/>
              <a:gd name="connsiteY0" fmla="*/ 1665171 h 2537927"/>
              <a:gd name="connsiteX1" fmla="*/ 1049515 w 5130964"/>
              <a:gd name="connsiteY1" fmla="*/ 663865 h 2537927"/>
              <a:gd name="connsiteX2" fmla="*/ 2524667 w 5130964"/>
              <a:gd name="connsiteY2" fmla="*/ 11760 h 2537927"/>
              <a:gd name="connsiteX3" fmla="*/ 4308844 w 5130964"/>
              <a:gd name="connsiteY3" fmla="*/ 302003 h 2537927"/>
              <a:gd name="connsiteX4" fmla="*/ 5130964 w 5130964"/>
              <a:gd name="connsiteY4" fmla="*/ 1259428 h 2537927"/>
              <a:gd name="connsiteX5" fmla="*/ 4448779 w 5130964"/>
              <a:gd name="connsiteY5" fmla="*/ 573399 h 2537927"/>
              <a:gd name="connsiteX6" fmla="*/ 3206852 w 5130964"/>
              <a:gd name="connsiteY6" fmla="*/ 437701 h 2537927"/>
              <a:gd name="connsiteX7" fmla="*/ 2133670 w 5130964"/>
              <a:gd name="connsiteY7" fmla="*/ 888285 h 2537927"/>
              <a:gd name="connsiteX8" fmla="*/ 1392137 w 5130964"/>
              <a:gd name="connsiteY8" fmla="*/ 1675804 h 2537927"/>
              <a:gd name="connsiteX9" fmla="*/ 1884309 w 5130964"/>
              <a:gd name="connsiteY9" fmla="*/ 1697068 h 2537927"/>
              <a:gd name="connsiteX10" fmla="*/ 1112275 w 5130964"/>
              <a:gd name="connsiteY10" fmla="*/ 2537927 h 2537927"/>
              <a:gd name="connsiteX11" fmla="*/ 0 w 5130964"/>
              <a:gd name="connsiteY11" fmla="*/ 1643906 h 2537927"/>
              <a:gd name="connsiteX12" fmla="*/ 502802 w 5130964"/>
              <a:gd name="connsiteY12" fmla="*/ 1665171 h 2537927"/>
              <a:gd name="connsiteX0" fmla="*/ 502802 w 5130964"/>
              <a:gd name="connsiteY0" fmla="*/ 1665171 h 2304011"/>
              <a:gd name="connsiteX1" fmla="*/ 1049515 w 5130964"/>
              <a:gd name="connsiteY1" fmla="*/ 663865 h 2304011"/>
              <a:gd name="connsiteX2" fmla="*/ 2524667 w 5130964"/>
              <a:gd name="connsiteY2" fmla="*/ 11760 h 2304011"/>
              <a:gd name="connsiteX3" fmla="*/ 4308844 w 5130964"/>
              <a:gd name="connsiteY3" fmla="*/ 302003 h 2304011"/>
              <a:gd name="connsiteX4" fmla="*/ 5130964 w 5130964"/>
              <a:gd name="connsiteY4" fmla="*/ 1259428 h 2304011"/>
              <a:gd name="connsiteX5" fmla="*/ 4448779 w 5130964"/>
              <a:gd name="connsiteY5" fmla="*/ 573399 h 2304011"/>
              <a:gd name="connsiteX6" fmla="*/ 3206852 w 5130964"/>
              <a:gd name="connsiteY6" fmla="*/ 437701 h 2304011"/>
              <a:gd name="connsiteX7" fmla="*/ 2133670 w 5130964"/>
              <a:gd name="connsiteY7" fmla="*/ 888285 h 2304011"/>
              <a:gd name="connsiteX8" fmla="*/ 1392137 w 5130964"/>
              <a:gd name="connsiteY8" fmla="*/ 1675804 h 2304011"/>
              <a:gd name="connsiteX9" fmla="*/ 1884309 w 5130964"/>
              <a:gd name="connsiteY9" fmla="*/ 1697068 h 2304011"/>
              <a:gd name="connsiteX10" fmla="*/ 910256 w 5130964"/>
              <a:gd name="connsiteY10" fmla="*/ 2304011 h 2304011"/>
              <a:gd name="connsiteX11" fmla="*/ 0 w 5130964"/>
              <a:gd name="connsiteY11" fmla="*/ 1643906 h 2304011"/>
              <a:gd name="connsiteX12" fmla="*/ 502802 w 5130964"/>
              <a:gd name="connsiteY12" fmla="*/ 1665171 h 2304011"/>
              <a:gd name="connsiteX0" fmla="*/ 502802 w 5130964"/>
              <a:gd name="connsiteY0" fmla="*/ 1665171 h 2304011"/>
              <a:gd name="connsiteX1" fmla="*/ 1049515 w 5130964"/>
              <a:gd name="connsiteY1" fmla="*/ 663865 h 2304011"/>
              <a:gd name="connsiteX2" fmla="*/ 2524667 w 5130964"/>
              <a:gd name="connsiteY2" fmla="*/ 11760 h 2304011"/>
              <a:gd name="connsiteX3" fmla="*/ 4308844 w 5130964"/>
              <a:gd name="connsiteY3" fmla="*/ 302003 h 2304011"/>
              <a:gd name="connsiteX4" fmla="*/ 5130964 w 5130964"/>
              <a:gd name="connsiteY4" fmla="*/ 1259428 h 2304011"/>
              <a:gd name="connsiteX5" fmla="*/ 4448779 w 5130964"/>
              <a:gd name="connsiteY5" fmla="*/ 573399 h 2304011"/>
              <a:gd name="connsiteX6" fmla="*/ 3206852 w 5130964"/>
              <a:gd name="connsiteY6" fmla="*/ 437701 h 2304011"/>
              <a:gd name="connsiteX7" fmla="*/ 1984814 w 5130964"/>
              <a:gd name="connsiteY7" fmla="*/ 813857 h 2304011"/>
              <a:gd name="connsiteX8" fmla="*/ 1392137 w 5130964"/>
              <a:gd name="connsiteY8" fmla="*/ 1675804 h 2304011"/>
              <a:gd name="connsiteX9" fmla="*/ 1884309 w 5130964"/>
              <a:gd name="connsiteY9" fmla="*/ 1697068 h 2304011"/>
              <a:gd name="connsiteX10" fmla="*/ 910256 w 5130964"/>
              <a:gd name="connsiteY10" fmla="*/ 2304011 h 2304011"/>
              <a:gd name="connsiteX11" fmla="*/ 0 w 5130964"/>
              <a:gd name="connsiteY11" fmla="*/ 1643906 h 2304011"/>
              <a:gd name="connsiteX12" fmla="*/ 502802 w 5130964"/>
              <a:gd name="connsiteY12" fmla="*/ 1665171 h 2304011"/>
              <a:gd name="connsiteX0" fmla="*/ 502802 w 5130964"/>
              <a:gd name="connsiteY0" fmla="*/ 1665171 h 2304011"/>
              <a:gd name="connsiteX1" fmla="*/ 1049515 w 5130964"/>
              <a:gd name="connsiteY1" fmla="*/ 663865 h 2304011"/>
              <a:gd name="connsiteX2" fmla="*/ 2524667 w 5130964"/>
              <a:gd name="connsiteY2" fmla="*/ 11760 h 2304011"/>
              <a:gd name="connsiteX3" fmla="*/ 4308844 w 5130964"/>
              <a:gd name="connsiteY3" fmla="*/ 302003 h 2304011"/>
              <a:gd name="connsiteX4" fmla="*/ 5130964 w 5130964"/>
              <a:gd name="connsiteY4" fmla="*/ 1259428 h 2304011"/>
              <a:gd name="connsiteX5" fmla="*/ 4448779 w 5130964"/>
              <a:gd name="connsiteY5" fmla="*/ 573399 h 2304011"/>
              <a:gd name="connsiteX6" fmla="*/ 3174954 w 5130964"/>
              <a:gd name="connsiteY6" fmla="*/ 363273 h 2304011"/>
              <a:gd name="connsiteX7" fmla="*/ 1984814 w 5130964"/>
              <a:gd name="connsiteY7" fmla="*/ 813857 h 2304011"/>
              <a:gd name="connsiteX8" fmla="*/ 1392137 w 5130964"/>
              <a:gd name="connsiteY8" fmla="*/ 1675804 h 2304011"/>
              <a:gd name="connsiteX9" fmla="*/ 1884309 w 5130964"/>
              <a:gd name="connsiteY9" fmla="*/ 1697068 h 2304011"/>
              <a:gd name="connsiteX10" fmla="*/ 910256 w 5130964"/>
              <a:gd name="connsiteY10" fmla="*/ 2304011 h 2304011"/>
              <a:gd name="connsiteX11" fmla="*/ 0 w 5130964"/>
              <a:gd name="connsiteY11" fmla="*/ 1643906 h 2304011"/>
              <a:gd name="connsiteX12" fmla="*/ 502802 w 5130964"/>
              <a:gd name="connsiteY12" fmla="*/ 1665171 h 2304011"/>
              <a:gd name="connsiteX0" fmla="*/ 502802 w 5130964"/>
              <a:gd name="connsiteY0" fmla="*/ 1665171 h 2304011"/>
              <a:gd name="connsiteX1" fmla="*/ 1049515 w 5130964"/>
              <a:gd name="connsiteY1" fmla="*/ 663865 h 2304011"/>
              <a:gd name="connsiteX2" fmla="*/ 2524667 w 5130964"/>
              <a:gd name="connsiteY2" fmla="*/ 11760 h 2304011"/>
              <a:gd name="connsiteX3" fmla="*/ 4308844 w 5130964"/>
              <a:gd name="connsiteY3" fmla="*/ 302003 h 2304011"/>
              <a:gd name="connsiteX4" fmla="*/ 5130964 w 5130964"/>
              <a:gd name="connsiteY4" fmla="*/ 1259428 h 2304011"/>
              <a:gd name="connsiteX5" fmla="*/ 4448779 w 5130964"/>
              <a:gd name="connsiteY5" fmla="*/ 573399 h 2304011"/>
              <a:gd name="connsiteX6" fmla="*/ 3174954 w 5130964"/>
              <a:gd name="connsiteY6" fmla="*/ 363273 h 2304011"/>
              <a:gd name="connsiteX7" fmla="*/ 1931651 w 5130964"/>
              <a:gd name="connsiteY7" fmla="*/ 760694 h 2304011"/>
              <a:gd name="connsiteX8" fmla="*/ 1392137 w 5130964"/>
              <a:gd name="connsiteY8" fmla="*/ 1675804 h 2304011"/>
              <a:gd name="connsiteX9" fmla="*/ 1884309 w 5130964"/>
              <a:gd name="connsiteY9" fmla="*/ 1697068 h 2304011"/>
              <a:gd name="connsiteX10" fmla="*/ 910256 w 5130964"/>
              <a:gd name="connsiteY10" fmla="*/ 2304011 h 2304011"/>
              <a:gd name="connsiteX11" fmla="*/ 0 w 5130964"/>
              <a:gd name="connsiteY11" fmla="*/ 1643906 h 2304011"/>
              <a:gd name="connsiteX12" fmla="*/ 502802 w 5130964"/>
              <a:gd name="connsiteY12" fmla="*/ 1665171 h 2304011"/>
              <a:gd name="connsiteX0" fmla="*/ 502802 w 5130964"/>
              <a:gd name="connsiteY0" fmla="*/ 1670397 h 2309237"/>
              <a:gd name="connsiteX1" fmla="*/ 932557 w 5130964"/>
              <a:gd name="connsiteY1" fmla="*/ 690357 h 2309237"/>
              <a:gd name="connsiteX2" fmla="*/ 2524667 w 5130964"/>
              <a:gd name="connsiteY2" fmla="*/ 16986 h 2309237"/>
              <a:gd name="connsiteX3" fmla="*/ 4308844 w 5130964"/>
              <a:gd name="connsiteY3" fmla="*/ 307229 h 2309237"/>
              <a:gd name="connsiteX4" fmla="*/ 5130964 w 5130964"/>
              <a:gd name="connsiteY4" fmla="*/ 1264654 h 2309237"/>
              <a:gd name="connsiteX5" fmla="*/ 4448779 w 5130964"/>
              <a:gd name="connsiteY5" fmla="*/ 578625 h 2309237"/>
              <a:gd name="connsiteX6" fmla="*/ 3174954 w 5130964"/>
              <a:gd name="connsiteY6" fmla="*/ 368499 h 2309237"/>
              <a:gd name="connsiteX7" fmla="*/ 1931651 w 5130964"/>
              <a:gd name="connsiteY7" fmla="*/ 765920 h 2309237"/>
              <a:gd name="connsiteX8" fmla="*/ 1392137 w 5130964"/>
              <a:gd name="connsiteY8" fmla="*/ 1681030 h 2309237"/>
              <a:gd name="connsiteX9" fmla="*/ 1884309 w 5130964"/>
              <a:gd name="connsiteY9" fmla="*/ 1702294 h 2309237"/>
              <a:gd name="connsiteX10" fmla="*/ 910256 w 5130964"/>
              <a:gd name="connsiteY10" fmla="*/ 2309237 h 2309237"/>
              <a:gd name="connsiteX11" fmla="*/ 0 w 5130964"/>
              <a:gd name="connsiteY11" fmla="*/ 1649132 h 2309237"/>
              <a:gd name="connsiteX12" fmla="*/ 502802 w 5130964"/>
              <a:gd name="connsiteY12" fmla="*/ 1670397 h 2309237"/>
              <a:gd name="connsiteX0" fmla="*/ 502802 w 5130964"/>
              <a:gd name="connsiteY0" fmla="*/ 1651129 h 2289969"/>
              <a:gd name="connsiteX1" fmla="*/ 932557 w 5130964"/>
              <a:gd name="connsiteY1" fmla="*/ 671089 h 2289969"/>
              <a:gd name="connsiteX2" fmla="*/ 2354546 w 5130964"/>
              <a:gd name="connsiteY2" fmla="*/ 18983 h 2289969"/>
              <a:gd name="connsiteX3" fmla="*/ 4308844 w 5130964"/>
              <a:gd name="connsiteY3" fmla="*/ 287961 h 2289969"/>
              <a:gd name="connsiteX4" fmla="*/ 5130964 w 5130964"/>
              <a:gd name="connsiteY4" fmla="*/ 1245386 h 2289969"/>
              <a:gd name="connsiteX5" fmla="*/ 4448779 w 5130964"/>
              <a:gd name="connsiteY5" fmla="*/ 559357 h 2289969"/>
              <a:gd name="connsiteX6" fmla="*/ 3174954 w 5130964"/>
              <a:gd name="connsiteY6" fmla="*/ 349231 h 2289969"/>
              <a:gd name="connsiteX7" fmla="*/ 1931651 w 5130964"/>
              <a:gd name="connsiteY7" fmla="*/ 746652 h 2289969"/>
              <a:gd name="connsiteX8" fmla="*/ 1392137 w 5130964"/>
              <a:gd name="connsiteY8" fmla="*/ 1661762 h 2289969"/>
              <a:gd name="connsiteX9" fmla="*/ 1884309 w 5130964"/>
              <a:gd name="connsiteY9" fmla="*/ 1683026 h 2289969"/>
              <a:gd name="connsiteX10" fmla="*/ 910256 w 5130964"/>
              <a:gd name="connsiteY10" fmla="*/ 2289969 h 2289969"/>
              <a:gd name="connsiteX11" fmla="*/ 0 w 5130964"/>
              <a:gd name="connsiteY11" fmla="*/ 1629864 h 2289969"/>
              <a:gd name="connsiteX12" fmla="*/ 502802 w 5130964"/>
              <a:gd name="connsiteY12" fmla="*/ 1651129 h 2289969"/>
              <a:gd name="connsiteX0" fmla="*/ 502802 w 5130964"/>
              <a:gd name="connsiteY0" fmla="*/ 1629158 h 2267998"/>
              <a:gd name="connsiteX1" fmla="*/ 932557 w 5130964"/>
              <a:gd name="connsiteY1" fmla="*/ 649118 h 2267998"/>
              <a:gd name="connsiteX2" fmla="*/ 2620360 w 5130964"/>
              <a:gd name="connsiteY2" fmla="*/ 21886 h 2267998"/>
              <a:gd name="connsiteX3" fmla="*/ 4308844 w 5130964"/>
              <a:gd name="connsiteY3" fmla="*/ 265990 h 2267998"/>
              <a:gd name="connsiteX4" fmla="*/ 5130964 w 5130964"/>
              <a:gd name="connsiteY4" fmla="*/ 1223415 h 2267998"/>
              <a:gd name="connsiteX5" fmla="*/ 4448779 w 5130964"/>
              <a:gd name="connsiteY5" fmla="*/ 537386 h 2267998"/>
              <a:gd name="connsiteX6" fmla="*/ 3174954 w 5130964"/>
              <a:gd name="connsiteY6" fmla="*/ 327260 h 2267998"/>
              <a:gd name="connsiteX7" fmla="*/ 1931651 w 5130964"/>
              <a:gd name="connsiteY7" fmla="*/ 724681 h 2267998"/>
              <a:gd name="connsiteX8" fmla="*/ 1392137 w 5130964"/>
              <a:gd name="connsiteY8" fmla="*/ 1639791 h 2267998"/>
              <a:gd name="connsiteX9" fmla="*/ 1884309 w 5130964"/>
              <a:gd name="connsiteY9" fmla="*/ 1661055 h 2267998"/>
              <a:gd name="connsiteX10" fmla="*/ 910256 w 5130964"/>
              <a:gd name="connsiteY10" fmla="*/ 2267998 h 2267998"/>
              <a:gd name="connsiteX11" fmla="*/ 0 w 5130964"/>
              <a:gd name="connsiteY11" fmla="*/ 1607893 h 2267998"/>
              <a:gd name="connsiteX12" fmla="*/ 502802 w 5130964"/>
              <a:gd name="connsiteY12" fmla="*/ 1629158 h 2267998"/>
              <a:gd name="connsiteX0" fmla="*/ 502802 w 5130964"/>
              <a:gd name="connsiteY0" fmla="*/ 1634263 h 2273103"/>
              <a:gd name="connsiteX1" fmla="*/ 985720 w 5130964"/>
              <a:gd name="connsiteY1" fmla="*/ 728843 h 2273103"/>
              <a:gd name="connsiteX2" fmla="*/ 2620360 w 5130964"/>
              <a:gd name="connsiteY2" fmla="*/ 26991 h 2273103"/>
              <a:gd name="connsiteX3" fmla="*/ 4308844 w 5130964"/>
              <a:gd name="connsiteY3" fmla="*/ 271095 h 2273103"/>
              <a:gd name="connsiteX4" fmla="*/ 5130964 w 5130964"/>
              <a:gd name="connsiteY4" fmla="*/ 1228520 h 2273103"/>
              <a:gd name="connsiteX5" fmla="*/ 4448779 w 5130964"/>
              <a:gd name="connsiteY5" fmla="*/ 542491 h 2273103"/>
              <a:gd name="connsiteX6" fmla="*/ 3174954 w 5130964"/>
              <a:gd name="connsiteY6" fmla="*/ 332365 h 2273103"/>
              <a:gd name="connsiteX7" fmla="*/ 1931651 w 5130964"/>
              <a:gd name="connsiteY7" fmla="*/ 729786 h 2273103"/>
              <a:gd name="connsiteX8" fmla="*/ 1392137 w 5130964"/>
              <a:gd name="connsiteY8" fmla="*/ 1644896 h 2273103"/>
              <a:gd name="connsiteX9" fmla="*/ 1884309 w 5130964"/>
              <a:gd name="connsiteY9" fmla="*/ 1666160 h 2273103"/>
              <a:gd name="connsiteX10" fmla="*/ 910256 w 5130964"/>
              <a:gd name="connsiteY10" fmla="*/ 2273103 h 2273103"/>
              <a:gd name="connsiteX11" fmla="*/ 0 w 5130964"/>
              <a:gd name="connsiteY11" fmla="*/ 1612998 h 2273103"/>
              <a:gd name="connsiteX12" fmla="*/ 502802 w 5130964"/>
              <a:gd name="connsiteY12" fmla="*/ 1634263 h 2273103"/>
              <a:gd name="connsiteX0" fmla="*/ 502802 w 5130964"/>
              <a:gd name="connsiteY0" fmla="*/ 1634263 h 2273103"/>
              <a:gd name="connsiteX1" fmla="*/ 985720 w 5130964"/>
              <a:gd name="connsiteY1" fmla="*/ 728843 h 2273103"/>
              <a:gd name="connsiteX2" fmla="*/ 2620360 w 5130964"/>
              <a:gd name="connsiteY2" fmla="*/ 26991 h 2273103"/>
              <a:gd name="connsiteX3" fmla="*/ 4308844 w 5130964"/>
              <a:gd name="connsiteY3" fmla="*/ 271095 h 2273103"/>
              <a:gd name="connsiteX4" fmla="*/ 5130964 w 5130964"/>
              <a:gd name="connsiteY4" fmla="*/ 1228520 h 2273103"/>
              <a:gd name="connsiteX5" fmla="*/ 4448779 w 5130964"/>
              <a:gd name="connsiteY5" fmla="*/ 542491 h 2273103"/>
              <a:gd name="connsiteX6" fmla="*/ 3174954 w 5130964"/>
              <a:gd name="connsiteY6" fmla="*/ 332365 h 2273103"/>
              <a:gd name="connsiteX7" fmla="*/ 1931651 w 5130964"/>
              <a:gd name="connsiteY7" fmla="*/ 729786 h 2273103"/>
              <a:gd name="connsiteX8" fmla="*/ 1392137 w 5130964"/>
              <a:gd name="connsiteY8" fmla="*/ 1644896 h 2273103"/>
              <a:gd name="connsiteX9" fmla="*/ 1884309 w 5130964"/>
              <a:gd name="connsiteY9" fmla="*/ 1666160 h 2273103"/>
              <a:gd name="connsiteX10" fmla="*/ 910256 w 5130964"/>
              <a:gd name="connsiteY10" fmla="*/ 2273103 h 2273103"/>
              <a:gd name="connsiteX11" fmla="*/ 0 w 5130964"/>
              <a:gd name="connsiteY11" fmla="*/ 1612998 h 2273103"/>
              <a:gd name="connsiteX12" fmla="*/ 502802 w 5130964"/>
              <a:gd name="connsiteY12" fmla="*/ 1634263 h 2273103"/>
              <a:gd name="connsiteX0" fmla="*/ 502802 w 5130964"/>
              <a:gd name="connsiteY0" fmla="*/ 1634263 h 2273103"/>
              <a:gd name="connsiteX1" fmla="*/ 985720 w 5130964"/>
              <a:gd name="connsiteY1" fmla="*/ 728843 h 2273103"/>
              <a:gd name="connsiteX2" fmla="*/ 2620360 w 5130964"/>
              <a:gd name="connsiteY2" fmla="*/ 26991 h 2273103"/>
              <a:gd name="connsiteX3" fmla="*/ 4308844 w 5130964"/>
              <a:gd name="connsiteY3" fmla="*/ 271095 h 2273103"/>
              <a:gd name="connsiteX4" fmla="*/ 5130964 w 5130964"/>
              <a:gd name="connsiteY4" fmla="*/ 1228520 h 2273103"/>
              <a:gd name="connsiteX5" fmla="*/ 4448779 w 5130964"/>
              <a:gd name="connsiteY5" fmla="*/ 542491 h 2273103"/>
              <a:gd name="connsiteX6" fmla="*/ 3174954 w 5130964"/>
              <a:gd name="connsiteY6" fmla="*/ 332365 h 2273103"/>
              <a:gd name="connsiteX7" fmla="*/ 1931651 w 5130964"/>
              <a:gd name="connsiteY7" fmla="*/ 729786 h 2273103"/>
              <a:gd name="connsiteX8" fmla="*/ 1392137 w 5130964"/>
              <a:gd name="connsiteY8" fmla="*/ 1644896 h 2273103"/>
              <a:gd name="connsiteX9" fmla="*/ 1884309 w 5130964"/>
              <a:gd name="connsiteY9" fmla="*/ 1666160 h 2273103"/>
              <a:gd name="connsiteX10" fmla="*/ 910256 w 5130964"/>
              <a:gd name="connsiteY10" fmla="*/ 2273103 h 2273103"/>
              <a:gd name="connsiteX11" fmla="*/ 0 w 5130964"/>
              <a:gd name="connsiteY11" fmla="*/ 1612998 h 2273103"/>
              <a:gd name="connsiteX12" fmla="*/ 502802 w 5130964"/>
              <a:gd name="connsiteY12" fmla="*/ 1634263 h 2273103"/>
              <a:gd name="connsiteX0" fmla="*/ 555965 w 5130964"/>
              <a:gd name="connsiteY0" fmla="*/ 1642554 h 2273103"/>
              <a:gd name="connsiteX1" fmla="*/ 985720 w 5130964"/>
              <a:gd name="connsiteY1" fmla="*/ 728843 h 2273103"/>
              <a:gd name="connsiteX2" fmla="*/ 2620360 w 5130964"/>
              <a:gd name="connsiteY2" fmla="*/ 26991 h 2273103"/>
              <a:gd name="connsiteX3" fmla="*/ 4308844 w 5130964"/>
              <a:gd name="connsiteY3" fmla="*/ 271095 h 2273103"/>
              <a:gd name="connsiteX4" fmla="*/ 5130964 w 5130964"/>
              <a:gd name="connsiteY4" fmla="*/ 1228520 h 2273103"/>
              <a:gd name="connsiteX5" fmla="*/ 4448779 w 5130964"/>
              <a:gd name="connsiteY5" fmla="*/ 542491 h 2273103"/>
              <a:gd name="connsiteX6" fmla="*/ 3174954 w 5130964"/>
              <a:gd name="connsiteY6" fmla="*/ 332365 h 2273103"/>
              <a:gd name="connsiteX7" fmla="*/ 1931651 w 5130964"/>
              <a:gd name="connsiteY7" fmla="*/ 729786 h 2273103"/>
              <a:gd name="connsiteX8" fmla="*/ 1392137 w 5130964"/>
              <a:gd name="connsiteY8" fmla="*/ 1644896 h 2273103"/>
              <a:gd name="connsiteX9" fmla="*/ 1884309 w 5130964"/>
              <a:gd name="connsiteY9" fmla="*/ 1666160 h 2273103"/>
              <a:gd name="connsiteX10" fmla="*/ 910256 w 5130964"/>
              <a:gd name="connsiteY10" fmla="*/ 2273103 h 2273103"/>
              <a:gd name="connsiteX11" fmla="*/ 0 w 5130964"/>
              <a:gd name="connsiteY11" fmla="*/ 1612998 h 2273103"/>
              <a:gd name="connsiteX12" fmla="*/ 555965 w 5130964"/>
              <a:gd name="connsiteY12" fmla="*/ 1642554 h 2273103"/>
              <a:gd name="connsiteX0" fmla="*/ 555965 w 5130964"/>
              <a:gd name="connsiteY0" fmla="*/ 1595252 h 2225801"/>
              <a:gd name="connsiteX1" fmla="*/ 985720 w 5130964"/>
              <a:gd name="connsiteY1" fmla="*/ 681541 h 2225801"/>
              <a:gd name="connsiteX2" fmla="*/ 2407709 w 5130964"/>
              <a:gd name="connsiteY2" fmla="*/ 37727 h 2225801"/>
              <a:gd name="connsiteX3" fmla="*/ 4308844 w 5130964"/>
              <a:gd name="connsiteY3" fmla="*/ 223793 h 2225801"/>
              <a:gd name="connsiteX4" fmla="*/ 5130964 w 5130964"/>
              <a:gd name="connsiteY4" fmla="*/ 1181218 h 2225801"/>
              <a:gd name="connsiteX5" fmla="*/ 4448779 w 5130964"/>
              <a:gd name="connsiteY5" fmla="*/ 495189 h 2225801"/>
              <a:gd name="connsiteX6" fmla="*/ 3174954 w 5130964"/>
              <a:gd name="connsiteY6" fmla="*/ 285063 h 2225801"/>
              <a:gd name="connsiteX7" fmla="*/ 1931651 w 5130964"/>
              <a:gd name="connsiteY7" fmla="*/ 682484 h 2225801"/>
              <a:gd name="connsiteX8" fmla="*/ 1392137 w 5130964"/>
              <a:gd name="connsiteY8" fmla="*/ 1597594 h 2225801"/>
              <a:gd name="connsiteX9" fmla="*/ 1884309 w 5130964"/>
              <a:gd name="connsiteY9" fmla="*/ 1618858 h 2225801"/>
              <a:gd name="connsiteX10" fmla="*/ 910256 w 5130964"/>
              <a:gd name="connsiteY10" fmla="*/ 2225801 h 2225801"/>
              <a:gd name="connsiteX11" fmla="*/ 0 w 5130964"/>
              <a:gd name="connsiteY11" fmla="*/ 1565696 h 2225801"/>
              <a:gd name="connsiteX12" fmla="*/ 555965 w 5130964"/>
              <a:gd name="connsiteY12" fmla="*/ 1595252 h 2225801"/>
              <a:gd name="connsiteX0" fmla="*/ 555965 w 5130964"/>
              <a:gd name="connsiteY0" fmla="*/ 1595252 h 2225801"/>
              <a:gd name="connsiteX1" fmla="*/ 985720 w 5130964"/>
              <a:gd name="connsiteY1" fmla="*/ 681541 h 2225801"/>
              <a:gd name="connsiteX2" fmla="*/ 2407709 w 5130964"/>
              <a:gd name="connsiteY2" fmla="*/ 37727 h 2225801"/>
              <a:gd name="connsiteX3" fmla="*/ 4308844 w 5130964"/>
              <a:gd name="connsiteY3" fmla="*/ 223793 h 2225801"/>
              <a:gd name="connsiteX4" fmla="*/ 5130964 w 5130964"/>
              <a:gd name="connsiteY4" fmla="*/ 1181218 h 2225801"/>
              <a:gd name="connsiteX5" fmla="*/ 4448779 w 5130964"/>
              <a:gd name="connsiteY5" fmla="*/ 495189 h 2225801"/>
              <a:gd name="connsiteX6" fmla="*/ 3174954 w 5130964"/>
              <a:gd name="connsiteY6" fmla="*/ 285063 h 2225801"/>
              <a:gd name="connsiteX7" fmla="*/ 1931651 w 5130964"/>
              <a:gd name="connsiteY7" fmla="*/ 682484 h 2225801"/>
              <a:gd name="connsiteX8" fmla="*/ 1328342 w 5130964"/>
              <a:gd name="connsiteY8" fmla="*/ 1605886 h 2225801"/>
              <a:gd name="connsiteX9" fmla="*/ 1884309 w 5130964"/>
              <a:gd name="connsiteY9" fmla="*/ 1618858 h 2225801"/>
              <a:gd name="connsiteX10" fmla="*/ 910256 w 5130964"/>
              <a:gd name="connsiteY10" fmla="*/ 2225801 h 2225801"/>
              <a:gd name="connsiteX11" fmla="*/ 0 w 5130964"/>
              <a:gd name="connsiteY11" fmla="*/ 1565696 h 2225801"/>
              <a:gd name="connsiteX12" fmla="*/ 555965 w 5130964"/>
              <a:gd name="connsiteY12" fmla="*/ 1595252 h 2225801"/>
              <a:gd name="connsiteX0" fmla="*/ 555965 w 5130964"/>
              <a:gd name="connsiteY0" fmla="*/ 1595252 h 2151181"/>
              <a:gd name="connsiteX1" fmla="*/ 985720 w 5130964"/>
              <a:gd name="connsiteY1" fmla="*/ 681541 h 2151181"/>
              <a:gd name="connsiteX2" fmla="*/ 2407709 w 5130964"/>
              <a:gd name="connsiteY2" fmla="*/ 37727 h 2151181"/>
              <a:gd name="connsiteX3" fmla="*/ 4308844 w 5130964"/>
              <a:gd name="connsiteY3" fmla="*/ 223793 h 2151181"/>
              <a:gd name="connsiteX4" fmla="*/ 5130964 w 5130964"/>
              <a:gd name="connsiteY4" fmla="*/ 1181218 h 2151181"/>
              <a:gd name="connsiteX5" fmla="*/ 4448779 w 5130964"/>
              <a:gd name="connsiteY5" fmla="*/ 495189 h 2151181"/>
              <a:gd name="connsiteX6" fmla="*/ 3174954 w 5130964"/>
              <a:gd name="connsiteY6" fmla="*/ 285063 h 2151181"/>
              <a:gd name="connsiteX7" fmla="*/ 1931651 w 5130964"/>
              <a:gd name="connsiteY7" fmla="*/ 682484 h 2151181"/>
              <a:gd name="connsiteX8" fmla="*/ 1328342 w 5130964"/>
              <a:gd name="connsiteY8" fmla="*/ 1605886 h 2151181"/>
              <a:gd name="connsiteX9" fmla="*/ 1884309 w 5130964"/>
              <a:gd name="connsiteY9" fmla="*/ 1618858 h 2151181"/>
              <a:gd name="connsiteX10" fmla="*/ 920889 w 5130964"/>
              <a:gd name="connsiteY10" fmla="*/ 2151181 h 2151181"/>
              <a:gd name="connsiteX11" fmla="*/ 0 w 5130964"/>
              <a:gd name="connsiteY11" fmla="*/ 1565696 h 2151181"/>
              <a:gd name="connsiteX12" fmla="*/ 555965 w 5130964"/>
              <a:gd name="connsiteY12" fmla="*/ 1595252 h 2151181"/>
              <a:gd name="connsiteX0" fmla="*/ 555965 w 5130964"/>
              <a:gd name="connsiteY0" fmla="*/ 1595252 h 2151181"/>
              <a:gd name="connsiteX1" fmla="*/ 985720 w 5130964"/>
              <a:gd name="connsiteY1" fmla="*/ 681541 h 2151181"/>
              <a:gd name="connsiteX2" fmla="*/ 2407709 w 5130964"/>
              <a:gd name="connsiteY2" fmla="*/ 37727 h 2151181"/>
              <a:gd name="connsiteX3" fmla="*/ 4308844 w 5130964"/>
              <a:gd name="connsiteY3" fmla="*/ 223793 h 2151181"/>
              <a:gd name="connsiteX4" fmla="*/ 5130964 w 5130964"/>
              <a:gd name="connsiteY4" fmla="*/ 1181218 h 2151181"/>
              <a:gd name="connsiteX5" fmla="*/ 4448779 w 5130964"/>
              <a:gd name="connsiteY5" fmla="*/ 495189 h 2151181"/>
              <a:gd name="connsiteX6" fmla="*/ 3174954 w 5130964"/>
              <a:gd name="connsiteY6" fmla="*/ 285063 h 2151181"/>
              <a:gd name="connsiteX7" fmla="*/ 1867856 w 5130964"/>
              <a:gd name="connsiteY7" fmla="*/ 674193 h 2151181"/>
              <a:gd name="connsiteX8" fmla="*/ 1328342 w 5130964"/>
              <a:gd name="connsiteY8" fmla="*/ 1605886 h 2151181"/>
              <a:gd name="connsiteX9" fmla="*/ 1884309 w 5130964"/>
              <a:gd name="connsiteY9" fmla="*/ 1618858 h 2151181"/>
              <a:gd name="connsiteX10" fmla="*/ 920889 w 5130964"/>
              <a:gd name="connsiteY10" fmla="*/ 2151181 h 2151181"/>
              <a:gd name="connsiteX11" fmla="*/ 0 w 5130964"/>
              <a:gd name="connsiteY11" fmla="*/ 1565696 h 2151181"/>
              <a:gd name="connsiteX12" fmla="*/ 555965 w 5130964"/>
              <a:gd name="connsiteY12" fmla="*/ 1595252 h 2151181"/>
              <a:gd name="connsiteX0" fmla="*/ 555965 w 5130964"/>
              <a:gd name="connsiteY0" fmla="*/ 1565510 h 2121439"/>
              <a:gd name="connsiteX1" fmla="*/ 985720 w 5130964"/>
              <a:gd name="connsiteY1" fmla="*/ 651799 h 2121439"/>
              <a:gd name="connsiteX2" fmla="*/ 2205690 w 5130964"/>
              <a:gd name="connsiteY2" fmla="*/ 49440 h 2121439"/>
              <a:gd name="connsiteX3" fmla="*/ 4308844 w 5130964"/>
              <a:gd name="connsiteY3" fmla="*/ 194051 h 2121439"/>
              <a:gd name="connsiteX4" fmla="*/ 5130964 w 5130964"/>
              <a:gd name="connsiteY4" fmla="*/ 1151476 h 2121439"/>
              <a:gd name="connsiteX5" fmla="*/ 4448779 w 5130964"/>
              <a:gd name="connsiteY5" fmla="*/ 465447 h 2121439"/>
              <a:gd name="connsiteX6" fmla="*/ 3174954 w 5130964"/>
              <a:gd name="connsiteY6" fmla="*/ 255321 h 2121439"/>
              <a:gd name="connsiteX7" fmla="*/ 1867856 w 5130964"/>
              <a:gd name="connsiteY7" fmla="*/ 644451 h 2121439"/>
              <a:gd name="connsiteX8" fmla="*/ 1328342 w 5130964"/>
              <a:gd name="connsiteY8" fmla="*/ 1576144 h 2121439"/>
              <a:gd name="connsiteX9" fmla="*/ 1884309 w 5130964"/>
              <a:gd name="connsiteY9" fmla="*/ 1589116 h 2121439"/>
              <a:gd name="connsiteX10" fmla="*/ 920889 w 5130964"/>
              <a:gd name="connsiteY10" fmla="*/ 2121439 h 2121439"/>
              <a:gd name="connsiteX11" fmla="*/ 0 w 5130964"/>
              <a:gd name="connsiteY11" fmla="*/ 1535954 h 2121439"/>
              <a:gd name="connsiteX12" fmla="*/ 555965 w 5130964"/>
              <a:gd name="connsiteY12" fmla="*/ 1565510 h 2121439"/>
              <a:gd name="connsiteX0" fmla="*/ 555965 w 5130964"/>
              <a:gd name="connsiteY0" fmla="*/ 1576926 h 2132855"/>
              <a:gd name="connsiteX1" fmla="*/ 985720 w 5130964"/>
              <a:gd name="connsiteY1" fmla="*/ 663215 h 2132855"/>
              <a:gd name="connsiteX2" fmla="*/ 2312016 w 5130964"/>
              <a:gd name="connsiteY2" fmla="*/ 44274 h 2132855"/>
              <a:gd name="connsiteX3" fmla="*/ 4308844 w 5130964"/>
              <a:gd name="connsiteY3" fmla="*/ 205467 h 2132855"/>
              <a:gd name="connsiteX4" fmla="*/ 5130964 w 5130964"/>
              <a:gd name="connsiteY4" fmla="*/ 1162892 h 2132855"/>
              <a:gd name="connsiteX5" fmla="*/ 4448779 w 5130964"/>
              <a:gd name="connsiteY5" fmla="*/ 476863 h 2132855"/>
              <a:gd name="connsiteX6" fmla="*/ 3174954 w 5130964"/>
              <a:gd name="connsiteY6" fmla="*/ 266737 h 2132855"/>
              <a:gd name="connsiteX7" fmla="*/ 1867856 w 5130964"/>
              <a:gd name="connsiteY7" fmla="*/ 655867 h 2132855"/>
              <a:gd name="connsiteX8" fmla="*/ 1328342 w 5130964"/>
              <a:gd name="connsiteY8" fmla="*/ 1587560 h 2132855"/>
              <a:gd name="connsiteX9" fmla="*/ 1884309 w 5130964"/>
              <a:gd name="connsiteY9" fmla="*/ 1600532 h 2132855"/>
              <a:gd name="connsiteX10" fmla="*/ 920889 w 5130964"/>
              <a:gd name="connsiteY10" fmla="*/ 2132855 h 2132855"/>
              <a:gd name="connsiteX11" fmla="*/ 0 w 5130964"/>
              <a:gd name="connsiteY11" fmla="*/ 1547370 h 2132855"/>
              <a:gd name="connsiteX12" fmla="*/ 555965 w 5130964"/>
              <a:gd name="connsiteY12" fmla="*/ 1576926 h 2132855"/>
              <a:gd name="connsiteX0" fmla="*/ 555965 w 5130964"/>
              <a:gd name="connsiteY0" fmla="*/ 1590304 h 2146233"/>
              <a:gd name="connsiteX1" fmla="*/ 985720 w 5130964"/>
              <a:gd name="connsiteY1" fmla="*/ 676593 h 2146233"/>
              <a:gd name="connsiteX2" fmla="*/ 2312016 w 5130964"/>
              <a:gd name="connsiteY2" fmla="*/ 57652 h 2146233"/>
              <a:gd name="connsiteX3" fmla="*/ 4106826 w 5130964"/>
              <a:gd name="connsiteY3" fmla="*/ 185681 h 2146233"/>
              <a:gd name="connsiteX4" fmla="*/ 5130964 w 5130964"/>
              <a:gd name="connsiteY4" fmla="*/ 1176270 h 2146233"/>
              <a:gd name="connsiteX5" fmla="*/ 4448779 w 5130964"/>
              <a:gd name="connsiteY5" fmla="*/ 490241 h 2146233"/>
              <a:gd name="connsiteX6" fmla="*/ 3174954 w 5130964"/>
              <a:gd name="connsiteY6" fmla="*/ 280115 h 2146233"/>
              <a:gd name="connsiteX7" fmla="*/ 1867856 w 5130964"/>
              <a:gd name="connsiteY7" fmla="*/ 669245 h 2146233"/>
              <a:gd name="connsiteX8" fmla="*/ 1328342 w 5130964"/>
              <a:gd name="connsiteY8" fmla="*/ 1600938 h 2146233"/>
              <a:gd name="connsiteX9" fmla="*/ 1884309 w 5130964"/>
              <a:gd name="connsiteY9" fmla="*/ 1613910 h 2146233"/>
              <a:gd name="connsiteX10" fmla="*/ 920889 w 5130964"/>
              <a:gd name="connsiteY10" fmla="*/ 2146233 h 2146233"/>
              <a:gd name="connsiteX11" fmla="*/ 0 w 5130964"/>
              <a:gd name="connsiteY11" fmla="*/ 1560748 h 2146233"/>
              <a:gd name="connsiteX12" fmla="*/ 555965 w 5130964"/>
              <a:gd name="connsiteY12" fmla="*/ 1590304 h 2146233"/>
              <a:gd name="connsiteX0" fmla="*/ 555965 w 5130964"/>
              <a:gd name="connsiteY0" fmla="*/ 1590304 h 2146233"/>
              <a:gd name="connsiteX1" fmla="*/ 985720 w 5130964"/>
              <a:gd name="connsiteY1" fmla="*/ 676593 h 2146233"/>
              <a:gd name="connsiteX2" fmla="*/ 2312016 w 5130964"/>
              <a:gd name="connsiteY2" fmla="*/ 57652 h 2146233"/>
              <a:gd name="connsiteX3" fmla="*/ 4106826 w 5130964"/>
              <a:gd name="connsiteY3" fmla="*/ 185681 h 2146233"/>
              <a:gd name="connsiteX4" fmla="*/ 5130964 w 5130964"/>
              <a:gd name="connsiteY4" fmla="*/ 1176270 h 2146233"/>
              <a:gd name="connsiteX5" fmla="*/ 4268025 w 5130964"/>
              <a:gd name="connsiteY5" fmla="*/ 423913 h 2146233"/>
              <a:gd name="connsiteX6" fmla="*/ 3174954 w 5130964"/>
              <a:gd name="connsiteY6" fmla="*/ 280115 h 2146233"/>
              <a:gd name="connsiteX7" fmla="*/ 1867856 w 5130964"/>
              <a:gd name="connsiteY7" fmla="*/ 669245 h 2146233"/>
              <a:gd name="connsiteX8" fmla="*/ 1328342 w 5130964"/>
              <a:gd name="connsiteY8" fmla="*/ 1600938 h 2146233"/>
              <a:gd name="connsiteX9" fmla="*/ 1884309 w 5130964"/>
              <a:gd name="connsiteY9" fmla="*/ 1613910 h 2146233"/>
              <a:gd name="connsiteX10" fmla="*/ 920889 w 5130964"/>
              <a:gd name="connsiteY10" fmla="*/ 2146233 h 2146233"/>
              <a:gd name="connsiteX11" fmla="*/ 0 w 5130964"/>
              <a:gd name="connsiteY11" fmla="*/ 1560748 h 2146233"/>
              <a:gd name="connsiteX12" fmla="*/ 555965 w 5130964"/>
              <a:gd name="connsiteY12" fmla="*/ 1590304 h 2146233"/>
              <a:gd name="connsiteX0" fmla="*/ 555965 w 5130964"/>
              <a:gd name="connsiteY0" fmla="*/ 1590304 h 2146233"/>
              <a:gd name="connsiteX1" fmla="*/ 985720 w 5130964"/>
              <a:gd name="connsiteY1" fmla="*/ 676593 h 2146233"/>
              <a:gd name="connsiteX2" fmla="*/ 2312016 w 5130964"/>
              <a:gd name="connsiteY2" fmla="*/ 57652 h 2146233"/>
              <a:gd name="connsiteX3" fmla="*/ 4106826 w 5130964"/>
              <a:gd name="connsiteY3" fmla="*/ 185681 h 2146233"/>
              <a:gd name="connsiteX4" fmla="*/ 5130964 w 5130964"/>
              <a:gd name="connsiteY4" fmla="*/ 1176270 h 2146233"/>
              <a:gd name="connsiteX5" fmla="*/ 4268025 w 5130964"/>
              <a:gd name="connsiteY5" fmla="*/ 423913 h 2146233"/>
              <a:gd name="connsiteX6" fmla="*/ 2909140 w 5130964"/>
              <a:gd name="connsiteY6" fmla="*/ 266079 h 2146233"/>
              <a:gd name="connsiteX7" fmla="*/ 1867856 w 5130964"/>
              <a:gd name="connsiteY7" fmla="*/ 669245 h 2146233"/>
              <a:gd name="connsiteX8" fmla="*/ 1328342 w 5130964"/>
              <a:gd name="connsiteY8" fmla="*/ 1600938 h 2146233"/>
              <a:gd name="connsiteX9" fmla="*/ 1884309 w 5130964"/>
              <a:gd name="connsiteY9" fmla="*/ 1613910 h 2146233"/>
              <a:gd name="connsiteX10" fmla="*/ 920889 w 5130964"/>
              <a:gd name="connsiteY10" fmla="*/ 2146233 h 2146233"/>
              <a:gd name="connsiteX11" fmla="*/ 0 w 5130964"/>
              <a:gd name="connsiteY11" fmla="*/ 1560748 h 2146233"/>
              <a:gd name="connsiteX12" fmla="*/ 555965 w 5130964"/>
              <a:gd name="connsiteY12" fmla="*/ 1590304 h 2146233"/>
              <a:gd name="connsiteX0" fmla="*/ 555965 w 5077801"/>
              <a:gd name="connsiteY0" fmla="*/ 1590304 h 2146233"/>
              <a:gd name="connsiteX1" fmla="*/ 985720 w 5077801"/>
              <a:gd name="connsiteY1" fmla="*/ 676593 h 2146233"/>
              <a:gd name="connsiteX2" fmla="*/ 2312016 w 5077801"/>
              <a:gd name="connsiteY2" fmla="*/ 57652 h 2146233"/>
              <a:gd name="connsiteX3" fmla="*/ 4106826 w 5077801"/>
              <a:gd name="connsiteY3" fmla="*/ 185681 h 2146233"/>
              <a:gd name="connsiteX4" fmla="*/ 5077801 w 5077801"/>
              <a:gd name="connsiteY4" fmla="*/ 1049946 h 2146233"/>
              <a:gd name="connsiteX5" fmla="*/ 4268025 w 5077801"/>
              <a:gd name="connsiteY5" fmla="*/ 423913 h 2146233"/>
              <a:gd name="connsiteX6" fmla="*/ 2909140 w 5077801"/>
              <a:gd name="connsiteY6" fmla="*/ 266079 h 2146233"/>
              <a:gd name="connsiteX7" fmla="*/ 1867856 w 5077801"/>
              <a:gd name="connsiteY7" fmla="*/ 669245 h 2146233"/>
              <a:gd name="connsiteX8" fmla="*/ 1328342 w 5077801"/>
              <a:gd name="connsiteY8" fmla="*/ 1600938 h 2146233"/>
              <a:gd name="connsiteX9" fmla="*/ 1884309 w 5077801"/>
              <a:gd name="connsiteY9" fmla="*/ 1613910 h 2146233"/>
              <a:gd name="connsiteX10" fmla="*/ 920889 w 5077801"/>
              <a:gd name="connsiteY10" fmla="*/ 2146233 h 2146233"/>
              <a:gd name="connsiteX11" fmla="*/ 0 w 5077801"/>
              <a:gd name="connsiteY11" fmla="*/ 1560748 h 2146233"/>
              <a:gd name="connsiteX12" fmla="*/ 555965 w 5077801"/>
              <a:gd name="connsiteY12" fmla="*/ 1590304 h 21462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077801" h="2146233">
                <a:moveTo>
                  <a:pt x="555965" y="1590304"/>
                </a:moveTo>
                <a:cubicBezTo>
                  <a:pt x="538473" y="1239751"/>
                  <a:pt x="693045" y="932035"/>
                  <a:pt x="985720" y="676593"/>
                </a:cubicBezTo>
                <a:cubicBezTo>
                  <a:pt x="1278395" y="421151"/>
                  <a:pt x="1791832" y="139471"/>
                  <a:pt x="2312016" y="57652"/>
                </a:cubicBezTo>
                <a:cubicBezTo>
                  <a:pt x="2832200" y="-24167"/>
                  <a:pt x="3587899" y="-48021"/>
                  <a:pt x="4106826" y="185681"/>
                </a:cubicBezTo>
                <a:cubicBezTo>
                  <a:pt x="4549954" y="396767"/>
                  <a:pt x="5077801" y="684315"/>
                  <a:pt x="5077801" y="1049946"/>
                </a:cubicBezTo>
                <a:cubicBezTo>
                  <a:pt x="5007833" y="771011"/>
                  <a:pt x="4629468" y="554557"/>
                  <a:pt x="4268025" y="423913"/>
                </a:cubicBezTo>
                <a:cubicBezTo>
                  <a:pt x="3906582" y="293269"/>
                  <a:pt x="3309168" y="225190"/>
                  <a:pt x="2909140" y="266079"/>
                </a:cubicBezTo>
                <a:cubicBezTo>
                  <a:pt x="2509112" y="306968"/>
                  <a:pt x="2131322" y="446769"/>
                  <a:pt x="1867856" y="669245"/>
                </a:cubicBezTo>
                <a:cubicBezTo>
                  <a:pt x="1604390" y="891721"/>
                  <a:pt x="1328342" y="1344620"/>
                  <a:pt x="1328342" y="1600938"/>
                </a:cubicBezTo>
                <a:lnTo>
                  <a:pt x="1884309" y="1613910"/>
                </a:lnTo>
                <a:lnTo>
                  <a:pt x="920889" y="2146233"/>
                </a:lnTo>
                <a:lnTo>
                  <a:pt x="0" y="1560748"/>
                </a:lnTo>
                <a:lnTo>
                  <a:pt x="555965" y="1590304"/>
                </a:lnTo>
                <a:close/>
              </a:path>
            </a:pathLst>
          </a:custGeom>
          <a:noFill/>
          <a:ln w="9525" cap="flat">
            <a:solidFill>
              <a:schemeClr val="tx1"/>
            </a:solidFill>
            <a:prstDash val="solid"/>
            <a:miter/>
          </a:ln>
        </p:spPr>
        <p:txBody>
          <a:bodyPr rtlCol="0" anchor="ctr"/>
          <a:lstStyle/>
          <a:p>
            <a:pPr algn="ctr"/>
            <a:endParaRPr lang="en-SE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90692E96-0A9B-B559-B563-C110DB7BE1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73228" y="4984169"/>
            <a:ext cx="427472" cy="452571"/>
          </a:xfrm>
          <a:prstGeom prst="ellips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defTabSz="685800">
              <a:spcBef>
                <a:spcPct val="20000"/>
              </a:spcBef>
              <a:buSzPct val="100000"/>
              <a:buChar char="•"/>
              <a:defRPr sz="32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defTabSz="685800">
              <a:spcBef>
                <a:spcPct val="20000"/>
              </a:spcBef>
              <a:buSzPct val="100000"/>
              <a:buChar char="–"/>
              <a:defRPr sz="28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defTabSz="685800">
              <a:spcBef>
                <a:spcPct val="20000"/>
              </a:spcBef>
              <a:buSzPct val="100000"/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defTabSz="685800">
              <a:spcBef>
                <a:spcPct val="20000"/>
              </a:spcBef>
              <a:buSzPct val="100000"/>
              <a:buChar char="–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defTabSz="685800">
              <a:spcBef>
                <a:spcPct val="20000"/>
              </a:spcBef>
              <a:buSzPct val="100000"/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defTabSz="685766">
              <a:spcBef>
                <a:spcPct val="0"/>
              </a:spcBef>
              <a:buSzTx/>
              <a:buNone/>
              <a:defRPr/>
            </a:pPr>
            <a:endParaRPr lang="en-GB" sz="1400" noProof="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2" name="Rounded Rectangle 61">
            <a:extLst>
              <a:ext uri="{FF2B5EF4-FFF2-40B4-BE49-F238E27FC236}">
                <a16:creationId xmlns:a16="http://schemas.microsoft.com/office/drawing/2014/main" id="{4D68D512-C64E-12D1-49A7-2C96367C793C}"/>
              </a:ext>
            </a:extLst>
          </p:cNvPr>
          <p:cNvSpPr>
            <a:spLocks noChangeAspect="1"/>
          </p:cNvSpPr>
          <p:nvPr/>
        </p:nvSpPr>
        <p:spPr>
          <a:xfrm>
            <a:off x="5981379" y="4435051"/>
            <a:ext cx="431126" cy="9203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r>
              <a:rPr lang="en-GB" sz="2400" b="1" noProof="0" dirty="0">
                <a:solidFill>
                  <a:srgbClr val="5B9BD5"/>
                </a:solidFill>
                <a:latin typeface="Calibri" panose="020F0502020204030204"/>
              </a:rPr>
              <a:t>3</a:t>
            </a:r>
          </a:p>
        </p:txBody>
      </p:sp>
      <p:sp>
        <p:nvSpPr>
          <p:cNvPr id="63" name="Freeform 62">
            <a:extLst>
              <a:ext uri="{FF2B5EF4-FFF2-40B4-BE49-F238E27FC236}">
                <a16:creationId xmlns:a16="http://schemas.microsoft.com/office/drawing/2014/main" id="{797553CD-DA2D-1E29-B489-53036425A026}"/>
              </a:ext>
            </a:extLst>
          </p:cNvPr>
          <p:cNvSpPr/>
          <p:nvPr/>
        </p:nvSpPr>
        <p:spPr>
          <a:xfrm>
            <a:off x="3868097" y="2977483"/>
            <a:ext cx="3744680" cy="3390065"/>
          </a:xfrm>
          <a:custGeom>
            <a:avLst/>
            <a:gdLst>
              <a:gd name="connsiteX0" fmla="*/ 0 w 3939778"/>
              <a:gd name="connsiteY0" fmla="*/ 1652377 h 3204518"/>
              <a:gd name="connsiteX1" fmla="*/ 1690576 w 3939778"/>
              <a:gd name="connsiteY1" fmla="*/ 1163280 h 3204518"/>
              <a:gd name="connsiteX2" fmla="*/ 2466753 w 3939778"/>
              <a:gd name="connsiteY2" fmla="*/ 302042 h 3204518"/>
              <a:gd name="connsiteX3" fmla="*/ 3136604 w 3939778"/>
              <a:gd name="connsiteY3" fmla="*/ 4331 h 3204518"/>
              <a:gd name="connsiteX4" fmla="*/ 3902149 w 3939778"/>
              <a:gd name="connsiteY4" fmla="*/ 131921 h 3204518"/>
              <a:gd name="connsiteX5" fmla="*/ 3774558 w 3939778"/>
              <a:gd name="connsiteY5" fmla="*/ 227614 h 3204518"/>
              <a:gd name="connsiteX6" fmla="*/ 3359888 w 3939778"/>
              <a:gd name="connsiteY6" fmla="*/ 493428 h 3204518"/>
              <a:gd name="connsiteX7" fmla="*/ 3147237 w 3939778"/>
              <a:gd name="connsiteY7" fmla="*/ 1375931 h 3204518"/>
              <a:gd name="connsiteX8" fmla="*/ 2700669 w 3939778"/>
              <a:gd name="connsiteY8" fmla="*/ 2013884 h 3204518"/>
              <a:gd name="connsiteX9" fmla="*/ 1020725 w 3939778"/>
              <a:gd name="connsiteY9" fmla="*/ 3109038 h 3204518"/>
              <a:gd name="connsiteX10" fmla="*/ 1041990 w 3939778"/>
              <a:gd name="connsiteY10" fmla="*/ 3077140 h 3204518"/>
              <a:gd name="connsiteX0" fmla="*/ 0 w 3939778"/>
              <a:gd name="connsiteY0" fmla="*/ 1652377 h 3289425"/>
              <a:gd name="connsiteX1" fmla="*/ 1690576 w 3939778"/>
              <a:gd name="connsiteY1" fmla="*/ 1163280 h 3289425"/>
              <a:gd name="connsiteX2" fmla="*/ 2466753 w 3939778"/>
              <a:gd name="connsiteY2" fmla="*/ 302042 h 3289425"/>
              <a:gd name="connsiteX3" fmla="*/ 3136604 w 3939778"/>
              <a:gd name="connsiteY3" fmla="*/ 4331 h 3289425"/>
              <a:gd name="connsiteX4" fmla="*/ 3902149 w 3939778"/>
              <a:gd name="connsiteY4" fmla="*/ 131921 h 3289425"/>
              <a:gd name="connsiteX5" fmla="*/ 3774558 w 3939778"/>
              <a:gd name="connsiteY5" fmla="*/ 227614 h 3289425"/>
              <a:gd name="connsiteX6" fmla="*/ 3359888 w 3939778"/>
              <a:gd name="connsiteY6" fmla="*/ 493428 h 3289425"/>
              <a:gd name="connsiteX7" fmla="*/ 3147237 w 3939778"/>
              <a:gd name="connsiteY7" fmla="*/ 1375931 h 3289425"/>
              <a:gd name="connsiteX8" fmla="*/ 2700669 w 3939778"/>
              <a:gd name="connsiteY8" fmla="*/ 2013884 h 3289425"/>
              <a:gd name="connsiteX9" fmla="*/ 1020725 w 3939778"/>
              <a:gd name="connsiteY9" fmla="*/ 3109038 h 3289425"/>
              <a:gd name="connsiteX10" fmla="*/ 903767 w 3939778"/>
              <a:gd name="connsiteY10" fmla="*/ 3236628 h 3289425"/>
              <a:gd name="connsiteX0" fmla="*/ 0 w 3939778"/>
              <a:gd name="connsiteY0" fmla="*/ 1652377 h 3183998"/>
              <a:gd name="connsiteX1" fmla="*/ 1690576 w 3939778"/>
              <a:gd name="connsiteY1" fmla="*/ 1163280 h 3183998"/>
              <a:gd name="connsiteX2" fmla="*/ 2466753 w 3939778"/>
              <a:gd name="connsiteY2" fmla="*/ 302042 h 3183998"/>
              <a:gd name="connsiteX3" fmla="*/ 3136604 w 3939778"/>
              <a:gd name="connsiteY3" fmla="*/ 4331 h 3183998"/>
              <a:gd name="connsiteX4" fmla="*/ 3902149 w 3939778"/>
              <a:gd name="connsiteY4" fmla="*/ 131921 h 3183998"/>
              <a:gd name="connsiteX5" fmla="*/ 3774558 w 3939778"/>
              <a:gd name="connsiteY5" fmla="*/ 227614 h 3183998"/>
              <a:gd name="connsiteX6" fmla="*/ 3359888 w 3939778"/>
              <a:gd name="connsiteY6" fmla="*/ 493428 h 3183998"/>
              <a:gd name="connsiteX7" fmla="*/ 3147237 w 3939778"/>
              <a:gd name="connsiteY7" fmla="*/ 1375931 h 3183998"/>
              <a:gd name="connsiteX8" fmla="*/ 2700669 w 3939778"/>
              <a:gd name="connsiteY8" fmla="*/ 2013884 h 3183998"/>
              <a:gd name="connsiteX9" fmla="*/ 1020725 w 3939778"/>
              <a:gd name="connsiteY9" fmla="*/ 3109038 h 3183998"/>
              <a:gd name="connsiteX10" fmla="*/ 1158948 w 3939778"/>
              <a:gd name="connsiteY10" fmla="*/ 3002712 h 3183998"/>
              <a:gd name="connsiteX0" fmla="*/ 0 w 3939778"/>
              <a:gd name="connsiteY0" fmla="*/ 1652377 h 3181700"/>
              <a:gd name="connsiteX1" fmla="*/ 1690576 w 3939778"/>
              <a:gd name="connsiteY1" fmla="*/ 1163280 h 3181700"/>
              <a:gd name="connsiteX2" fmla="*/ 2466753 w 3939778"/>
              <a:gd name="connsiteY2" fmla="*/ 302042 h 3181700"/>
              <a:gd name="connsiteX3" fmla="*/ 3136604 w 3939778"/>
              <a:gd name="connsiteY3" fmla="*/ 4331 h 3181700"/>
              <a:gd name="connsiteX4" fmla="*/ 3902149 w 3939778"/>
              <a:gd name="connsiteY4" fmla="*/ 131921 h 3181700"/>
              <a:gd name="connsiteX5" fmla="*/ 3774558 w 3939778"/>
              <a:gd name="connsiteY5" fmla="*/ 227614 h 3181700"/>
              <a:gd name="connsiteX6" fmla="*/ 3359888 w 3939778"/>
              <a:gd name="connsiteY6" fmla="*/ 493428 h 3181700"/>
              <a:gd name="connsiteX7" fmla="*/ 3147237 w 3939778"/>
              <a:gd name="connsiteY7" fmla="*/ 1375931 h 3181700"/>
              <a:gd name="connsiteX8" fmla="*/ 2700669 w 3939778"/>
              <a:gd name="connsiteY8" fmla="*/ 2013884 h 3181700"/>
              <a:gd name="connsiteX9" fmla="*/ 1020725 w 3939778"/>
              <a:gd name="connsiteY9" fmla="*/ 3109038 h 3181700"/>
              <a:gd name="connsiteX10" fmla="*/ 1222743 w 3939778"/>
              <a:gd name="connsiteY10" fmla="*/ 2992079 h 3181700"/>
              <a:gd name="connsiteX0" fmla="*/ 0 w 3939778"/>
              <a:gd name="connsiteY0" fmla="*/ 1652377 h 3247610"/>
              <a:gd name="connsiteX1" fmla="*/ 1690576 w 3939778"/>
              <a:gd name="connsiteY1" fmla="*/ 1163280 h 3247610"/>
              <a:gd name="connsiteX2" fmla="*/ 2466753 w 3939778"/>
              <a:gd name="connsiteY2" fmla="*/ 302042 h 3247610"/>
              <a:gd name="connsiteX3" fmla="*/ 3136604 w 3939778"/>
              <a:gd name="connsiteY3" fmla="*/ 4331 h 3247610"/>
              <a:gd name="connsiteX4" fmla="*/ 3902149 w 3939778"/>
              <a:gd name="connsiteY4" fmla="*/ 131921 h 3247610"/>
              <a:gd name="connsiteX5" fmla="*/ 3774558 w 3939778"/>
              <a:gd name="connsiteY5" fmla="*/ 227614 h 3247610"/>
              <a:gd name="connsiteX6" fmla="*/ 3359888 w 3939778"/>
              <a:gd name="connsiteY6" fmla="*/ 493428 h 3247610"/>
              <a:gd name="connsiteX7" fmla="*/ 3147237 w 3939778"/>
              <a:gd name="connsiteY7" fmla="*/ 1375931 h 3247610"/>
              <a:gd name="connsiteX8" fmla="*/ 2700669 w 3939778"/>
              <a:gd name="connsiteY8" fmla="*/ 2013884 h 3247610"/>
              <a:gd name="connsiteX9" fmla="*/ 1020725 w 3939778"/>
              <a:gd name="connsiteY9" fmla="*/ 3109038 h 3247610"/>
              <a:gd name="connsiteX10" fmla="*/ 935664 w 3939778"/>
              <a:gd name="connsiteY10" fmla="*/ 3172832 h 3247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939778" h="3247610">
                <a:moveTo>
                  <a:pt x="0" y="1652377"/>
                </a:moveTo>
                <a:cubicBezTo>
                  <a:pt x="639725" y="1520356"/>
                  <a:pt x="1279451" y="1388336"/>
                  <a:pt x="1690576" y="1163280"/>
                </a:cubicBezTo>
                <a:cubicBezTo>
                  <a:pt x="2101701" y="938224"/>
                  <a:pt x="2225748" y="495200"/>
                  <a:pt x="2466753" y="302042"/>
                </a:cubicBezTo>
                <a:cubicBezTo>
                  <a:pt x="2707758" y="108884"/>
                  <a:pt x="2897371" y="32684"/>
                  <a:pt x="3136604" y="4331"/>
                </a:cubicBezTo>
                <a:cubicBezTo>
                  <a:pt x="3375837" y="-24022"/>
                  <a:pt x="3795823" y="94707"/>
                  <a:pt x="3902149" y="131921"/>
                </a:cubicBezTo>
                <a:cubicBezTo>
                  <a:pt x="4008475" y="169135"/>
                  <a:pt x="3864935" y="167363"/>
                  <a:pt x="3774558" y="227614"/>
                </a:cubicBezTo>
                <a:cubicBezTo>
                  <a:pt x="3684181" y="287865"/>
                  <a:pt x="3464441" y="302042"/>
                  <a:pt x="3359888" y="493428"/>
                </a:cubicBezTo>
                <a:cubicBezTo>
                  <a:pt x="3255335" y="684814"/>
                  <a:pt x="3257107" y="1122522"/>
                  <a:pt x="3147237" y="1375931"/>
                </a:cubicBezTo>
                <a:cubicBezTo>
                  <a:pt x="3037367" y="1629340"/>
                  <a:pt x="3055088" y="1725033"/>
                  <a:pt x="2700669" y="2013884"/>
                </a:cubicBezTo>
                <a:cubicBezTo>
                  <a:pt x="2346250" y="2302735"/>
                  <a:pt x="1297172" y="2931829"/>
                  <a:pt x="1020725" y="3109038"/>
                </a:cubicBezTo>
                <a:cubicBezTo>
                  <a:pt x="744279" y="3286247"/>
                  <a:pt x="786808" y="3277385"/>
                  <a:pt x="935664" y="3172832"/>
                </a:cubicBezTo>
              </a:path>
            </a:pathLst>
          </a:custGeom>
          <a:noFill/>
          <a:ln w="952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E"/>
          </a:p>
        </p:txBody>
      </p:sp>
      <p:sp>
        <p:nvSpPr>
          <p:cNvPr id="64" name="Freeform 63">
            <a:extLst>
              <a:ext uri="{FF2B5EF4-FFF2-40B4-BE49-F238E27FC236}">
                <a16:creationId xmlns:a16="http://schemas.microsoft.com/office/drawing/2014/main" id="{1E92005F-A6B7-3B59-E68E-253FF2034901}"/>
              </a:ext>
            </a:extLst>
          </p:cNvPr>
          <p:cNvSpPr/>
          <p:nvPr/>
        </p:nvSpPr>
        <p:spPr>
          <a:xfrm>
            <a:off x="3504514" y="3156399"/>
            <a:ext cx="3997040" cy="2818720"/>
          </a:xfrm>
          <a:custGeom>
            <a:avLst/>
            <a:gdLst>
              <a:gd name="connsiteX0" fmla="*/ 0 w 4099389"/>
              <a:gd name="connsiteY0" fmla="*/ 2085265 h 2552458"/>
              <a:gd name="connsiteX1" fmla="*/ 616450 w 4099389"/>
              <a:gd name="connsiteY1" fmla="*/ 2537328 h 2552458"/>
              <a:gd name="connsiteX2" fmla="*/ 1099335 w 4099389"/>
              <a:gd name="connsiteY2" fmla="*/ 1592106 h 2552458"/>
              <a:gd name="connsiteX3" fmla="*/ 1345915 w 4099389"/>
              <a:gd name="connsiteY3" fmla="*/ 1725670 h 2552458"/>
              <a:gd name="connsiteX4" fmla="*/ 1253448 w 4099389"/>
              <a:gd name="connsiteY4" fmla="*/ 1972250 h 2552458"/>
              <a:gd name="connsiteX5" fmla="*/ 1068513 w 4099389"/>
              <a:gd name="connsiteY5" fmla="*/ 1910605 h 2552458"/>
              <a:gd name="connsiteX6" fmla="*/ 924675 w 4099389"/>
              <a:gd name="connsiteY6" fmla="*/ 1653751 h 2552458"/>
              <a:gd name="connsiteX7" fmla="*/ 1078787 w 4099389"/>
              <a:gd name="connsiteY7" fmla="*/ 1448268 h 2552458"/>
              <a:gd name="connsiteX8" fmla="*/ 1428108 w 4099389"/>
              <a:gd name="connsiteY8" fmla="*/ 1468816 h 2552458"/>
              <a:gd name="connsiteX9" fmla="*/ 1582221 w 4099389"/>
              <a:gd name="connsiteY9" fmla="*/ 1715396 h 2552458"/>
              <a:gd name="connsiteX10" fmla="*/ 1705511 w 4099389"/>
              <a:gd name="connsiteY10" fmla="*/ 1982524 h 2552458"/>
              <a:gd name="connsiteX11" fmla="*/ 1921268 w 4099389"/>
              <a:gd name="connsiteY11" fmla="*/ 2198281 h 2552458"/>
              <a:gd name="connsiteX12" fmla="*/ 2167848 w 4099389"/>
              <a:gd name="connsiteY12" fmla="*/ 2095540 h 2552458"/>
              <a:gd name="connsiteX13" fmla="*/ 2291138 w 4099389"/>
              <a:gd name="connsiteY13" fmla="*/ 1694847 h 2552458"/>
              <a:gd name="connsiteX14" fmla="*/ 2301412 w 4099389"/>
              <a:gd name="connsiteY14" fmla="*/ 1191414 h 2552458"/>
              <a:gd name="connsiteX15" fmla="*/ 2465798 w 4099389"/>
              <a:gd name="connsiteY15" fmla="*/ 1140043 h 2552458"/>
              <a:gd name="connsiteX16" fmla="*/ 2455524 w 4099389"/>
              <a:gd name="connsiteY16" fmla="*/ 1355800 h 2552458"/>
              <a:gd name="connsiteX17" fmla="*/ 2075380 w 4099389"/>
              <a:gd name="connsiteY17" fmla="*/ 1283881 h 2552458"/>
              <a:gd name="connsiteX18" fmla="*/ 1941816 w 4099389"/>
              <a:gd name="connsiteY18" fmla="*/ 1468816 h 2552458"/>
              <a:gd name="connsiteX19" fmla="*/ 2065106 w 4099389"/>
              <a:gd name="connsiteY19" fmla="*/ 1643477 h 2552458"/>
              <a:gd name="connsiteX20" fmla="*/ 2404153 w 4099389"/>
              <a:gd name="connsiteY20" fmla="*/ 1612654 h 2552458"/>
              <a:gd name="connsiteX21" fmla="*/ 2650733 w 4099389"/>
              <a:gd name="connsiteY21" fmla="*/ 1417445 h 2552458"/>
              <a:gd name="connsiteX22" fmla="*/ 2938409 w 4099389"/>
              <a:gd name="connsiteY22" fmla="*/ 1499639 h 2552458"/>
              <a:gd name="connsiteX23" fmla="*/ 2794571 w 4099389"/>
              <a:gd name="connsiteY23" fmla="*/ 1746218 h 2552458"/>
              <a:gd name="connsiteX24" fmla="*/ 2537717 w 4099389"/>
              <a:gd name="connsiteY24" fmla="*/ 1705122 h 2552458"/>
              <a:gd name="connsiteX25" fmla="*/ 2558266 w 4099389"/>
              <a:gd name="connsiteY25" fmla="*/ 1273607 h 2552458"/>
              <a:gd name="connsiteX26" fmla="*/ 2856216 w 4099389"/>
              <a:gd name="connsiteY26" fmla="*/ 1222236 h 2552458"/>
              <a:gd name="connsiteX27" fmla="*/ 2804845 w 4099389"/>
              <a:gd name="connsiteY27" fmla="*/ 790722 h 2552458"/>
              <a:gd name="connsiteX28" fmla="*/ 2979506 w 4099389"/>
              <a:gd name="connsiteY28" fmla="*/ 698254 h 2552458"/>
              <a:gd name="connsiteX29" fmla="*/ 3092522 w 4099389"/>
              <a:gd name="connsiteY29" fmla="*/ 1119495 h 2552458"/>
              <a:gd name="connsiteX30" fmla="*/ 3287731 w 4099389"/>
              <a:gd name="connsiteY30" fmla="*/ 965382 h 2552458"/>
              <a:gd name="connsiteX31" fmla="*/ 2969232 w 4099389"/>
              <a:gd name="connsiteY31" fmla="*/ 554416 h 2552458"/>
              <a:gd name="connsiteX32" fmla="*/ 2917861 w 4099389"/>
              <a:gd name="connsiteY32" fmla="*/ 184546 h 2552458"/>
              <a:gd name="connsiteX33" fmla="*/ 3174715 w 4099389"/>
              <a:gd name="connsiteY33" fmla="*/ 92079 h 2552458"/>
              <a:gd name="connsiteX34" fmla="*/ 3205538 w 4099389"/>
              <a:gd name="connsiteY34" fmla="*/ 503045 h 2552458"/>
              <a:gd name="connsiteX35" fmla="*/ 3472666 w 4099389"/>
              <a:gd name="connsiteY35" fmla="*/ 266740 h 2552458"/>
              <a:gd name="connsiteX36" fmla="*/ 3369924 w 4099389"/>
              <a:gd name="connsiteY36" fmla="*/ 112627 h 2552458"/>
              <a:gd name="connsiteX37" fmla="*/ 3554859 w 4099389"/>
              <a:gd name="connsiteY37" fmla="*/ 9886 h 2552458"/>
              <a:gd name="connsiteX38" fmla="*/ 4099389 w 4099389"/>
              <a:gd name="connsiteY38" fmla="*/ 9886 h 2552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</a:cxnLst>
            <a:rect l="l" t="t" r="r" b="b"/>
            <a:pathLst>
              <a:path w="4099389" h="2552458">
                <a:moveTo>
                  <a:pt x="0" y="2085265"/>
                </a:moveTo>
                <a:cubicBezTo>
                  <a:pt x="216614" y="2352393"/>
                  <a:pt x="433228" y="2619521"/>
                  <a:pt x="616450" y="2537328"/>
                </a:cubicBezTo>
                <a:cubicBezTo>
                  <a:pt x="799672" y="2455135"/>
                  <a:pt x="977758" y="1727382"/>
                  <a:pt x="1099335" y="1592106"/>
                </a:cubicBezTo>
                <a:cubicBezTo>
                  <a:pt x="1220912" y="1456830"/>
                  <a:pt x="1320230" y="1662313"/>
                  <a:pt x="1345915" y="1725670"/>
                </a:cubicBezTo>
                <a:cubicBezTo>
                  <a:pt x="1371600" y="1789027"/>
                  <a:pt x="1299682" y="1941428"/>
                  <a:pt x="1253448" y="1972250"/>
                </a:cubicBezTo>
                <a:cubicBezTo>
                  <a:pt x="1207214" y="2003072"/>
                  <a:pt x="1123308" y="1963688"/>
                  <a:pt x="1068513" y="1910605"/>
                </a:cubicBezTo>
                <a:cubicBezTo>
                  <a:pt x="1013718" y="1857522"/>
                  <a:pt x="922963" y="1730807"/>
                  <a:pt x="924675" y="1653751"/>
                </a:cubicBezTo>
                <a:cubicBezTo>
                  <a:pt x="926387" y="1576695"/>
                  <a:pt x="994881" y="1479091"/>
                  <a:pt x="1078787" y="1448268"/>
                </a:cubicBezTo>
                <a:cubicBezTo>
                  <a:pt x="1162693" y="1417445"/>
                  <a:pt x="1344202" y="1424295"/>
                  <a:pt x="1428108" y="1468816"/>
                </a:cubicBezTo>
                <a:cubicBezTo>
                  <a:pt x="1512014" y="1513337"/>
                  <a:pt x="1535987" y="1629778"/>
                  <a:pt x="1582221" y="1715396"/>
                </a:cubicBezTo>
                <a:cubicBezTo>
                  <a:pt x="1628455" y="1801014"/>
                  <a:pt x="1649003" y="1902043"/>
                  <a:pt x="1705511" y="1982524"/>
                </a:cubicBezTo>
                <a:cubicBezTo>
                  <a:pt x="1762019" y="2063005"/>
                  <a:pt x="1844212" y="2179445"/>
                  <a:pt x="1921268" y="2198281"/>
                </a:cubicBezTo>
                <a:cubicBezTo>
                  <a:pt x="1998324" y="2217117"/>
                  <a:pt x="2106203" y="2179446"/>
                  <a:pt x="2167848" y="2095540"/>
                </a:cubicBezTo>
                <a:cubicBezTo>
                  <a:pt x="2229493" y="2011634"/>
                  <a:pt x="2268877" y="1845535"/>
                  <a:pt x="2291138" y="1694847"/>
                </a:cubicBezTo>
                <a:cubicBezTo>
                  <a:pt x="2313399" y="1544159"/>
                  <a:pt x="2272302" y="1283881"/>
                  <a:pt x="2301412" y="1191414"/>
                </a:cubicBezTo>
                <a:cubicBezTo>
                  <a:pt x="2330522" y="1098947"/>
                  <a:pt x="2440113" y="1112645"/>
                  <a:pt x="2465798" y="1140043"/>
                </a:cubicBezTo>
                <a:cubicBezTo>
                  <a:pt x="2491483" y="1167441"/>
                  <a:pt x="2520594" y="1331827"/>
                  <a:pt x="2455524" y="1355800"/>
                </a:cubicBezTo>
                <a:cubicBezTo>
                  <a:pt x="2390454" y="1379773"/>
                  <a:pt x="2160998" y="1265045"/>
                  <a:pt x="2075380" y="1283881"/>
                </a:cubicBezTo>
                <a:cubicBezTo>
                  <a:pt x="1989762" y="1302717"/>
                  <a:pt x="1943528" y="1408883"/>
                  <a:pt x="1941816" y="1468816"/>
                </a:cubicBezTo>
                <a:cubicBezTo>
                  <a:pt x="1940104" y="1528749"/>
                  <a:pt x="1988050" y="1619504"/>
                  <a:pt x="2065106" y="1643477"/>
                </a:cubicBezTo>
                <a:cubicBezTo>
                  <a:pt x="2142162" y="1667450"/>
                  <a:pt x="2306549" y="1650326"/>
                  <a:pt x="2404153" y="1612654"/>
                </a:cubicBezTo>
                <a:cubicBezTo>
                  <a:pt x="2501757" y="1574982"/>
                  <a:pt x="2561690" y="1436281"/>
                  <a:pt x="2650733" y="1417445"/>
                </a:cubicBezTo>
                <a:cubicBezTo>
                  <a:pt x="2739776" y="1398609"/>
                  <a:pt x="2914436" y="1444843"/>
                  <a:pt x="2938409" y="1499639"/>
                </a:cubicBezTo>
                <a:cubicBezTo>
                  <a:pt x="2962382" y="1554435"/>
                  <a:pt x="2861353" y="1711971"/>
                  <a:pt x="2794571" y="1746218"/>
                </a:cubicBezTo>
                <a:cubicBezTo>
                  <a:pt x="2727789" y="1780465"/>
                  <a:pt x="2577101" y="1783890"/>
                  <a:pt x="2537717" y="1705122"/>
                </a:cubicBezTo>
                <a:cubicBezTo>
                  <a:pt x="2498333" y="1626353"/>
                  <a:pt x="2505183" y="1354088"/>
                  <a:pt x="2558266" y="1273607"/>
                </a:cubicBezTo>
                <a:cubicBezTo>
                  <a:pt x="2611349" y="1193126"/>
                  <a:pt x="2815120" y="1302717"/>
                  <a:pt x="2856216" y="1222236"/>
                </a:cubicBezTo>
                <a:cubicBezTo>
                  <a:pt x="2897312" y="1141755"/>
                  <a:pt x="2784297" y="878052"/>
                  <a:pt x="2804845" y="790722"/>
                </a:cubicBezTo>
                <a:cubicBezTo>
                  <a:pt x="2825393" y="703392"/>
                  <a:pt x="2931560" y="643459"/>
                  <a:pt x="2979506" y="698254"/>
                </a:cubicBezTo>
                <a:cubicBezTo>
                  <a:pt x="3027452" y="753049"/>
                  <a:pt x="3041151" y="1074974"/>
                  <a:pt x="3092522" y="1119495"/>
                </a:cubicBezTo>
                <a:cubicBezTo>
                  <a:pt x="3143893" y="1164016"/>
                  <a:pt x="3308279" y="1059562"/>
                  <a:pt x="3287731" y="965382"/>
                </a:cubicBezTo>
                <a:cubicBezTo>
                  <a:pt x="3267183" y="871202"/>
                  <a:pt x="3030877" y="684555"/>
                  <a:pt x="2969232" y="554416"/>
                </a:cubicBezTo>
                <a:cubicBezTo>
                  <a:pt x="2907587" y="424277"/>
                  <a:pt x="2883614" y="261602"/>
                  <a:pt x="2917861" y="184546"/>
                </a:cubicBezTo>
                <a:cubicBezTo>
                  <a:pt x="2952108" y="107490"/>
                  <a:pt x="3126769" y="38996"/>
                  <a:pt x="3174715" y="92079"/>
                </a:cubicBezTo>
                <a:cubicBezTo>
                  <a:pt x="3222661" y="145162"/>
                  <a:pt x="3155880" y="473935"/>
                  <a:pt x="3205538" y="503045"/>
                </a:cubicBezTo>
                <a:cubicBezTo>
                  <a:pt x="3255196" y="532155"/>
                  <a:pt x="3445268" y="331810"/>
                  <a:pt x="3472666" y="266740"/>
                </a:cubicBezTo>
                <a:cubicBezTo>
                  <a:pt x="3500064" y="201670"/>
                  <a:pt x="3356225" y="155436"/>
                  <a:pt x="3369924" y="112627"/>
                </a:cubicBezTo>
                <a:cubicBezTo>
                  <a:pt x="3383623" y="69818"/>
                  <a:pt x="3433282" y="27009"/>
                  <a:pt x="3554859" y="9886"/>
                </a:cubicBezTo>
                <a:cubicBezTo>
                  <a:pt x="3676436" y="-7237"/>
                  <a:pt x="3887912" y="1324"/>
                  <a:pt x="4099389" y="9886"/>
                </a:cubicBezTo>
              </a:path>
            </a:pathLst>
          </a:custGeom>
          <a:noFill/>
          <a:ln w="952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E"/>
          </a:p>
        </p:txBody>
      </p:sp>
      <p:cxnSp>
        <p:nvCxnSpPr>
          <p:cNvPr id="65" name="Straight Arrow Connector 64">
            <a:extLst>
              <a:ext uri="{FF2B5EF4-FFF2-40B4-BE49-F238E27FC236}">
                <a16:creationId xmlns:a16="http://schemas.microsoft.com/office/drawing/2014/main" id="{62B349C5-2583-D1AB-700A-98CEFF491C4A}"/>
              </a:ext>
            </a:extLst>
          </p:cNvPr>
          <p:cNvCxnSpPr>
            <a:cxnSpLocks/>
          </p:cNvCxnSpPr>
          <p:nvPr/>
        </p:nvCxnSpPr>
        <p:spPr>
          <a:xfrm>
            <a:off x="7228068" y="3156399"/>
            <a:ext cx="298775" cy="0"/>
          </a:xfrm>
          <a:prstGeom prst="straightConnector1">
            <a:avLst/>
          </a:prstGeom>
          <a:ln w="9525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6" name="TextBox 65">
            <a:extLst>
              <a:ext uri="{FF2B5EF4-FFF2-40B4-BE49-F238E27FC236}">
                <a16:creationId xmlns:a16="http://schemas.microsoft.com/office/drawing/2014/main" id="{6CDAC95D-94A0-72FC-549D-50A44CCC02BD}"/>
              </a:ext>
            </a:extLst>
          </p:cNvPr>
          <p:cNvSpPr txBox="1"/>
          <p:nvPr/>
        </p:nvSpPr>
        <p:spPr>
          <a:xfrm rot="19103864">
            <a:off x="5356897" y="5290276"/>
            <a:ext cx="3063724" cy="379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1219170"/>
            <a:r>
              <a:rPr lang="en-GB" sz="1867" b="1" dirty="0">
                <a:solidFill>
                  <a:srgbClr val="44546A"/>
                </a:solidFill>
                <a:latin typeface="Calibri" panose="020F0502020204030204"/>
              </a:rPr>
              <a:t>Transformative</a:t>
            </a:r>
            <a:r>
              <a:rPr lang="en-GB" sz="1867" b="1" noProof="0" dirty="0">
                <a:solidFill>
                  <a:srgbClr val="44546A"/>
                </a:solidFill>
                <a:latin typeface="Calibri" panose="020F0502020204030204"/>
              </a:rPr>
              <a:t> </a:t>
            </a:r>
            <a:r>
              <a:rPr lang="en-GB" sz="1867" b="1" dirty="0">
                <a:solidFill>
                  <a:srgbClr val="44546A"/>
                </a:solidFill>
                <a:latin typeface="Calibri" panose="020F0502020204030204"/>
              </a:rPr>
              <a:t>interventions</a:t>
            </a:r>
            <a:endParaRPr lang="en-GB" sz="1867" b="1" noProof="0" dirty="0">
              <a:solidFill>
                <a:srgbClr val="44546A"/>
              </a:solidFill>
              <a:latin typeface="Calibri" panose="020F0502020204030204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A7ADE5D-0B73-A4F5-402F-632B7931E898}"/>
              </a:ext>
            </a:extLst>
          </p:cNvPr>
          <p:cNvSpPr/>
          <p:nvPr/>
        </p:nvSpPr>
        <p:spPr>
          <a:xfrm>
            <a:off x="227514" y="4895243"/>
            <a:ext cx="3760937" cy="1026487"/>
          </a:xfrm>
          <a:prstGeom prst="rect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3959839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7D6FF12-7C15-B76B-4B2A-16FEAA0F66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SE" dirty="0"/>
              <a:t>Understanding the present situation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E6BA000-963C-B7E0-3BC0-7EE3699BC9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GB" dirty="0"/>
              <a:t>“</a:t>
            </a:r>
            <a:r>
              <a:rPr lang="en-GB" i="1" dirty="0"/>
              <a:t>We do not describe the world we see, but we see the world we describe</a:t>
            </a:r>
            <a:r>
              <a:rPr lang="en-GB" dirty="0"/>
              <a:t>”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/>
              <a:t>David Bohm</a:t>
            </a:r>
          </a:p>
          <a:p>
            <a:pPr marL="0" indent="0">
              <a:lnSpc>
                <a:spcPct val="120000"/>
              </a:lnSpc>
              <a:buNone/>
            </a:pPr>
            <a:endParaRPr lang="en-GB" dirty="0"/>
          </a:p>
          <a:p>
            <a:pPr marL="0" indent="0">
              <a:lnSpc>
                <a:spcPct val="120000"/>
              </a:lnSpc>
              <a:buNone/>
            </a:pPr>
            <a:r>
              <a:rPr lang="en-GB" i="1" dirty="0"/>
              <a:t>“In any complex setting, people typically focus their attention on the parts of the system most visible from their own vantage</a:t>
            </a:r>
            <a:r>
              <a:rPr lang="en-GB" dirty="0"/>
              <a:t> </a:t>
            </a:r>
            <a:r>
              <a:rPr lang="en-GB" i="1" dirty="0"/>
              <a:t>point. This usually results in arguments about who has the right perspective on the problem. Helping people see the larger system is essential to building a</a:t>
            </a:r>
            <a:r>
              <a:rPr lang="en-GB" dirty="0"/>
              <a:t> </a:t>
            </a:r>
            <a:r>
              <a:rPr lang="en-GB" i="1" dirty="0"/>
              <a:t>shared understanding of complex problems. This understanding enables collaborating organizations to jointly develop solutions</a:t>
            </a:r>
            <a:r>
              <a:rPr lang="en-GB" dirty="0"/>
              <a:t> </a:t>
            </a:r>
            <a:r>
              <a:rPr lang="en-GB" i="1" dirty="0"/>
              <a:t>not evident to any of them individually and to work together for the health of the whole system rather than just pursue symptomatic fixes to individual pieces.”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/>
              <a:t>Peter</a:t>
            </a:r>
            <a:r>
              <a:rPr lang="en-GB" i="1" dirty="0"/>
              <a:t> </a:t>
            </a:r>
            <a:r>
              <a:rPr lang="en-GB" dirty="0"/>
              <a:t>Senge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SE" dirty="0"/>
          </a:p>
        </p:txBody>
      </p:sp>
    </p:spTree>
    <p:extLst>
      <p:ext uri="{BB962C8B-B14F-4D97-AF65-F5344CB8AC3E}">
        <p14:creationId xmlns:p14="http://schemas.microsoft.com/office/powerpoint/2010/main" val="28074154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B8759-3277-C710-8C2B-ED49A94302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67154"/>
            <a:ext cx="10515600" cy="1325563"/>
          </a:xfrm>
        </p:spPr>
        <p:txBody>
          <a:bodyPr/>
          <a:lstStyle/>
          <a:p>
            <a:pPr algn="ctr"/>
            <a:r>
              <a:rPr lang="en-SE" dirty="0"/>
              <a:t>To solve a big problem, make it bigger</a:t>
            </a:r>
          </a:p>
        </p:txBody>
      </p:sp>
      <p:pic>
        <p:nvPicPr>
          <p:cNvPr id="5" name="Content Placeholder 4" descr="An iceberg in the water&#10;&#10;AI-generated content may be incorrect.">
            <a:extLst>
              <a:ext uri="{FF2B5EF4-FFF2-40B4-BE49-F238E27FC236}">
                <a16:creationId xmlns:a16="http://schemas.microsoft.com/office/drawing/2014/main" id="{1EB527A0-AE97-5982-85C8-9A360E6022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759862" y="1667328"/>
            <a:ext cx="8672275" cy="4923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1072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ceberg Model - Mutomorro">
            <a:extLst>
              <a:ext uri="{FF2B5EF4-FFF2-40B4-BE49-F238E27FC236}">
                <a16:creationId xmlns:a16="http://schemas.microsoft.com/office/drawing/2014/main" id="{74091C46-3329-9307-FF8D-C9C5F6964E1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104"/>
          <a:stretch>
            <a:fillRect/>
          </a:stretch>
        </p:blipFill>
        <p:spPr bwMode="auto">
          <a:xfrm>
            <a:off x="1246188" y="0"/>
            <a:ext cx="9699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51650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" name="Picture 1" descr="A white board with writing on it&#10;&#10;AI-generated content may be incorrect.">
            <a:extLst>
              <a:ext uri="{FF2B5EF4-FFF2-40B4-BE49-F238E27FC236}">
                <a16:creationId xmlns:a16="http://schemas.microsoft.com/office/drawing/2014/main" id="{93920A3B-C299-A62B-89D9-1CF97CC529E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8906" b="6108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9211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1C1F141-95B0-5EC3-8B13-EB1B3BEFD06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5480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2573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CC5A56-FA1B-9234-06B2-1D7907ACAB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6351B3-159B-ED04-55B0-3E34E44A1F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SE" dirty="0"/>
              <a:t>Lunch break</a:t>
            </a:r>
          </a:p>
        </p:txBody>
      </p:sp>
    </p:spTree>
    <p:extLst>
      <p:ext uri="{BB962C8B-B14F-4D97-AF65-F5344CB8AC3E}">
        <p14:creationId xmlns:p14="http://schemas.microsoft.com/office/powerpoint/2010/main" val="38022406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E0D288-B13A-7F27-5D9A-0365ACE173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37087" y="2766218"/>
            <a:ext cx="7737423" cy="1325563"/>
          </a:xfrm>
        </p:spPr>
        <p:txBody>
          <a:bodyPr/>
          <a:lstStyle/>
          <a:p>
            <a:pPr algn="ctr"/>
            <a:r>
              <a:rPr lang="en-SE" dirty="0"/>
              <a:t>Gaps and challenges</a:t>
            </a:r>
          </a:p>
        </p:txBody>
      </p:sp>
      <p:pic>
        <p:nvPicPr>
          <p:cNvPr id="2054" name="Picture 6" descr="The Castle of the Pyrenees - Wikipedia">
            <a:extLst>
              <a:ext uri="{FF2B5EF4-FFF2-40B4-BE49-F238E27FC236}">
                <a16:creationId xmlns:a16="http://schemas.microsoft.com/office/drawing/2014/main" id="{EF5B9726-48CE-5438-F5E6-8999745204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4437089" cy="6879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61611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8CA475-17C4-882F-B317-80BDE2C5DF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SE" dirty="0"/>
              <a:t>Rich pictures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62DE1F-FA56-4233-1C8E-1BA8053022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4767470" cy="4351338"/>
          </a:xfrm>
        </p:spPr>
        <p:txBody>
          <a:bodyPr/>
          <a:lstStyle/>
          <a:p>
            <a:pPr marL="0" indent="0">
              <a:buNone/>
            </a:pPr>
            <a:r>
              <a:rPr lang="en-SE" dirty="0"/>
              <a:t>Soft systems methodology to co-</a:t>
            </a:r>
            <a:r>
              <a:rPr lang="en-GB" dirty="0"/>
              <a:t>develop a holistic understanding of a situation, identify key aspects, organize complex information with a systemic approach, and sketching a starting point for more structured analysis</a:t>
            </a:r>
            <a:endParaRPr lang="en-SE" dirty="0"/>
          </a:p>
        </p:txBody>
      </p:sp>
      <p:pic>
        <p:nvPicPr>
          <p:cNvPr id="4" name="Picture 2" descr="Rich Picture Diagram | Download Scientific Diagram">
            <a:extLst>
              <a:ext uri="{FF2B5EF4-FFF2-40B4-BE49-F238E27FC236}">
                <a16:creationId xmlns:a16="http://schemas.microsoft.com/office/drawing/2014/main" id="{39ACA192-D24B-7818-D6C1-BEE538365C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0"/>
            <a:ext cx="5619164" cy="321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Drawing a rich picture">
            <a:extLst>
              <a:ext uri="{FF2B5EF4-FFF2-40B4-BE49-F238E27FC236}">
                <a16:creationId xmlns:a16="http://schemas.microsoft.com/office/drawing/2014/main" id="{107E4364-BF84-7131-7020-11A1CE3AF8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5999" y="3429000"/>
            <a:ext cx="5619165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06761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A930BC1-526B-E843-A057-9CAC1663E851}"/>
              </a:ext>
            </a:extLst>
          </p:cNvPr>
          <p:cNvGraphicFramePr>
            <a:graphicFrameLocks noGrp="1"/>
          </p:cNvGraphicFramePr>
          <p:nvPr/>
        </p:nvGraphicFramePr>
        <p:xfrm>
          <a:off x="1462698" y="1199158"/>
          <a:ext cx="9052902" cy="515877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015517">
                  <a:extLst>
                    <a:ext uri="{9D8B030D-6E8A-4147-A177-3AD203B41FA5}">
                      <a16:colId xmlns:a16="http://schemas.microsoft.com/office/drawing/2014/main" val="678767963"/>
                    </a:ext>
                  </a:extLst>
                </a:gridCol>
                <a:gridCol w="3053596">
                  <a:extLst>
                    <a:ext uri="{9D8B030D-6E8A-4147-A177-3AD203B41FA5}">
                      <a16:colId xmlns:a16="http://schemas.microsoft.com/office/drawing/2014/main" val="3373383650"/>
                    </a:ext>
                  </a:extLst>
                </a:gridCol>
                <a:gridCol w="2983789">
                  <a:extLst>
                    <a:ext uri="{9D8B030D-6E8A-4147-A177-3AD203B41FA5}">
                      <a16:colId xmlns:a16="http://schemas.microsoft.com/office/drawing/2014/main" val="2279435491"/>
                    </a:ext>
                  </a:extLst>
                </a:gridCol>
              </a:tblGrid>
              <a:tr h="972230">
                <a:tc>
                  <a:txBody>
                    <a:bodyPr/>
                    <a:lstStyle/>
                    <a:p>
                      <a:r>
                        <a:rPr lang="sv-SE" b="1" dirty="0" err="1">
                          <a:solidFill>
                            <a:schemeClr val="tx1"/>
                          </a:solidFill>
                        </a:rPr>
                        <a:t>Current</a:t>
                      </a:r>
                      <a:r>
                        <a:rPr lang="sv-SE" b="1" dirty="0">
                          <a:solidFill>
                            <a:schemeClr val="tx1"/>
                          </a:solidFill>
                        </a:rPr>
                        <a:t> situation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b="1" dirty="0">
                          <a:solidFill>
                            <a:schemeClr val="tx1"/>
                          </a:solidFill>
                        </a:rPr>
                        <a:t>Gap/</a:t>
                      </a:r>
                      <a:r>
                        <a:rPr lang="sv-SE" b="1" dirty="0" err="1">
                          <a:solidFill>
                            <a:schemeClr val="tx1"/>
                          </a:solidFill>
                        </a:rPr>
                        <a:t>challenge</a:t>
                      </a:r>
                      <a:endParaRPr lang="sv-SE" b="1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sv-SE" sz="1600" b="0" dirty="0" err="1">
                          <a:solidFill>
                            <a:schemeClr val="tx1"/>
                          </a:solidFill>
                        </a:rPr>
                        <a:t>Systemic</a:t>
                      </a:r>
                      <a:r>
                        <a:rPr lang="sv-SE" sz="1600" b="0" dirty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sv-SE" sz="1600" b="0" dirty="0" err="1">
                          <a:solidFill>
                            <a:schemeClr val="tx1"/>
                          </a:solidFill>
                        </a:rPr>
                        <a:t>local</a:t>
                      </a:r>
                      <a:r>
                        <a:rPr lang="sv-SE" sz="1600" b="0" dirty="0">
                          <a:solidFill>
                            <a:schemeClr val="tx1"/>
                          </a:solidFill>
                        </a:rPr>
                        <a:t> manifestation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b="1" dirty="0" err="1">
                          <a:solidFill>
                            <a:schemeClr val="tx1"/>
                          </a:solidFill>
                        </a:rPr>
                        <a:t>Guiding</a:t>
                      </a:r>
                      <a:r>
                        <a:rPr lang="sv-SE" b="1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sv-SE" b="1" dirty="0" err="1">
                          <a:solidFill>
                            <a:schemeClr val="tx1"/>
                          </a:solidFill>
                        </a:rPr>
                        <a:t>principles</a:t>
                      </a:r>
                      <a:endParaRPr lang="sv-SE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1330673"/>
                  </a:ext>
                </a:extLst>
              </a:tr>
              <a:tr h="987674">
                <a:tc>
                  <a:txBody>
                    <a:bodyPr/>
                    <a:lstStyle/>
                    <a:p>
                      <a:endParaRPr lang="sv-S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dirty="0">
                        <a:solidFill>
                          <a:schemeClr val="tx1"/>
                        </a:solidFill>
                      </a:endParaRPr>
                    </a:p>
                    <a:p>
                      <a:endParaRPr lang="sv-SE" dirty="0">
                        <a:solidFill>
                          <a:schemeClr val="tx1"/>
                        </a:solidFill>
                      </a:endParaRPr>
                    </a:p>
                    <a:p>
                      <a:endParaRPr lang="sv-S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1266163"/>
                  </a:ext>
                </a:extLst>
              </a:tr>
              <a:tr h="639775">
                <a:tc>
                  <a:txBody>
                    <a:bodyPr/>
                    <a:lstStyle/>
                    <a:p>
                      <a:endParaRPr lang="sv-S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0180779"/>
                  </a:ext>
                </a:extLst>
              </a:tr>
              <a:tr h="639775">
                <a:tc>
                  <a:txBody>
                    <a:bodyPr/>
                    <a:lstStyle/>
                    <a:p>
                      <a:endParaRPr lang="sv-S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9544411"/>
                  </a:ext>
                </a:extLst>
              </a:tr>
              <a:tr h="639775">
                <a:tc>
                  <a:txBody>
                    <a:bodyPr/>
                    <a:lstStyle/>
                    <a:p>
                      <a:endParaRPr lang="sv-S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9391280"/>
                  </a:ext>
                </a:extLst>
              </a:tr>
              <a:tr h="639775">
                <a:tc>
                  <a:txBody>
                    <a:bodyPr/>
                    <a:lstStyle/>
                    <a:p>
                      <a:endParaRPr lang="sv-S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8300881"/>
                  </a:ext>
                </a:extLst>
              </a:tr>
              <a:tr h="639775">
                <a:tc>
                  <a:txBody>
                    <a:bodyPr/>
                    <a:lstStyle/>
                    <a:p>
                      <a:endParaRPr lang="sv-S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6446178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C3403157-F45B-C742-92BA-4771B0F2520E}"/>
              </a:ext>
            </a:extLst>
          </p:cNvPr>
          <p:cNvSpPr txBox="1"/>
          <p:nvPr/>
        </p:nvSpPr>
        <p:spPr>
          <a:xfrm>
            <a:off x="1462698" y="300038"/>
            <a:ext cx="39985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/>
              <a:t>Gaps and challenges</a:t>
            </a:r>
          </a:p>
        </p:txBody>
      </p:sp>
      <p:pic>
        <p:nvPicPr>
          <p:cNvPr id="7" name="Picture 6" descr="Text&#10;&#10;Description automatically generated">
            <a:extLst>
              <a:ext uri="{FF2B5EF4-FFF2-40B4-BE49-F238E27FC236}">
                <a16:creationId xmlns:a16="http://schemas.microsoft.com/office/drawing/2014/main" id="{0549C326-19AF-A34C-B64D-9F34D389D5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2698" y="2216446"/>
            <a:ext cx="9052902" cy="1523215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8F44209-56AC-3803-01DF-68B63C5D7B9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 l="22027"/>
          <a:stretch/>
        </p:blipFill>
        <p:spPr>
          <a:xfrm rot="20138746">
            <a:off x="63275" y="2668838"/>
            <a:ext cx="1760178" cy="214164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E5D6A55-3B22-323A-286A-C7B8EDE13900}"/>
              </a:ext>
            </a:extLst>
          </p:cNvPr>
          <p:cNvPicPr/>
          <p:nvPr/>
        </p:nvPicPr>
        <p:blipFill rotWithShape="1"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 t="13812"/>
          <a:stretch/>
        </p:blipFill>
        <p:spPr>
          <a:xfrm>
            <a:off x="9604683" y="4106731"/>
            <a:ext cx="2068969" cy="2009458"/>
          </a:xfrm>
          <a:prstGeom prst="rect">
            <a:avLst/>
          </a:prstGeom>
        </p:spPr>
      </p:pic>
      <p:pic>
        <p:nvPicPr>
          <p:cNvPr id="8" name="Picture 7" descr="A white background with black and white clouds&#10;&#10;Description automatically generated">
            <a:extLst>
              <a:ext uri="{FF2B5EF4-FFF2-40B4-BE49-F238E27FC236}">
                <a16:creationId xmlns:a16="http://schemas.microsoft.com/office/drawing/2014/main" id="{C1F415FF-7479-4D82-EDF1-5B548D9BFFD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64369" y="2936415"/>
            <a:ext cx="2244643" cy="428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82740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4F34A1-D7B5-91FA-A405-50CDCA679A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BA48DB-AB3D-5A07-7739-D4B5188D33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16808"/>
            <a:ext cx="10515600" cy="1325563"/>
          </a:xfrm>
        </p:spPr>
        <p:txBody>
          <a:bodyPr/>
          <a:lstStyle/>
          <a:p>
            <a:pPr algn="ctr"/>
            <a:r>
              <a:rPr lang="en-SE" dirty="0"/>
              <a:t>How to explore and understand presents?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AC7387F6-62B9-6D7A-4BDB-E8EB76784288}"/>
              </a:ext>
            </a:extLst>
          </p:cNvPr>
          <p:cNvSpPr/>
          <p:nvPr/>
        </p:nvSpPr>
        <p:spPr>
          <a:xfrm>
            <a:off x="305252" y="2292242"/>
            <a:ext cx="2274664" cy="2273515"/>
          </a:xfrm>
          <a:prstGeom prst="ellips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E" dirty="0"/>
              <a:t>Embodyment of guiding principles and values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2DF0B14B-BB88-D124-66E3-0F56DA32D001}"/>
              </a:ext>
            </a:extLst>
          </p:cNvPr>
          <p:cNvSpPr/>
          <p:nvPr/>
        </p:nvSpPr>
        <p:spPr>
          <a:xfrm>
            <a:off x="2346096" y="4030553"/>
            <a:ext cx="2274664" cy="2273515"/>
          </a:xfrm>
          <a:prstGeom prst="ellips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E" dirty="0"/>
              <a:t>Cognitive frames/how we look at the world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EBE8B289-9B47-2BCF-AAA5-DF6265AA117E}"/>
              </a:ext>
            </a:extLst>
          </p:cNvPr>
          <p:cNvSpPr/>
          <p:nvPr/>
        </p:nvSpPr>
        <p:spPr>
          <a:xfrm>
            <a:off x="4024086" y="1748745"/>
            <a:ext cx="2529114" cy="2529453"/>
          </a:xfrm>
          <a:prstGeom prst="ellips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E" dirty="0"/>
              <a:t>Visions and visual representations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B84E3E71-39AD-5B86-026D-9BA1B34E29EA}"/>
              </a:ext>
            </a:extLst>
          </p:cNvPr>
          <p:cNvSpPr/>
          <p:nvPr/>
        </p:nvSpPr>
        <p:spPr>
          <a:xfrm>
            <a:off x="7162800" y="1378631"/>
            <a:ext cx="2402114" cy="2402341"/>
          </a:xfrm>
          <a:prstGeom prst="ellips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E" dirty="0"/>
              <a:t>Storytelling and metaphors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FBC85650-C933-FFDE-9C6A-43491365DCD0}"/>
              </a:ext>
            </a:extLst>
          </p:cNvPr>
          <p:cNvSpPr/>
          <p:nvPr/>
        </p:nvSpPr>
        <p:spPr>
          <a:xfrm>
            <a:off x="5961743" y="4278198"/>
            <a:ext cx="2402114" cy="2402341"/>
          </a:xfrm>
          <a:prstGeom prst="ellips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E" dirty="0"/>
              <a:t>Role playing and experiential futures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8523FE1A-C3CB-1E44-6182-1653B7BE43B1}"/>
              </a:ext>
            </a:extLst>
          </p:cNvPr>
          <p:cNvSpPr/>
          <p:nvPr/>
        </p:nvSpPr>
        <p:spPr>
          <a:xfrm>
            <a:off x="9484634" y="3232943"/>
            <a:ext cx="2402114" cy="2402341"/>
          </a:xfrm>
          <a:prstGeom prst="ellips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E" dirty="0"/>
              <a:t>Sounds and other artistic forms of experssion</a:t>
            </a:r>
          </a:p>
        </p:txBody>
      </p:sp>
    </p:spTree>
    <p:extLst>
      <p:ext uri="{BB962C8B-B14F-4D97-AF65-F5344CB8AC3E}">
        <p14:creationId xmlns:p14="http://schemas.microsoft.com/office/powerpoint/2010/main" val="595508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12793B-9A7E-033B-F7B9-2AD274C865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SE" dirty="0"/>
              <a:t>What can be different, where?</a:t>
            </a:r>
          </a:p>
        </p:txBody>
      </p:sp>
      <p:pic>
        <p:nvPicPr>
          <p:cNvPr id="4" name="Picture 2" descr="brown and beige ceiling lamp">
            <a:extLst>
              <a:ext uri="{FF2B5EF4-FFF2-40B4-BE49-F238E27FC236}">
                <a16:creationId xmlns:a16="http://schemas.microsoft.com/office/drawing/2014/main" id="{143D3806-AE62-F538-C7F1-5D8143B1C6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0"/>
            <a:ext cx="121808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64453841-86D5-4205-47A1-815A04D21249}"/>
              </a:ext>
            </a:extLst>
          </p:cNvPr>
          <p:cNvSpPr/>
          <p:nvPr/>
        </p:nvSpPr>
        <p:spPr>
          <a:xfrm>
            <a:off x="481913" y="457199"/>
            <a:ext cx="3620530" cy="1322173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E" sz="2400" dirty="0"/>
              <a:t>What can be different, where?</a:t>
            </a:r>
          </a:p>
        </p:txBody>
      </p:sp>
    </p:spTree>
    <p:extLst>
      <p:ext uri="{BB962C8B-B14F-4D97-AF65-F5344CB8AC3E}">
        <p14:creationId xmlns:p14="http://schemas.microsoft.com/office/powerpoint/2010/main" val="16475684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green plant growing out of a crack in a concrete wall">
            <a:extLst>
              <a:ext uri="{FF2B5EF4-FFF2-40B4-BE49-F238E27FC236}">
                <a16:creationId xmlns:a16="http://schemas.microsoft.com/office/drawing/2014/main" id="{1B1C81B7-9920-F710-DEDE-3C4C623BDCA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46"/>
          <a:stretch/>
        </p:blipFill>
        <p:spPr bwMode="auto">
          <a:xfrm>
            <a:off x="20" y="1282"/>
            <a:ext cx="12191980" cy="6856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023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/>
    </mc:Choice>
    <mc:Fallback xmlns="">
      <p:transition spd="slow" advTm="20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80F80F-BCFB-D086-A0C6-6057B0DD51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SE" dirty="0"/>
              <a:t>Leverage points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4983FD-A18E-3F44-88D0-651ABC2F9F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42806"/>
            <a:ext cx="10515600" cy="3685489"/>
          </a:xfrm>
        </p:spPr>
        <p:txBody>
          <a:bodyPr anchor="ctr"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3600" dirty="0"/>
              <a:t>Leverage point: An “area with potential” in a system where a  smaller intervention can lead to larger changes </a:t>
            </a:r>
          </a:p>
          <a:p>
            <a:pPr algn="ctr">
              <a:lnSpc>
                <a:spcPct val="250000"/>
              </a:lnSpc>
            </a:pP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8478447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Picture 4" descr="A diagram of a diagram of a system&#10;&#10;AI-generated content may be incorrect.">
            <a:extLst>
              <a:ext uri="{FF2B5EF4-FFF2-40B4-BE49-F238E27FC236}">
                <a16:creationId xmlns:a16="http://schemas.microsoft.com/office/drawing/2014/main" id="{65B3587B-D1D2-F5D5-F781-F3AF4D58213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5875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055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5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0137200" cy="7636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r>
              <a:rPr lang="en" dirty="0"/>
              <a:t>Leverage points</a:t>
            </a:r>
            <a:endParaRPr dirty="0"/>
          </a:p>
        </p:txBody>
      </p:sp>
      <p:sp>
        <p:nvSpPr>
          <p:cNvPr id="128" name="Google Shape;128;p25"/>
          <p:cNvSpPr txBox="1">
            <a:spLocks noGrp="1"/>
          </p:cNvSpPr>
          <p:nvPr>
            <p:ph type="body" idx="1"/>
          </p:nvPr>
        </p:nvSpPr>
        <p:spPr>
          <a:xfrm>
            <a:off x="154360" y="2948326"/>
            <a:ext cx="5191400" cy="4135249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marL="0" indent="0">
              <a:lnSpc>
                <a:spcPct val="100000"/>
              </a:lnSpc>
              <a:spcBef>
                <a:spcPts val="2133"/>
              </a:spcBef>
              <a:buNone/>
            </a:pPr>
            <a:r>
              <a:rPr lang="en" sz="1600" dirty="0"/>
              <a:t>9. Numbers (subsidies, taxes, standards).</a:t>
            </a:r>
            <a:endParaRPr sz="1600" dirty="0"/>
          </a:p>
          <a:p>
            <a:pPr marL="0" indent="0">
              <a:lnSpc>
                <a:spcPct val="100000"/>
              </a:lnSpc>
              <a:spcBef>
                <a:spcPts val="400"/>
              </a:spcBef>
              <a:buNone/>
            </a:pPr>
            <a:r>
              <a:rPr lang="en" sz="1600" dirty="0"/>
              <a:t>8. Material stocks and flows.</a:t>
            </a:r>
            <a:endParaRPr sz="1600" dirty="0"/>
          </a:p>
          <a:p>
            <a:pPr marL="0" indent="0">
              <a:lnSpc>
                <a:spcPct val="100000"/>
              </a:lnSpc>
              <a:spcBef>
                <a:spcPts val="400"/>
              </a:spcBef>
              <a:buNone/>
            </a:pPr>
            <a:r>
              <a:rPr lang="en" sz="1600" dirty="0"/>
              <a:t>7. Regulating negative feedback loops.</a:t>
            </a:r>
            <a:endParaRPr sz="1600" dirty="0"/>
          </a:p>
          <a:p>
            <a:pPr marL="0" indent="0">
              <a:lnSpc>
                <a:spcPct val="100000"/>
              </a:lnSpc>
              <a:spcBef>
                <a:spcPts val="400"/>
              </a:spcBef>
              <a:buNone/>
            </a:pPr>
            <a:r>
              <a:rPr lang="en" sz="1600" dirty="0"/>
              <a:t>6. Driving positive feedback loops.</a:t>
            </a:r>
            <a:endParaRPr sz="1600" dirty="0"/>
          </a:p>
          <a:p>
            <a:pPr marL="0" indent="0">
              <a:lnSpc>
                <a:spcPct val="100000"/>
              </a:lnSpc>
              <a:spcBef>
                <a:spcPts val="400"/>
              </a:spcBef>
              <a:buNone/>
            </a:pPr>
            <a:r>
              <a:rPr lang="en" sz="1600" dirty="0"/>
              <a:t>5. Information flows.</a:t>
            </a:r>
            <a:endParaRPr sz="1600" dirty="0"/>
          </a:p>
          <a:p>
            <a:pPr marL="0" indent="0">
              <a:lnSpc>
                <a:spcPct val="100000"/>
              </a:lnSpc>
              <a:spcBef>
                <a:spcPts val="400"/>
              </a:spcBef>
              <a:buNone/>
            </a:pPr>
            <a:r>
              <a:rPr lang="en" sz="1600" dirty="0"/>
              <a:t>4. The rules of the system (incentives, punishment, constraints).</a:t>
            </a:r>
            <a:endParaRPr sz="1600" dirty="0"/>
          </a:p>
          <a:p>
            <a:pPr marL="0" indent="0">
              <a:lnSpc>
                <a:spcPct val="100000"/>
              </a:lnSpc>
              <a:spcBef>
                <a:spcPts val="400"/>
              </a:spcBef>
              <a:buNone/>
            </a:pPr>
            <a:r>
              <a:rPr lang="en" sz="1600" dirty="0"/>
              <a:t>3. The power of self-organization.</a:t>
            </a:r>
            <a:endParaRPr sz="1600" dirty="0"/>
          </a:p>
          <a:p>
            <a:pPr marL="0" indent="0">
              <a:lnSpc>
                <a:spcPct val="100000"/>
              </a:lnSpc>
              <a:spcBef>
                <a:spcPts val="400"/>
              </a:spcBef>
              <a:buNone/>
            </a:pPr>
            <a:r>
              <a:rPr lang="en" sz="1600" dirty="0"/>
              <a:t>2. The goals of the system.</a:t>
            </a:r>
            <a:endParaRPr sz="1600" dirty="0"/>
          </a:p>
          <a:p>
            <a:pPr marL="0" indent="0">
              <a:lnSpc>
                <a:spcPct val="100000"/>
              </a:lnSpc>
              <a:spcBef>
                <a:spcPts val="400"/>
              </a:spcBef>
              <a:buNone/>
            </a:pPr>
            <a:r>
              <a:rPr lang="en" sz="1600" dirty="0"/>
              <a:t>1. The mindset or paradigm out of which the goals, rules, feedback structure arise.</a:t>
            </a:r>
            <a:endParaRPr sz="1600" dirty="0"/>
          </a:p>
          <a:p>
            <a:pPr marL="0" indent="0">
              <a:lnSpc>
                <a:spcPct val="100000"/>
              </a:lnSpc>
              <a:spcBef>
                <a:spcPts val="400"/>
              </a:spcBef>
              <a:buNone/>
            </a:pPr>
            <a:endParaRPr lang="sv-SE" sz="1600" dirty="0"/>
          </a:p>
          <a:p>
            <a:pPr marL="0" indent="0">
              <a:lnSpc>
                <a:spcPct val="100000"/>
              </a:lnSpc>
              <a:spcBef>
                <a:spcPts val="400"/>
              </a:spcBef>
              <a:buNone/>
            </a:pPr>
            <a:endParaRPr sz="1600" dirty="0"/>
          </a:p>
        </p:txBody>
      </p:sp>
      <p:sp>
        <p:nvSpPr>
          <p:cNvPr id="7" name="Google Shape;680;p50">
            <a:extLst>
              <a:ext uri="{FF2B5EF4-FFF2-40B4-BE49-F238E27FC236}">
                <a16:creationId xmlns:a16="http://schemas.microsoft.com/office/drawing/2014/main" id="{527EFA3A-C6A3-1541-9977-3435EE1546D5}"/>
              </a:ext>
            </a:extLst>
          </p:cNvPr>
          <p:cNvSpPr txBox="1"/>
          <p:nvPr/>
        </p:nvSpPr>
        <p:spPr>
          <a:xfrm>
            <a:off x="6237650" y="2748430"/>
            <a:ext cx="5542000" cy="46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r>
              <a:rPr lang="en" sz="1333"/>
              <a:t>Infrastructure: Making it easier for bikes, more difficult for cars</a:t>
            </a:r>
            <a:endParaRPr sz="1333"/>
          </a:p>
        </p:txBody>
      </p:sp>
      <p:sp>
        <p:nvSpPr>
          <p:cNvPr id="8" name="Google Shape;681;p50">
            <a:extLst>
              <a:ext uri="{FF2B5EF4-FFF2-40B4-BE49-F238E27FC236}">
                <a16:creationId xmlns:a16="http://schemas.microsoft.com/office/drawing/2014/main" id="{B095AA95-BB12-8240-94F9-5771BBAE73D7}"/>
              </a:ext>
            </a:extLst>
          </p:cNvPr>
          <p:cNvSpPr txBox="1"/>
          <p:nvPr/>
        </p:nvSpPr>
        <p:spPr>
          <a:xfrm>
            <a:off x="5319650" y="3934944"/>
            <a:ext cx="3858000" cy="40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r>
              <a:rPr lang="en" sz="1333"/>
              <a:t>Tech. innovation in bikes</a:t>
            </a:r>
            <a:endParaRPr sz="1333"/>
          </a:p>
        </p:txBody>
      </p:sp>
      <p:sp>
        <p:nvSpPr>
          <p:cNvPr id="9" name="Google Shape;682;p50">
            <a:extLst>
              <a:ext uri="{FF2B5EF4-FFF2-40B4-BE49-F238E27FC236}">
                <a16:creationId xmlns:a16="http://schemas.microsoft.com/office/drawing/2014/main" id="{B50A391E-2B9A-B844-A2D7-86AEEE4B058F}"/>
              </a:ext>
            </a:extLst>
          </p:cNvPr>
          <p:cNvSpPr txBox="1"/>
          <p:nvPr/>
        </p:nvSpPr>
        <p:spPr>
          <a:xfrm>
            <a:off x="6432550" y="4257958"/>
            <a:ext cx="3978800" cy="40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r>
              <a:rPr lang="en" sz="1333"/>
              <a:t>Increase awareness on health benefits,</a:t>
            </a:r>
            <a:endParaRPr sz="1333"/>
          </a:p>
        </p:txBody>
      </p:sp>
      <p:sp>
        <p:nvSpPr>
          <p:cNvPr id="10" name="Google Shape;683;p50">
            <a:extLst>
              <a:ext uri="{FF2B5EF4-FFF2-40B4-BE49-F238E27FC236}">
                <a16:creationId xmlns:a16="http://schemas.microsoft.com/office/drawing/2014/main" id="{319AF436-A6C9-5A4C-ACEA-A6593CC122D8}"/>
              </a:ext>
            </a:extLst>
          </p:cNvPr>
          <p:cNvSpPr txBox="1"/>
          <p:nvPr/>
        </p:nvSpPr>
        <p:spPr>
          <a:xfrm>
            <a:off x="5752317" y="2099930"/>
            <a:ext cx="3435200" cy="46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r>
              <a:rPr lang="en" sz="1333" dirty="0"/>
              <a:t>Increase cost of car, subsidies</a:t>
            </a:r>
            <a:endParaRPr sz="1333" dirty="0"/>
          </a:p>
        </p:txBody>
      </p:sp>
      <p:sp>
        <p:nvSpPr>
          <p:cNvPr id="11" name="Google Shape;685;p50">
            <a:extLst>
              <a:ext uri="{FF2B5EF4-FFF2-40B4-BE49-F238E27FC236}">
                <a16:creationId xmlns:a16="http://schemas.microsoft.com/office/drawing/2014/main" id="{3346289E-55E6-0445-9184-D3F1C552A3E4}"/>
              </a:ext>
            </a:extLst>
          </p:cNvPr>
          <p:cNvSpPr txBox="1"/>
          <p:nvPr/>
        </p:nvSpPr>
        <p:spPr>
          <a:xfrm>
            <a:off x="7248650" y="4636995"/>
            <a:ext cx="3978800" cy="46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r>
              <a:rPr lang="en" sz="1333" dirty="0"/>
              <a:t>Grocery store incentivize cyclists</a:t>
            </a:r>
            <a:endParaRPr sz="1333" dirty="0"/>
          </a:p>
        </p:txBody>
      </p:sp>
      <p:sp>
        <p:nvSpPr>
          <p:cNvPr id="12" name="Google Shape;686;p50">
            <a:extLst>
              <a:ext uri="{FF2B5EF4-FFF2-40B4-BE49-F238E27FC236}">
                <a16:creationId xmlns:a16="http://schemas.microsoft.com/office/drawing/2014/main" id="{9F3C52BC-7DDB-1042-83D3-66182DA8EE43}"/>
              </a:ext>
            </a:extLst>
          </p:cNvPr>
          <p:cNvSpPr txBox="1"/>
          <p:nvPr/>
        </p:nvSpPr>
        <p:spPr>
          <a:xfrm>
            <a:off x="5319650" y="5509432"/>
            <a:ext cx="7556800" cy="46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r>
              <a:rPr lang="en" sz="1333" dirty="0"/>
              <a:t>Make biking a lifestyle, identity, community, social norm </a:t>
            </a:r>
            <a:endParaRPr sz="1333" dirty="0"/>
          </a:p>
        </p:txBody>
      </p:sp>
      <p:sp>
        <p:nvSpPr>
          <p:cNvPr id="14" name="Google Shape;688;p50">
            <a:extLst>
              <a:ext uri="{FF2B5EF4-FFF2-40B4-BE49-F238E27FC236}">
                <a16:creationId xmlns:a16="http://schemas.microsoft.com/office/drawing/2014/main" id="{85B133A0-39C6-5245-85E3-E110849EFB5F}"/>
              </a:ext>
            </a:extLst>
          </p:cNvPr>
          <p:cNvSpPr txBox="1"/>
          <p:nvPr/>
        </p:nvSpPr>
        <p:spPr>
          <a:xfrm>
            <a:off x="5890425" y="3362243"/>
            <a:ext cx="2927425" cy="40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chemeClr val="dk1"/>
              </a:buClr>
              <a:buSzPts val="1100"/>
            </a:pPr>
            <a:r>
              <a:rPr lang="en" sz="1333" dirty="0"/>
              <a:t>Increasing safety</a:t>
            </a:r>
            <a:endParaRPr sz="2400" dirty="0"/>
          </a:p>
        </p:txBody>
      </p:sp>
      <p:cxnSp>
        <p:nvCxnSpPr>
          <p:cNvPr id="15" name="Google Shape;690;p50">
            <a:extLst>
              <a:ext uri="{FF2B5EF4-FFF2-40B4-BE49-F238E27FC236}">
                <a16:creationId xmlns:a16="http://schemas.microsoft.com/office/drawing/2014/main" id="{55F120CB-A12F-CA46-84A6-5E178B631F82}"/>
              </a:ext>
            </a:extLst>
          </p:cNvPr>
          <p:cNvCxnSpPr>
            <a:cxnSpLocks/>
            <a:endCxn id="10" idx="1"/>
          </p:cNvCxnSpPr>
          <p:nvPr/>
        </p:nvCxnSpPr>
        <p:spPr>
          <a:xfrm flipV="1">
            <a:off x="3886200" y="2331330"/>
            <a:ext cx="1866117" cy="1021919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6" name="Google Shape;691;p50">
            <a:extLst>
              <a:ext uri="{FF2B5EF4-FFF2-40B4-BE49-F238E27FC236}">
                <a16:creationId xmlns:a16="http://schemas.microsoft.com/office/drawing/2014/main" id="{2DEB9AA0-3C74-7543-9C19-D3B0C1717A7D}"/>
              </a:ext>
            </a:extLst>
          </p:cNvPr>
          <p:cNvCxnSpPr>
            <a:cxnSpLocks/>
            <a:endCxn id="7" idx="1"/>
          </p:cNvCxnSpPr>
          <p:nvPr/>
        </p:nvCxnSpPr>
        <p:spPr>
          <a:xfrm flipV="1">
            <a:off x="3886200" y="2979830"/>
            <a:ext cx="2351450" cy="666941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7" name="Google Shape;695;p50">
            <a:extLst>
              <a:ext uri="{FF2B5EF4-FFF2-40B4-BE49-F238E27FC236}">
                <a16:creationId xmlns:a16="http://schemas.microsoft.com/office/drawing/2014/main" id="{23DA6D76-B0F1-394F-88EF-751F57874E9D}"/>
              </a:ext>
            </a:extLst>
          </p:cNvPr>
          <p:cNvCxnSpPr>
            <a:cxnSpLocks/>
            <a:endCxn id="11" idx="1"/>
          </p:cNvCxnSpPr>
          <p:nvPr/>
        </p:nvCxnSpPr>
        <p:spPr>
          <a:xfrm flipV="1">
            <a:off x="4784484" y="4868395"/>
            <a:ext cx="2464166" cy="27626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8" name="Google Shape;698;p50">
            <a:extLst>
              <a:ext uri="{FF2B5EF4-FFF2-40B4-BE49-F238E27FC236}">
                <a16:creationId xmlns:a16="http://schemas.microsoft.com/office/drawing/2014/main" id="{E535342B-F7DD-C843-97CE-C94D918945F0}"/>
              </a:ext>
            </a:extLst>
          </p:cNvPr>
          <p:cNvCxnSpPr>
            <a:cxnSpLocks/>
            <a:endCxn id="12" idx="1"/>
          </p:cNvCxnSpPr>
          <p:nvPr/>
        </p:nvCxnSpPr>
        <p:spPr>
          <a:xfrm>
            <a:off x="2651760" y="5740832"/>
            <a:ext cx="266789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0" name="Google Shape;129;p25">
            <a:extLst>
              <a:ext uri="{FF2B5EF4-FFF2-40B4-BE49-F238E27FC236}">
                <a16:creationId xmlns:a16="http://schemas.microsoft.com/office/drawing/2014/main" id="{1DB97B88-D578-B04C-BE4F-86E7D4D512DC}"/>
              </a:ext>
            </a:extLst>
          </p:cNvPr>
          <p:cNvSpPr txBox="1"/>
          <p:nvPr/>
        </p:nvSpPr>
        <p:spPr>
          <a:xfrm>
            <a:off x="10749752" y="3047040"/>
            <a:ext cx="1551976" cy="54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r>
              <a:rPr lang="en" sz="2400" dirty="0"/>
              <a:t>“Shallow”</a:t>
            </a:r>
            <a:endParaRPr sz="2400" dirty="0"/>
          </a:p>
        </p:txBody>
      </p:sp>
      <p:sp>
        <p:nvSpPr>
          <p:cNvPr id="21" name="Google Shape;130;p25">
            <a:extLst>
              <a:ext uri="{FF2B5EF4-FFF2-40B4-BE49-F238E27FC236}">
                <a16:creationId xmlns:a16="http://schemas.microsoft.com/office/drawing/2014/main" id="{F754A79C-D8A1-8F40-B1F7-0D9CB52F0D0F}"/>
              </a:ext>
            </a:extLst>
          </p:cNvPr>
          <p:cNvSpPr txBox="1"/>
          <p:nvPr/>
        </p:nvSpPr>
        <p:spPr>
          <a:xfrm>
            <a:off x="10859480" y="5616016"/>
            <a:ext cx="1332520" cy="54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r>
              <a:rPr lang="en" sz="2400" dirty="0"/>
              <a:t>“Deep”</a:t>
            </a:r>
            <a:endParaRPr sz="2400" dirty="0"/>
          </a:p>
        </p:txBody>
      </p:sp>
      <p:cxnSp>
        <p:nvCxnSpPr>
          <p:cNvPr id="22" name="Google Shape;131;p25">
            <a:extLst>
              <a:ext uri="{FF2B5EF4-FFF2-40B4-BE49-F238E27FC236}">
                <a16:creationId xmlns:a16="http://schemas.microsoft.com/office/drawing/2014/main" id="{6CC43993-AE93-9E4F-A6D4-BD18DDBFC07E}"/>
              </a:ext>
            </a:extLst>
          </p:cNvPr>
          <p:cNvCxnSpPr>
            <a:cxnSpLocks/>
            <a:stCxn id="20" idx="2"/>
            <a:endCxn id="21" idx="0"/>
          </p:cNvCxnSpPr>
          <p:nvPr/>
        </p:nvCxnSpPr>
        <p:spPr>
          <a:xfrm>
            <a:off x="11525740" y="3595440"/>
            <a:ext cx="0" cy="2020576"/>
          </a:xfrm>
          <a:prstGeom prst="straightConnector1">
            <a:avLst/>
          </a:prstGeom>
          <a:noFill/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5" name="Google Shape;691;p50">
            <a:extLst>
              <a:ext uri="{FF2B5EF4-FFF2-40B4-BE49-F238E27FC236}">
                <a16:creationId xmlns:a16="http://schemas.microsoft.com/office/drawing/2014/main" id="{167FB46D-CEE9-7B4D-8FA2-BB4E3BC48F1F}"/>
              </a:ext>
            </a:extLst>
          </p:cNvPr>
          <p:cNvCxnSpPr>
            <a:cxnSpLocks/>
          </p:cNvCxnSpPr>
          <p:nvPr/>
        </p:nvCxnSpPr>
        <p:spPr>
          <a:xfrm flipV="1">
            <a:off x="3566160" y="3606816"/>
            <a:ext cx="2337723" cy="424304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" name="Google Shape;691;p50">
            <a:extLst>
              <a:ext uri="{FF2B5EF4-FFF2-40B4-BE49-F238E27FC236}">
                <a16:creationId xmlns:a16="http://schemas.microsoft.com/office/drawing/2014/main" id="{2F699776-CD07-AD48-A71D-AA90CE815D1A}"/>
              </a:ext>
            </a:extLst>
          </p:cNvPr>
          <p:cNvCxnSpPr>
            <a:cxnSpLocks/>
            <a:endCxn id="8" idx="1"/>
          </p:cNvCxnSpPr>
          <p:nvPr/>
        </p:nvCxnSpPr>
        <p:spPr>
          <a:xfrm flipV="1">
            <a:off x="3257550" y="4135744"/>
            <a:ext cx="2062100" cy="181459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9" name="Google Shape;691;p50">
            <a:extLst>
              <a:ext uri="{FF2B5EF4-FFF2-40B4-BE49-F238E27FC236}">
                <a16:creationId xmlns:a16="http://schemas.microsoft.com/office/drawing/2014/main" id="{C9B17E4D-9693-A844-92A2-73531CC71509}"/>
              </a:ext>
            </a:extLst>
          </p:cNvPr>
          <p:cNvCxnSpPr>
            <a:cxnSpLocks/>
            <a:endCxn id="9" idx="1"/>
          </p:cNvCxnSpPr>
          <p:nvPr/>
        </p:nvCxnSpPr>
        <p:spPr>
          <a:xfrm flipV="1">
            <a:off x="2240280" y="4458758"/>
            <a:ext cx="4192270" cy="16596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0" name="Rectangle 39">
            <a:extLst>
              <a:ext uri="{FF2B5EF4-FFF2-40B4-BE49-F238E27FC236}">
                <a16:creationId xmlns:a16="http://schemas.microsoft.com/office/drawing/2014/main" id="{13F841B9-D649-C049-A4F4-6F8DAB1CBF0E}"/>
              </a:ext>
            </a:extLst>
          </p:cNvPr>
          <p:cNvSpPr/>
          <p:nvPr/>
        </p:nvSpPr>
        <p:spPr>
          <a:xfrm>
            <a:off x="259080" y="1665033"/>
            <a:ext cx="73647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Meadows (2008) places to intervene. Inspiring the following table:</a:t>
            </a:r>
          </a:p>
        </p:txBody>
      </p:sp>
      <p:cxnSp>
        <p:nvCxnSpPr>
          <p:cNvPr id="2" name="Google Shape;695;p50">
            <a:extLst>
              <a:ext uri="{FF2B5EF4-FFF2-40B4-BE49-F238E27FC236}">
                <a16:creationId xmlns:a16="http://schemas.microsoft.com/office/drawing/2014/main" id="{FF1A76AA-7878-1796-F1A0-D489320E9A4F}"/>
              </a:ext>
            </a:extLst>
          </p:cNvPr>
          <p:cNvCxnSpPr>
            <a:cxnSpLocks/>
          </p:cNvCxnSpPr>
          <p:nvPr/>
        </p:nvCxnSpPr>
        <p:spPr>
          <a:xfrm flipV="1">
            <a:off x="3288151" y="5317248"/>
            <a:ext cx="2464166" cy="166094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" name="Google Shape;685;p50">
            <a:extLst>
              <a:ext uri="{FF2B5EF4-FFF2-40B4-BE49-F238E27FC236}">
                <a16:creationId xmlns:a16="http://schemas.microsoft.com/office/drawing/2014/main" id="{C304DD09-510F-C49D-684A-F31A4B9741ED}"/>
              </a:ext>
            </a:extLst>
          </p:cNvPr>
          <p:cNvSpPr txBox="1"/>
          <p:nvPr/>
        </p:nvSpPr>
        <p:spPr>
          <a:xfrm>
            <a:off x="5872410" y="5042034"/>
            <a:ext cx="3978800" cy="46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r>
              <a:rPr lang="sv-SE" sz="1333" dirty="0"/>
              <a:t>’</a:t>
            </a:r>
            <a:r>
              <a:rPr lang="sv-SE" sz="1333" dirty="0" err="1"/>
              <a:t>Critical</a:t>
            </a:r>
            <a:r>
              <a:rPr lang="sv-SE" sz="1333" dirty="0"/>
              <a:t> </a:t>
            </a:r>
            <a:r>
              <a:rPr lang="sv-SE" sz="1333" dirty="0" err="1"/>
              <a:t>Mass</a:t>
            </a:r>
            <a:r>
              <a:rPr lang="sv-SE" sz="1333" dirty="0"/>
              <a:t>’ protests, bike-</a:t>
            </a:r>
            <a:r>
              <a:rPr lang="sv-SE" sz="1333" dirty="0" err="1"/>
              <a:t>repair</a:t>
            </a:r>
            <a:r>
              <a:rPr lang="sv-SE" sz="1333" dirty="0"/>
              <a:t> </a:t>
            </a:r>
            <a:r>
              <a:rPr lang="sv-SE" sz="1333" dirty="0" err="1"/>
              <a:t>cafes</a:t>
            </a:r>
            <a:r>
              <a:rPr lang="sv-SE" sz="1333" dirty="0"/>
              <a:t> </a:t>
            </a:r>
            <a:endParaRPr sz="1333" dirty="0"/>
          </a:p>
        </p:txBody>
      </p:sp>
    </p:spTree>
    <p:extLst>
      <p:ext uri="{BB962C8B-B14F-4D97-AF65-F5344CB8AC3E}">
        <p14:creationId xmlns:p14="http://schemas.microsoft.com/office/powerpoint/2010/main" val="3090010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" name="Google Shape;665;p49"/>
          <p:cNvSpPr txBox="1"/>
          <p:nvPr/>
        </p:nvSpPr>
        <p:spPr>
          <a:xfrm>
            <a:off x="366533" y="414733"/>
            <a:ext cx="9944400" cy="8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lnSpc>
                <a:spcPct val="115000"/>
              </a:lnSpc>
            </a:pPr>
            <a:endParaRPr sz="2400" b="1" dirty="0">
              <a:solidFill>
                <a:srgbClr val="FF00FF"/>
              </a:solidFill>
            </a:endParaRPr>
          </a:p>
        </p:txBody>
      </p:sp>
      <p:sp>
        <p:nvSpPr>
          <p:cNvPr id="667" name="Google Shape;667;p49"/>
          <p:cNvSpPr txBox="1"/>
          <p:nvPr/>
        </p:nvSpPr>
        <p:spPr>
          <a:xfrm>
            <a:off x="366533" y="828567"/>
            <a:ext cx="8217888" cy="105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endParaRPr sz="2000" i="1" dirty="0">
              <a:solidFill>
                <a:schemeClr val="dk2"/>
              </a:solidFill>
            </a:endParaRPr>
          </a:p>
        </p:txBody>
      </p:sp>
      <p:sp>
        <p:nvSpPr>
          <p:cNvPr id="9" name="Google Shape;127;p25">
            <a:extLst>
              <a:ext uri="{FF2B5EF4-FFF2-40B4-BE49-F238E27FC236}">
                <a16:creationId xmlns:a16="http://schemas.microsoft.com/office/drawing/2014/main" id="{F1A0129B-C04C-994B-A5D8-518BC0352ED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0137200" cy="7636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r>
              <a:rPr lang="en" dirty="0"/>
              <a:t>Thinking in leverage</a:t>
            </a:r>
            <a:endParaRPr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69CE7B7-3472-9C41-883B-D925D0798DE3}"/>
              </a:ext>
            </a:extLst>
          </p:cNvPr>
          <p:cNvSpPr txBox="1"/>
          <p:nvPr/>
        </p:nvSpPr>
        <p:spPr>
          <a:xfrm>
            <a:off x="707136" y="1855304"/>
            <a:ext cx="1029004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400" dirty="0"/>
          </a:p>
          <a:p>
            <a:pPr marL="342900" indent="-342900">
              <a:buAutoNum type="arabicPeriod"/>
            </a:pPr>
            <a:r>
              <a:rPr lang="en-US" sz="2400" dirty="0"/>
              <a:t>Identify leverage points = areas of intervention where there is potential for (sustainability transformative) change (rather than suggesting particular solution at this stage)</a:t>
            </a:r>
          </a:p>
          <a:p>
            <a:pPr marL="342900" indent="-342900">
              <a:buAutoNum type="arabicPeriod"/>
            </a:pPr>
            <a:endParaRPr lang="en-US" sz="2400" dirty="0"/>
          </a:p>
          <a:p>
            <a:pPr marL="342900" indent="-342900">
              <a:buAutoNum type="arabicPeriod"/>
            </a:pPr>
            <a:endParaRPr lang="en-US" sz="2400" dirty="0"/>
          </a:p>
          <a:p>
            <a:pPr marL="342900" indent="-342900">
              <a:buAutoNum type="arabicPeriod"/>
            </a:pPr>
            <a:r>
              <a:rPr lang="en-US" sz="2400" dirty="0"/>
              <a:t>Formulate open-ended compelling questions that represent the leverage point, e.g. on the form “how might we…?”</a:t>
            </a:r>
          </a:p>
          <a:p>
            <a:pPr marL="342900" indent="-342900" algn="ctr">
              <a:buAutoNum type="arabicPeriod"/>
            </a:pPr>
            <a:endParaRPr lang="en-US" sz="1600" dirty="0"/>
          </a:p>
          <a:p>
            <a:endParaRPr lang="sv-SE" sz="1600" i="1" dirty="0"/>
          </a:p>
          <a:p>
            <a:r>
              <a:rPr lang="sv-SE" sz="2000" i="1" dirty="0"/>
              <a:t>Think of </a:t>
            </a:r>
            <a:r>
              <a:rPr lang="sv-SE" sz="2000" i="1" dirty="0" err="1"/>
              <a:t>feasibility</a:t>
            </a:r>
            <a:r>
              <a:rPr lang="sv-SE" sz="2000" i="1" dirty="0"/>
              <a:t> given </a:t>
            </a:r>
            <a:r>
              <a:rPr lang="sv-SE" sz="2000" i="1" dirty="0" err="1"/>
              <a:t>where</a:t>
            </a:r>
            <a:r>
              <a:rPr lang="sv-SE" sz="2000" i="1" dirty="0"/>
              <a:t> </a:t>
            </a:r>
            <a:r>
              <a:rPr lang="sv-SE" sz="2000" i="1" dirty="0" err="1"/>
              <a:t>we</a:t>
            </a:r>
            <a:r>
              <a:rPr lang="sv-SE" sz="2000" i="1" dirty="0"/>
              <a:t> </a:t>
            </a:r>
            <a:r>
              <a:rPr lang="sv-SE" sz="2000" i="1" dirty="0" err="1"/>
              <a:t>have</a:t>
            </a:r>
            <a:r>
              <a:rPr lang="sv-SE" sz="2000" i="1" dirty="0"/>
              <a:t> </a:t>
            </a:r>
            <a:r>
              <a:rPr lang="sv-SE" sz="2000" i="1" dirty="0" err="1"/>
              <a:t>agency</a:t>
            </a:r>
            <a:r>
              <a:rPr lang="sv-SE" sz="2000" i="1" dirty="0"/>
              <a:t> to </a:t>
            </a:r>
            <a:r>
              <a:rPr lang="sv-SE" sz="2000" i="1" dirty="0" err="1"/>
              <a:t>influence</a:t>
            </a:r>
            <a:r>
              <a:rPr lang="sv-SE" sz="2000" i="1" dirty="0"/>
              <a:t> in </a:t>
            </a:r>
            <a:r>
              <a:rPr lang="sv-SE" sz="2000" i="1" dirty="0" err="1"/>
              <a:t>our</a:t>
            </a:r>
            <a:r>
              <a:rPr lang="sv-SE" sz="2000" i="1" dirty="0"/>
              <a:t> </a:t>
            </a:r>
            <a:r>
              <a:rPr lang="sv-SE" sz="2000" i="1" dirty="0" err="1"/>
              <a:t>local</a:t>
            </a:r>
            <a:r>
              <a:rPr lang="sv-SE" sz="2000" i="1" dirty="0"/>
              <a:t> </a:t>
            </a:r>
            <a:r>
              <a:rPr lang="sv-SE" sz="2000" i="1" dirty="0" err="1"/>
              <a:t>context</a:t>
            </a:r>
            <a:r>
              <a:rPr lang="sv-SE" sz="2000" i="1" dirty="0"/>
              <a:t> (i.e. </a:t>
            </a:r>
            <a:r>
              <a:rPr lang="sv-SE" sz="2000" i="1" dirty="0" err="1"/>
              <a:t>scope</a:t>
            </a:r>
            <a:r>
              <a:rPr lang="sv-SE" sz="2000" i="1" dirty="0"/>
              <a:t> + </a:t>
            </a:r>
            <a:r>
              <a:rPr lang="sv-SE" sz="2000" i="1" dirty="0" err="1"/>
              <a:t>available</a:t>
            </a:r>
            <a:r>
              <a:rPr lang="sv-SE" sz="2000" i="1" dirty="0"/>
              <a:t> </a:t>
            </a:r>
            <a:r>
              <a:rPr lang="sv-SE" sz="2000" i="1" dirty="0" err="1"/>
              <a:t>stakeholders</a:t>
            </a:r>
            <a:r>
              <a:rPr lang="sv-SE" sz="2000" i="1" dirty="0"/>
              <a:t>, </a:t>
            </a:r>
            <a:r>
              <a:rPr lang="sv-SE" sz="2000" i="1" dirty="0" err="1"/>
              <a:t>resources</a:t>
            </a:r>
            <a:r>
              <a:rPr lang="sv-SE" sz="2000" i="1" dirty="0"/>
              <a:t> and </a:t>
            </a:r>
            <a:r>
              <a:rPr lang="sv-SE" sz="2000" i="1" dirty="0" err="1"/>
              <a:t>interest</a:t>
            </a:r>
            <a:r>
              <a:rPr lang="sv-SE" sz="2000" i="1" dirty="0"/>
              <a:t>)</a:t>
            </a:r>
            <a:endParaRPr lang="en-US" sz="2000" i="1" dirty="0"/>
          </a:p>
          <a:p>
            <a:pPr algn="ctr"/>
            <a:endParaRPr lang="en-US" sz="16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E39CF41-5A01-FE4F-B5B4-C857746B88DD}"/>
              </a:ext>
            </a:extLst>
          </p:cNvPr>
          <p:cNvSpPr txBox="1"/>
          <p:nvPr/>
        </p:nvSpPr>
        <p:spPr>
          <a:xfrm>
            <a:off x="11038109" y="289644"/>
            <a:ext cx="242374" cy="2308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sz="900" dirty="0">
                <a:solidFill>
                  <a:schemeClr val="bg1">
                    <a:lumMod val="65000"/>
                    <a:lumOff val="35000"/>
                  </a:schemeClr>
                </a:solidFill>
              </a:rPr>
              <a:t>4</a:t>
            </a:r>
          </a:p>
        </p:txBody>
      </p:sp>
      <p:cxnSp>
        <p:nvCxnSpPr>
          <p:cNvPr id="13" name="Curved Connector 11">
            <a:extLst>
              <a:ext uri="{FF2B5EF4-FFF2-40B4-BE49-F238E27FC236}">
                <a16:creationId xmlns:a16="http://schemas.microsoft.com/office/drawing/2014/main" id="{0AA46517-C8D3-7F4E-81BF-F116884E88D0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10824394" y="380560"/>
            <a:ext cx="781975" cy="374416"/>
          </a:xfrm>
          <a:prstGeom prst="curvedConnector3">
            <a:avLst>
              <a:gd name="adj1" fmla="val 50000"/>
            </a:avLst>
          </a:prstGeom>
          <a:noFill/>
          <a:ln w="19050">
            <a:solidFill>
              <a:schemeClr val="bg1">
                <a:lumMod val="75000"/>
                <a:lumOff val="25000"/>
              </a:schemeClr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6864455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0" name="Google Shape;710;p52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algn="ctr"/>
            <a:r>
              <a:rPr lang="en"/>
              <a:t>How might we...</a:t>
            </a:r>
            <a:endParaRPr/>
          </a:p>
        </p:txBody>
      </p:sp>
      <p:sp>
        <p:nvSpPr>
          <p:cNvPr id="711" name="Google Shape;711;p52"/>
          <p:cNvSpPr txBox="1"/>
          <p:nvPr/>
        </p:nvSpPr>
        <p:spPr>
          <a:xfrm>
            <a:off x="415600" y="2420300"/>
            <a:ext cx="2438800" cy="245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>
              <a:lnSpc>
                <a:spcPct val="115000"/>
              </a:lnSpc>
            </a:pPr>
            <a:r>
              <a:rPr lang="en" sz="2400" dirty="0"/>
              <a:t>Decrease</a:t>
            </a:r>
            <a:endParaRPr sz="2400" dirty="0"/>
          </a:p>
          <a:p>
            <a:pPr algn="ctr">
              <a:lnSpc>
                <a:spcPct val="115000"/>
              </a:lnSpc>
            </a:pPr>
            <a:r>
              <a:rPr lang="en" sz="2400" dirty="0"/>
              <a:t>Increase</a:t>
            </a:r>
            <a:endParaRPr sz="2400" dirty="0"/>
          </a:p>
          <a:p>
            <a:pPr algn="ctr">
              <a:lnSpc>
                <a:spcPct val="115000"/>
              </a:lnSpc>
            </a:pPr>
            <a:r>
              <a:rPr lang="en" sz="2400" dirty="0"/>
              <a:t>Introduce</a:t>
            </a:r>
            <a:endParaRPr sz="2400" dirty="0"/>
          </a:p>
          <a:p>
            <a:pPr algn="ctr">
              <a:lnSpc>
                <a:spcPct val="115000"/>
              </a:lnSpc>
            </a:pPr>
            <a:r>
              <a:rPr lang="sv-SE" sz="2400" dirty="0" err="1"/>
              <a:t>Remove</a:t>
            </a:r>
            <a:endParaRPr sz="2400" dirty="0"/>
          </a:p>
          <a:p>
            <a:endParaRPr sz="2400" dirty="0"/>
          </a:p>
        </p:txBody>
      </p:sp>
      <p:sp>
        <p:nvSpPr>
          <p:cNvPr id="712" name="Google Shape;712;p52"/>
          <p:cNvSpPr txBox="1">
            <a:spLocks noGrp="1"/>
          </p:cNvSpPr>
          <p:nvPr>
            <p:ph type="body" idx="1"/>
          </p:nvPr>
        </p:nvSpPr>
        <p:spPr>
          <a:xfrm>
            <a:off x="0" y="1536633"/>
            <a:ext cx="12192000" cy="9072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marL="0" indent="0" algn="ctr">
              <a:spcBef>
                <a:spcPts val="1333"/>
              </a:spcBef>
              <a:buNone/>
            </a:pPr>
            <a:r>
              <a:rPr lang="en" sz="2933" dirty="0"/>
              <a:t> …[</a:t>
            </a:r>
            <a:r>
              <a:rPr lang="en" sz="2933" b="1" dirty="0"/>
              <a:t>direction</a:t>
            </a:r>
            <a:r>
              <a:rPr lang="en" sz="2933" dirty="0"/>
              <a:t>] [factor] for [who] in order to [what you want to achieve]?</a:t>
            </a:r>
            <a:endParaRPr sz="2933" dirty="0"/>
          </a:p>
          <a:p>
            <a:pPr marL="0" indent="0">
              <a:spcAft>
                <a:spcPts val="2133"/>
              </a:spcAft>
              <a:buNone/>
            </a:pPr>
            <a:endParaRPr sz="2933" dirty="0"/>
          </a:p>
        </p:txBody>
      </p:sp>
    </p:spTree>
    <p:extLst>
      <p:ext uri="{BB962C8B-B14F-4D97-AF65-F5344CB8AC3E}">
        <p14:creationId xmlns:p14="http://schemas.microsoft.com/office/powerpoint/2010/main" val="22384170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" name="Google Shape;717;p53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algn="ctr"/>
            <a:r>
              <a:rPr lang="en"/>
              <a:t>How might we...</a:t>
            </a:r>
            <a:endParaRPr/>
          </a:p>
        </p:txBody>
      </p:sp>
      <p:sp>
        <p:nvSpPr>
          <p:cNvPr id="718" name="Google Shape;718;p53"/>
          <p:cNvSpPr txBox="1">
            <a:spLocks noGrp="1"/>
          </p:cNvSpPr>
          <p:nvPr>
            <p:ph type="body" idx="1"/>
          </p:nvPr>
        </p:nvSpPr>
        <p:spPr>
          <a:xfrm>
            <a:off x="0" y="1536633"/>
            <a:ext cx="12192000" cy="9072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marL="0" indent="0" algn="ctr">
              <a:spcBef>
                <a:spcPts val="1333"/>
              </a:spcBef>
              <a:buNone/>
            </a:pPr>
            <a:r>
              <a:rPr lang="en" sz="2933" dirty="0"/>
              <a:t> …[direction] [</a:t>
            </a:r>
            <a:r>
              <a:rPr lang="en" sz="2933" b="1" dirty="0"/>
              <a:t>FACTOR</a:t>
            </a:r>
            <a:r>
              <a:rPr lang="en" sz="2933" dirty="0"/>
              <a:t>] for [who] in order to [what you want to achieve]?</a:t>
            </a:r>
            <a:endParaRPr sz="2933" dirty="0"/>
          </a:p>
          <a:p>
            <a:pPr marL="0" indent="0">
              <a:spcAft>
                <a:spcPts val="2133"/>
              </a:spcAft>
              <a:buNone/>
            </a:pPr>
            <a:endParaRPr sz="2933" dirty="0"/>
          </a:p>
        </p:txBody>
      </p:sp>
      <p:sp>
        <p:nvSpPr>
          <p:cNvPr id="719" name="Google Shape;719;p53"/>
          <p:cNvSpPr txBox="1"/>
          <p:nvPr/>
        </p:nvSpPr>
        <p:spPr>
          <a:xfrm>
            <a:off x="1322767" y="2420300"/>
            <a:ext cx="3718000" cy="245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/>
            <a:r>
              <a:rPr lang="en" sz="2400" dirty="0"/>
              <a:t>Perceived level of XX</a:t>
            </a:r>
            <a:endParaRPr sz="2400" dirty="0"/>
          </a:p>
          <a:p>
            <a:pPr algn="ctr"/>
            <a:r>
              <a:rPr lang="en" sz="2400" dirty="0"/>
              <a:t>Availability of YY</a:t>
            </a:r>
            <a:endParaRPr sz="2400" dirty="0"/>
          </a:p>
          <a:p>
            <a:pPr algn="ctr"/>
            <a:r>
              <a:rPr lang="en" sz="2400" dirty="0"/>
              <a:t>Use of ZZ</a:t>
            </a:r>
            <a:endParaRPr sz="2400" dirty="0"/>
          </a:p>
          <a:p>
            <a:pPr algn="ctr"/>
            <a:r>
              <a:rPr lang="en" sz="2400" dirty="0"/>
              <a:t>Number of NN</a:t>
            </a:r>
            <a:endParaRPr sz="2400" dirty="0"/>
          </a:p>
          <a:p>
            <a:pPr algn="ctr"/>
            <a:r>
              <a:rPr lang="en" sz="2400" dirty="0"/>
              <a:t>Likelihood to do MM</a:t>
            </a:r>
            <a:endParaRPr sz="2400" dirty="0"/>
          </a:p>
          <a:p>
            <a:pPr algn="ctr"/>
            <a:r>
              <a:rPr lang="en" sz="2400" dirty="0"/>
              <a:t>…</a:t>
            </a:r>
            <a:endParaRPr sz="2400" dirty="0"/>
          </a:p>
          <a:p>
            <a:pPr algn="ctr"/>
            <a:endParaRPr sz="2400" dirty="0"/>
          </a:p>
        </p:txBody>
      </p:sp>
    </p:spTree>
    <p:extLst>
      <p:ext uri="{BB962C8B-B14F-4D97-AF65-F5344CB8AC3E}">
        <p14:creationId xmlns:p14="http://schemas.microsoft.com/office/powerpoint/2010/main" val="241032836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4" name="Google Shape;724;p54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algn="ctr"/>
            <a:r>
              <a:rPr lang="en"/>
              <a:t>How might we...</a:t>
            </a:r>
            <a:endParaRPr/>
          </a:p>
        </p:txBody>
      </p:sp>
      <p:sp>
        <p:nvSpPr>
          <p:cNvPr id="725" name="Google Shape;725;p54"/>
          <p:cNvSpPr txBox="1">
            <a:spLocks noGrp="1"/>
          </p:cNvSpPr>
          <p:nvPr>
            <p:ph type="body" idx="1"/>
          </p:nvPr>
        </p:nvSpPr>
        <p:spPr>
          <a:xfrm>
            <a:off x="0" y="1536633"/>
            <a:ext cx="12192000" cy="9072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marL="0" indent="0" algn="ctr">
              <a:spcBef>
                <a:spcPts val="1333"/>
              </a:spcBef>
              <a:buNone/>
            </a:pPr>
            <a:r>
              <a:rPr lang="en" sz="2933" dirty="0"/>
              <a:t> …[direction] [factor] for </a:t>
            </a:r>
            <a:r>
              <a:rPr lang="en" sz="2933" b="1" dirty="0"/>
              <a:t>[WHO] </a:t>
            </a:r>
            <a:r>
              <a:rPr lang="en" sz="2933" dirty="0"/>
              <a:t>in order to [what you want to achieve]?</a:t>
            </a:r>
            <a:endParaRPr sz="2933" dirty="0"/>
          </a:p>
          <a:p>
            <a:pPr marL="0" indent="0">
              <a:spcAft>
                <a:spcPts val="2133"/>
              </a:spcAft>
              <a:buNone/>
            </a:pPr>
            <a:endParaRPr sz="2933" dirty="0"/>
          </a:p>
        </p:txBody>
      </p:sp>
      <p:sp>
        <p:nvSpPr>
          <p:cNvPr id="726" name="Google Shape;726;p54"/>
          <p:cNvSpPr txBox="1"/>
          <p:nvPr/>
        </p:nvSpPr>
        <p:spPr>
          <a:xfrm>
            <a:off x="3650133" y="2420300"/>
            <a:ext cx="2866400" cy="245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>
              <a:lnSpc>
                <a:spcPct val="115000"/>
              </a:lnSpc>
            </a:pPr>
            <a:r>
              <a:rPr lang="en" sz="2400" dirty="0"/>
              <a:t>Students</a:t>
            </a:r>
            <a:endParaRPr sz="2400" dirty="0"/>
          </a:p>
          <a:p>
            <a:pPr algn="ctr">
              <a:lnSpc>
                <a:spcPct val="115000"/>
              </a:lnSpc>
            </a:pPr>
            <a:r>
              <a:rPr lang="en" sz="2400" dirty="0"/>
              <a:t>Tor </a:t>
            </a:r>
            <a:r>
              <a:rPr lang="en" sz="2400" dirty="0" err="1"/>
              <a:t>Vergata</a:t>
            </a:r>
            <a:r>
              <a:rPr lang="en" sz="2400" dirty="0"/>
              <a:t> visitors</a:t>
            </a:r>
            <a:endParaRPr sz="2400" dirty="0"/>
          </a:p>
          <a:p>
            <a:pPr algn="ctr">
              <a:lnSpc>
                <a:spcPct val="115000"/>
              </a:lnSpc>
            </a:pPr>
            <a:r>
              <a:rPr lang="en" sz="2400" dirty="0"/>
              <a:t>Workers</a:t>
            </a:r>
            <a:endParaRPr sz="2400" dirty="0"/>
          </a:p>
          <a:p>
            <a:pPr algn="ctr">
              <a:lnSpc>
                <a:spcPct val="115000"/>
              </a:lnSpc>
            </a:pPr>
            <a:r>
              <a:rPr lang="en" sz="2400" dirty="0"/>
              <a:t>…</a:t>
            </a:r>
            <a:endParaRPr sz="2400" dirty="0"/>
          </a:p>
          <a:p>
            <a:pPr algn="ctr"/>
            <a:endParaRPr sz="2400" dirty="0"/>
          </a:p>
        </p:txBody>
      </p:sp>
    </p:spTree>
    <p:extLst>
      <p:ext uri="{BB962C8B-B14F-4D97-AF65-F5344CB8AC3E}">
        <p14:creationId xmlns:p14="http://schemas.microsoft.com/office/powerpoint/2010/main" val="4190097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1" name="Google Shape;731;p55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algn="ctr"/>
            <a:r>
              <a:rPr lang="en" dirty="0"/>
              <a:t>How might we...</a:t>
            </a:r>
            <a:endParaRPr dirty="0"/>
          </a:p>
        </p:txBody>
      </p:sp>
      <p:sp>
        <p:nvSpPr>
          <p:cNvPr id="732" name="Google Shape;732;p55"/>
          <p:cNvSpPr txBox="1">
            <a:spLocks noGrp="1"/>
          </p:cNvSpPr>
          <p:nvPr>
            <p:ph type="body" idx="1"/>
          </p:nvPr>
        </p:nvSpPr>
        <p:spPr>
          <a:xfrm>
            <a:off x="0" y="1536633"/>
            <a:ext cx="12192000" cy="9072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marL="0" indent="0" algn="ctr">
              <a:spcBef>
                <a:spcPts val="1333"/>
              </a:spcBef>
              <a:buNone/>
            </a:pPr>
            <a:r>
              <a:rPr lang="en" sz="2933" dirty="0"/>
              <a:t> …[direction] [factor] for [who] in order to </a:t>
            </a:r>
            <a:r>
              <a:rPr lang="en" sz="2933" b="1" dirty="0"/>
              <a:t>[WHAT YOU WANT TO ACHIEVE]?</a:t>
            </a:r>
            <a:endParaRPr sz="2933" b="1" dirty="0"/>
          </a:p>
          <a:p>
            <a:pPr marL="0" indent="0">
              <a:spcAft>
                <a:spcPts val="2133"/>
              </a:spcAft>
              <a:buNone/>
            </a:pPr>
            <a:endParaRPr sz="2933" dirty="0"/>
          </a:p>
        </p:txBody>
      </p:sp>
      <p:sp>
        <p:nvSpPr>
          <p:cNvPr id="733" name="Google Shape;733;p55"/>
          <p:cNvSpPr txBox="1"/>
          <p:nvPr/>
        </p:nvSpPr>
        <p:spPr>
          <a:xfrm>
            <a:off x="8035333" y="2420300"/>
            <a:ext cx="2866400" cy="245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>
              <a:lnSpc>
                <a:spcPct val="115000"/>
              </a:lnSpc>
            </a:pPr>
            <a:r>
              <a:rPr lang="en" sz="2400" dirty="0"/>
              <a:t>Select X over Y</a:t>
            </a:r>
            <a:endParaRPr sz="2400" dirty="0"/>
          </a:p>
          <a:p>
            <a:pPr algn="ctr">
              <a:lnSpc>
                <a:spcPct val="115000"/>
              </a:lnSpc>
            </a:pPr>
            <a:r>
              <a:rPr lang="en" sz="2400" dirty="0"/>
              <a:t>Start doing Z</a:t>
            </a:r>
            <a:endParaRPr sz="2400" dirty="0"/>
          </a:p>
          <a:p>
            <a:pPr algn="ctr">
              <a:lnSpc>
                <a:spcPct val="115000"/>
              </a:lnSpc>
            </a:pPr>
            <a:r>
              <a:rPr lang="sv-SE" sz="2400" dirty="0" err="1"/>
              <a:t>Improve</a:t>
            </a:r>
            <a:r>
              <a:rPr lang="sv-SE" sz="2400" dirty="0"/>
              <a:t> ZZ</a:t>
            </a:r>
            <a:endParaRPr sz="2400" dirty="0"/>
          </a:p>
          <a:p>
            <a:pPr algn="ctr"/>
            <a:endParaRPr sz="2400" dirty="0"/>
          </a:p>
        </p:txBody>
      </p:sp>
    </p:spTree>
    <p:extLst>
      <p:ext uri="{BB962C8B-B14F-4D97-AF65-F5344CB8AC3E}">
        <p14:creationId xmlns:p14="http://schemas.microsoft.com/office/powerpoint/2010/main" val="208125295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EB8456-D36E-5249-AF24-DDE8A1912F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" dirty="0"/>
              <a:t>How might we...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181519-889E-694D-A6CA-29B169DC04F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2396" indent="0">
              <a:buNone/>
            </a:pPr>
            <a:r>
              <a:rPr lang="en-US" b="1" dirty="0"/>
              <a:t>Increase</a:t>
            </a:r>
            <a:r>
              <a:rPr lang="en-US" dirty="0"/>
              <a:t> the </a:t>
            </a:r>
            <a:r>
              <a:rPr lang="en-US" b="1" dirty="0"/>
              <a:t>awareness</a:t>
            </a:r>
            <a:r>
              <a:rPr lang="en-US" dirty="0"/>
              <a:t> among </a:t>
            </a:r>
            <a:r>
              <a:rPr lang="en-US" b="1" dirty="0"/>
              <a:t>students</a:t>
            </a:r>
            <a:r>
              <a:rPr lang="en-US" dirty="0"/>
              <a:t> </a:t>
            </a:r>
            <a:r>
              <a:rPr lang="en-US" b="1" dirty="0"/>
              <a:t>and</a:t>
            </a:r>
            <a:r>
              <a:rPr lang="en-US" dirty="0"/>
              <a:t> </a:t>
            </a:r>
            <a:r>
              <a:rPr lang="en-US" b="1" dirty="0"/>
              <a:t>staff</a:t>
            </a:r>
            <a:r>
              <a:rPr lang="en-US" dirty="0"/>
              <a:t> about </a:t>
            </a:r>
            <a:r>
              <a:rPr lang="en-US" b="1" dirty="0"/>
              <a:t>water</a:t>
            </a:r>
            <a:r>
              <a:rPr lang="en-US" dirty="0"/>
              <a:t> </a:t>
            </a:r>
            <a:r>
              <a:rPr lang="en-US" b="1" dirty="0"/>
              <a:t>consumption</a:t>
            </a:r>
            <a:r>
              <a:rPr lang="en-US" dirty="0"/>
              <a:t> in order to </a:t>
            </a:r>
            <a:r>
              <a:rPr lang="en-US" b="1" dirty="0"/>
              <a:t>make them more mindful about their water usage?</a:t>
            </a:r>
          </a:p>
          <a:p>
            <a:pPr marL="152396" indent="0">
              <a:buNone/>
            </a:pPr>
            <a:endParaRPr lang="sv-SE" b="1" dirty="0"/>
          </a:p>
          <a:p>
            <a:pPr marL="152396" indent="0">
              <a:buNone/>
            </a:pPr>
            <a:endParaRPr lang="sv-SE" b="1" dirty="0"/>
          </a:p>
          <a:p>
            <a:pPr marL="152396" indent="0">
              <a:buNone/>
            </a:pPr>
            <a:r>
              <a:rPr lang="sv-SE" b="1" dirty="0" err="1"/>
              <a:t>Increase</a:t>
            </a:r>
            <a:r>
              <a:rPr lang="sv-SE" b="1" dirty="0"/>
              <a:t> students’ </a:t>
            </a:r>
            <a:r>
              <a:rPr lang="sv-SE" b="1" dirty="0" err="1"/>
              <a:t>awareness</a:t>
            </a:r>
            <a:r>
              <a:rPr lang="sv-SE" b="1" dirty="0"/>
              <a:t> </a:t>
            </a:r>
            <a:r>
              <a:rPr lang="sv-SE" dirty="0" err="1"/>
              <a:t>about</a:t>
            </a:r>
            <a:r>
              <a:rPr lang="sv-SE" b="1" dirty="0"/>
              <a:t> knowledge </a:t>
            </a:r>
            <a:r>
              <a:rPr lang="sv-SE" b="1" dirty="0" err="1"/>
              <a:t>sharing</a:t>
            </a:r>
            <a:r>
              <a:rPr lang="sv-SE" b="1" dirty="0"/>
              <a:t> </a:t>
            </a:r>
            <a:r>
              <a:rPr lang="sv-SE" b="1" dirty="0" err="1"/>
              <a:t>activities</a:t>
            </a:r>
            <a:r>
              <a:rPr lang="sv-SE" b="1" dirty="0"/>
              <a:t> </a:t>
            </a:r>
            <a:r>
              <a:rPr lang="sv-SE" dirty="0"/>
              <a:t>in order to </a:t>
            </a:r>
            <a:r>
              <a:rPr lang="sv-SE" b="1" dirty="0" err="1"/>
              <a:t>inspire</a:t>
            </a:r>
            <a:r>
              <a:rPr lang="sv-SE" b="1" dirty="0"/>
              <a:t> </a:t>
            </a:r>
            <a:r>
              <a:rPr lang="sv-SE" b="1" dirty="0" err="1"/>
              <a:t>them</a:t>
            </a:r>
            <a:r>
              <a:rPr lang="sv-SE" b="1" dirty="0"/>
              <a:t> to </a:t>
            </a:r>
            <a:r>
              <a:rPr lang="sv-SE" b="1" dirty="0" err="1"/>
              <a:t>learn</a:t>
            </a:r>
            <a:r>
              <a:rPr lang="sv-SE" b="1" dirty="0"/>
              <a:t>?</a:t>
            </a:r>
          </a:p>
          <a:p>
            <a:pPr marL="152396" indent="0">
              <a:buNone/>
            </a:pPr>
            <a:endParaRPr lang="sv-SE" b="1" dirty="0"/>
          </a:p>
          <a:p>
            <a:pPr marL="152396" indent="0">
              <a:buNone/>
            </a:pPr>
            <a:endParaRPr lang="sv-SE" b="1" dirty="0"/>
          </a:p>
          <a:p>
            <a:pPr marL="152396" indent="0">
              <a:buNone/>
            </a:pPr>
            <a:r>
              <a:rPr lang="sv-SE" b="1" dirty="0" err="1"/>
              <a:t>Increase</a:t>
            </a:r>
            <a:r>
              <a:rPr lang="sv-SE" dirty="0"/>
              <a:t> </a:t>
            </a:r>
            <a:r>
              <a:rPr lang="sv-SE" b="1" dirty="0" err="1"/>
              <a:t>involvement</a:t>
            </a:r>
            <a:r>
              <a:rPr lang="sv-SE" dirty="0"/>
              <a:t> </a:t>
            </a:r>
            <a:r>
              <a:rPr lang="sv-SE" b="1" dirty="0"/>
              <a:t>of</a:t>
            </a:r>
            <a:r>
              <a:rPr lang="sv-SE" dirty="0"/>
              <a:t> </a:t>
            </a:r>
            <a:r>
              <a:rPr lang="sv-SE" b="1" dirty="0"/>
              <a:t>students</a:t>
            </a:r>
            <a:r>
              <a:rPr lang="sv-SE" dirty="0"/>
              <a:t> in </a:t>
            </a:r>
            <a:r>
              <a:rPr lang="sv-SE" b="1" dirty="0" err="1"/>
              <a:t>extracurricular</a:t>
            </a:r>
            <a:r>
              <a:rPr lang="sv-SE" dirty="0"/>
              <a:t> </a:t>
            </a:r>
            <a:r>
              <a:rPr lang="sv-SE" b="1" dirty="0" err="1"/>
              <a:t>activities</a:t>
            </a:r>
            <a:r>
              <a:rPr lang="sv-SE" dirty="0"/>
              <a:t> in order to </a:t>
            </a:r>
            <a:r>
              <a:rPr lang="sv-SE" b="1" dirty="0" err="1"/>
              <a:t>increase</a:t>
            </a:r>
            <a:r>
              <a:rPr lang="sv-SE" dirty="0"/>
              <a:t> </a:t>
            </a:r>
            <a:r>
              <a:rPr lang="sv-SE" b="1" dirty="0"/>
              <a:t>campus</a:t>
            </a:r>
            <a:r>
              <a:rPr lang="sv-SE" dirty="0"/>
              <a:t> </a:t>
            </a:r>
            <a:r>
              <a:rPr lang="sv-SE" b="1" dirty="0"/>
              <a:t>relations</a:t>
            </a:r>
            <a:r>
              <a:rPr lang="sv-SE" dirty="0"/>
              <a:t> and </a:t>
            </a:r>
            <a:r>
              <a:rPr lang="sv-SE" b="1" dirty="0" err="1"/>
              <a:t>cultural</a:t>
            </a:r>
            <a:r>
              <a:rPr lang="sv-SE" dirty="0"/>
              <a:t> </a:t>
            </a:r>
            <a:r>
              <a:rPr lang="sv-SE" b="1" dirty="0"/>
              <a:t>integration</a:t>
            </a:r>
            <a:r>
              <a:rPr lang="sv-SE" dirty="0"/>
              <a:t>?</a:t>
            </a:r>
          </a:p>
          <a:p>
            <a:pPr marL="152396" indent="0">
              <a:buNone/>
            </a:pPr>
            <a:endParaRPr lang="sv-SE" b="1" u="sng" dirty="0"/>
          </a:p>
        </p:txBody>
      </p:sp>
    </p:spTree>
    <p:extLst>
      <p:ext uri="{BB962C8B-B14F-4D97-AF65-F5344CB8AC3E}">
        <p14:creationId xmlns:p14="http://schemas.microsoft.com/office/powerpoint/2010/main" val="3825493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Box 30">
            <a:extLst>
              <a:ext uri="{FF2B5EF4-FFF2-40B4-BE49-F238E27FC236}">
                <a16:creationId xmlns:a16="http://schemas.microsoft.com/office/drawing/2014/main" id="{84CE04AE-4715-3C4B-B594-F0F08DAC6B16}"/>
              </a:ext>
            </a:extLst>
          </p:cNvPr>
          <p:cNvSpPr txBox="1"/>
          <p:nvPr/>
        </p:nvSpPr>
        <p:spPr>
          <a:xfrm>
            <a:off x="3377720" y="921823"/>
            <a:ext cx="13591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SE" i="1" dirty="0">
                <a:solidFill>
                  <a:srgbClr val="FF0000"/>
                </a:solidFill>
              </a:rPr>
              <a:t>Think big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463FEFB-0F8A-0047-B750-ED8AFD3424A1}"/>
              </a:ext>
            </a:extLst>
          </p:cNvPr>
          <p:cNvSpPr txBox="1"/>
          <p:nvPr/>
        </p:nvSpPr>
        <p:spPr>
          <a:xfrm>
            <a:off x="9572283" y="921823"/>
            <a:ext cx="15389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SE" i="1" dirty="0">
                <a:solidFill>
                  <a:srgbClr val="FF0000"/>
                </a:solidFill>
              </a:rPr>
              <a:t>Start small, act now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774E4D7-1126-4349-BE4A-8A0950344535}"/>
              </a:ext>
            </a:extLst>
          </p:cNvPr>
          <p:cNvSpPr txBox="1"/>
          <p:nvPr/>
        </p:nvSpPr>
        <p:spPr>
          <a:xfrm>
            <a:off x="131052" y="103876"/>
            <a:ext cx="5064138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SE" sz="2400" b="1" dirty="0">
                <a:solidFill>
                  <a:schemeClr val="bg1"/>
                </a:solidFill>
              </a:rPr>
              <a:t>What makes a good leverage point?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0A92723-DC0E-CA43-BD23-52112FD2478F}"/>
              </a:ext>
            </a:extLst>
          </p:cNvPr>
          <p:cNvSpPr txBox="1"/>
          <p:nvPr/>
        </p:nvSpPr>
        <p:spPr>
          <a:xfrm>
            <a:off x="1042427" y="2090340"/>
            <a:ext cx="11479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SE" dirty="0"/>
              <a:t>Broad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A932FE0-AE92-7C4D-B9DC-7DFA6E9B6EDF}"/>
              </a:ext>
            </a:extLst>
          </p:cNvPr>
          <p:cNvSpPr txBox="1"/>
          <p:nvPr/>
        </p:nvSpPr>
        <p:spPr>
          <a:xfrm>
            <a:off x="1154553" y="4880732"/>
            <a:ext cx="10358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SE" dirty="0"/>
              <a:t>Narrow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D59414C-E4DB-DF43-86DA-8080E7A91A71}"/>
              </a:ext>
            </a:extLst>
          </p:cNvPr>
          <p:cNvSpPr txBox="1"/>
          <p:nvPr/>
        </p:nvSpPr>
        <p:spPr>
          <a:xfrm>
            <a:off x="2844397" y="2090340"/>
            <a:ext cx="24544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SE" dirty="0"/>
              <a:t>Strategic/high-level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C4D9EB2-A9B7-7F4C-8575-14770CAFEB6A}"/>
              </a:ext>
            </a:extLst>
          </p:cNvPr>
          <p:cNvSpPr txBox="1"/>
          <p:nvPr/>
        </p:nvSpPr>
        <p:spPr>
          <a:xfrm>
            <a:off x="2663121" y="4825050"/>
            <a:ext cx="28329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SE" dirty="0"/>
              <a:t>Operational/on-the-ground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6F5FE6C-AF36-A445-B35A-DE0B39E853B5}"/>
              </a:ext>
            </a:extLst>
          </p:cNvPr>
          <p:cNvSpPr txBox="1"/>
          <p:nvPr/>
        </p:nvSpPr>
        <p:spPr>
          <a:xfrm>
            <a:off x="5572320" y="2090340"/>
            <a:ext cx="30639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SE" dirty="0"/>
              <a:t>Organisational/collaboration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292EF94-55D4-EF40-875E-43CF4C55C488}"/>
              </a:ext>
            </a:extLst>
          </p:cNvPr>
          <p:cNvSpPr txBox="1"/>
          <p:nvPr/>
        </p:nvSpPr>
        <p:spPr>
          <a:xfrm>
            <a:off x="6470975" y="4825050"/>
            <a:ext cx="12415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SE" dirty="0"/>
              <a:t>Technical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E6C01CAE-A39B-E74B-90C9-EA42786508AE}"/>
              </a:ext>
            </a:extLst>
          </p:cNvPr>
          <p:cNvCxnSpPr>
            <a:cxnSpLocks/>
            <a:stCxn id="12" idx="0"/>
            <a:endCxn id="11" idx="2"/>
          </p:cNvCxnSpPr>
          <p:nvPr/>
        </p:nvCxnSpPr>
        <p:spPr>
          <a:xfrm flipH="1" flipV="1">
            <a:off x="4071603" y="2459672"/>
            <a:ext cx="7989" cy="2365378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FB1B6A2E-F423-AE48-9B66-DDDE312CD4FA}"/>
              </a:ext>
            </a:extLst>
          </p:cNvPr>
          <p:cNvSpPr txBox="1"/>
          <p:nvPr/>
        </p:nvSpPr>
        <p:spPr>
          <a:xfrm>
            <a:off x="9331928" y="2090340"/>
            <a:ext cx="1952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SE" dirty="0"/>
              <a:t>Vague/abstract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451238C-28C6-9B4D-9B84-23657538CA5B}"/>
              </a:ext>
            </a:extLst>
          </p:cNvPr>
          <p:cNvSpPr txBox="1"/>
          <p:nvPr/>
        </p:nvSpPr>
        <p:spPr>
          <a:xfrm>
            <a:off x="9287009" y="4909306"/>
            <a:ext cx="1974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SE" dirty="0"/>
              <a:t>Specific/concrete</a:t>
            </a: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9D8304EE-8BCE-8540-A47F-6290FFFAE44B}"/>
              </a:ext>
            </a:extLst>
          </p:cNvPr>
          <p:cNvSpPr/>
          <p:nvPr/>
        </p:nvSpPr>
        <p:spPr>
          <a:xfrm>
            <a:off x="695080" y="1852403"/>
            <a:ext cx="1875807" cy="348801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E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C15F0DF0-78D1-5D47-ACE0-31C776E15476}"/>
              </a:ext>
            </a:extLst>
          </p:cNvPr>
          <p:cNvSpPr/>
          <p:nvPr/>
        </p:nvSpPr>
        <p:spPr>
          <a:xfrm>
            <a:off x="9263418" y="4825050"/>
            <a:ext cx="2021222" cy="53784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E"/>
          </a:p>
        </p:txBody>
      </p: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FEEAC1B2-6691-0A40-8F8E-AF3FB11DF12D}"/>
              </a:ext>
            </a:extLst>
          </p:cNvPr>
          <p:cNvCxnSpPr>
            <a:cxnSpLocks/>
            <a:endCxn id="9" idx="2"/>
          </p:cNvCxnSpPr>
          <p:nvPr/>
        </p:nvCxnSpPr>
        <p:spPr>
          <a:xfrm flipH="1" flipV="1">
            <a:off x="1616396" y="2459672"/>
            <a:ext cx="1" cy="2330708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49B61539-4511-9D4D-B62A-9903892F0CEF}"/>
              </a:ext>
            </a:extLst>
          </p:cNvPr>
          <p:cNvCxnSpPr>
            <a:cxnSpLocks/>
          </p:cNvCxnSpPr>
          <p:nvPr/>
        </p:nvCxnSpPr>
        <p:spPr>
          <a:xfrm flipV="1">
            <a:off x="7091735" y="2410175"/>
            <a:ext cx="0" cy="2248322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F0289326-D4D0-A340-BE05-B3886BCA96AA}"/>
              </a:ext>
            </a:extLst>
          </p:cNvPr>
          <p:cNvCxnSpPr>
            <a:cxnSpLocks/>
          </p:cNvCxnSpPr>
          <p:nvPr/>
        </p:nvCxnSpPr>
        <p:spPr>
          <a:xfrm flipV="1">
            <a:off x="10308284" y="2540200"/>
            <a:ext cx="1" cy="2209461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Oval 38">
            <a:extLst>
              <a:ext uri="{FF2B5EF4-FFF2-40B4-BE49-F238E27FC236}">
                <a16:creationId xmlns:a16="http://schemas.microsoft.com/office/drawing/2014/main" id="{B30FAA4F-478D-204E-A497-D15A55FD6047}"/>
              </a:ext>
            </a:extLst>
          </p:cNvPr>
          <p:cNvSpPr/>
          <p:nvPr/>
        </p:nvSpPr>
        <p:spPr>
          <a:xfrm>
            <a:off x="3133700" y="1891024"/>
            <a:ext cx="1875807" cy="348801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E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3BB9B6EC-4782-D04F-B145-75893C2221C6}"/>
              </a:ext>
            </a:extLst>
          </p:cNvPr>
          <p:cNvSpPr/>
          <p:nvPr/>
        </p:nvSpPr>
        <p:spPr>
          <a:xfrm>
            <a:off x="6170412" y="1852403"/>
            <a:ext cx="1875807" cy="348801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4098799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9" grpId="0"/>
      <p:bldP spid="10" grpId="0"/>
      <p:bldP spid="11" grpId="0"/>
      <p:bldP spid="12" grpId="0"/>
      <p:bldP spid="13" grpId="0"/>
      <p:bldP spid="14" grpId="0"/>
      <p:bldP spid="18" grpId="0"/>
      <p:bldP spid="19" grpId="0"/>
      <p:bldP spid="21" grpId="0" animBg="1"/>
      <p:bldP spid="27" grpId="0" animBg="1"/>
      <p:bldP spid="39" grpId="0" animBg="1"/>
      <p:bldP spid="4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5381CC-20F7-3880-1955-B155C858F7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SE" dirty="0"/>
              <a:t>Suggested steps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DD82DE-1A36-CA58-A97A-F491BD570D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5600" y="1536632"/>
            <a:ext cx="11360800" cy="4839783"/>
          </a:xfrm>
        </p:spPr>
        <p:txBody>
          <a:bodyPr/>
          <a:lstStyle/>
          <a:p>
            <a:pPr marL="152396" indent="0">
              <a:buNone/>
            </a:pPr>
            <a:r>
              <a:rPr lang="en-SE" dirty="0"/>
              <a:t>1. Open up</a:t>
            </a:r>
          </a:p>
          <a:p>
            <a:pPr marL="152396" indent="0">
              <a:buNone/>
            </a:pPr>
            <a:r>
              <a:rPr lang="en-SE" dirty="0"/>
              <a:t>Think individually, brainstorm in your group, and open discussion to identify potential leverage points, try to formulate questions that might guide you</a:t>
            </a:r>
          </a:p>
          <a:p>
            <a:pPr marL="152396" indent="0">
              <a:buNone/>
            </a:pPr>
            <a:endParaRPr lang="en-SE" dirty="0"/>
          </a:p>
          <a:p>
            <a:pPr marL="152396" indent="0">
              <a:buNone/>
            </a:pPr>
            <a:r>
              <a:rPr lang="en-SE" dirty="0"/>
              <a:t>2. Narrow down</a:t>
            </a:r>
          </a:p>
          <a:p>
            <a:pPr marL="152396" indent="0">
              <a:buNone/>
            </a:pPr>
            <a:r>
              <a:rPr lang="en-SE" dirty="0"/>
              <a:t>Start process of selection by thinking what makes a good leverage point, refine the selected questions</a:t>
            </a:r>
          </a:p>
          <a:p>
            <a:pPr marL="152396" indent="0">
              <a:buNone/>
            </a:pPr>
            <a:endParaRPr lang="en-SE" dirty="0"/>
          </a:p>
          <a:p>
            <a:pPr marL="152396" indent="0">
              <a:buNone/>
            </a:pPr>
            <a:r>
              <a:rPr lang="en-SE" dirty="0"/>
              <a:t>3. Reflection</a:t>
            </a:r>
          </a:p>
          <a:p>
            <a:pPr marL="152396" indent="0">
              <a:buNone/>
            </a:pPr>
            <a:r>
              <a:rPr lang="en-SE" dirty="0"/>
              <a:t>What is missing/to be improved? Think about what doubts and questions you might have for another group</a:t>
            </a:r>
          </a:p>
        </p:txBody>
      </p:sp>
    </p:spTree>
    <p:extLst>
      <p:ext uri="{BB962C8B-B14F-4D97-AF65-F5344CB8AC3E}">
        <p14:creationId xmlns:p14="http://schemas.microsoft.com/office/powerpoint/2010/main" val="374470852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A031C5-9B07-61E0-8194-3DA9CFE68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16808"/>
            <a:ext cx="10515600" cy="1325563"/>
          </a:xfrm>
        </p:spPr>
        <p:txBody>
          <a:bodyPr/>
          <a:lstStyle/>
          <a:p>
            <a:pPr algn="ctr"/>
            <a:r>
              <a:rPr lang="en-SE" dirty="0"/>
              <a:t>How </a:t>
            </a:r>
            <a:r>
              <a:rPr lang="en-SE"/>
              <a:t>to enact </a:t>
            </a:r>
            <a:r>
              <a:rPr lang="en-SE" dirty="0"/>
              <a:t>desirable futures?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56C44D49-A3F4-53E5-BB1E-DC55810DA968}"/>
              </a:ext>
            </a:extLst>
          </p:cNvPr>
          <p:cNvSpPr/>
          <p:nvPr/>
        </p:nvSpPr>
        <p:spPr>
          <a:xfrm>
            <a:off x="305252" y="2292242"/>
            <a:ext cx="2274664" cy="2273515"/>
          </a:xfrm>
          <a:prstGeom prst="ellips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E" dirty="0"/>
              <a:t>Embodyment of guiding principles and values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D346FEC7-2393-688A-A7F7-8C19D52CB256}"/>
              </a:ext>
            </a:extLst>
          </p:cNvPr>
          <p:cNvSpPr/>
          <p:nvPr/>
        </p:nvSpPr>
        <p:spPr>
          <a:xfrm>
            <a:off x="2346096" y="4030553"/>
            <a:ext cx="2274664" cy="2273515"/>
          </a:xfrm>
          <a:prstGeom prst="ellips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E" dirty="0"/>
              <a:t>Cognitive frames/how we look at the world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5A96C11B-F9E0-6ABA-50D5-E59D8D1FCD89}"/>
              </a:ext>
            </a:extLst>
          </p:cNvPr>
          <p:cNvSpPr/>
          <p:nvPr/>
        </p:nvSpPr>
        <p:spPr>
          <a:xfrm>
            <a:off x="4024086" y="1748745"/>
            <a:ext cx="2512638" cy="2529453"/>
          </a:xfrm>
          <a:prstGeom prst="ellips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E" dirty="0"/>
              <a:t>Visions and visual representations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E2C58AC9-4198-97CD-867A-80A2CADF4A1D}"/>
              </a:ext>
            </a:extLst>
          </p:cNvPr>
          <p:cNvSpPr/>
          <p:nvPr/>
        </p:nvSpPr>
        <p:spPr>
          <a:xfrm>
            <a:off x="7162800" y="1378631"/>
            <a:ext cx="2402114" cy="2402341"/>
          </a:xfrm>
          <a:prstGeom prst="ellips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E" dirty="0"/>
              <a:t>Storytelling and metaphors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E32C7E84-8177-D372-6F3E-6B9F4BC65913}"/>
              </a:ext>
            </a:extLst>
          </p:cNvPr>
          <p:cNvSpPr/>
          <p:nvPr/>
        </p:nvSpPr>
        <p:spPr>
          <a:xfrm>
            <a:off x="5961743" y="4278198"/>
            <a:ext cx="2402114" cy="2402341"/>
          </a:xfrm>
          <a:prstGeom prst="ellips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E" dirty="0"/>
              <a:t>Role playing and experiential futures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C13DD5CB-0181-E16D-A1A3-7C8E9822B8BC}"/>
              </a:ext>
            </a:extLst>
          </p:cNvPr>
          <p:cNvSpPr/>
          <p:nvPr/>
        </p:nvSpPr>
        <p:spPr>
          <a:xfrm>
            <a:off x="9484634" y="3232943"/>
            <a:ext cx="2402114" cy="2402341"/>
          </a:xfrm>
          <a:prstGeom prst="ellips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E" dirty="0"/>
              <a:t>Sounds and other artistic forms of experssion</a:t>
            </a:r>
          </a:p>
        </p:txBody>
      </p:sp>
    </p:spTree>
    <p:extLst>
      <p:ext uri="{BB962C8B-B14F-4D97-AF65-F5344CB8AC3E}">
        <p14:creationId xmlns:p14="http://schemas.microsoft.com/office/powerpoint/2010/main" val="103010397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6B7151F-2A56-E3D1-3BEC-C573BFA78F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7250" y="2862262"/>
            <a:ext cx="6137497" cy="1133475"/>
          </a:xfrm>
        </p:spPr>
        <p:txBody>
          <a:bodyPr>
            <a:normAutofit/>
          </a:bodyPr>
          <a:lstStyle/>
          <a:p>
            <a:pPr algn="ctr"/>
            <a:r>
              <a:rPr lang="en-SE" sz="4800" i="1" dirty="0"/>
              <a:t>Thank you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AE46E63-23EC-4B5F-C284-E8D603AC2B84}"/>
              </a:ext>
            </a:extLst>
          </p:cNvPr>
          <p:cNvSpPr txBox="1"/>
          <p:nvPr/>
        </p:nvSpPr>
        <p:spPr>
          <a:xfrm>
            <a:off x="3087418" y="5948183"/>
            <a:ext cx="60171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SE" dirty="0"/>
              <a:t>For any questions or thoughts: </a:t>
            </a:r>
            <a:r>
              <a:rPr lang="en-SE" dirty="0">
                <a:hlinkClick r:id="rId3"/>
              </a:rPr>
              <a:t>clara.saglietti@chalmers.se</a:t>
            </a:r>
            <a:endParaRPr lang="en-SE" dirty="0"/>
          </a:p>
        </p:txBody>
      </p:sp>
    </p:spTree>
    <p:extLst>
      <p:ext uri="{BB962C8B-B14F-4D97-AF65-F5344CB8AC3E}">
        <p14:creationId xmlns:p14="http://schemas.microsoft.com/office/powerpoint/2010/main" val="8726841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1415</TotalTime>
  <Words>986</Words>
  <Application>Microsoft Macintosh PowerPoint</Application>
  <PresentationFormat>Widescreen</PresentationFormat>
  <Paragraphs>157</Paragraphs>
  <Slides>27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2" baseType="lpstr">
      <vt:lpstr>Aptos</vt:lpstr>
      <vt:lpstr>Aptos Display</vt:lpstr>
      <vt:lpstr>Arial</vt:lpstr>
      <vt:lpstr>Calibri</vt:lpstr>
      <vt:lpstr>Office Theme</vt:lpstr>
      <vt:lpstr>Transformations to Just and Sustainable Futures</vt:lpstr>
      <vt:lpstr>Space 2: present situation</vt:lpstr>
      <vt:lpstr>Understanding the present situation </vt:lpstr>
      <vt:lpstr>To solve a big problem, make it bigger</vt:lpstr>
      <vt:lpstr>PowerPoint Presentation</vt:lpstr>
      <vt:lpstr>PowerPoint Presentation</vt:lpstr>
      <vt:lpstr>PowerPoint Presentation</vt:lpstr>
      <vt:lpstr>Lunch break</vt:lpstr>
      <vt:lpstr>Gaps and challenges</vt:lpstr>
      <vt:lpstr>Rich pictures</vt:lpstr>
      <vt:lpstr>PowerPoint Presentation</vt:lpstr>
      <vt:lpstr>How to explore and understand presents?</vt:lpstr>
      <vt:lpstr>What can be different, where?</vt:lpstr>
      <vt:lpstr>PowerPoint Presentation</vt:lpstr>
      <vt:lpstr>Leverage points</vt:lpstr>
      <vt:lpstr>PowerPoint Presentation</vt:lpstr>
      <vt:lpstr>Leverage points</vt:lpstr>
      <vt:lpstr>Thinking in leverage</vt:lpstr>
      <vt:lpstr>How might we...</vt:lpstr>
      <vt:lpstr>How might we...</vt:lpstr>
      <vt:lpstr>How might we...</vt:lpstr>
      <vt:lpstr>How might we...</vt:lpstr>
      <vt:lpstr>How might we...</vt:lpstr>
      <vt:lpstr>PowerPoint Presentation</vt:lpstr>
      <vt:lpstr>Suggested steps</vt:lpstr>
      <vt:lpstr>How to enact desirable futures?</vt:lpstr>
      <vt:lpstr>Thank you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Clara Saglietti</dc:creator>
  <cp:lastModifiedBy>Clara Saglietti</cp:lastModifiedBy>
  <cp:revision>1</cp:revision>
  <dcterms:created xsi:type="dcterms:W3CDTF">2026-02-20T12:48:45Z</dcterms:created>
  <dcterms:modified xsi:type="dcterms:W3CDTF">2026-02-25T14:13:51Z</dcterms:modified>
</cp:coreProperties>
</file>