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diagrams/data50.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4"/>
  </p:notesMasterIdLst>
  <p:sldIdLst>
    <p:sldId id="256" r:id="rId2"/>
    <p:sldId id="257" r:id="rId3"/>
    <p:sldId id="261" r:id="rId4"/>
    <p:sldId id="285" r:id="rId5"/>
    <p:sldId id="262" r:id="rId6"/>
    <p:sldId id="265" r:id="rId7"/>
    <p:sldId id="284" r:id="rId8"/>
    <p:sldId id="263" r:id="rId9"/>
    <p:sldId id="266" r:id="rId10"/>
    <p:sldId id="267" r:id="rId11"/>
    <p:sldId id="268" r:id="rId12"/>
    <p:sldId id="270" r:id="rId13"/>
    <p:sldId id="271" r:id="rId14"/>
    <p:sldId id="272" r:id="rId15"/>
    <p:sldId id="274" r:id="rId16"/>
    <p:sldId id="275" r:id="rId17"/>
    <p:sldId id="269" r:id="rId18"/>
    <p:sldId id="276" r:id="rId19"/>
    <p:sldId id="277" r:id="rId20"/>
    <p:sldId id="282" r:id="rId21"/>
    <p:sldId id="280" r:id="rId22"/>
    <p:sldId id="281"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Stile chiaro 3 - Color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7CE84F3-28C3-443E-9E96-99CF82512B78}" styleName="Stile scuro 1 - Colore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3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ata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50.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7C474B-A4CA-4D70-AC56-FB95255B84E4}"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it-IT"/>
        </a:p>
      </dgm:t>
    </dgm:pt>
    <dgm:pt modelId="{8348C2E7-D723-4B1C-A61C-30EE065C2AC5}">
      <dgm:prSet phldrT="[Testo]"/>
      <dgm:spPr/>
      <dgm:t>
        <a:bodyPr/>
        <a:lstStyle/>
        <a:p>
          <a:r>
            <a:rPr lang="it-IT" dirty="0"/>
            <a:t>RICCHEZZA</a:t>
          </a:r>
        </a:p>
      </dgm:t>
    </dgm:pt>
    <dgm:pt modelId="{20E22F01-5A20-45F6-BE4D-CF65B5E86CAF}" type="parTrans" cxnId="{7A57B6F8-54ED-40FA-B6C4-32673F6BC57D}">
      <dgm:prSet/>
      <dgm:spPr/>
      <dgm:t>
        <a:bodyPr/>
        <a:lstStyle/>
        <a:p>
          <a:endParaRPr lang="it-IT"/>
        </a:p>
      </dgm:t>
    </dgm:pt>
    <dgm:pt modelId="{02855308-56B0-4BCB-8205-2394E5CFEB9C}" type="sibTrans" cxnId="{7A57B6F8-54ED-40FA-B6C4-32673F6BC57D}">
      <dgm:prSet/>
      <dgm:spPr/>
      <dgm:t>
        <a:bodyPr/>
        <a:lstStyle/>
        <a:p>
          <a:endParaRPr lang="it-IT"/>
        </a:p>
      </dgm:t>
    </dgm:pt>
    <dgm:pt modelId="{40B359D9-4346-4A55-89E6-5961B9F00FF0}">
      <dgm:prSet phldrT="[Testo]"/>
      <dgm:spPr/>
      <dgm:t>
        <a:bodyPr/>
        <a:lstStyle/>
        <a:p>
          <a:pPr algn="ctr">
            <a:buFontTx/>
            <a:buNone/>
          </a:pPr>
          <a:r>
            <a:rPr lang="it-IT" dirty="0"/>
            <a:t>Passaggio</a:t>
          </a:r>
        </a:p>
      </dgm:t>
    </dgm:pt>
    <dgm:pt modelId="{DC6B4F75-9590-4DE4-A104-04A40C87785B}" type="parTrans" cxnId="{2A97A2DA-89FF-411E-AC54-EDDEF6C54491}">
      <dgm:prSet/>
      <dgm:spPr/>
      <dgm:t>
        <a:bodyPr/>
        <a:lstStyle/>
        <a:p>
          <a:endParaRPr lang="it-IT"/>
        </a:p>
      </dgm:t>
    </dgm:pt>
    <dgm:pt modelId="{EDAD2FBA-34E7-4080-AB71-3A4470930CBC}" type="sibTrans" cxnId="{2A97A2DA-89FF-411E-AC54-EDDEF6C54491}">
      <dgm:prSet/>
      <dgm:spPr/>
      <dgm:t>
        <a:bodyPr/>
        <a:lstStyle/>
        <a:p>
          <a:endParaRPr lang="it-IT"/>
        </a:p>
      </dgm:t>
    </dgm:pt>
    <dgm:pt modelId="{3905D309-743A-4E15-8730-3CB6220CE97B}">
      <dgm:prSet phldrT="[Testo]"/>
      <dgm:spPr/>
      <dgm:t>
        <a:bodyPr/>
        <a:lstStyle/>
        <a:p>
          <a:r>
            <a:rPr lang="it-IT" dirty="0"/>
            <a:t>FAMIGLIA</a:t>
          </a:r>
        </a:p>
      </dgm:t>
    </dgm:pt>
    <dgm:pt modelId="{504D22EC-48D5-48F2-AFFD-29900EE6A6F3}" type="parTrans" cxnId="{285B787F-A6B8-4918-86A5-7364C93EC3BD}">
      <dgm:prSet/>
      <dgm:spPr/>
      <dgm:t>
        <a:bodyPr/>
        <a:lstStyle/>
        <a:p>
          <a:endParaRPr lang="it-IT"/>
        </a:p>
      </dgm:t>
    </dgm:pt>
    <dgm:pt modelId="{6072F316-9999-4D72-A137-C5EA824DD3C4}" type="sibTrans" cxnId="{285B787F-A6B8-4918-86A5-7364C93EC3BD}">
      <dgm:prSet/>
      <dgm:spPr/>
      <dgm:t>
        <a:bodyPr/>
        <a:lstStyle/>
        <a:p>
          <a:endParaRPr lang="it-IT"/>
        </a:p>
      </dgm:t>
    </dgm:pt>
    <dgm:pt modelId="{3E3684A8-3CC2-4F54-9A50-B2C2C7CFFD9E}">
      <dgm:prSet phldrT="[Testo]"/>
      <dgm:spPr/>
      <dgm:t>
        <a:bodyPr/>
        <a:lstStyle/>
        <a:p>
          <a:pPr algn="ctr">
            <a:buFontTx/>
            <a:buNone/>
          </a:pPr>
          <a:r>
            <a:rPr lang="it-IT" dirty="0"/>
            <a:t>Impresa</a:t>
          </a:r>
        </a:p>
      </dgm:t>
    </dgm:pt>
    <dgm:pt modelId="{1DEE700D-AE73-476C-A436-22DFD922EF32}" type="parTrans" cxnId="{BB4E8E5A-8AD7-485E-9BB0-55E1858B9B85}">
      <dgm:prSet/>
      <dgm:spPr/>
      <dgm:t>
        <a:bodyPr/>
        <a:lstStyle/>
        <a:p>
          <a:endParaRPr lang="it-IT"/>
        </a:p>
      </dgm:t>
    </dgm:pt>
    <dgm:pt modelId="{33B0679B-4057-4603-AB50-392438D64B8B}" type="sibTrans" cxnId="{BB4E8E5A-8AD7-485E-9BB0-55E1858B9B85}">
      <dgm:prSet/>
      <dgm:spPr/>
      <dgm:t>
        <a:bodyPr/>
        <a:lstStyle/>
        <a:p>
          <a:endParaRPr lang="it-IT"/>
        </a:p>
      </dgm:t>
    </dgm:pt>
    <dgm:pt modelId="{A9DF5CC2-2DD9-490F-BCCA-25CB2BE74899}">
      <dgm:prSet phldrT="[Testo]"/>
      <dgm:spPr/>
      <dgm:t>
        <a:bodyPr/>
        <a:lstStyle/>
        <a:p>
          <a:pPr algn="ctr">
            <a:buNone/>
          </a:pPr>
          <a:r>
            <a:rPr lang="it-IT" dirty="0"/>
            <a:t>Continuità dopo la successione</a:t>
          </a:r>
        </a:p>
      </dgm:t>
    </dgm:pt>
    <dgm:pt modelId="{8A5790FF-75B5-43A8-8AD8-9666315DDCEC}" type="parTrans" cxnId="{171A8342-4C73-4903-9B83-84B5D3E2AFCA}">
      <dgm:prSet/>
      <dgm:spPr/>
      <dgm:t>
        <a:bodyPr/>
        <a:lstStyle/>
        <a:p>
          <a:endParaRPr lang="it-IT"/>
        </a:p>
      </dgm:t>
    </dgm:pt>
    <dgm:pt modelId="{3FB183F5-C607-4EFE-8A32-9412839CD758}" type="sibTrans" cxnId="{171A8342-4C73-4903-9B83-84B5D3E2AFCA}">
      <dgm:prSet/>
      <dgm:spPr/>
      <dgm:t>
        <a:bodyPr/>
        <a:lstStyle/>
        <a:p>
          <a:endParaRPr lang="it-IT"/>
        </a:p>
      </dgm:t>
    </dgm:pt>
    <dgm:pt modelId="{4C703759-47C5-43D4-A97D-F14443EA9516}">
      <dgm:prSet phldrT="[Testo]"/>
      <dgm:spPr/>
      <dgm:t>
        <a:bodyPr/>
        <a:lstStyle/>
        <a:p>
          <a:r>
            <a:rPr lang="it-IT" dirty="0"/>
            <a:t>LEGISLATORE</a:t>
          </a:r>
        </a:p>
      </dgm:t>
    </dgm:pt>
    <dgm:pt modelId="{FD794065-4BE4-4745-B313-3107E3CA0A6B}" type="parTrans" cxnId="{37201681-6C59-4200-93ED-71B5DED53BA2}">
      <dgm:prSet/>
      <dgm:spPr/>
      <dgm:t>
        <a:bodyPr/>
        <a:lstStyle/>
        <a:p>
          <a:endParaRPr lang="it-IT"/>
        </a:p>
      </dgm:t>
    </dgm:pt>
    <dgm:pt modelId="{BA7D6BA5-ADE7-42C2-AF98-5D7EE084A8D7}" type="sibTrans" cxnId="{37201681-6C59-4200-93ED-71B5DED53BA2}">
      <dgm:prSet/>
      <dgm:spPr/>
      <dgm:t>
        <a:bodyPr/>
        <a:lstStyle/>
        <a:p>
          <a:endParaRPr lang="it-IT"/>
        </a:p>
      </dgm:t>
    </dgm:pt>
    <dgm:pt modelId="{6D542078-F82A-4017-813A-C5E5DE30683F}">
      <dgm:prSet phldrT="[Testo]"/>
      <dgm:spPr/>
      <dgm:t>
        <a:bodyPr/>
        <a:lstStyle/>
        <a:p>
          <a:pPr algn="ctr">
            <a:buFontTx/>
            <a:buNone/>
          </a:pPr>
          <a:r>
            <a:rPr lang="it-IT" dirty="0"/>
            <a:t>Trasmissione semplice</a:t>
          </a:r>
        </a:p>
      </dgm:t>
    </dgm:pt>
    <dgm:pt modelId="{6CD0C59D-8364-4C01-A40B-A915D581B532}" type="parTrans" cxnId="{3EDB5F68-EB4F-4386-ADCF-D7FA7F9CC28F}">
      <dgm:prSet/>
      <dgm:spPr/>
      <dgm:t>
        <a:bodyPr/>
        <a:lstStyle/>
        <a:p>
          <a:endParaRPr lang="it-IT"/>
        </a:p>
      </dgm:t>
    </dgm:pt>
    <dgm:pt modelId="{1CA09A52-E2F4-4DBB-B98C-1F0B68C5AF55}" type="sibTrans" cxnId="{3EDB5F68-EB4F-4386-ADCF-D7FA7F9CC28F}">
      <dgm:prSet/>
      <dgm:spPr/>
      <dgm:t>
        <a:bodyPr/>
        <a:lstStyle/>
        <a:p>
          <a:endParaRPr lang="it-IT"/>
        </a:p>
      </dgm:t>
    </dgm:pt>
    <dgm:pt modelId="{987C3A4A-B0D5-4891-AA6C-96FD9A3BC3F8}">
      <dgm:prSet phldrT="[Testo]"/>
      <dgm:spPr/>
      <dgm:t>
        <a:bodyPr/>
        <a:lstStyle/>
        <a:p>
          <a:pPr algn="ctr">
            <a:buFontTx/>
            <a:buNone/>
          </a:pPr>
          <a:r>
            <a:rPr lang="it-IT" dirty="0"/>
            <a:t>Preoccupazione per l’impresa</a:t>
          </a:r>
        </a:p>
      </dgm:t>
    </dgm:pt>
    <dgm:pt modelId="{ED80B733-5C79-4CAF-A56B-3031B0C39C4A}" type="parTrans" cxnId="{B8B8C576-A0C5-4ADD-887E-F3043E1D9A42}">
      <dgm:prSet/>
      <dgm:spPr/>
      <dgm:t>
        <a:bodyPr/>
        <a:lstStyle/>
        <a:p>
          <a:endParaRPr lang="it-IT"/>
        </a:p>
      </dgm:t>
    </dgm:pt>
    <dgm:pt modelId="{F13BC2E5-A389-439C-B476-17B878605989}" type="sibTrans" cxnId="{B8B8C576-A0C5-4ADD-887E-F3043E1D9A42}">
      <dgm:prSet/>
      <dgm:spPr/>
      <dgm:t>
        <a:bodyPr/>
        <a:lstStyle/>
        <a:p>
          <a:endParaRPr lang="it-IT"/>
        </a:p>
      </dgm:t>
    </dgm:pt>
    <dgm:pt modelId="{07360940-B365-4C2B-89F5-CDE6AF4B9E1C}">
      <dgm:prSet phldrT="[Testo]"/>
      <dgm:spPr/>
      <dgm:t>
        <a:bodyPr/>
        <a:lstStyle/>
        <a:p>
          <a:pPr algn="ctr">
            <a:buFontTx/>
            <a:buNone/>
          </a:pPr>
          <a:r>
            <a:rPr lang="it-IT" dirty="0"/>
            <a:t>Fiscalità</a:t>
          </a:r>
        </a:p>
      </dgm:t>
    </dgm:pt>
    <dgm:pt modelId="{F9B6A289-1E87-465E-8D2E-DB66C9E76479}" type="parTrans" cxnId="{CF64AAFD-C1D4-4F88-AC3E-3F58015A0313}">
      <dgm:prSet/>
      <dgm:spPr/>
      <dgm:t>
        <a:bodyPr/>
        <a:lstStyle/>
        <a:p>
          <a:endParaRPr lang="it-IT"/>
        </a:p>
      </dgm:t>
    </dgm:pt>
    <dgm:pt modelId="{0FE1FC50-7AB6-4EA2-9251-61F36FC4F132}" type="sibTrans" cxnId="{CF64AAFD-C1D4-4F88-AC3E-3F58015A0313}">
      <dgm:prSet/>
      <dgm:spPr/>
      <dgm:t>
        <a:bodyPr/>
        <a:lstStyle/>
        <a:p>
          <a:endParaRPr lang="it-IT"/>
        </a:p>
      </dgm:t>
    </dgm:pt>
    <dgm:pt modelId="{2B24CA5A-2CC4-4AF6-8CAC-1192B214C6CA}">
      <dgm:prSet phldrT="[Testo]"/>
      <dgm:spPr/>
      <dgm:t>
        <a:bodyPr/>
        <a:lstStyle/>
        <a:p>
          <a:pPr algn="ctr">
            <a:buFontTx/>
            <a:buNone/>
          </a:pPr>
          <a:r>
            <a:rPr lang="it-IT" dirty="0"/>
            <a:t>Agevolare la successione</a:t>
          </a:r>
        </a:p>
      </dgm:t>
    </dgm:pt>
    <dgm:pt modelId="{0A789EA3-E018-4D96-A9F4-6D17B4439F39}" type="parTrans" cxnId="{D7AFDD53-38AC-4A1C-955C-BBF60CA2AD09}">
      <dgm:prSet/>
      <dgm:spPr/>
      <dgm:t>
        <a:bodyPr/>
        <a:lstStyle/>
        <a:p>
          <a:endParaRPr lang="it-IT"/>
        </a:p>
      </dgm:t>
    </dgm:pt>
    <dgm:pt modelId="{A2757A4F-719A-45B6-A7B0-2E8C1552CBED}" type="sibTrans" cxnId="{D7AFDD53-38AC-4A1C-955C-BBF60CA2AD09}">
      <dgm:prSet/>
      <dgm:spPr/>
      <dgm:t>
        <a:bodyPr/>
        <a:lstStyle/>
        <a:p>
          <a:endParaRPr lang="it-IT"/>
        </a:p>
      </dgm:t>
    </dgm:pt>
    <dgm:pt modelId="{7A5380EB-E8EF-4FD6-83A8-184043774E88}">
      <dgm:prSet phldrT="[Testo]"/>
      <dgm:spPr/>
      <dgm:t>
        <a:bodyPr/>
        <a:lstStyle/>
        <a:p>
          <a:pPr algn="ctr">
            <a:buFontTx/>
            <a:buNone/>
          </a:pPr>
          <a:endParaRPr lang="it-IT" dirty="0"/>
        </a:p>
      </dgm:t>
    </dgm:pt>
    <dgm:pt modelId="{DB737A1F-FDAF-4EA6-B68B-EC3731A010C9}" type="parTrans" cxnId="{F5000446-2F1C-4C1D-834E-5D26A4CA30CF}">
      <dgm:prSet/>
      <dgm:spPr/>
      <dgm:t>
        <a:bodyPr/>
        <a:lstStyle/>
        <a:p>
          <a:endParaRPr lang="it-IT"/>
        </a:p>
      </dgm:t>
    </dgm:pt>
    <dgm:pt modelId="{CF92A964-97A6-4A26-A02B-F8323EDFB131}" type="sibTrans" cxnId="{F5000446-2F1C-4C1D-834E-5D26A4CA30CF}">
      <dgm:prSet/>
      <dgm:spPr/>
      <dgm:t>
        <a:bodyPr/>
        <a:lstStyle/>
        <a:p>
          <a:endParaRPr lang="it-IT"/>
        </a:p>
      </dgm:t>
    </dgm:pt>
    <dgm:pt modelId="{36DC6CBC-96DD-4821-A30E-E96D0140948D}">
      <dgm:prSet phldrT="[Testo]"/>
      <dgm:spPr/>
      <dgm:t>
        <a:bodyPr/>
        <a:lstStyle/>
        <a:p>
          <a:pPr algn="ctr">
            <a:buFontTx/>
            <a:buNone/>
          </a:pPr>
          <a:endParaRPr lang="it-IT" dirty="0"/>
        </a:p>
      </dgm:t>
    </dgm:pt>
    <dgm:pt modelId="{70369F2B-DD2F-4BFE-92C9-960B28CD5517}" type="parTrans" cxnId="{D0FA7D53-4325-4CE3-955C-4D3261F4730A}">
      <dgm:prSet/>
      <dgm:spPr/>
      <dgm:t>
        <a:bodyPr/>
        <a:lstStyle/>
        <a:p>
          <a:endParaRPr lang="it-IT"/>
        </a:p>
      </dgm:t>
    </dgm:pt>
    <dgm:pt modelId="{F654ED97-249D-40B6-AE57-40E9C8B20362}" type="sibTrans" cxnId="{D0FA7D53-4325-4CE3-955C-4D3261F4730A}">
      <dgm:prSet/>
      <dgm:spPr/>
      <dgm:t>
        <a:bodyPr/>
        <a:lstStyle/>
        <a:p>
          <a:endParaRPr lang="it-IT"/>
        </a:p>
      </dgm:t>
    </dgm:pt>
    <dgm:pt modelId="{E7152048-7661-45E8-8116-C252CCA1D324}">
      <dgm:prSet phldrT="[Testo]"/>
      <dgm:spPr/>
      <dgm:t>
        <a:bodyPr/>
        <a:lstStyle/>
        <a:p>
          <a:pPr algn="ctr">
            <a:buFontTx/>
            <a:buNone/>
          </a:pPr>
          <a:endParaRPr lang="it-IT" dirty="0"/>
        </a:p>
      </dgm:t>
    </dgm:pt>
    <dgm:pt modelId="{095F4BB6-E45F-4113-8018-7EC1A0863834}" type="parTrans" cxnId="{987AC825-9CC0-49A5-BF06-DA53113C5972}">
      <dgm:prSet/>
      <dgm:spPr/>
      <dgm:t>
        <a:bodyPr/>
        <a:lstStyle/>
        <a:p>
          <a:endParaRPr lang="it-IT"/>
        </a:p>
      </dgm:t>
    </dgm:pt>
    <dgm:pt modelId="{A092754D-242E-4F4B-A144-9F838CA2F9C8}" type="sibTrans" cxnId="{987AC825-9CC0-49A5-BF06-DA53113C5972}">
      <dgm:prSet/>
      <dgm:spPr/>
      <dgm:t>
        <a:bodyPr/>
        <a:lstStyle/>
        <a:p>
          <a:endParaRPr lang="it-IT"/>
        </a:p>
      </dgm:t>
    </dgm:pt>
    <dgm:pt modelId="{B0848011-4094-4A82-863C-B1B87DF6841F}" type="pres">
      <dgm:prSet presAssocID="{FB7C474B-A4CA-4D70-AC56-FB95255B84E4}" presName="Name0" presStyleCnt="0">
        <dgm:presLayoutVars>
          <dgm:dir/>
          <dgm:animLvl val="lvl"/>
          <dgm:resizeHandles val="exact"/>
        </dgm:presLayoutVars>
      </dgm:prSet>
      <dgm:spPr/>
    </dgm:pt>
    <dgm:pt modelId="{B6FE5FDB-4DA8-4962-B451-1226D9303DEC}" type="pres">
      <dgm:prSet presAssocID="{FB7C474B-A4CA-4D70-AC56-FB95255B84E4}" presName="tSp" presStyleCnt="0"/>
      <dgm:spPr/>
    </dgm:pt>
    <dgm:pt modelId="{22591C31-FA2A-4BC8-892C-829F29AF0615}" type="pres">
      <dgm:prSet presAssocID="{FB7C474B-A4CA-4D70-AC56-FB95255B84E4}" presName="bSp" presStyleCnt="0"/>
      <dgm:spPr/>
    </dgm:pt>
    <dgm:pt modelId="{F6514659-BCE0-40C3-8769-C6E482266D23}" type="pres">
      <dgm:prSet presAssocID="{FB7C474B-A4CA-4D70-AC56-FB95255B84E4}" presName="process" presStyleCnt="0"/>
      <dgm:spPr/>
    </dgm:pt>
    <dgm:pt modelId="{E37FE5D5-C6ED-4577-98DB-D946E6D3D931}" type="pres">
      <dgm:prSet presAssocID="{8348C2E7-D723-4B1C-A61C-30EE065C2AC5}" presName="composite1" presStyleCnt="0"/>
      <dgm:spPr/>
    </dgm:pt>
    <dgm:pt modelId="{A6DEB609-5171-4FAA-B7A9-0261E679CB24}" type="pres">
      <dgm:prSet presAssocID="{8348C2E7-D723-4B1C-A61C-30EE065C2AC5}" presName="dummyNode1" presStyleLbl="node1" presStyleIdx="0" presStyleCnt="3"/>
      <dgm:spPr/>
    </dgm:pt>
    <dgm:pt modelId="{9E7045F7-63A6-4803-A11B-F8FF71512DB2}" type="pres">
      <dgm:prSet presAssocID="{8348C2E7-D723-4B1C-A61C-30EE065C2AC5}" presName="childNode1" presStyleLbl="bgAcc1" presStyleIdx="0" presStyleCnt="3">
        <dgm:presLayoutVars>
          <dgm:bulletEnabled val="1"/>
        </dgm:presLayoutVars>
      </dgm:prSet>
      <dgm:spPr/>
    </dgm:pt>
    <dgm:pt modelId="{1A2C4324-6469-4070-9B82-B0D0DA7FFE82}" type="pres">
      <dgm:prSet presAssocID="{8348C2E7-D723-4B1C-A61C-30EE065C2AC5}" presName="childNode1tx" presStyleLbl="bgAcc1" presStyleIdx="0" presStyleCnt="3">
        <dgm:presLayoutVars>
          <dgm:bulletEnabled val="1"/>
        </dgm:presLayoutVars>
      </dgm:prSet>
      <dgm:spPr/>
    </dgm:pt>
    <dgm:pt modelId="{B4E43680-B953-405F-8B57-5A7253B8C619}" type="pres">
      <dgm:prSet presAssocID="{8348C2E7-D723-4B1C-A61C-30EE065C2AC5}" presName="parentNode1" presStyleLbl="node1" presStyleIdx="0" presStyleCnt="3">
        <dgm:presLayoutVars>
          <dgm:chMax val="1"/>
          <dgm:bulletEnabled val="1"/>
        </dgm:presLayoutVars>
      </dgm:prSet>
      <dgm:spPr/>
    </dgm:pt>
    <dgm:pt modelId="{C3FDB115-10A7-468D-A561-7D3B4CD949AC}" type="pres">
      <dgm:prSet presAssocID="{8348C2E7-D723-4B1C-A61C-30EE065C2AC5}" presName="connSite1" presStyleCnt="0"/>
      <dgm:spPr/>
    </dgm:pt>
    <dgm:pt modelId="{0AD31B53-286A-4229-B91B-32A77F782F59}" type="pres">
      <dgm:prSet presAssocID="{02855308-56B0-4BCB-8205-2394E5CFEB9C}" presName="Name9" presStyleLbl="sibTrans2D1" presStyleIdx="0" presStyleCnt="2"/>
      <dgm:spPr/>
    </dgm:pt>
    <dgm:pt modelId="{215FF146-4B4E-4386-B9FB-4B92C092B2F8}" type="pres">
      <dgm:prSet presAssocID="{3905D309-743A-4E15-8730-3CB6220CE97B}" presName="composite2" presStyleCnt="0"/>
      <dgm:spPr/>
    </dgm:pt>
    <dgm:pt modelId="{E2E873AD-1D12-49CE-89F7-7CCBD920D95D}" type="pres">
      <dgm:prSet presAssocID="{3905D309-743A-4E15-8730-3CB6220CE97B}" presName="dummyNode2" presStyleLbl="node1" presStyleIdx="0" presStyleCnt="3"/>
      <dgm:spPr/>
    </dgm:pt>
    <dgm:pt modelId="{6C7D4388-99D9-4A85-B3E7-101669599C06}" type="pres">
      <dgm:prSet presAssocID="{3905D309-743A-4E15-8730-3CB6220CE97B}" presName="childNode2" presStyleLbl="bgAcc1" presStyleIdx="1" presStyleCnt="3">
        <dgm:presLayoutVars>
          <dgm:bulletEnabled val="1"/>
        </dgm:presLayoutVars>
      </dgm:prSet>
      <dgm:spPr/>
    </dgm:pt>
    <dgm:pt modelId="{BF6CF754-339F-46E7-9220-8BC038777B88}" type="pres">
      <dgm:prSet presAssocID="{3905D309-743A-4E15-8730-3CB6220CE97B}" presName="childNode2tx" presStyleLbl="bgAcc1" presStyleIdx="1" presStyleCnt="3">
        <dgm:presLayoutVars>
          <dgm:bulletEnabled val="1"/>
        </dgm:presLayoutVars>
      </dgm:prSet>
      <dgm:spPr/>
    </dgm:pt>
    <dgm:pt modelId="{915D72B3-3642-40C4-924D-7F1A3D8044AF}" type="pres">
      <dgm:prSet presAssocID="{3905D309-743A-4E15-8730-3CB6220CE97B}" presName="parentNode2" presStyleLbl="node1" presStyleIdx="1" presStyleCnt="3">
        <dgm:presLayoutVars>
          <dgm:chMax val="0"/>
          <dgm:bulletEnabled val="1"/>
        </dgm:presLayoutVars>
      </dgm:prSet>
      <dgm:spPr/>
    </dgm:pt>
    <dgm:pt modelId="{5C3B500C-DB97-4D41-BB29-7EED629D28F9}" type="pres">
      <dgm:prSet presAssocID="{3905D309-743A-4E15-8730-3CB6220CE97B}" presName="connSite2" presStyleCnt="0"/>
      <dgm:spPr/>
    </dgm:pt>
    <dgm:pt modelId="{5F0F7AD5-0E29-4C8A-8EFE-56695B3DDB44}" type="pres">
      <dgm:prSet presAssocID="{6072F316-9999-4D72-A137-C5EA824DD3C4}" presName="Name18" presStyleLbl="sibTrans2D1" presStyleIdx="1" presStyleCnt="2"/>
      <dgm:spPr/>
    </dgm:pt>
    <dgm:pt modelId="{0C5989CB-AAA3-4396-B82C-5A9030D2CA45}" type="pres">
      <dgm:prSet presAssocID="{4C703759-47C5-43D4-A97D-F14443EA9516}" presName="composite1" presStyleCnt="0"/>
      <dgm:spPr/>
    </dgm:pt>
    <dgm:pt modelId="{D7DBD9CA-FD17-4C22-85D9-9ED37479B331}" type="pres">
      <dgm:prSet presAssocID="{4C703759-47C5-43D4-A97D-F14443EA9516}" presName="dummyNode1" presStyleLbl="node1" presStyleIdx="1" presStyleCnt="3"/>
      <dgm:spPr/>
    </dgm:pt>
    <dgm:pt modelId="{FB634CD4-A7EF-49BF-830E-322EB172A298}" type="pres">
      <dgm:prSet presAssocID="{4C703759-47C5-43D4-A97D-F14443EA9516}" presName="childNode1" presStyleLbl="bgAcc1" presStyleIdx="2" presStyleCnt="3">
        <dgm:presLayoutVars>
          <dgm:bulletEnabled val="1"/>
        </dgm:presLayoutVars>
      </dgm:prSet>
      <dgm:spPr/>
    </dgm:pt>
    <dgm:pt modelId="{62365900-A431-4295-AF04-80CBCEBEA4CF}" type="pres">
      <dgm:prSet presAssocID="{4C703759-47C5-43D4-A97D-F14443EA9516}" presName="childNode1tx" presStyleLbl="bgAcc1" presStyleIdx="2" presStyleCnt="3">
        <dgm:presLayoutVars>
          <dgm:bulletEnabled val="1"/>
        </dgm:presLayoutVars>
      </dgm:prSet>
      <dgm:spPr/>
    </dgm:pt>
    <dgm:pt modelId="{394E39C3-38F1-47FE-92DF-A6AD5BCD5F69}" type="pres">
      <dgm:prSet presAssocID="{4C703759-47C5-43D4-A97D-F14443EA9516}" presName="parentNode1" presStyleLbl="node1" presStyleIdx="2" presStyleCnt="3">
        <dgm:presLayoutVars>
          <dgm:chMax val="1"/>
          <dgm:bulletEnabled val="1"/>
        </dgm:presLayoutVars>
      </dgm:prSet>
      <dgm:spPr/>
    </dgm:pt>
    <dgm:pt modelId="{3BFE4F3F-7816-4887-8A49-E0EABDED0A3B}" type="pres">
      <dgm:prSet presAssocID="{4C703759-47C5-43D4-A97D-F14443EA9516}" presName="connSite1" presStyleCnt="0"/>
      <dgm:spPr/>
    </dgm:pt>
  </dgm:ptLst>
  <dgm:cxnLst>
    <dgm:cxn modelId="{F6A9F70F-8586-4477-8418-CC96BD0DD5A4}" type="presOf" srcId="{36DC6CBC-96DD-4821-A30E-E96D0140948D}" destId="{9E7045F7-63A6-4803-A11B-F8FF71512DB2}" srcOrd="0" destOrd="1" presId="urn:microsoft.com/office/officeart/2005/8/layout/hProcess4"/>
    <dgm:cxn modelId="{5DA70810-267D-4E27-BA44-82FA8A3DBA88}" type="presOf" srcId="{A9DF5CC2-2DD9-490F-BCCA-25CB2BE74899}" destId="{BF6CF754-339F-46E7-9220-8BC038777B88}" srcOrd="1" destOrd="2" presId="urn:microsoft.com/office/officeart/2005/8/layout/hProcess4"/>
    <dgm:cxn modelId="{7C480A12-AE39-4B66-AF74-263C74FE423C}" type="presOf" srcId="{40B359D9-4346-4A55-89E6-5961B9F00FF0}" destId="{1A2C4324-6469-4070-9B82-B0D0DA7FFE82}" srcOrd="1" destOrd="2" presId="urn:microsoft.com/office/officeart/2005/8/layout/hProcess4"/>
    <dgm:cxn modelId="{89E8C712-ECEE-4E7A-A58C-100E549D6FD3}" type="presOf" srcId="{07360940-B365-4C2B-89F5-CDE6AF4B9E1C}" destId="{9E7045F7-63A6-4803-A11B-F8FF71512DB2}" srcOrd="0" destOrd="3" presId="urn:microsoft.com/office/officeart/2005/8/layout/hProcess4"/>
    <dgm:cxn modelId="{33147F15-3959-4AEE-BE1B-DCA408B2F2D2}" type="presOf" srcId="{2B24CA5A-2CC4-4AF6-8CAC-1192B214C6CA}" destId="{FB634CD4-A7EF-49BF-830E-322EB172A298}" srcOrd="0" destOrd="2" presId="urn:microsoft.com/office/officeart/2005/8/layout/hProcess4"/>
    <dgm:cxn modelId="{F9060518-AD02-4C3C-9194-3EE3C19CA367}" type="presOf" srcId="{6072F316-9999-4D72-A137-C5EA824DD3C4}" destId="{5F0F7AD5-0E29-4C8A-8EFE-56695B3DDB44}" srcOrd="0" destOrd="0" presId="urn:microsoft.com/office/officeart/2005/8/layout/hProcess4"/>
    <dgm:cxn modelId="{987AC825-9CC0-49A5-BF06-DA53113C5972}" srcId="{3905D309-743A-4E15-8730-3CB6220CE97B}" destId="{E7152048-7661-45E8-8116-C252CCA1D324}" srcOrd="0" destOrd="0" parTransId="{095F4BB6-E45F-4113-8018-7EC1A0863834}" sibTransId="{A092754D-242E-4F4B-A144-9F838CA2F9C8}"/>
    <dgm:cxn modelId="{58067C2B-E183-44AB-ABCF-E403F3B07917}" type="presOf" srcId="{02855308-56B0-4BCB-8205-2394E5CFEB9C}" destId="{0AD31B53-286A-4229-B91B-32A77F782F59}" srcOrd="0" destOrd="0" presId="urn:microsoft.com/office/officeart/2005/8/layout/hProcess4"/>
    <dgm:cxn modelId="{D228D92D-9D06-4C18-A792-46B81112D9FE}" type="presOf" srcId="{7A5380EB-E8EF-4FD6-83A8-184043774E88}" destId="{9E7045F7-63A6-4803-A11B-F8FF71512DB2}" srcOrd="0" destOrd="0" presId="urn:microsoft.com/office/officeart/2005/8/layout/hProcess4"/>
    <dgm:cxn modelId="{9745642E-7846-4406-8B82-DB063C8FD71C}" type="presOf" srcId="{40B359D9-4346-4A55-89E6-5961B9F00FF0}" destId="{9E7045F7-63A6-4803-A11B-F8FF71512DB2}" srcOrd="0" destOrd="2" presId="urn:microsoft.com/office/officeart/2005/8/layout/hProcess4"/>
    <dgm:cxn modelId="{3E3B3834-3816-4753-8A19-580AC3F533FF}" type="presOf" srcId="{3E3684A8-3CC2-4F54-9A50-B2C2C7CFFD9E}" destId="{BF6CF754-339F-46E7-9220-8BC038777B88}" srcOrd="1" destOrd="1" presId="urn:microsoft.com/office/officeart/2005/8/layout/hProcess4"/>
    <dgm:cxn modelId="{6C30AF5E-ACAE-400B-B078-771BF5180DBA}" type="presOf" srcId="{2B24CA5A-2CC4-4AF6-8CAC-1192B214C6CA}" destId="{62365900-A431-4295-AF04-80CBCEBEA4CF}" srcOrd="1" destOrd="2" presId="urn:microsoft.com/office/officeart/2005/8/layout/hProcess4"/>
    <dgm:cxn modelId="{D00A265F-E4D7-4845-AEFB-9B2A5D1615DE}" type="presOf" srcId="{4C703759-47C5-43D4-A97D-F14443EA9516}" destId="{394E39C3-38F1-47FE-92DF-A6AD5BCD5F69}" srcOrd="0" destOrd="0" presId="urn:microsoft.com/office/officeart/2005/8/layout/hProcess4"/>
    <dgm:cxn modelId="{9BA91760-29C9-42B6-B37A-825B6AB62B4E}" type="presOf" srcId="{3905D309-743A-4E15-8730-3CB6220CE97B}" destId="{915D72B3-3642-40C4-924D-7F1A3D8044AF}" srcOrd="0" destOrd="0" presId="urn:microsoft.com/office/officeart/2005/8/layout/hProcess4"/>
    <dgm:cxn modelId="{171A8342-4C73-4903-9B83-84B5D3E2AFCA}" srcId="{3905D309-743A-4E15-8730-3CB6220CE97B}" destId="{A9DF5CC2-2DD9-490F-BCCA-25CB2BE74899}" srcOrd="2" destOrd="0" parTransId="{8A5790FF-75B5-43A8-8AD8-9666315DDCEC}" sibTransId="{3FB183F5-C607-4EFE-8A32-9412839CD758}"/>
    <dgm:cxn modelId="{F5000446-2F1C-4C1D-834E-5D26A4CA30CF}" srcId="{8348C2E7-D723-4B1C-A61C-30EE065C2AC5}" destId="{7A5380EB-E8EF-4FD6-83A8-184043774E88}" srcOrd="0" destOrd="0" parTransId="{DB737A1F-FDAF-4EA6-B68B-EC3731A010C9}" sibTransId="{CF92A964-97A6-4A26-A02B-F8323EDFB131}"/>
    <dgm:cxn modelId="{56A29567-56F8-48FF-A26F-D50C1F285C81}" type="presOf" srcId="{3E3684A8-3CC2-4F54-9A50-B2C2C7CFFD9E}" destId="{6C7D4388-99D9-4A85-B3E7-101669599C06}" srcOrd="0" destOrd="1" presId="urn:microsoft.com/office/officeart/2005/8/layout/hProcess4"/>
    <dgm:cxn modelId="{3EDB5F68-EB4F-4386-ADCF-D7FA7F9CC28F}" srcId="{4C703759-47C5-43D4-A97D-F14443EA9516}" destId="{6D542078-F82A-4017-813A-C5E5DE30683F}" srcOrd="0" destOrd="0" parTransId="{6CD0C59D-8364-4C01-A40B-A915D581B532}" sibTransId="{1CA09A52-E2F4-4DBB-B98C-1F0B68C5AF55}"/>
    <dgm:cxn modelId="{D0FA7D53-4325-4CE3-955C-4D3261F4730A}" srcId="{8348C2E7-D723-4B1C-A61C-30EE065C2AC5}" destId="{36DC6CBC-96DD-4821-A30E-E96D0140948D}" srcOrd="1" destOrd="0" parTransId="{70369F2B-DD2F-4BFE-92C9-960B28CD5517}" sibTransId="{F654ED97-249D-40B6-AE57-40E9C8B20362}"/>
    <dgm:cxn modelId="{D7AFDD53-38AC-4A1C-955C-BBF60CA2AD09}" srcId="{4C703759-47C5-43D4-A97D-F14443EA9516}" destId="{2B24CA5A-2CC4-4AF6-8CAC-1192B214C6CA}" srcOrd="2" destOrd="0" parTransId="{0A789EA3-E018-4D96-A9F4-6D17B4439F39}" sibTransId="{A2757A4F-719A-45B6-A7B0-2E8C1552CBED}"/>
    <dgm:cxn modelId="{819BAE55-D707-4A3D-96B6-C7C830F77625}" type="presOf" srcId="{6D542078-F82A-4017-813A-C5E5DE30683F}" destId="{62365900-A431-4295-AF04-80CBCEBEA4CF}" srcOrd="1" destOrd="0" presId="urn:microsoft.com/office/officeart/2005/8/layout/hProcess4"/>
    <dgm:cxn modelId="{AF6F1556-5F2A-49CA-89A4-D35BB533EA9B}" type="presOf" srcId="{A9DF5CC2-2DD9-490F-BCCA-25CB2BE74899}" destId="{6C7D4388-99D9-4A85-B3E7-101669599C06}" srcOrd="0" destOrd="2" presId="urn:microsoft.com/office/officeart/2005/8/layout/hProcess4"/>
    <dgm:cxn modelId="{B8B8C576-A0C5-4ADD-887E-F3043E1D9A42}" srcId="{4C703759-47C5-43D4-A97D-F14443EA9516}" destId="{987C3A4A-B0D5-4891-AA6C-96FD9A3BC3F8}" srcOrd="1" destOrd="0" parTransId="{ED80B733-5C79-4CAF-A56B-3031B0C39C4A}" sibTransId="{F13BC2E5-A389-439C-B476-17B878605989}"/>
    <dgm:cxn modelId="{E025AB79-73B4-4597-9B20-285F147B2361}" type="presOf" srcId="{987C3A4A-B0D5-4891-AA6C-96FD9A3BC3F8}" destId="{FB634CD4-A7EF-49BF-830E-322EB172A298}" srcOrd="0" destOrd="1" presId="urn:microsoft.com/office/officeart/2005/8/layout/hProcess4"/>
    <dgm:cxn modelId="{BB4E8E5A-8AD7-485E-9BB0-55E1858B9B85}" srcId="{3905D309-743A-4E15-8730-3CB6220CE97B}" destId="{3E3684A8-3CC2-4F54-9A50-B2C2C7CFFD9E}" srcOrd="1" destOrd="0" parTransId="{1DEE700D-AE73-476C-A436-22DFD922EF32}" sibTransId="{33B0679B-4057-4603-AB50-392438D64B8B}"/>
    <dgm:cxn modelId="{285B787F-A6B8-4918-86A5-7364C93EC3BD}" srcId="{FB7C474B-A4CA-4D70-AC56-FB95255B84E4}" destId="{3905D309-743A-4E15-8730-3CB6220CE97B}" srcOrd="1" destOrd="0" parTransId="{504D22EC-48D5-48F2-AFFD-29900EE6A6F3}" sibTransId="{6072F316-9999-4D72-A137-C5EA824DD3C4}"/>
    <dgm:cxn modelId="{37201681-6C59-4200-93ED-71B5DED53BA2}" srcId="{FB7C474B-A4CA-4D70-AC56-FB95255B84E4}" destId="{4C703759-47C5-43D4-A97D-F14443EA9516}" srcOrd="2" destOrd="0" parTransId="{FD794065-4BE4-4745-B313-3107E3CA0A6B}" sibTransId="{BA7D6BA5-ADE7-42C2-AF98-5D7EE084A8D7}"/>
    <dgm:cxn modelId="{1B394793-0B63-47D2-BD25-B5B9162535CF}" type="presOf" srcId="{6D542078-F82A-4017-813A-C5E5DE30683F}" destId="{FB634CD4-A7EF-49BF-830E-322EB172A298}" srcOrd="0" destOrd="0" presId="urn:microsoft.com/office/officeart/2005/8/layout/hProcess4"/>
    <dgm:cxn modelId="{76FD61BA-0173-419B-AAB8-65D856115BD6}" type="presOf" srcId="{36DC6CBC-96DD-4821-A30E-E96D0140948D}" destId="{1A2C4324-6469-4070-9B82-B0D0DA7FFE82}" srcOrd="1" destOrd="1" presId="urn:microsoft.com/office/officeart/2005/8/layout/hProcess4"/>
    <dgm:cxn modelId="{16E2FAD0-C576-4E55-A64D-2A5D991583EA}" type="presOf" srcId="{987C3A4A-B0D5-4891-AA6C-96FD9A3BC3F8}" destId="{62365900-A431-4295-AF04-80CBCEBEA4CF}" srcOrd="1" destOrd="1" presId="urn:microsoft.com/office/officeart/2005/8/layout/hProcess4"/>
    <dgm:cxn modelId="{2A97A2DA-89FF-411E-AC54-EDDEF6C54491}" srcId="{8348C2E7-D723-4B1C-A61C-30EE065C2AC5}" destId="{40B359D9-4346-4A55-89E6-5961B9F00FF0}" srcOrd="2" destOrd="0" parTransId="{DC6B4F75-9590-4DE4-A104-04A40C87785B}" sibTransId="{EDAD2FBA-34E7-4080-AB71-3A4470930CBC}"/>
    <dgm:cxn modelId="{D7688EDD-2F16-445A-A3B6-1A8307750C44}" type="presOf" srcId="{7A5380EB-E8EF-4FD6-83A8-184043774E88}" destId="{1A2C4324-6469-4070-9B82-B0D0DA7FFE82}" srcOrd="1" destOrd="0" presId="urn:microsoft.com/office/officeart/2005/8/layout/hProcess4"/>
    <dgm:cxn modelId="{670F62E7-6998-42FA-A26C-C3D032FA5ACB}" type="presOf" srcId="{E7152048-7661-45E8-8116-C252CCA1D324}" destId="{6C7D4388-99D9-4A85-B3E7-101669599C06}" srcOrd="0" destOrd="0" presId="urn:microsoft.com/office/officeart/2005/8/layout/hProcess4"/>
    <dgm:cxn modelId="{E75252EF-42B9-4230-835F-72023DDF3DAE}" type="presOf" srcId="{E7152048-7661-45E8-8116-C252CCA1D324}" destId="{BF6CF754-339F-46E7-9220-8BC038777B88}" srcOrd="1" destOrd="0" presId="urn:microsoft.com/office/officeart/2005/8/layout/hProcess4"/>
    <dgm:cxn modelId="{07FC2FF2-6B7C-4B37-B2EC-56E7D2E760A1}" type="presOf" srcId="{FB7C474B-A4CA-4D70-AC56-FB95255B84E4}" destId="{B0848011-4094-4A82-863C-B1B87DF6841F}" srcOrd="0" destOrd="0" presId="urn:microsoft.com/office/officeart/2005/8/layout/hProcess4"/>
    <dgm:cxn modelId="{7A57B6F8-54ED-40FA-B6C4-32673F6BC57D}" srcId="{FB7C474B-A4CA-4D70-AC56-FB95255B84E4}" destId="{8348C2E7-D723-4B1C-A61C-30EE065C2AC5}" srcOrd="0" destOrd="0" parTransId="{20E22F01-5A20-45F6-BE4D-CF65B5E86CAF}" sibTransId="{02855308-56B0-4BCB-8205-2394E5CFEB9C}"/>
    <dgm:cxn modelId="{BB5128FA-F304-4B5A-8FF2-C02F44DFBF7C}" type="presOf" srcId="{07360940-B365-4C2B-89F5-CDE6AF4B9E1C}" destId="{1A2C4324-6469-4070-9B82-B0D0DA7FFE82}" srcOrd="1" destOrd="3" presId="urn:microsoft.com/office/officeart/2005/8/layout/hProcess4"/>
    <dgm:cxn modelId="{3E3135FD-32A6-44C4-8C5E-1ED258291DE4}" type="presOf" srcId="{8348C2E7-D723-4B1C-A61C-30EE065C2AC5}" destId="{B4E43680-B953-405F-8B57-5A7253B8C619}" srcOrd="0" destOrd="0" presId="urn:microsoft.com/office/officeart/2005/8/layout/hProcess4"/>
    <dgm:cxn modelId="{CF64AAFD-C1D4-4F88-AC3E-3F58015A0313}" srcId="{8348C2E7-D723-4B1C-A61C-30EE065C2AC5}" destId="{07360940-B365-4C2B-89F5-CDE6AF4B9E1C}" srcOrd="3" destOrd="0" parTransId="{F9B6A289-1E87-465E-8D2E-DB66C9E76479}" sibTransId="{0FE1FC50-7AB6-4EA2-9251-61F36FC4F132}"/>
    <dgm:cxn modelId="{DEA143A2-B070-42DF-ABC4-250857604482}" type="presParOf" srcId="{B0848011-4094-4A82-863C-B1B87DF6841F}" destId="{B6FE5FDB-4DA8-4962-B451-1226D9303DEC}" srcOrd="0" destOrd="0" presId="urn:microsoft.com/office/officeart/2005/8/layout/hProcess4"/>
    <dgm:cxn modelId="{CDE1741B-39DF-4581-A371-709692476105}" type="presParOf" srcId="{B0848011-4094-4A82-863C-B1B87DF6841F}" destId="{22591C31-FA2A-4BC8-892C-829F29AF0615}" srcOrd="1" destOrd="0" presId="urn:microsoft.com/office/officeart/2005/8/layout/hProcess4"/>
    <dgm:cxn modelId="{C93E179D-F63F-475A-AE8F-342DABD4EA33}" type="presParOf" srcId="{B0848011-4094-4A82-863C-B1B87DF6841F}" destId="{F6514659-BCE0-40C3-8769-C6E482266D23}" srcOrd="2" destOrd="0" presId="urn:microsoft.com/office/officeart/2005/8/layout/hProcess4"/>
    <dgm:cxn modelId="{16A4E070-9691-4BC2-8326-C7EB8EBD5EFE}" type="presParOf" srcId="{F6514659-BCE0-40C3-8769-C6E482266D23}" destId="{E37FE5D5-C6ED-4577-98DB-D946E6D3D931}" srcOrd="0" destOrd="0" presId="urn:microsoft.com/office/officeart/2005/8/layout/hProcess4"/>
    <dgm:cxn modelId="{3E1C998E-05CC-4FCF-B61E-362E6CB1B9C3}" type="presParOf" srcId="{E37FE5D5-C6ED-4577-98DB-D946E6D3D931}" destId="{A6DEB609-5171-4FAA-B7A9-0261E679CB24}" srcOrd="0" destOrd="0" presId="urn:microsoft.com/office/officeart/2005/8/layout/hProcess4"/>
    <dgm:cxn modelId="{0A2261CB-4663-4A8C-946A-1678DEBDE542}" type="presParOf" srcId="{E37FE5D5-C6ED-4577-98DB-D946E6D3D931}" destId="{9E7045F7-63A6-4803-A11B-F8FF71512DB2}" srcOrd="1" destOrd="0" presId="urn:microsoft.com/office/officeart/2005/8/layout/hProcess4"/>
    <dgm:cxn modelId="{AD51475D-A808-448F-99E7-8B91F2BB3F06}" type="presParOf" srcId="{E37FE5D5-C6ED-4577-98DB-D946E6D3D931}" destId="{1A2C4324-6469-4070-9B82-B0D0DA7FFE82}" srcOrd="2" destOrd="0" presId="urn:microsoft.com/office/officeart/2005/8/layout/hProcess4"/>
    <dgm:cxn modelId="{2217132E-C3F5-4BEA-AACE-10993978EC29}" type="presParOf" srcId="{E37FE5D5-C6ED-4577-98DB-D946E6D3D931}" destId="{B4E43680-B953-405F-8B57-5A7253B8C619}" srcOrd="3" destOrd="0" presId="urn:microsoft.com/office/officeart/2005/8/layout/hProcess4"/>
    <dgm:cxn modelId="{8FCB6F3A-CA00-4E97-AB2D-7D0031965B2E}" type="presParOf" srcId="{E37FE5D5-C6ED-4577-98DB-D946E6D3D931}" destId="{C3FDB115-10A7-468D-A561-7D3B4CD949AC}" srcOrd="4" destOrd="0" presId="urn:microsoft.com/office/officeart/2005/8/layout/hProcess4"/>
    <dgm:cxn modelId="{2C72E839-2184-4FBC-9F8B-E94C755DE3DB}" type="presParOf" srcId="{F6514659-BCE0-40C3-8769-C6E482266D23}" destId="{0AD31B53-286A-4229-B91B-32A77F782F59}" srcOrd="1" destOrd="0" presId="urn:microsoft.com/office/officeart/2005/8/layout/hProcess4"/>
    <dgm:cxn modelId="{162EADFE-143F-4F69-81BD-C7DFA5CFBE90}" type="presParOf" srcId="{F6514659-BCE0-40C3-8769-C6E482266D23}" destId="{215FF146-4B4E-4386-B9FB-4B92C092B2F8}" srcOrd="2" destOrd="0" presId="urn:microsoft.com/office/officeart/2005/8/layout/hProcess4"/>
    <dgm:cxn modelId="{6A78917B-5AB6-48BE-A848-1F5E1F0F6836}" type="presParOf" srcId="{215FF146-4B4E-4386-B9FB-4B92C092B2F8}" destId="{E2E873AD-1D12-49CE-89F7-7CCBD920D95D}" srcOrd="0" destOrd="0" presId="urn:microsoft.com/office/officeart/2005/8/layout/hProcess4"/>
    <dgm:cxn modelId="{81CCDD69-FFC2-43DD-A542-BF8C3608CE25}" type="presParOf" srcId="{215FF146-4B4E-4386-B9FB-4B92C092B2F8}" destId="{6C7D4388-99D9-4A85-B3E7-101669599C06}" srcOrd="1" destOrd="0" presId="urn:microsoft.com/office/officeart/2005/8/layout/hProcess4"/>
    <dgm:cxn modelId="{00271246-26E9-41B8-BE15-4AC111168AE4}" type="presParOf" srcId="{215FF146-4B4E-4386-B9FB-4B92C092B2F8}" destId="{BF6CF754-339F-46E7-9220-8BC038777B88}" srcOrd="2" destOrd="0" presId="urn:microsoft.com/office/officeart/2005/8/layout/hProcess4"/>
    <dgm:cxn modelId="{937CBCD9-BADE-48E5-B24A-20CF7ED3D995}" type="presParOf" srcId="{215FF146-4B4E-4386-B9FB-4B92C092B2F8}" destId="{915D72B3-3642-40C4-924D-7F1A3D8044AF}" srcOrd="3" destOrd="0" presId="urn:microsoft.com/office/officeart/2005/8/layout/hProcess4"/>
    <dgm:cxn modelId="{DDB1492B-7C23-467A-97AC-DB4FEF7FCF77}" type="presParOf" srcId="{215FF146-4B4E-4386-B9FB-4B92C092B2F8}" destId="{5C3B500C-DB97-4D41-BB29-7EED629D28F9}" srcOrd="4" destOrd="0" presId="urn:microsoft.com/office/officeart/2005/8/layout/hProcess4"/>
    <dgm:cxn modelId="{3A76E7B7-26C0-4009-BF59-6F5BD4AEEB2E}" type="presParOf" srcId="{F6514659-BCE0-40C3-8769-C6E482266D23}" destId="{5F0F7AD5-0E29-4C8A-8EFE-56695B3DDB44}" srcOrd="3" destOrd="0" presId="urn:microsoft.com/office/officeart/2005/8/layout/hProcess4"/>
    <dgm:cxn modelId="{9120C0BC-9706-4E16-BDF7-8478CE400C1B}" type="presParOf" srcId="{F6514659-BCE0-40C3-8769-C6E482266D23}" destId="{0C5989CB-AAA3-4396-B82C-5A9030D2CA45}" srcOrd="4" destOrd="0" presId="urn:microsoft.com/office/officeart/2005/8/layout/hProcess4"/>
    <dgm:cxn modelId="{236BDC52-3F3E-440F-81E0-A4E15912D529}" type="presParOf" srcId="{0C5989CB-AAA3-4396-B82C-5A9030D2CA45}" destId="{D7DBD9CA-FD17-4C22-85D9-9ED37479B331}" srcOrd="0" destOrd="0" presId="urn:microsoft.com/office/officeart/2005/8/layout/hProcess4"/>
    <dgm:cxn modelId="{0A800A5A-F96D-4955-A015-69F6932B7FFD}" type="presParOf" srcId="{0C5989CB-AAA3-4396-B82C-5A9030D2CA45}" destId="{FB634CD4-A7EF-49BF-830E-322EB172A298}" srcOrd="1" destOrd="0" presId="urn:microsoft.com/office/officeart/2005/8/layout/hProcess4"/>
    <dgm:cxn modelId="{CF5680B9-0C22-4C60-ADF9-1D8890C1574C}" type="presParOf" srcId="{0C5989CB-AAA3-4396-B82C-5A9030D2CA45}" destId="{62365900-A431-4295-AF04-80CBCEBEA4CF}" srcOrd="2" destOrd="0" presId="urn:microsoft.com/office/officeart/2005/8/layout/hProcess4"/>
    <dgm:cxn modelId="{461622AC-F8AA-4119-8531-91786507E7D3}" type="presParOf" srcId="{0C5989CB-AAA3-4396-B82C-5A9030D2CA45}" destId="{394E39C3-38F1-47FE-92DF-A6AD5BCD5F69}" srcOrd="3" destOrd="0" presId="urn:microsoft.com/office/officeart/2005/8/layout/hProcess4"/>
    <dgm:cxn modelId="{025CB80F-2666-4F92-9BBB-446EC6694E89}" type="presParOf" srcId="{0C5989CB-AAA3-4396-B82C-5A9030D2CA45}" destId="{3BFE4F3F-7816-4887-8A49-E0EABDED0A3B}"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B3E206-0145-4B37-AF75-ADC70F55D93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80EF9D27-F582-461A-BE52-5C10387080C3}">
      <dgm:prSet/>
      <dgm:spPr/>
      <dgm:t>
        <a:bodyPr/>
        <a:lstStyle/>
        <a:p>
          <a:r>
            <a:rPr lang="it-IT"/>
            <a:t>Il beneficiario</a:t>
          </a:r>
          <a:endParaRPr lang="en-US"/>
        </a:p>
      </dgm:t>
    </dgm:pt>
    <dgm:pt modelId="{285AE4F3-2231-457A-B1E2-36F102518D3E}" type="parTrans" cxnId="{EA6207F3-BD93-4613-8C2F-C150C1B5CC97}">
      <dgm:prSet/>
      <dgm:spPr/>
      <dgm:t>
        <a:bodyPr/>
        <a:lstStyle/>
        <a:p>
          <a:endParaRPr lang="en-US"/>
        </a:p>
      </dgm:t>
    </dgm:pt>
    <dgm:pt modelId="{2F2961E4-9D36-450A-9575-2981C18815E5}" type="sibTrans" cxnId="{EA6207F3-BD93-4613-8C2F-C150C1B5CC97}">
      <dgm:prSet/>
      <dgm:spPr/>
      <dgm:t>
        <a:bodyPr/>
        <a:lstStyle/>
        <a:p>
          <a:endParaRPr lang="en-US"/>
        </a:p>
      </dgm:t>
    </dgm:pt>
    <dgm:pt modelId="{EF53F7F0-1DBF-4D68-BF2B-BCCE5AA8B12F}">
      <dgm:prSet/>
      <dgm:spPr/>
      <dgm:t>
        <a:bodyPr/>
        <a:lstStyle/>
        <a:p>
          <a:r>
            <a:rPr lang="it-IT"/>
            <a:t>Il discendente legittimario (figlio)</a:t>
          </a:r>
          <a:endParaRPr lang="en-US"/>
        </a:p>
      </dgm:t>
    </dgm:pt>
    <dgm:pt modelId="{7F61286B-C539-44D8-9E1C-9DCE7983C816}" type="parTrans" cxnId="{BE2A9615-9754-4416-B366-A41628F3CB88}">
      <dgm:prSet/>
      <dgm:spPr/>
      <dgm:t>
        <a:bodyPr/>
        <a:lstStyle/>
        <a:p>
          <a:endParaRPr lang="en-US"/>
        </a:p>
      </dgm:t>
    </dgm:pt>
    <dgm:pt modelId="{D5137A3D-D19C-436D-988E-EAF22601A4E1}" type="sibTrans" cxnId="{BE2A9615-9754-4416-B366-A41628F3CB88}">
      <dgm:prSet/>
      <dgm:spPr/>
      <dgm:t>
        <a:bodyPr/>
        <a:lstStyle/>
        <a:p>
          <a:endParaRPr lang="en-US"/>
        </a:p>
      </dgm:t>
    </dgm:pt>
    <dgm:pt modelId="{42E0A4DC-6048-48AE-B031-921B93DF838E}">
      <dgm:prSet/>
      <dgm:spPr/>
      <dgm:t>
        <a:bodyPr/>
        <a:lstStyle/>
        <a:p>
          <a:r>
            <a:rPr lang="it-IT"/>
            <a:t>Il discendente non legittimario (figlia)</a:t>
          </a:r>
          <a:endParaRPr lang="en-US"/>
        </a:p>
      </dgm:t>
    </dgm:pt>
    <dgm:pt modelId="{B087DF27-B5C0-4265-B08C-266E4C98429F}" type="parTrans" cxnId="{8EFDC465-A810-422D-9FFE-F5E567F5D17A}">
      <dgm:prSet/>
      <dgm:spPr/>
      <dgm:t>
        <a:bodyPr/>
        <a:lstStyle/>
        <a:p>
          <a:endParaRPr lang="en-US"/>
        </a:p>
      </dgm:t>
    </dgm:pt>
    <dgm:pt modelId="{B1E6446D-1149-4BFE-821D-88D5DD22A434}" type="sibTrans" cxnId="{8EFDC465-A810-422D-9FFE-F5E567F5D17A}">
      <dgm:prSet/>
      <dgm:spPr/>
      <dgm:t>
        <a:bodyPr/>
        <a:lstStyle/>
        <a:p>
          <a:endParaRPr lang="en-US"/>
        </a:p>
      </dgm:t>
    </dgm:pt>
    <dgm:pt modelId="{D32F0869-723D-4929-B9D5-521E990CA097}">
      <dgm:prSet/>
      <dgm:spPr/>
      <dgm:t>
        <a:bodyPr/>
        <a:lstStyle/>
        <a:p>
          <a:r>
            <a:rPr lang="it-IT" dirty="0"/>
            <a:t>L’Agenzia delle Entrate</a:t>
          </a:r>
          <a:endParaRPr lang="en-US" dirty="0"/>
        </a:p>
      </dgm:t>
    </dgm:pt>
    <dgm:pt modelId="{93C567D3-BBF6-48CE-A555-698BA1240E7D}" type="parTrans" cxnId="{034A3152-8B94-45CB-9DA9-4B43D7FF2999}">
      <dgm:prSet/>
      <dgm:spPr/>
      <dgm:t>
        <a:bodyPr/>
        <a:lstStyle/>
        <a:p>
          <a:endParaRPr lang="en-US"/>
        </a:p>
      </dgm:t>
    </dgm:pt>
    <dgm:pt modelId="{2445484B-8868-4A14-8E1B-3EA4CED13BD9}" type="sibTrans" cxnId="{034A3152-8B94-45CB-9DA9-4B43D7FF2999}">
      <dgm:prSet/>
      <dgm:spPr/>
      <dgm:t>
        <a:bodyPr/>
        <a:lstStyle/>
        <a:p>
          <a:endParaRPr lang="en-US"/>
        </a:p>
      </dgm:t>
    </dgm:pt>
    <dgm:pt modelId="{8EF1018E-367E-452A-9417-045795251645}" type="pres">
      <dgm:prSet presAssocID="{D2B3E206-0145-4B37-AF75-ADC70F55D934}" presName="linear" presStyleCnt="0">
        <dgm:presLayoutVars>
          <dgm:dir/>
          <dgm:animLvl val="lvl"/>
          <dgm:resizeHandles val="exact"/>
        </dgm:presLayoutVars>
      </dgm:prSet>
      <dgm:spPr/>
    </dgm:pt>
    <dgm:pt modelId="{4E7B9791-DF02-44D4-B24A-807D46B23A43}" type="pres">
      <dgm:prSet presAssocID="{80EF9D27-F582-461A-BE52-5C10387080C3}" presName="parentLin" presStyleCnt="0"/>
      <dgm:spPr/>
    </dgm:pt>
    <dgm:pt modelId="{E5A3238B-27AE-4FC8-86B7-638D930DAE66}" type="pres">
      <dgm:prSet presAssocID="{80EF9D27-F582-461A-BE52-5C10387080C3}" presName="parentLeftMargin" presStyleLbl="node1" presStyleIdx="0" presStyleCnt="4"/>
      <dgm:spPr/>
    </dgm:pt>
    <dgm:pt modelId="{B61D353A-54BB-4297-921E-9D9FA7B03566}" type="pres">
      <dgm:prSet presAssocID="{80EF9D27-F582-461A-BE52-5C10387080C3}" presName="parentText" presStyleLbl="node1" presStyleIdx="0" presStyleCnt="4">
        <dgm:presLayoutVars>
          <dgm:chMax val="0"/>
          <dgm:bulletEnabled val="1"/>
        </dgm:presLayoutVars>
      </dgm:prSet>
      <dgm:spPr/>
    </dgm:pt>
    <dgm:pt modelId="{E32C2EDC-ED6F-4780-B642-4AA35A314690}" type="pres">
      <dgm:prSet presAssocID="{80EF9D27-F582-461A-BE52-5C10387080C3}" presName="negativeSpace" presStyleCnt="0"/>
      <dgm:spPr/>
    </dgm:pt>
    <dgm:pt modelId="{3EAE0B02-FB21-416A-A467-5AFE0D847FA6}" type="pres">
      <dgm:prSet presAssocID="{80EF9D27-F582-461A-BE52-5C10387080C3}" presName="childText" presStyleLbl="conFgAcc1" presStyleIdx="0" presStyleCnt="4">
        <dgm:presLayoutVars>
          <dgm:bulletEnabled val="1"/>
        </dgm:presLayoutVars>
      </dgm:prSet>
      <dgm:spPr/>
    </dgm:pt>
    <dgm:pt modelId="{5A046DEE-D2F0-4C1A-83BF-D26FE0FAC1EB}" type="pres">
      <dgm:prSet presAssocID="{2F2961E4-9D36-450A-9575-2981C18815E5}" presName="spaceBetweenRectangles" presStyleCnt="0"/>
      <dgm:spPr/>
    </dgm:pt>
    <dgm:pt modelId="{6381B504-CD6F-4B19-86C7-53D5BFDD658C}" type="pres">
      <dgm:prSet presAssocID="{EF53F7F0-1DBF-4D68-BF2B-BCCE5AA8B12F}" presName="parentLin" presStyleCnt="0"/>
      <dgm:spPr/>
    </dgm:pt>
    <dgm:pt modelId="{E387CB28-3D21-44B2-B586-462125F06FBA}" type="pres">
      <dgm:prSet presAssocID="{EF53F7F0-1DBF-4D68-BF2B-BCCE5AA8B12F}" presName="parentLeftMargin" presStyleLbl="node1" presStyleIdx="0" presStyleCnt="4"/>
      <dgm:spPr/>
    </dgm:pt>
    <dgm:pt modelId="{2D1DA115-C0C3-4171-818E-B5674F098B9D}" type="pres">
      <dgm:prSet presAssocID="{EF53F7F0-1DBF-4D68-BF2B-BCCE5AA8B12F}" presName="parentText" presStyleLbl="node1" presStyleIdx="1" presStyleCnt="4">
        <dgm:presLayoutVars>
          <dgm:chMax val="0"/>
          <dgm:bulletEnabled val="1"/>
        </dgm:presLayoutVars>
      </dgm:prSet>
      <dgm:spPr/>
    </dgm:pt>
    <dgm:pt modelId="{19A1DC10-08E9-4498-BB7B-DACE829571D5}" type="pres">
      <dgm:prSet presAssocID="{EF53F7F0-1DBF-4D68-BF2B-BCCE5AA8B12F}" presName="negativeSpace" presStyleCnt="0"/>
      <dgm:spPr/>
    </dgm:pt>
    <dgm:pt modelId="{38858C59-82E4-4D38-B2C6-51A693DD7624}" type="pres">
      <dgm:prSet presAssocID="{EF53F7F0-1DBF-4D68-BF2B-BCCE5AA8B12F}" presName="childText" presStyleLbl="conFgAcc1" presStyleIdx="1" presStyleCnt="4">
        <dgm:presLayoutVars>
          <dgm:bulletEnabled val="1"/>
        </dgm:presLayoutVars>
      </dgm:prSet>
      <dgm:spPr/>
    </dgm:pt>
    <dgm:pt modelId="{6ADD64FE-EC16-4D02-912D-D4622688A347}" type="pres">
      <dgm:prSet presAssocID="{D5137A3D-D19C-436D-988E-EAF22601A4E1}" presName="spaceBetweenRectangles" presStyleCnt="0"/>
      <dgm:spPr/>
    </dgm:pt>
    <dgm:pt modelId="{458F1E05-3FEF-47F4-BC8E-B675DD4CF9E8}" type="pres">
      <dgm:prSet presAssocID="{42E0A4DC-6048-48AE-B031-921B93DF838E}" presName="parentLin" presStyleCnt="0"/>
      <dgm:spPr/>
    </dgm:pt>
    <dgm:pt modelId="{BE527D21-0EE4-4586-A691-8824F8A46889}" type="pres">
      <dgm:prSet presAssocID="{42E0A4DC-6048-48AE-B031-921B93DF838E}" presName="parentLeftMargin" presStyleLbl="node1" presStyleIdx="1" presStyleCnt="4"/>
      <dgm:spPr/>
    </dgm:pt>
    <dgm:pt modelId="{F4607019-9230-4017-8BCA-B7762479CCC6}" type="pres">
      <dgm:prSet presAssocID="{42E0A4DC-6048-48AE-B031-921B93DF838E}" presName="parentText" presStyleLbl="node1" presStyleIdx="2" presStyleCnt="4">
        <dgm:presLayoutVars>
          <dgm:chMax val="0"/>
          <dgm:bulletEnabled val="1"/>
        </dgm:presLayoutVars>
      </dgm:prSet>
      <dgm:spPr/>
    </dgm:pt>
    <dgm:pt modelId="{6185381B-0D08-4044-AE9B-D0DAE4C10DF9}" type="pres">
      <dgm:prSet presAssocID="{42E0A4DC-6048-48AE-B031-921B93DF838E}" presName="negativeSpace" presStyleCnt="0"/>
      <dgm:spPr/>
    </dgm:pt>
    <dgm:pt modelId="{616B2B67-1DC7-41A1-AA8C-CF32227F8742}" type="pres">
      <dgm:prSet presAssocID="{42E0A4DC-6048-48AE-B031-921B93DF838E}" presName="childText" presStyleLbl="conFgAcc1" presStyleIdx="2" presStyleCnt="4">
        <dgm:presLayoutVars>
          <dgm:bulletEnabled val="1"/>
        </dgm:presLayoutVars>
      </dgm:prSet>
      <dgm:spPr/>
    </dgm:pt>
    <dgm:pt modelId="{EBCA4B5D-5BA8-456E-84A3-82518FFBA5A5}" type="pres">
      <dgm:prSet presAssocID="{B1E6446D-1149-4BFE-821D-88D5DD22A434}" presName="spaceBetweenRectangles" presStyleCnt="0"/>
      <dgm:spPr/>
    </dgm:pt>
    <dgm:pt modelId="{22CDAD49-8345-435F-A38C-8B438739DDB6}" type="pres">
      <dgm:prSet presAssocID="{D32F0869-723D-4929-B9D5-521E990CA097}" presName="parentLin" presStyleCnt="0"/>
      <dgm:spPr/>
    </dgm:pt>
    <dgm:pt modelId="{9FB52647-1F53-44C8-8F12-0F95EAA460EA}" type="pres">
      <dgm:prSet presAssocID="{D32F0869-723D-4929-B9D5-521E990CA097}" presName="parentLeftMargin" presStyleLbl="node1" presStyleIdx="2" presStyleCnt="4"/>
      <dgm:spPr/>
    </dgm:pt>
    <dgm:pt modelId="{41C468A4-67F4-41ED-B091-208DA6ADD229}" type="pres">
      <dgm:prSet presAssocID="{D32F0869-723D-4929-B9D5-521E990CA097}" presName="parentText" presStyleLbl="node1" presStyleIdx="3" presStyleCnt="4">
        <dgm:presLayoutVars>
          <dgm:chMax val="0"/>
          <dgm:bulletEnabled val="1"/>
        </dgm:presLayoutVars>
      </dgm:prSet>
      <dgm:spPr/>
    </dgm:pt>
    <dgm:pt modelId="{581D6C5C-2A22-4D4E-84A4-F38B68B8B70A}" type="pres">
      <dgm:prSet presAssocID="{D32F0869-723D-4929-B9D5-521E990CA097}" presName="negativeSpace" presStyleCnt="0"/>
      <dgm:spPr/>
    </dgm:pt>
    <dgm:pt modelId="{84AC605C-4D32-430D-8282-75B1B7E6C72D}" type="pres">
      <dgm:prSet presAssocID="{D32F0869-723D-4929-B9D5-521E990CA097}" presName="childText" presStyleLbl="conFgAcc1" presStyleIdx="3" presStyleCnt="4">
        <dgm:presLayoutVars>
          <dgm:bulletEnabled val="1"/>
        </dgm:presLayoutVars>
      </dgm:prSet>
      <dgm:spPr/>
    </dgm:pt>
  </dgm:ptLst>
  <dgm:cxnLst>
    <dgm:cxn modelId="{0DFAB305-F0B4-4E74-85BE-55CAD0085C93}" type="presOf" srcId="{80EF9D27-F582-461A-BE52-5C10387080C3}" destId="{B61D353A-54BB-4297-921E-9D9FA7B03566}" srcOrd="1" destOrd="0" presId="urn:microsoft.com/office/officeart/2005/8/layout/list1"/>
    <dgm:cxn modelId="{E64DA713-086A-4090-A65D-2EBFFF0F0DBC}" type="presOf" srcId="{EF53F7F0-1DBF-4D68-BF2B-BCCE5AA8B12F}" destId="{E387CB28-3D21-44B2-B586-462125F06FBA}" srcOrd="0" destOrd="0" presId="urn:microsoft.com/office/officeart/2005/8/layout/list1"/>
    <dgm:cxn modelId="{BE2A9615-9754-4416-B366-A41628F3CB88}" srcId="{D2B3E206-0145-4B37-AF75-ADC70F55D934}" destId="{EF53F7F0-1DBF-4D68-BF2B-BCCE5AA8B12F}" srcOrd="1" destOrd="0" parTransId="{7F61286B-C539-44D8-9E1C-9DCE7983C816}" sibTransId="{D5137A3D-D19C-436D-988E-EAF22601A4E1}"/>
    <dgm:cxn modelId="{8EFDC465-A810-422D-9FFE-F5E567F5D17A}" srcId="{D2B3E206-0145-4B37-AF75-ADC70F55D934}" destId="{42E0A4DC-6048-48AE-B031-921B93DF838E}" srcOrd="2" destOrd="0" parTransId="{B087DF27-B5C0-4265-B08C-266E4C98429F}" sibTransId="{B1E6446D-1149-4BFE-821D-88D5DD22A434}"/>
    <dgm:cxn modelId="{62687C66-6654-4291-BCBE-0641DACC9B95}" type="presOf" srcId="{42E0A4DC-6048-48AE-B031-921B93DF838E}" destId="{BE527D21-0EE4-4586-A691-8824F8A46889}" srcOrd="0" destOrd="0" presId="urn:microsoft.com/office/officeart/2005/8/layout/list1"/>
    <dgm:cxn modelId="{034A3152-8B94-45CB-9DA9-4B43D7FF2999}" srcId="{D2B3E206-0145-4B37-AF75-ADC70F55D934}" destId="{D32F0869-723D-4929-B9D5-521E990CA097}" srcOrd="3" destOrd="0" parTransId="{93C567D3-BBF6-48CE-A555-698BA1240E7D}" sibTransId="{2445484B-8868-4A14-8E1B-3EA4CED13BD9}"/>
    <dgm:cxn modelId="{4AFD9594-756D-438F-A8C2-4D8C2D826BD5}" type="presOf" srcId="{D32F0869-723D-4929-B9D5-521E990CA097}" destId="{41C468A4-67F4-41ED-B091-208DA6ADD229}" srcOrd="1" destOrd="0" presId="urn:microsoft.com/office/officeart/2005/8/layout/list1"/>
    <dgm:cxn modelId="{D140FE9C-3FF4-4127-99A1-4902E21FEC8F}" type="presOf" srcId="{42E0A4DC-6048-48AE-B031-921B93DF838E}" destId="{F4607019-9230-4017-8BCA-B7762479CCC6}" srcOrd="1" destOrd="0" presId="urn:microsoft.com/office/officeart/2005/8/layout/list1"/>
    <dgm:cxn modelId="{B4CEF3D6-2F87-4935-9D02-8FF845A65B9E}" type="presOf" srcId="{D32F0869-723D-4929-B9D5-521E990CA097}" destId="{9FB52647-1F53-44C8-8F12-0F95EAA460EA}" srcOrd="0" destOrd="0" presId="urn:microsoft.com/office/officeart/2005/8/layout/list1"/>
    <dgm:cxn modelId="{2E5AB3E1-5D0C-4B2D-8BDC-89ED314AE544}" type="presOf" srcId="{EF53F7F0-1DBF-4D68-BF2B-BCCE5AA8B12F}" destId="{2D1DA115-C0C3-4171-818E-B5674F098B9D}" srcOrd="1" destOrd="0" presId="urn:microsoft.com/office/officeart/2005/8/layout/list1"/>
    <dgm:cxn modelId="{58BDDFE6-9718-4CB4-A860-5E151F699C61}" type="presOf" srcId="{80EF9D27-F582-461A-BE52-5C10387080C3}" destId="{E5A3238B-27AE-4FC8-86B7-638D930DAE66}" srcOrd="0" destOrd="0" presId="urn:microsoft.com/office/officeart/2005/8/layout/list1"/>
    <dgm:cxn modelId="{EA6207F3-BD93-4613-8C2F-C150C1B5CC97}" srcId="{D2B3E206-0145-4B37-AF75-ADC70F55D934}" destId="{80EF9D27-F582-461A-BE52-5C10387080C3}" srcOrd="0" destOrd="0" parTransId="{285AE4F3-2231-457A-B1E2-36F102518D3E}" sibTransId="{2F2961E4-9D36-450A-9575-2981C18815E5}"/>
    <dgm:cxn modelId="{49F0AFF8-BDCE-4A85-9FD1-B45A9FF8F072}" type="presOf" srcId="{D2B3E206-0145-4B37-AF75-ADC70F55D934}" destId="{8EF1018E-367E-452A-9417-045795251645}" srcOrd="0" destOrd="0" presId="urn:microsoft.com/office/officeart/2005/8/layout/list1"/>
    <dgm:cxn modelId="{E039F624-CF99-4C15-9E61-541577EBF9A7}" type="presParOf" srcId="{8EF1018E-367E-452A-9417-045795251645}" destId="{4E7B9791-DF02-44D4-B24A-807D46B23A43}" srcOrd="0" destOrd="0" presId="urn:microsoft.com/office/officeart/2005/8/layout/list1"/>
    <dgm:cxn modelId="{28B7E02B-07CF-4834-95F2-85D97CE2D5D1}" type="presParOf" srcId="{4E7B9791-DF02-44D4-B24A-807D46B23A43}" destId="{E5A3238B-27AE-4FC8-86B7-638D930DAE66}" srcOrd="0" destOrd="0" presId="urn:microsoft.com/office/officeart/2005/8/layout/list1"/>
    <dgm:cxn modelId="{B94C2F7C-61C9-4969-9749-D93C22BB3D96}" type="presParOf" srcId="{4E7B9791-DF02-44D4-B24A-807D46B23A43}" destId="{B61D353A-54BB-4297-921E-9D9FA7B03566}" srcOrd="1" destOrd="0" presId="urn:microsoft.com/office/officeart/2005/8/layout/list1"/>
    <dgm:cxn modelId="{B984221C-D660-457C-9CA1-F774C062963D}" type="presParOf" srcId="{8EF1018E-367E-452A-9417-045795251645}" destId="{E32C2EDC-ED6F-4780-B642-4AA35A314690}" srcOrd="1" destOrd="0" presId="urn:microsoft.com/office/officeart/2005/8/layout/list1"/>
    <dgm:cxn modelId="{31495A94-CFAF-4F93-99BA-28F7A47FAE06}" type="presParOf" srcId="{8EF1018E-367E-452A-9417-045795251645}" destId="{3EAE0B02-FB21-416A-A467-5AFE0D847FA6}" srcOrd="2" destOrd="0" presId="urn:microsoft.com/office/officeart/2005/8/layout/list1"/>
    <dgm:cxn modelId="{D73BB337-9A9A-445A-AF00-8D14F3E18382}" type="presParOf" srcId="{8EF1018E-367E-452A-9417-045795251645}" destId="{5A046DEE-D2F0-4C1A-83BF-D26FE0FAC1EB}" srcOrd="3" destOrd="0" presId="urn:microsoft.com/office/officeart/2005/8/layout/list1"/>
    <dgm:cxn modelId="{6F360C08-CA7B-4C4A-A3E0-1429337C133C}" type="presParOf" srcId="{8EF1018E-367E-452A-9417-045795251645}" destId="{6381B504-CD6F-4B19-86C7-53D5BFDD658C}" srcOrd="4" destOrd="0" presId="urn:microsoft.com/office/officeart/2005/8/layout/list1"/>
    <dgm:cxn modelId="{B16F0310-04E3-4EA7-B0D0-DD438498CAF5}" type="presParOf" srcId="{6381B504-CD6F-4B19-86C7-53D5BFDD658C}" destId="{E387CB28-3D21-44B2-B586-462125F06FBA}" srcOrd="0" destOrd="0" presId="urn:microsoft.com/office/officeart/2005/8/layout/list1"/>
    <dgm:cxn modelId="{8A589910-D1CF-4C49-A65B-FB54F745C3F1}" type="presParOf" srcId="{6381B504-CD6F-4B19-86C7-53D5BFDD658C}" destId="{2D1DA115-C0C3-4171-818E-B5674F098B9D}" srcOrd="1" destOrd="0" presId="urn:microsoft.com/office/officeart/2005/8/layout/list1"/>
    <dgm:cxn modelId="{1E789D5D-2214-4F0F-A1B8-D8C04AA09E73}" type="presParOf" srcId="{8EF1018E-367E-452A-9417-045795251645}" destId="{19A1DC10-08E9-4498-BB7B-DACE829571D5}" srcOrd="5" destOrd="0" presId="urn:microsoft.com/office/officeart/2005/8/layout/list1"/>
    <dgm:cxn modelId="{595D6B5D-5374-47F0-BB73-4A8EB7FABCB2}" type="presParOf" srcId="{8EF1018E-367E-452A-9417-045795251645}" destId="{38858C59-82E4-4D38-B2C6-51A693DD7624}" srcOrd="6" destOrd="0" presId="urn:microsoft.com/office/officeart/2005/8/layout/list1"/>
    <dgm:cxn modelId="{1434A25D-998F-4D9E-8222-1B5D5F73D3AB}" type="presParOf" srcId="{8EF1018E-367E-452A-9417-045795251645}" destId="{6ADD64FE-EC16-4D02-912D-D4622688A347}" srcOrd="7" destOrd="0" presId="urn:microsoft.com/office/officeart/2005/8/layout/list1"/>
    <dgm:cxn modelId="{63DEA81C-9C1D-47E8-BA13-53122B9ED488}" type="presParOf" srcId="{8EF1018E-367E-452A-9417-045795251645}" destId="{458F1E05-3FEF-47F4-BC8E-B675DD4CF9E8}" srcOrd="8" destOrd="0" presId="urn:microsoft.com/office/officeart/2005/8/layout/list1"/>
    <dgm:cxn modelId="{89BE5F1A-D0D0-4574-BDF6-113CB097CA33}" type="presParOf" srcId="{458F1E05-3FEF-47F4-BC8E-B675DD4CF9E8}" destId="{BE527D21-0EE4-4586-A691-8824F8A46889}" srcOrd="0" destOrd="0" presId="urn:microsoft.com/office/officeart/2005/8/layout/list1"/>
    <dgm:cxn modelId="{10EE3D8E-9EE0-455E-9996-61BF77DB6CFA}" type="presParOf" srcId="{458F1E05-3FEF-47F4-BC8E-B675DD4CF9E8}" destId="{F4607019-9230-4017-8BCA-B7762479CCC6}" srcOrd="1" destOrd="0" presId="urn:microsoft.com/office/officeart/2005/8/layout/list1"/>
    <dgm:cxn modelId="{B481E177-FE5F-4343-97D6-A38B078F875C}" type="presParOf" srcId="{8EF1018E-367E-452A-9417-045795251645}" destId="{6185381B-0D08-4044-AE9B-D0DAE4C10DF9}" srcOrd="9" destOrd="0" presId="urn:microsoft.com/office/officeart/2005/8/layout/list1"/>
    <dgm:cxn modelId="{4C71F2F7-02CA-44CD-B2EF-7DDF51DE5EEE}" type="presParOf" srcId="{8EF1018E-367E-452A-9417-045795251645}" destId="{616B2B67-1DC7-41A1-AA8C-CF32227F8742}" srcOrd="10" destOrd="0" presId="urn:microsoft.com/office/officeart/2005/8/layout/list1"/>
    <dgm:cxn modelId="{FEB8D3B3-E967-49DA-8217-069EEEF9B6B9}" type="presParOf" srcId="{8EF1018E-367E-452A-9417-045795251645}" destId="{EBCA4B5D-5BA8-456E-84A3-82518FFBA5A5}" srcOrd="11" destOrd="0" presId="urn:microsoft.com/office/officeart/2005/8/layout/list1"/>
    <dgm:cxn modelId="{BFA95095-22A6-456F-A27F-AA3923611E04}" type="presParOf" srcId="{8EF1018E-367E-452A-9417-045795251645}" destId="{22CDAD49-8345-435F-A38C-8B438739DDB6}" srcOrd="12" destOrd="0" presId="urn:microsoft.com/office/officeart/2005/8/layout/list1"/>
    <dgm:cxn modelId="{EE73E83B-6061-408A-A962-CECFE69F4303}" type="presParOf" srcId="{22CDAD49-8345-435F-A38C-8B438739DDB6}" destId="{9FB52647-1F53-44C8-8F12-0F95EAA460EA}" srcOrd="0" destOrd="0" presId="urn:microsoft.com/office/officeart/2005/8/layout/list1"/>
    <dgm:cxn modelId="{567B00F5-889D-43F8-91B7-3071FAB32332}" type="presParOf" srcId="{22CDAD49-8345-435F-A38C-8B438739DDB6}" destId="{41C468A4-67F4-41ED-B091-208DA6ADD229}" srcOrd="1" destOrd="0" presId="urn:microsoft.com/office/officeart/2005/8/layout/list1"/>
    <dgm:cxn modelId="{4DF06FF9-2FB6-42DE-A829-F537929558A4}" type="presParOf" srcId="{8EF1018E-367E-452A-9417-045795251645}" destId="{581D6C5C-2A22-4D4E-84A4-F38B68B8B70A}" srcOrd="13" destOrd="0" presId="urn:microsoft.com/office/officeart/2005/8/layout/list1"/>
    <dgm:cxn modelId="{133D9FC7-11C4-4CEA-A0B2-E8D96B85F2F4}" type="presParOf" srcId="{8EF1018E-367E-452A-9417-045795251645}" destId="{84AC605C-4D32-430D-8282-75B1B7E6C72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948FD2-CE2E-4A31-81BC-B7AFABC1E832}"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7CDE933F-5CE0-448F-93C5-D493DB788463}">
      <dgm:prSet/>
      <dgm:spPr/>
      <dgm:t>
        <a:bodyPr/>
        <a:lstStyle/>
        <a:p>
          <a:r>
            <a:rPr lang="it-IT" dirty="0"/>
            <a:t>Trasferimento per </a:t>
          </a:r>
          <a:r>
            <a:rPr lang="it-IT" dirty="0" err="1"/>
            <a:t>mortis</a:t>
          </a:r>
          <a:r>
            <a:rPr lang="it-IT" dirty="0"/>
            <a:t> causa </a:t>
          </a:r>
          <a:endParaRPr lang="en-US" dirty="0"/>
        </a:p>
      </dgm:t>
    </dgm:pt>
    <dgm:pt modelId="{DF4C135D-D3D3-42BE-90C3-B2C9F2740557}" type="parTrans" cxnId="{D7496880-9478-424F-8EE2-763364E46306}">
      <dgm:prSet/>
      <dgm:spPr/>
      <dgm:t>
        <a:bodyPr/>
        <a:lstStyle/>
        <a:p>
          <a:endParaRPr lang="en-US"/>
        </a:p>
      </dgm:t>
    </dgm:pt>
    <dgm:pt modelId="{9EF1D8C0-3DAB-426D-91C0-A24A210F9816}" type="sibTrans" cxnId="{D7496880-9478-424F-8EE2-763364E46306}">
      <dgm:prSet/>
      <dgm:spPr/>
      <dgm:t>
        <a:bodyPr/>
        <a:lstStyle/>
        <a:p>
          <a:endParaRPr lang="en-US"/>
        </a:p>
      </dgm:t>
    </dgm:pt>
    <dgm:pt modelId="{ADE46E29-AC2B-4B46-999B-2FD602DF66B3}">
      <dgm:prSet/>
      <dgm:spPr/>
      <dgm:t>
        <a:bodyPr/>
        <a:lstStyle/>
        <a:p>
          <a:r>
            <a:rPr lang="en-US" dirty="0" err="1"/>
            <a:t>Incremento</a:t>
          </a:r>
          <a:r>
            <a:rPr lang="en-US" dirty="0"/>
            <a:t> </a:t>
          </a:r>
          <a:r>
            <a:rPr lang="en-US" dirty="0" err="1"/>
            <a:t>patrimoniale</a:t>
          </a:r>
          <a:endParaRPr lang="en-US" dirty="0"/>
        </a:p>
      </dgm:t>
    </dgm:pt>
    <dgm:pt modelId="{323438EC-2F10-4E66-BEFD-44BB8F122FB3}" type="parTrans" cxnId="{426830F6-B6E1-42AB-AE9F-90E87987D810}">
      <dgm:prSet/>
      <dgm:spPr/>
      <dgm:t>
        <a:bodyPr/>
        <a:lstStyle/>
        <a:p>
          <a:endParaRPr lang="en-US"/>
        </a:p>
      </dgm:t>
    </dgm:pt>
    <dgm:pt modelId="{2B2A75FC-2DC6-4AB3-97C2-90E32E21B450}" type="sibTrans" cxnId="{426830F6-B6E1-42AB-AE9F-90E87987D810}">
      <dgm:prSet/>
      <dgm:spPr/>
      <dgm:t>
        <a:bodyPr/>
        <a:lstStyle/>
        <a:p>
          <a:endParaRPr lang="en-US"/>
        </a:p>
      </dgm:t>
    </dgm:pt>
    <dgm:pt modelId="{16FFBED4-E9AB-4D90-946B-FE03B08A3B29}">
      <dgm:prSet/>
      <dgm:spPr/>
      <dgm:t>
        <a:bodyPr/>
        <a:lstStyle/>
        <a:p>
          <a:r>
            <a:rPr lang="it-IT" dirty="0"/>
            <a:t>Profilo territoriale</a:t>
          </a:r>
          <a:endParaRPr lang="en-US" dirty="0"/>
        </a:p>
      </dgm:t>
    </dgm:pt>
    <dgm:pt modelId="{1BA5A5EC-A4FD-4482-A8CC-9C546491D5A7}" type="parTrans" cxnId="{4B170668-3964-4931-8256-F495724D086F}">
      <dgm:prSet/>
      <dgm:spPr/>
      <dgm:t>
        <a:bodyPr/>
        <a:lstStyle/>
        <a:p>
          <a:endParaRPr lang="en-US"/>
        </a:p>
      </dgm:t>
    </dgm:pt>
    <dgm:pt modelId="{B2738C5A-BC9F-40F5-9596-88052C44A631}" type="sibTrans" cxnId="{4B170668-3964-4931-8256-F495724D086F}">
      <dgm:prSet/>
      <dgm:spPr/>
      <dgm:t>
        <a:bodyPr/>
        <a:lstStyle/>
        <a:p>
          <a:endParaRPr lang="en-US"/>
        </a:p>
      </dgm:t>
    </dgm:pt>
    <dgm:pt modelId="{21A49FC5-FBF6-46E6-BB2E-F5AA427230E9}">
      <dgm:prSet/>
      <dgm:spPr/>
      <dgm:t>
        <a:bodyPr/>
        <a:lstStyle/>
        <a:p>
          <a:r>
            <a:rPr lang="en-US" dirty="0" err="1"/>
            <a:t>Testamentaria</a:t>
          </a:r>
          <a:r>
            <a:rPr lang="en-US" dirty="0"/>
            <a:t> o </a:t>
          </a:r>
          <a:r>
            <a:rPr lang="en-US" dirty="0" err="1"/>
            <a:t>legittima</a:t>
          </a:r>
          <a:endParaRPr lang="en-US" dirty="0"/>
        </a:p>
        <a:p>
          <a:endParaRPr lang="en-US" dirty="0"/>
        </a:p>
      </dgm:t>
    </dgm:pt>
    <dgm:pt modelId="{CADCF184-46BD-4EEF-A9C3-FF7B54F1FD3D}" type="parTrans" cxnId="{AE80B3D2-B0C5-40CF-927A-86C5B1220C3E}">
      <dgm:prSet/>
      <dgm:spPr/>
      <dgm:t>
        <a:bodyPr/>
        <a:lstStyle/>
        <a:p>
          <a:endParaRPr lang="en-US"/>
        </a:p>
      </dgm:t>
    </dgm:pt>
    <dgm:pt modelId="{0ADEA09B-9EB3-4353-95F4-9AA5FB8A96E6}" type="sibTrans" cxnId="{AE80B3D2-B0C5-40CF-927A-86C5B1220C3E}">
      <dgm:prSet/>
      <dgm:spPr/>
      <dgm:t>
        <a:bodyPr/>
        <a:lstStyle/>
        <a:p>
          <a:endParaRPr lang="en-US"/>
        </a:p>
      </dgm:t>
    </dgm:pt>
    <dgm:pt modelId="{72E556A9-6E25-4C92-90B9-DC36FCA0A37E}" type="pres">
      <dgm:prSet presAssocID="{32948FD2-CE2E-4A31-81BC-B7AFABC1E832}" presName="hierChild1" presStyleCnt="0">
        <dgm:presLayoutVars>
          <dgm:chPref val="1"/>
          <dgm:dir/>
          <dgm:animOne val="branch"/>
          <dgm:animLvl val="lvl"/>
          <dgm:resizeHandles/>
        </dgm:presLayoutVars>
      </dgm:prSet>
      <dgm:spPr/>
    </dgm:pt>
    <dgm:pt modelId="{F70AE5D7-27E6-4A4F-B453-692D9C6B9C36}" type="pres">
      <dgm:prSet presAssocID="{7CDE933F-5CE0-448F-93C5-D493DB788463}" presName="hierRoot1" presStyleCnt="0"/>
      <dgm:spPr/>
    </dgm:pt>
    <dgm:pt modelId="{3906C626-288D-4590-83E4-BED748064A27}" type="pres">
      <dgm:prSet presAssocID="{7CDE933F-5CE0-448F-93C5-D493DB788463}" presName="composite" presStyleCnt="0"/>
      <dgm:spPr/>
    </dgm:pt>
    <dgm:pt modelId="{19918108-8CA4-48E8-A9D9-0274D068C1F2}" type="pres">
      <dgm:prSet presAssocID="{7CDE933F-5CE0-448F-93C5-D493DB788463}" presName="background" presStyleLbl="node0" presStyleIdx="0" presStyleCnt="4"/>
      <dgm:spPr/>
    </dgm:pt>
    <dgm:pt modelId="{5F249795-5B4D-4B00-B144-18B6D239AFF4}" type="pres">
      <dgm:prSet presAssocID="{7CDE933F-5CE0-448F-93C5-D493DB788463}" presName="text" presStyleLbl="fgAcc0" presStyleIdx="0" presStyleCnt="4">
        <dgm:presLayoutVars>
          <dgm:chPref val="3"/>
        </dgm:presLayoutVars>
      </dgm:prSet>
      <dgm:spPr/>
    </dgm:pt>
    <dgm:pt modelId="{3E5764EA-EE31-4DF3-970C-A3CC1C86B08D}" type="pres">
      <dgm:prSet presAssocID="{7CDE933F-5CE0-448F-93C5-D493DB788463}" presName="hierChild2" presStyleCnt="0"/>
      <dgm:spPr/>
    </dgm:pt>
    <dgm:pt modelId="{E064D13B-ABC2-4FE7-B1D5-E4F0A098EB7D}" type="pres">
      <dgm:prSet presAssocID="{ADE46E29-AC2B-4B46-999B-2FD602DF66B3}" presName="hierRoot1" presStyleCnt="0"/>
      <dgm:spPr/>
    </dgm:pt>
    <dgm:pt modelId="{83AB8F60-DA27-44B4-ACA4-81469CD6A8CE}" type="pres">
      <dgm:prSet presAssocID="{ADE46E29-AC2B-4B46-999B-2FD602DF66B3}" presName="composite" presStyleCnt="0"/>
      <dgm:spPr/>
    </dgm:pt>
    <dgm:pt modelId="{0F6E9C7A-61AA-4F22-B461-67D0C539B709}" type="pres">
      <dgm:prSet presAssocID="{ADE46E29-AC2B-4B46-999B-2FD602DF66B3}" presName="background" presStyleLbl="node0" presStyleIdx="1" presStyleCnt="4"/>
      <dgm:spPr/>
    </dgm:pt>
    <dgm:pt modelId="{089E6A72-B787-47BE-837E-A6CF711FD0A8}" type="pres">
      <dgm:prSet presAssocID="{ADE46E29-AC2B-4B46-999B-2FD602DF66B3}" presName="text" presStyleLbl="fgAcc0" presStyleIdx="1" presStyleCnt="4">
        <dgm:presLayoutVars>
          <dgm:chPref val="3"/>
        </dgm:presLayoutVars>
      </dgm:prSet>
      <dgm:spPr/>
    </dgm:pt>
    <dgm:pt modelId="{AE952EE0-ED96-4AB9-877E-03C754BA8D8D}" type="pres">
      <dgm:prSet presAssocID="{ADE46E29-AC2B-4B46-999B-2FD602DF66B3}" presName="hierChild2" presStyleCnt="0"/>
      <dgm:spPr/>
    </dgm:pt>
    <dgm:pt modelId="{BD6F49ED-77A6-42E6-B96A-FB234C4FFF0C}" type="pres">
      <dgm:prSet presAssocID="{16FFBED4-E9AB-4D90-946B-FE03B08A3B29}" presName="hierRoot1" presStyleCnt="0"/>
      <dgm:spPr/>
    </dgm:pt>
    <dgm:pt modelId="{F5AF6FA6-59A4-40DB-B39E-B5C6B32DF3A1}" type="pres">
      <dgm:prSet presAssocID="{16FFBED4-E9AB-4D90-946B-FE03B08A3B29}" presName="composite" presStyleCnt="0"/>
      <dgm:spPr/>
    </dgm:pt>
    <dgm:pt modelId="{90190D26-2D2A-456E-B5D4-EF42CB090E9F}" type="pres">
      <dgm:prSet presAssocID="{16FFBED4-E9AB-4D90-946B-FE03B08A3B29}" presName="background" presStyleLbl="node0" presStyleIdx="2" presStyleCnt="4"/>
      <dgm:spPr/>
    </dgm:pt>
    <dgm:pt modelId="{9AA3BB72-C6EB-42FB-B156-3FC3E2AB427E}" type="pres">
      <dgm:prSet presAssocID="{16FFBED4-E9AB-4D90-946B-FE03B08A3B29}" presName="text" presStyleLbl="fgAcc0" presStyleIdx="2" presStyleCnt="4">
        <dgm:presLayoutVars>
          <dgm:chPref val="3"/>
        </dgm:presLayoutVars>
      </dgm:prSet>
      <dgm:spPr/>
    </dgm:pt>
    <dgm:pt modelId="{40BE3BC3-6847-4E53-9970-4C91FCF632AA}" type="pres">
      <dgm:prSet presAssocID="{16FFBED4-E9AB-4D90-946B-FE03B08A3B29}" presName="hierChild2" presStyleCnt="0"/>
      <dgm:spPr/>
    </dgm:pt>
    <dgm:pt modelId="{C6A49976-E6E5-4187-A8BD-C8201A39B381}" type="pres">
      <dgm:prSet presAssocID="{21A49FC5-FBF6-46E6-BB2E-F5AA427230E9}" presName="hierRoot1" presStyleCnt="0"/>
      <dgm:spPr/>
    </dgm:pt>
    <dgm:pt modelId="{C5EAB732-9012-41FC-99DE-E50BF85C932B}" type="pres">
      <dgm:prSet presAssocID="{21A49FC5-FBF6-46E6-BB2E-F5AA427230E9}" presName="composite" presStyleCnt="0"/>
      <dgm:spPr/>
    </dgm:pt>
    <dgm:pt modelId="{FE580F2F-6F10-4FD6-9290-4F8F3EAAC302}" type="pres">
      <dgm:prSet presAssocID="{21A49FC5-FBF6-46E6-BB2E-F5AA427230E9}" presName="background" presStyleLbl="node0" presStyleIdx="3" presStyleCnt="4"/>
      <dgm:spPr/>
    </dgm:pt>
    <dgm:pt modelId="{9D74D90E-6122-468E-9605-EF96BFAAAC4C}" type="pres">
      <dgm:prSet presAssocID="{21A49FC5-FBF6-46E6-BB2E-F5AA427230E9}" presName="text" presStyleLbl="fgAcc0" presStyleIdx="3" presStyleCnt="4">
        <dgm:presLayoutVars>
          <dgm:chPref val="3"/>
        </dgm:presLayoutVars>
      </dgm:prSet>
      <dgm:spPr/>
    </dgm:pt>
    <dgm:pt modelId="{474FA107-7EEF-4435-B88D-F098F2C00E2D}" type="pres">
      <dgm:prSet presAssocID="{21A49FC5-FBF6-46E6-BB2E-F5AA427230E9}" presName="hierChild2" presStyleCnt="0"/>
      <dgm:spPr/>
    </dgm:pt>
  </dgm:ptLst>
  <dgm:cxnLst>
    <dgm:cxn modelId="{C78EAC0D-B273-4E50-8F6B-CB45DF98C6D6}" type="presOf" srcId="{ADE46E29-AC2B-4B46-999B-2FD602DF66B3}" destId="{089E6A72-B787-47BE-837E-A6CF711FD0A8}" srcOrd="0" destOrd="0" presId="urn:microsoft.com/office/officeart/2005/8/layout/hierarchy1"/>
    <dgm:cxn modelId="{52C62647-6F50-4E83-AB5E-FDE3C692A8FD}" type="presOf" srcId="{16FFBED4-E9AB-4D90-946B-FE03B08A3B29}" destId="{9AA3BB72-C6EB-42FB-B156-3FC3E2AB427E}" srcOrd="0" destOrd="0" presId="urn:microsoft.com/office/officeart/2005/8/layout/hierarchy1"/>
    <dgm:cxn modelId="{4B170668-3964-4931-8256-F495724D086F}" srcId="{32948FD2-CE2E-4A31-81BC-B7AFABC1E832}" destId="{16FFBED4-E9AB-4D90-946B-FE03B08A3B29}" srcOrd="2" destOrd="0" parTransId="{1BA5A5EC-A4FD-4482-A8CC-9C546491D5A7}" sibTransId="{B2738C5A-BC9F-40F5-9596-88052C44A631}"/>
    <dgm:cxn modelId="{016AA470-2313-4A65-A613-EFB08F71B6F2}" type="presOf" srcId="{7CDE933F-5CE0-448F-93C5-D493DB788463}" destId="{5F249795-5B4D-4B00-B144-18B6D239AFF4}" srcOrd="0" destOrd="0" presId="urn:microsoft.com/office/officeart/2005/8/layout/hierarchy1"/>
    <dgm:cxn modelId="{3A851D7A-8B9F-4305-8DF8-604B2139AC5A}" type="presOf" srcId="{21A49FC5-FBF6-46E6-BB2E-F5AA427230E9}" destId="{9D74D90E-6122-468E-9605-EF96BFAAAC4C}" srcOrd="0" destOrd="0" presId="urn:microsoft.com/office/officeart/2005/8/layout/hierarchy1"/>
    <dgm:cxn modelId="{D7496880-9478-424F-8EE2-763364E46306}" srcId="{32948FD2-CE2E-4A31-81BC-B7AFABC1E832}" destId="{7CDE933F-5CE0-448F-93C5-D493DB788463}" srcOrd="0" destOrd="0" parTransId="{DF4C135D-D3D3-42BE-90C3-B2C9F2740557}" sibTransId="{9EF1D8C0-3DAB-426D-91C0-A24A210F9816}"/>
    <dgm:cxn modelId="{B1374E97-0977-45B2-B467-ADCB4BE58653}" type="presOf" srcId="{32948FD2-CE2E-4A31-81BC-B7AFABC1E832}" destId="{72E556A9-6E25-4C92-90B9-DC36FCA0A37E}" srcOrd="0" destOrd="0" presId="urn:microsoft.com/office/officeart/2005/8/layout/hierarchy1"/>
    <dgm:cxn modelId="{AE80B3D2-B0C5-40CF-927A-86C5B1220C3E}" srcId="{32948FD2-CE2E-4A31-81BC-B7AFABC1E832}" destId="{21A49FC5-FBF6-46E6-BB2E-F5AA427230E9}" srcOrd="3" destOrd="0" parTransId="{CADCF184-46BD-4EEF-A9C3-FF7B54F1FD3D}" sibTransId="{0ADEA09B-9EB3-4353-95F4-9AA5FB8A96E6}"/>
    <dgm:cxn modelId="{426830F6-B6E1-42AB-AE9F-90E87987D810}" srcId="{32948FD2-CE2E-4A31-81BC-B7AFABC1E832}" destId="{ADE46E29-AC2B-4B46-999B-2FD602DF66B3}" srcOrd="1" destOrd="0" parTransId="{323438EC-2F10-4E66-BEFD-44BB8F122FB3}" sibTransId="{2B2A75FC-2DC6-4AB3-97C2-90E32E21B450}"/>
    <dgm:cxn modelId="{2322106D-A6CF-4A24-A377-490AA431D5F3}" type="presParOf" srcId="{72E556A9-6E25-4C92-90B9-DC36FCA0A37E}" destId="{F70AE5D7-27E6-4A4F-B453-692D9C6B9C36}" srcOrd="0" destOrd="0" presId="urn:microsoft.com/office/officeart/2005/8/layout/hierarchy1"/>
    <dgm:cxn modelId="{FD1A57FF-66ED-46F7-A434-A97786B20DE3}" type="presParOf" srcId="{F70AE5D7-27E6-4A4F-B453-692D9C6B9C36}" destId="{3906C626-288D-4590-83E4-BED748064A27}" srcOrd="0" destOrd="0" presId="urn:microsoft.com/office/officeart/2005/8/layout/hierarchy1"/>
    <dgm:cxn modelId="{1EB911A4-D5DF-4706-8911-F99E56E04661}" type="presParOf" srcId="{3906C626-288D-4590-83E4-BED748064A27}" destId="{19918108-8CA4-48E8-A9D9-0274D068C1F2}" srcOrd="0" destOrd="0" presId="urn:microsoft.com/office/officeart/2005/8/layout/hierarchy1"/>
    <dgm:cxn modelId="{9992DAFA-4CF8-432E-BBBD-1EFAA9F3043C}" type="presParOf" srcId="{3906C626-288D-4590-83E4-BED748064A27}" destId="{5F249795-5B4D-4B00-B144-18B6D239AFF4}" srcOrd="1" destOrd="0" presId="urn:microsoft.com/office/officeart/2005/8/layout/hierarchy1"/>
    <dgm:cxn modelId="{E6B21970-9652-4707-AA76-0900F83B8B00}" type="presParOf" srcId="{F70AE5D7-27E6-4A4F-B453-692D9C6B9C36}" destId="{3E5764EA-EE31-4DF3-970C-A3CC1C86B08D}" srcOrd="1" destOrd="0" presId="urn:microsoft.com/office/officeart/2005/8/layout/hierarchy1"/>
    <dgm:cxn modelId="{26479D0D-9CE9-4DEC-8A07-A095B697428A}" type="presParOf" srcId="{72E556A9-6E25-4C92-90B9-DC36FCA0A37E}" destId="{E064D13B-ABC2-4FE7-B1D5-E4F0A098EB7D}" srcOrd="1" destOrd="0" presId="urn:microsoft.com/office/officeart/2005/8/layout/hierarchy1"/>
    <dgm:cxn modelId="{FD67725A-4394-4550-A877-8B1DE33213BE}" type="presParOf" srcId="{E064D13B-ABC2-4FE7-B1D5-E4F0A098EB7D}" destId="{83AB8F60-DA27-44B4-ACA4-81469CD6A8CE}" srcOrd="0" destOrd="0" presId="urn:microsoft.com/office/officeart/2005/8/layout/hierarchy1"/>
    <dgm:cxn modelId="{121D9467-F52A-45A1-A4BC-FA0CC00CA77B}" type="presParOf" srcId="{83AB8F60-DA27-44B4-ACA4-81469CD6A8CE}" destId="{0F6E9C7A-61AA-4F22-B461-67D0C539B709}" srcOrd="0" destOrd="0" presId="urn:microsoft.com/office/officeart/2005/8/layout/hierarchy1"/>
    <dgm:cxn modelId="{7EA71D21-829D-4718-AB7C-C5832FF01261}" type="presParOf" srcId="{83AB8F60-DA27-44B4-ACA4-81469CD6A8CE}" destId="{089E6A72-B787-47BE-837E-A6CF711FD0A8}" srcOrd="1" destOrd="0" presId="urn:microsoft.com/office/officeart/2005/8/layout/hierarchy1"/>
    <dgm:cxn modelId="{6BB12E22-0CF4-4BC1-BB7B-D96A878D8E09}" type="presParOf" srcId="{E064D13B-ABC2-4FE7-B1D5-E4F0A098EB7D}" destId="{AE952EE0-ED96-4AB9-877E-03C754BA8D8D}" srcOrd="1" destOrd="0" presId="urn:microsoft.com/office/officeart/2005/8/layout/hierarchy1"/>
    <dgm:cxn modelId="{DD5591CE-FCAA-4A7B-9010-D9DDD0B06F97}" type="presParOf" srcId="{72E556A9-6E25-4C92-90B9-DC36FCA0A37E}" destId="{BD6F49ED-77A6-42E6-B96A-FB234C4FFF0C}" srcOrd="2" destOrd="0" presId="urn:microsoft.com/office/officeart/2005/8/layout/hierarchy1"/>
    <dgm:cxn modelId="{1A7AB762-92E6-412F-956F-05ADA5522858}" type="presParOf" srcId="{BD6F49ED-77A6-42E6-B96A-FB234C4FFF0C}" destId="{F5AF6FA6-59A4-40DB-B39E-B5C6B32DF3A1}" srcOrd="0" destOrd="0" presId="urn:microsoft.com/office/officeart/2005/8/layout/hierarchy1"/>
    <dgm:cxn modelId="{991796A3-830A-4E64-BB5F-9FFF4C051DF0}" type="presParOf" srcId="{F5AF6FA6-59A4-40DB-B39E-B5C6B32DF3A1}" destId="{90190D26-2D2A-456E-B5D4-EF42CB090E9F}" srcOrd="0" destOrd="0" presId="urn:microsoft.com/office/officeart/2005/8/layout/hierarchy1"/>
    <dgm:cxn modelId="{A88854EA-7862-481A-A618-BC40FBE0C2CD}" type="presParOf" srcId="{F5AF6FA6-59A4-40DB-B39E-B5C6B32DF3A1}" destId="{9AA3BB72-C6EB-42FB-B156-3FC3E2AB427E}" srcOrd="1" destOrd="0" presId="urn:microsoft.com/office/officeart/2005/8/layout/hierarchy1"/>
    <dgm:cxn modelId="{2E201825-554E-49A3-94ED-E84EE5E6BE1B}" type="presParOf" srcId="{BD6F49ED-77A6-42E6-B96A-FB234C4FFF0C}" destId="{40BE3BC3-6847-4E53-9970-4C91FCF632AA}" srcOrd="1" destOrd="0" presId="urn:microsoft.com/office/officeart/2005/8/layout/hierarchy1"/>
    <dgm:cxn modelId="{9E70E21C-6140-4582-BB9E-75752C95F136}" type="presParOf" srcId="{72E556A9-6E25-4C92-90B9-DC36FCA0A37E}" destId="{C6A49976-E6E5-4187-A8BD-C8201A39B381}" srcOrd="3" destOrd="0" presId="urn:microsoft.com/office/officeart/2005/8/layout/hierarchy1"/>
    <dgm:cxn modelId="{A46900DB-35DC-4A1C-AE4D-7E87989017F0}" type="presParOf" srcId="{C6A49976-E6E5-4187-A8BD-C8201A39B381}" destId="{C5EAB732-9012-41FC-99DE-E50BF85C932B}" srcOrd="0" destOrd="0" presId="urn:microsoft.com/office/officeart/2005/8/layout/hierarchy1"/>
    <dgm:cxn modelId="{88604338-0776-40C6-A30C-9ADE86B89FBA}" type="presParOf" srcId="{C5EAB732-9012-41FC-99DE-E50BF85C932B}" destId="{FE580F2F-6F10-4FD6-9290-4F8F3EAAC302}" srcOrd="0" destOrd="0" presId="urn:microsoft.com/office/officeart/2005/8/layout/hierarchy1"/>
    <dgm:cxn modelId="{49C37681-1257-4611-8DAF-0C5F75E8C5B2}" type="presParOf" srcId="{C5EAB732-9012-41FC-99DE-E50BF85C932B}" destId="{9D74D90E-6122-468E-9605-EF96BFAAAC4C}" srcOrd="1" destOrd="0" presId="urn:microsoft.com/office/officeart/2005/8/layout/hierarchy1"/>
    <dgm:cxn modelId="{91563552-DEEC-4717-807C-11A90C717A77}" type="presParOf" srcId="{C6A49976-E6E5-4187-A8BD-C8201A39B381}" destId="{474FA107-7EEF-4435-B88D-F098F2C00E2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2948FD2-CE2E-4A31-81BC-B7AFABC1E832}"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7CDE933F-5CE0-448F-93C5-D493DB788463}">
      <dgm:prSet/>
      <dgm:spPr/>
      <dgm:t>
        <a:bodyPr/>
        <a:lstStyle/>
        <a:p>
          <a:r>
            <a:rPr lang="it-IT" dirty="0"/>
            <a:t>Contratto </a:t>
          </a:r>
          <a:endParaRPr lang="en-US" dirty="0"/>
        </a:p>
      </dgm:t>
    </dgm:pt>
    <dgm:pt modelId="{DF4C135D-D3D3-42BE-90C3-B2C9F2740557}" type="parTrans" cxnId="{D7496880-9478-424F-8EE2-763364E46306}">
      <dgm:prSet/>
      <dgm:spPr/>
      <dgm:t>
        <a:bodyPr/>
        <a:lstStyle/>
        <a:p>
          <a:endParaRPr lang="en-US"/>
        </a:p>
      </dgm:t>
    </dgm:pt>
    <dgm:pt modelId="{9EF1D8C0-3DAB-426D-91C0-A24A210F9816}" type="sibTrans" cxnId="{D7496880-9478-424F-8EE2-763364E46306}">
      <dgm:prSet/>
      <dgm:spPr/>
      <dgm:t>
        <a:bodyPr/>
        <a:lstStyle/>
        <a:p>
          <a:endParaRPr lang="en-US"/>
        </a:p>
      </dgm:t>
    </dgm:pt>
    <dgm:pt modelId="{ADE46E29-AC2B-4B46-999B-2FD602DF66B3}">
      <dgm:prSet/>
      <dgm:spPr/>
      <dgm:t>
        <a:bodyPr/>
        <a:lstStyle/>
        <a:p>
          <a:r>
            <a:rPr lang="it-IT" dirty="0"/>
            <a:t>Spirito altruistico</a:t>
          </a:r>
          <a:endParaRPr lang="en-US" dirty="0"/>
        </a:p>
      </dgm:t>
    </dgm:pt>
    <dgm:pt modelId="{323438EC-2F10-4E66-BEFD-44BB8F122FB3}" type="parTrans" cxnId="{426830F6-B6E1-42AB-AE9F-90E87987D810}">
      <dgm:prSet/>
      <dgm:spPr/>
      <dgm:t>
        <a:bodyPr/>
        <a:lstStyle/>
        <a:p>
          <a:endParaRPr lang="en-US"/>
        </a:p>
      </dgm:t>
    </dgm:pt>
    <dgm:pt modelId="{2B2A75FC-2DC6-4AB3-97C2-90E32E21B450}" type="sibTrans" cxnId="{426830F6-B6E1-42AB-AE9F-90E87987D810}">
      <dgm:prSet/>
      <dgm:spPr/>
      <dgm:t>
        <a:bodyPr/>
        <a:lstStyle/>
        <a:p>
          <a:endParaRPr lang="en-US"/>
        </a:p>
      </dgm:t>
    </dgm:pt>
    <dgm:pt modelId="{16FFBED4-E9AB-4D90-946B-FE03B08A3B29}">
      <dgm:prSet/>
      <dgm:spPr/>
      <dgm:t>
        <a:bodyPr/>
        <a:lstStyle/>
        <a:p>
          <a:r>
            <a:rPr lang="it-IT"/>
            <a:t>Beni del donante</a:t>
          </a:r>
          <a:endParaRPr lang="en-US"/>
        </a:p>
      </dgm:t>
    </dgm:pt>
    <dgm:pt modelId="{1BA5A5EC-A4FD-4482-A8CC-9C546491D5A7}" type="parTrans" cxnId="{4B170668-3964-4931-8256-F495724D086F}">
      <dgm:prSet/>
      <dgm:spPr/>
      <dgm:t>
        <a:bodyPr/>
        <a:lstStyle/>
        <a:p>
          <a:endParaRPr lang="en-US"/>
        </a:p>
      </dgm:t>
    </dgm:pt>
    <dgm:pt modelId="{B2738C5A-BC9F-40F5-9596-88052C44A631}" type="sibTrans" cxnId="{4B170668-3964-4931-8256-F495724D086F}">
      <dgm:prSet/>
      <dgm:spPr/>
      <dgm:t>
        <a:bodyPr/>
        <a:lstStyle/>
        <a:p>
          <a:endParaRPr lang="en-US"/>
        </a:p>
      </dgm:t>
    </dgm:pt>
    <dgm:pt modelId="{21A49FC5-FBF6-46E6-BB2E-F5AA427230E9}">
      <dgm:prSet/>
      <dgm:spPr/>
      <dgm:t>
        <a:bodyPr/>
        <a:lstStyle/>
        <a:p>
          <a:r>
            <a:rPr lang="en-US" dirty="0"/>
            <a:t>A </a:t>
          </a:r>
          <a:r>
            <a:rPr lang="en-US" dirty="0" err="1"/>
            <a:t>titolo</a:t>
          </a:r>
          <a:r>
            <a:rPr lang="en-US" dirty="0"/>
            <a:t> </a:t>
          </a:r>
          <a:r>
            <a:rPr lang="en-US" dirty="0" err="1"/>
            <a:t>gratuito</a:t>
          </a:r>
          <a:endParaRPr lang="en-US" dirty="0"/>
        </a:p>
      </dgm:t>
    </dgm:pt>
    <dgm:pt modelId="{CADCF184-46BD-4EEF-A9C3-FF7B54F1FD3D}" type="parTrans" cxnId="{AE80B3D2-B0C5-40CF-927A-86C5B1220C3E}">
      <dgm:prSet/>
      <dgm:spPr/>
      <dgm:t>
        <a:bodyPr/>
        <a:lstStyle/>
        <a:p>
          <a:endParaRPr lang="en-US"/>
        </a:p>
      </dgm:t>
    </dgm:pt>
    <dgm:pt modelId="{0ADEA09B-9EB3-4353-95F4-9AA5FB8A96E6}" type="sibTrans" cxnId="{AE80B3D2-B0C5-40CF-927A-86C5B1220C3E}">
      <dgm:prSet/>
      <dgm:spPr/>
      <dgm:t>
        <a:bodyPr/>
        <a:lstStyle/>
        <a:p>
          <a:endParaRPr lang="en-US"/>
        </a:p>
      </dgm:t>
    </dgm:pt>
    <dgm:pt modelId="{72E556A9-6E25-4C92-90B9-DC36FCA0A37E}" type="pres">
      <dgm:prSet presAssocID="{32948FD2-CE2E-4A31-81BC-B7AFABC1E832}" presName="hierChild1" presStyleCnt="0">
        <dgm:presLayoutVars>
          <dgm:chPref val="1"/>
          <dgm:dir/>
          <dgm:animOne val="branch"/>
          <dgm:animLvl val="lvl"/>
          <dgm:resizeHandles/>
        </dgm:presLayoutVars>
      </dgm:prSet>
      <dgm:spPr/>
    </dgm:pt>
    <dgm:pt modelId="{F70AE5D7-27E6-4A4F-B453-692D9C6B9C36}" type="pres">
      <dgm:prSet presAssocID="{7CDE933F-5CE0-448F-93C5-D493DB788463}" presName="hierRoot1" presStyleCnt="0"/>
      <dgm:spPr/>
    </dgm:pt>
    <dgm:pt modelId="{3906C626-288D-4590-83E4-BED748064A27}" type="pres">
      <dgm:prSet presAssocID="{7CDE933F-5CE0-448F-93C5-D493DB788463}" presName="composite" presStyleCnt="0"/>
      <dgm:spPr/>
    </dgm:pt>
    <dgm:pt modelId="{19918108-8CA4-48E8-A9D9-0274D068C1F2}" type="pres">
      <dgm:prSet presAssocID="{7CDE933F-5CE0-448F-93C5-D493DB788463}" presName="background" presStyleLbl="node0" presStyleIdx="0" presStyleCnt="4"/>
      <dgm:spPr/>
    </dgm:pt>
    <dgm:pt modelId="{5F249795-5B4D-4B00-B144-18B6D239AFF4}" type="pres">
      <dgm:prSet presAssocID="{7CDE933F-5CE0-448F-93C5-D493DB788463}" presName="text" presStyleLbl="fgAcc0" presStyleIdx="0" presStyleCnt="4">
        <dgm:presLayoutVars>
          <dgm:chPref val="3"/>
        </dgm:presLayoutVars>
      </dgm:prSet>
      <dgm:spPr/>
    </dgm:pt>
    <dgm:pt modelId="{3E5764EA-EE31-4DF3-970C-A3CC1C86B08D}" type="pres">
      <dgm:prSet presAssocID="{7CDE933F-5CE0-448F-93C5-D493DB788463}" presName="hierChild2" presStyleCnt="0"/>
      <dgm:spPr/>
    </dgm:pt>
    <dgm:pt modelId="{E064D13B-ABC2-4FE7-B1D5-E4F0A098EB7D}" type="pres">
      <dgm:prSet presAssocID="{ADE46E29-AC2B-4B46-999B-2FD602DF66B3}" presName="hierRoot1" presStyleCnt="0"/>
      <dgm:spPr/>
    </dgm:pt>
    <dgm:pt modelId="{83AB8F60-DA27-44B4-ACA4-81469CD6A8CE}" type="pres">
      <dgm:prSet presAssocID="{ADE46E29-AC2B-4B46-999B-2FD602DF66B3}" presName="composite" presStyleCnt="0"/>
      <dgm:spPr/>
    </dgm:pt>
    <dgm:pt modelId="{0F6E9C7A-61AA-4F22-B461-67D0C539B709}" type="pres">
      <dgm:prSet presAssocID="{ADE46E29-AC2B-4B46-999B-2FD602DF66B3}" presName="background" presStyleLbl="node0" presStyleIdx="1" presStyleCnt="4"/>
      <dgm:spPr/>
    </dgm:pt>
    <dgm:pt modelId="{089E6A72-B787-47BE-837E-A6CF711FD0A8}" type="pres">
      <dgm:prSet presAssocID="{ADE46E29-AC2B-4B46-999B-2FD602DF66B3}" presName="text" presStyleLbl="fgAcc0" presStyleIdx="1" presStyleCnt="4">
        <dgm:presLayoutVars>
          <dgm:chPref val="3"/>
        </dgm:presLayoutVars>
      </dgm:prSet>
      <dgm:spPr/>
    </dgm:pt>
    <dgm:pt modelId="{AE952EE0-ED96-4AB9-877E-03C754BA8D8D}" type="pres">
      <dgm:prSet presAssocID="{ADE46E29-AC2B-4B46-999B-2FD602DF66B3}" presName="hierChild2" presStyleCnt="0"/>
      <dgm:spPr/>
    </dgm:pt>
    <dgm:pt modelId="{BD6F49ED-77A6-42E6-B96A-FB234C4FFF0C}" type="pres">
      <dgm:prSet presAssocID="{16FFBED4-E9AB-4D90-946B-FE03B08A3B29}" presName="hierRoot1" presStyleCnt="0"/>
      <dgm:spPr/>
    </dgm:pt>
    <dgm:pt modelId="{F5AF6FA6-59A4-40DB-B39E-B5C6B32DF3A1}" type="pres">
      <dgm:prSet presAssocID="{16FFBED4-E9AB-4D90-946B-FE03B08A3B29}" presName="composite" presStyleCnt="0"/>
      <dgm:spPr/>
    </dgm:pt>
    <dgm:pt modelId="{90190D26-2D2A-456E-B5D4-EF42CB090E9F}" type="pres">
      <dgm:prSet presAssocID="{16FFBED4-E9AB-4D90-946B-FE03B08A3B29}" presName="background" presStyleLbl="node0" presStyleIdx="2" presStyleCnt="4"/>
      <dgm:spPr/>
    </dgm:pt>
    <dgm:pt modelId="{9AA3BB72-C6EB-42FB-B156-3FC3E2AB427E}" type="pres">
      <dgm:prSet presAssocID="{16FFBED4-E9AB-4D90-946B-FE03B08A3B29}" presName="text" presStyleLbl="fgAcc0" presStyleIdx="2" presStyleCnt="4">
        <dgm:presLayoutVars>
          <dgm:chPref val="3"/>
        </dgm:presLayoutVars>
      </dgm:prSet>
      <dgm:spPr/>
    </dgm:pt>
    <dgm:pt modelId="{40BE3BC3-6847-4E53-9970-4C91FCF632AA}" type="pres">
      <dgm:prSet presAssocID="{16FFBED4-E9AB-4D90-946B-FE03B08A3B29}" presName="hierChild2" presStyleCnt="0"/>
      <dgm:spPr/>
    </dgm:pt>
    <dgm:pt modelId="{C6A49976-E6E5-4187-A8BD-C8201A39B381}" type="pres">
      <dgm:prSet presAssocID="{21A49FC5-FBF6-46E6-BB2E-F5AA427230E9}" presName="hierRoot1" presStyleCnt="0"/>
      <dgm:spPr/>
    </dgm:pt>
    <dgm:pt modelId="{C5EAB732-9012-41FC-99DE-E50BF85C932B}" type="pres">
      <dgm:prSet presAssocID="{21A49FC5-FBF6-46E6-BB2E-F5AA427230E9}" presName="composite" presStyleCnt="0"/>
      <dgm:spPr/>
    </dgm:pt>
    <dgm:pt modelId="{FE580F2F-6F10-4FD6-9290-4F8F3EAAC302}" type="pres">
      <dgm:prSet presAssocID="{21A49FC5-FBF6-46E6-BB2E-F5AA427230E9}" presName="background" presStyleLbl="node0" presStyleIdx="3" presStyleCnt="4"/>
      <dgm:spPr/>
    </dgm:pt>
    <dgm:pt modelId="{9D74D90E-6122-468E-9605-EF96BFAAAC4C}" type="pres">
      <dgm:prSet presAssocID="{21A49FC5-FBF6-46E6-BB2E-F5AA427230E9}" presName="text" presStyleLbl="fgAcc0" presStyleIdx="3" presStyleCnt="4">
        <dgm:presLayoutVars>
          <dgm:chPref val="3"/>
        </dgm:presLayoutVars>
      </dgm:prSet>
      <dgm:spPr/>
    </dgm:pt>
    <dgm:pt modelId="{474FA107-7EEF-4435-B88D-F098F2C00E2D}" type="pres">
      <dgm:prSet presAssocID="{21A49FC5-FBF6-46E6-BB2E-F5AA427230E9}" presName="hierChild2" presStyleCnt="0"/>
      <dgm:spPr/>
    </dgm:pt>
  </dgm:ptLst>
  <dgm:cxnLst>
    <dgm:cxn modelId="{C78EAC0D-B273-4E50-8F6B-CB45DF98C6D6}" type="presOf" srcId="{ADE46E29-AC2B-4B46-999B-2FD602DF66B3}" destId="{089E6A72-B787-47BE-837E-A6CF711FD0A8}" srcOrd="0" destOrd="0" presId="urn:microsoft.com/office/officeart/2005/8/layout/hierarchy1"/>
    <dgm:cxn modelId="{52C62647-6F50-4E83-AB5E-FDE3C692A8FD}" type="presOf" srcId="{16FFBED4-E9AB-4D90-946B-FE03B08A3B29}" destId="{9AA3BB72-C6EB-42FB-B156-3FC3E2AB427E}" srcOrd="0" destOrd="0" presId="urn:microsoft.com/office/officeart/2005/8/layout/hierarchy1"/>
    <dgm:cxn modelId="{4B170668-3964-4931-8256-F495724D086F}" srcId="{32948FD2-CE2E-4A31-81BC-B7AFABC1E832}" destId="{16FFBED4-E9AB-4D90-946B-FE03B08A3B29}" srcOrd="2" destOrd="0" parTransId="{1BA5A5EC-A4FD-4482-A8CC-9C546491D5A7}" sibTransId="{B2738C5A-BC9F-40F5-9596-88052C44A631}"/>
    <dgm:cxn modelId="{016AA470-2313-4A65-A613-EFB08F71B6F2}" type="presOf" srcId="{7CDE933F-5CE0-448F-93C5-D493DB788463}" destId="{5F249795-5B4D-4B00-B144-18B6D239AFF4}" srcOrd="0" destOrd="0" presId="urn:microsoft.com/office/officeart/2005/8/layout/hierarchy1"/>
    <dgm:cxn modelId="{3A851D7A-8B9F-4305-8DF8-604B2139AC5A}" type="presOf" srcId="{21A49FC5-FBF6-46E6-BB2E-F5AA427230E9}" destId="{9D74D90E-6122-468E-9605-EF96BFAAAC4C}" srcOrd="0" destOrd="0" presId="urn:microsoft.com/office/officeart/2005/8/layout/hierarchy1"/>
    <dgm:cxn modelId="{D7496880-9478-424F-8EE2-763364E46306}" srcId="{32948FD2-CE2E-4A31-81BC-B7AFABC1E832}" destId="{7CDE933F-5CE0-448F-93C5-D493DB788463}" srcOrd="0" destOrd="0" parTransId="{DF4C135D-D3D3-42BE-90C3-B2C9F2740557}" sibTransId="{9EF1D8C0-3DAB-426D-91C0-A24A210F9816}"/>
    <dgm:cxn modelId="{B1374E97-0977-45B2-B467-ADCB4BE58653}" type="presOf" srcId="{32948FD2-CE2E-4A31-81BC-B7AFABC1E832}" destId="{72E556A9-6E25-4C92-90B9-DC36FCA0A37E}" srcOrd="0" destOrd="0" presId="urn:microsoft.com/office/officeart/2005/8/layout/hierarchy1"/>
    <dgm:cxn modelId="{AE80B3D2-B0C5-40CF-927A-86C5B1220C3E}" srcId="{32948FD2-CE2E-4A31-81BC-B7AFABC1E832}" destId="{21A49FC5-FBF6-46E6-BB2E-F5AA427230E9}" srcOrd="3" destOrd="0" parTransId="{CADCF184-46BD-4EEF-A9C3-FF7B54F1FD3D}" sibTransId="{0ADEA09B-9EB3-4353-95F4-9AA5FB8A96E6}"/>
    <dgm:cxn modelId="{426830F6-B6E1-42AB-AE9F-90E87987D810}" srcId="{32948FD2-CE2E-4A31-81BC-B7AFABC1E832}" destId="{ADE46E29-AC2B-4B46-999B-2FD602DF66B3}" srcOrd="1" destOrd="0" parTransId="{323438EC-2F10-4E66-BEFD-44BB8F122FB3}" sibTransId="{2B2A75FC-2DC6-4AB3-97C2-90E32E21B450}"/>
    <dgm:cxn modelId="{2322106D-A6CF-4A24-A377-490AA431D5F3}" type="presParOf" srcId="{72E556A9-6E25-4C92-90B9-DC36FCA0A37E}" destId="{F70AE5D7-27E6-4A4F-B453-692D9C6B9C36}" srcOrd="0" destOrd="0" presId="urn:microsoft.com/office/officeart/2005/8/layout/hierarchy1"/>
    <dgm:cxn modelId="{FD1A57FF-66ED-46F7-A434-A97786B20DE3}" type="presParOf" srcId="{F70AE5D7-27E6-4A4F-B453-692D9C6B9C36}" destId="{3906C626-288D-4590-83E4-BED748064A27}" srcOrd="0" destOrd="0" presId="urn:microsoft.com/office/officeart/2005/8/layout/hierarchy1"/>
    <dgm:cxn modelId="{1EB911A4-D5DF-4706-8911-F99E56E04661}" type="presParOf" srcId="{3906C626-288D-4590-83E4-BED748064A27}" destId="{19918108-8CA4-48E8-A9D9-0274D068C1F2}" srcOrd="0" destOrd="0" presId="urn:microsoft.com/office/officeart/2005/8/layout/hierarchy1"/>
    <dgm:cxn modelId="{9992DAFA-4CF8-432E-BBBD-1EFAA9F3043C}" type="presParOf" srcId="{3906C626-288D-4590-83E4-BED748064A27}" destId="{5F249795-5B4D-4B00-B144-18B6D239AFF4}" srcOrd="1" destOrd="0" presId="urn:microsoft.com/office/officeart/2005/8/layout/hierarchy1"/>
    <dgm:cxn modelId="{E6B21970-9652-4707-AA76-0900F83B8B00}" type="presParOf" srcId="{F70AE5D7-27E6-4A4F-B453-692D9C6B9C36}" destId="{3E5764EA-EE31-4DF3-970C-A3CC1C86B08D}" srcOrd="1" destOrd="0" presId="urn:microsoft.com/office/officeart/2005/8/layout/hierarchy1"/>
    <dgm:cxn modelId="{26479D0D-9CE9-4DEC-8A07-A095B697428A}" type="presParOf" srcId="{72E556A9-6E25-4C92-90B9-DC36FCA0A37E}" destId="{E064D13B-ABC2-4FE7-B1D5-E4F0A098EB7D}" srcOrd="1" destOrd="0" presId="urn:microsoft.com/office/officeart/2005/8/layout/hierarchy1"/>
    <dgm:cxn modelId="{FD67725A-4394-4550-A877-8B1DE33213BE}" type="presParOf" srcId="{E064D13B-ABC2-4FE7-B1D5-E4F0A098EB7D}" destId="{83AB8F60-DA27-44B4-ACA4-81469CD6A8CE}" srcOrd="0" destOrd="0" presId="urn:microsoft.com/office/officeart/2005/8/layout/hierarchy1"/>
    <dgm:cxn modelId="{121D9467-F52A-45A1-A4BC-FA0CC00CA77B}" type="presParOf" srcId="{83AB8F60-DA27-44B4-ACA4-81469CD6A8CE}" destId="{0F6E9C7A-61AA-4F22-B461-67D0C539B709}" srcOrd="0" destOrd="0" presId="urn:microsoft.com/office/officeart/2005/8/layout/hierarchy1"/>
    <dgm:cxn modelId="{7EA71D21-829D-4718-AB7C-C5832FF01261}" type="presParOf" srcId="{83AB8F60-DA27-44B4-ACA4-81469CD6A8CE}" destId="{089E6A72-B787-47BE-837E-A6CF711FD0A8}" srcOrd="1" destOrd="0" presId="urn:microsoft.com/office/officeart/2005/8/layout/hierarchy1"/>
    <dgm:cxn modelId="{6BB12E22-0CF4-4BC1-BB7B-D96A878D8E09}" type="presParOf" srcId="{E064D13B-ABC2-4FE7-B1D5-E4F0A098EB7D}" destId="{AE952EE0-ED96-4AB9-877E-03C754BA8D8D}" srcOrd="1" destOrd="0" presId="urn:microsoft.com/office/officeart/2005/8/layout/hierarchy1"/>
    <dgm:cxn modelId="{DD5591CE-FCAA-4A7B-9010-D9DDD0B06F97}" type="presParOf" srcId="{72E556A9-6E25-4C92-90B9-DC36FCA0A37E}" destId="{BD6F49ED-77A6-42E6-B96A-FB234C4FFF0C}" srcOrd="2" destOrd="0" presId="urn:microsoft.com/office/officeart/2005/8/layout/hierarchy1"/>
    <dgm:cxn modelId="{1A7AB762-92E6-412F-956F-05ADA5522858}" type="presParOf" srcId="{BD6F49ED-77A6-42E6-B96A-FB234C4FFF0C}" destId="{F5AF6FA6-59A4-40DB-B39E-B5C6B32DF3A1}" srcOrd="0" destOrd="0" presId="urn:microsoft.com/office/officeart/2005/8/layout/hierarchy1"/>
    <dgm:cxn modelId="{991796A3-830A-4E64-BB5F-9FFF4C051DF0}" type="presParOf" srcId="{F5AF6FA6-59A4-40DB-B39E-B5C6B32DF3A1}" destId="{90190D26-2D2A-456E-B5D4-EF42CB090E9F}" srcOrd="0" destOrd="0" presId="urn:microsoft.com/office/officeart/2005/8/layout/hierarchy1"/>
    <dgm:cxn modelId="{A88854EA-7862-481A-A618-BC40FBE0C2CD}" type="presParOf" srcId="{F5AF6FA6-59A4-40DB-B39E-B5C6B32DF3A1}" destId="{9AA3BB72-C6EB-42FB-B156-3FC3E2AB427E}" srcOrd="1" destOrd="0" presId="urn:microsoft.com/office/officeart/2005/8/layout/hierarchy1"/>
    <dgm:cxn modelId="{2E201825-554E-49A3-94ED-E84EE5E6BE1B}" type="presParOf" srcId="{BD6F49ED-77A6-42E6-B96A-FB234C4FFF0C}" destId="{40BE3BC3-6847-4E53-9970-4C91FCF632AA}" srcOrd="1" destOrd="0" presId="urn:microsoft.com/office/officeart/2005/8/layout/hierarchy1"/>
    <dgm:cxn modelId="{9E70E21C-6140-4582-BB9E-75752C95F136}" type="presParOf" srcId="{72E556A9-6E25-4C92-90B9-DC36FCA0A37E}" destId="{C6A49976-E6E5-4187-A8BD-C8201A39B381}" srcOrd="3" destOrd="0" presId="urn:microsoft.com/office/officeart/2005/8/layout/hierarchy1"/>
    <dgm:cxn modelId="{A46900DB-35DC-4A1C-AE4D-7E87989017F0}" type="presParOf" srcId="{C6A49976-E6E5-4187-A8BD-C8201A39B381}" destId="{C5EAB732-9012-41FC-99DE-E50BF85C932B}" srcOrd="0" destOrd="0" presId="urn:microsoft.com/office/officeart/2005/8/layout/hierarchy1"/>
    <dgm:cxn modelId="{88604338-0776-40C6-A30C-9ADE86B89FBA}" type="presParOf" srcId="{C5EAB732-9012-41FC-99DE-E50BF85C932B}" destId="{FE580F2F-6F10-4FD6-9290-4F8F3EAAC302}" srcOrd="0" destOrd="0" presId="urn:microsoft.com/office/officeart/2005/8/layout/hierarchy1"/>
    <dgm:cxn modelId="{49C37681-1257-4611-8DAF-0C5F75E8C5B2}" type="presParOf" srcId="{C5EAB732-9012-41FC-99DE-E50BF85C932B}" destId="{9D74D90E-6122-468E-9605-EF96BFAAAC4C}" srcOrd="1" destOrd="0" presId="urn:microsoft.com/office/officeart/2005/8/layout/hierarchy1"/>
    <dgm:cxn modelId="{91563552-DEEC-4717-807C-11A90C717A77}" type="presParOf" srcId="{C6A49976-E6E5-4187-A8BD-C8201A39B381}" destId="{474FA107-7EEF-4435-B88D-F098F2C00E2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EC72535-CE94-4815-93BA-5966A25C7A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A3BB90A-19F9-492F-A723-3807476B79F8}">
      <dgm:prSet/>
      <dgm:spPr/>
      <dgm:t>
        <a:bodyPr/>
        <a:lstStyle/>
        <a:p>
          <a:r>
            <a:rPr lang="it-IT" dirty="0"/>
            <a:t>L’introduzione del patto di famiglia è stato:</a:t>
          </a:r>
          <a:endParaRPr lang="en-US" dirty="0"/>
        </a:p>
      </dgm:t>
    </dgm:pt>
    <dgm:pt modelId="{DA84F647-C41B-4B60-874F-0A630E539A78}" type="parTrans" cxnId="{19C05D3B-D069-4479-9688-3D3A79D5FA6E}">
      <dgm:prSet/>
      <dgm:spPr/>
      <dgm:t>
        <a:bodyPr/>
        <a:lstStyle/>
        <a:p>
          <a:endParaRPr lang="en-US"/>
        </a:p>
      </dgm:t>
    </dgm:pt>
    <dgm:pt modelId="{4249994E-8D6E-4C10-8514-3AC928D6288A}" type="sibTrans" cxnId="{19C05D3B-D069-4479-9688-3D3A79D5FA6E}">
      <dgm:prSet/>
      <dgm:spPr/>
      <dgm:t>
        <a:bodyPr/>
        <a:lstStyle/>
        <a:p>
          <a:endParaRPr lang="en-US"/>
        </a:p>
      </dgm:t>
    </dgm:pt>
    <dgm:pt modelId="{E61CCFBA-ECF3-42D3-B1C4-BDC36F7FD52A}">
      <dgm:prSet custT="1"/>
      <dgm:spPr/>
      <dgm:t>
        <a:bodyPr/>
        <a:lstStyle/>
        <a:p>
          <a:r>
            <a:rPr lang="it-IT" sz="2000" dirty="0"/>
            <a:t>Di forte interesse dell’ordinamento</a:t>
          </a:r>
          <a:endParaRPr lang="en-US" sz="2000" dirty="0"/>
        </a:p>
      </dgm:t>
    </dgm:pt>
    <dgm:pt modelId="{8AA9834D-8AC9-40B0-B180-9B834CB62FC2}" type="parTrans" cxnId="{7906F22A-7533-4B7C-A66C-013019CAB2D5}">
      <dgm:prSet/>
      <dgm:spPr/>
      <dgm:t>
        <a:bodyPr/>
        <a:lstStyle/>
        <a:p>
          <a:endParaRPr lang="en-US"/>
        </a:p>
      </dgm:t>
    </dgm:pt>
    <dgm:pt modelId="{D294A9AB-4395-4613-B734-C52F2CEC1B27}" type="sibTrans" cxnId="{7906F22A-7533-4B7C-A66C-013019CAB2D5}">
      <dgm:prSet/>
      <dgm:spPr/>
      <dgm:t>
        <a:bodyPr/>
        <a:lstStyle/>
        <a:p>
          <a:endParaRPr lang="en-US"/>
        </a:p>
      </dgm:t>
    </dgm:pt>
    <dgm:pt modelId="{CB316EAE-0FE0-4371-8227-EE1DE04D6082}">
      <dgm:prSet custT="1"/>
      <dgm:spPr/>
      <dgm:t>
        <a:bodyPr/>
        <a:lstStyle/>
        <a:p>
          <a:r>
            <a:rPr lang="it-IT" sz="2000" dirty="0"/>
            <a:t>Un articolato susseguirsi di proposte e disegni di legge</a:t>
          </a:r>
          <a:endParaRPr lang="en-US" sz="2000" dirty="0"/>
        </a:p>
      </dgm:t>
    </dgm:pt>
    <dgm:pt modelId="{037A267B-373F-485D-8686-03DDD8176DB4}" type="parTrans" cxnId="{82E1EFDE-95E2-4F62-A679-FF7595141F7E}">
      <dgm:prSet/>
      <dgm:spPr/>
      <dgm:t>
        <a:bodyPr/>
        <a:lstStyle/>
        <a:p>
          <a:endParaRPr lang="en-US"/>
        </a:p>
      </dgm:t>
    </dgm:pt>
    <dgm:pt modelId="{A81861D3-9F68-4BDD-952D-2429492945CB}" type="sibTrans" cxnId="{82E1EFDE-95E2-4F62-A679-FF7595141F7E}">
      <dgm:prSet/>
      <dgm:spPr/>
      <dgm:t>
        <a:bodyPr/>
        <a:lstStyle/>
        <a:p>
          <a:endParaRPr lang="en-US"/>
        </a:p>
      </dgm:t>
    </dgm:pt>
    <dgm:pt modelId="{1E5849A4-2569-4FEC-8005-91F7A2872958}">
      <dgm:prSet custT="1"/>
      <dgm:spPr/>
      <dgm:t>
        <a:bodyPr/>
        <a:lstStyle/>
        <a:p>
          <a:r>
            <a:rPr lang="it-IT" sz="2000" dirty="0"/>
            <a:t>Frutto di un’osservazione attenta dello scenario economico italiano, caratterizzato da un rilevante numero di imprese a carattere familiare</a:t>
          </a:r>
          <a:endParaRPr lang="en-US" sz="2000" dirty="0"/>
        </a:p>
      </dgm:t>
    </dgm:pt>
    <dgm:pt modelId="{589E7381-E359-4F9E-9A8B-C0F433A913EF}" type="parTrans" cxnId="{FD070CDF-A49C-4CA4-8088-534C875C7BC8}">
      <dgm:prSet/>
      <dgm:spPr/>
      <dgm:t>
        <a:bodyPr/>
        <a:lstStyle/>
        <a:p>
          <a:endParaRPr lang="en-US"/>
        </a:p>
      </dgm:t>
    </dgm:pt>
    <dgm:pt modelId="{C7322526-EBE8-49EE-9EBA-7D37902EE397}" type="sibTrans" cxnId="{FD070CDF-A49C-4CA4-8088-534C875C7BC8}">
      <dgm:prSet/>
      <dgm:spPr/>
      <dgm:t>
        <a:bodyPr/>
        <a:lstStyle/>
        <a:p>
          <a:endParaRPr lang="en-US"/>
        </a:p>
      </dgm:t>
    </dgm:pt>
    <dgm:pt modelId="{2BF5B4D4-3E63-425C-9356-F08B9435FE42}">
      <dgm:prSet/>
      <dgm:spPr/>
      <dgm:t>
        <a:bodyPr/>
        <a:lstStyle/>
        <a:p>
          <a:r>
            <a:rPr lang="it-IT" dirty="0"/>
            <a:t>Il risultato è stato possibile:</a:t>
          </a:r>
          <a:endParaRPr lang="en-US" dirty="0"/>
        </a:p>
      </dgm:t>
    </dgm:pt>
    <dgm:pt modelId="{4D0D67EC-BFCF-4ED7-A479-71D23B87AAE4}" type="parTrans" cxnId="{B59362DD-812D-4D7E-9C30-72A4E98939FF}">
      <dgm:prSet/>
      <dgm:spPr/>
      <dgm:t>
        <a:bodyPr/>
        <a:lstStyle/>
        <a:p>
          <a:endParaRPr lang="en-US"/>
        </a:p>
      </dgm:t>
    </dgm:pt>
    <dgm:pt modelId="{2F2BC852-4BC5-4D7D-8BDF-37AFE18A9773}" type="sibTrans" cxnId="{B59362DD-812D-4D7E-9C30-72A4E98939FF}">
      <dgm:prSet/>
      <dgm:spPr/>
      <dgm:t>
        <a:bodyPr/>
        <a:lstStyle/>
        <a:p>
          <a:endParaRPr lang="en-US"/>
        </a:p>
      </dgm:t>
    </dgm:pt>
    <mc:AlternateContent xmlns:mc="http://schemas.openxmlformats.org/markup-compatibility/2006" xmlns:a14="http://schemas.microsoft.com/office/drawing/2010/main">
      <mc:Choice Requires="a14">
        <dgm:pt modelId="{BD3E1809-FCFE-413D-B48A-94C5126859DA}">
          <dgm:prSet custT="1"/>
          <dgm:spPr/>
          <dgm:t>
            <a:bodyPr/>
            <a:lstStyle/>
            <a:p>
              <a:r>
                <a:rPr lang="it-IT" sz="2000" dirty="0"/>
                <a:t>Fornendo al titolare di un’azienda uno strumento giuridico </a:t>
              </a:r>
              <a14:m>
                <m:oMath xmlns:m="http://schemas.openxmlformats.org/officeDocument/2006/math">
                  <m:r>
                    <a:rPr lang="it-IT" sz="2000" i="1" smtClean="0">
                      <a:latin typeface="Cambria Math" panose="02040503050406030204" pitchFamily="18" charset="0"/>
                      <a:ea typeface="Cambria Math" panose="02040503050406030204" pitchFamily="18" charset="0"/>
                    </a:rPr>
                    <m:t>→</m:t>
                  </m:r>
                </m:oMath>
              </a14:m>
              <a:r>
                <a:rPr lang="it-IT" sz="2000" dirty="0"/>
                <a:t> è stato inserito un contratto tipico </a:t>
              </a:r>
              <a:endParaRPr lang="en-US" sz="2000" dirty="0"/>
            </a:p>
          </dgm:t>
        </dgm:pt>
      </mc:Choice>
      <mc:Fallback xmlns="">
        <dgm:pt modelId="{BD3E1809-FCFE-413D-B48A-94C5126859DA}">
          <dgm:prSet custT="1"/>
          <dgm:spPr/>
          <dgm:t>
            <a:bodyPr/>
            <a:lstStyle/>
            <a:p>
              <a:r>
                <a:rPr lang="it-IT" sz="2000" dirty="0"/>
                <a:t>Fornendo al titolare di un’azienda uno strumento giuridico </a:t>
              </a:r>
              <a:r>
                <a:rPr lang="it-IT" sz="2000" i="0">
                  <a:latin typeface="Cambria Math" panose="02040503050406030204" pitchFamily="18" charset="0"/>
                  <a:ea typeface="Cambria Math" panose="02040503050406030204" pitchFamily="18" charset="0"/>
                </a:rPr>
                <a:t>→</a:t>
              </a:r>
              <a:r>
                <a:rPr lang="it-IT" sz="2000" dirty="0"/>
                <a:t> è stato inserito un contratto tipico </a:t>
              </a:r>
              <a:endParaRPr lang="en-US" sz="2000" dirty="0"/>
            </a:p>
          </dgm:t>
        </dgm:pt>
      </mc:Fallback>
    </mc:AlternateContent>
    <dgm:pt modelId="{7AF05081-65A7-403D-9050-2CB7575D3452}" type="parTrans" cxnId="{62FAAC77-7AB2-4FB5-800E-1845B8103D3E}">
      <dgm:prSet/>
      <dgm:spPr/>
      <dgm:t>
        <a:bodyPr/>
        <a:lstStyle/>
        <a:p>
          <a:endParaRPr lang="en-US"/>
        </a:p>
      </dgm:t>
    </dgm:pt>
    <dgm:pt modelId="{ECFFFFDF-D9A8-4030-A10B-F8D7DD5A2E43}" type="sibTrans" cxnId="{62FAAC77-7AB2-4FB5-800E-1845B8103D3E}">
      <dgm:prSet/>
      <dgm:spPr/>
      <dgm:t>
        <a:bodyPr/>
        <a:lstStyle/>
        <a:p>
          <a:endParaRPr lang="en-US"/>
        </a:p>
      </dgm:t>
    </dgm:pt>
    <dgm:pt modelId="{5D97A9C0-0F59-47B5-AD79-FBF8B973AB94}">
      <dgm:prSet/>
      <dgm:spPr/>
      <dgm:t>
        <a:bodyPr/>
        <a:lstStyle/>
        <a:p>
          <a:endParaRPr lang="en-US" sz="1900" dirty="0"/>
        </a:p>
      </dgm:t>
    </dgm:pt>
    <dgm:pt modelId="{C8727CA3-E380-4E8B-9A3F-0DB3B18C699F}" type="sibTrans" cxnId="{652AB886-725D-4A14-A850-05038ADE3256}">
      <dgm:prSet/>
      <dgm:spPr/>
      <dgm:t>
        <a:bodyPr/>
        <a:lstStyle/>
        <a:p>
          <a:endParaRPr lang="it-IT"/>
        </a:p>
      </dgm:t>
    </dgm:pt>
    <dgm:pt modelId="{378E3BF1-3DBA-4D1C-94EB-FA3E7CCADAAC}" type="parTrans" cxnId="{652AB886-725D-4A14-A850-05038ADE3256}">
      <dgm:prSet/>
      <dgm:spPr/>
      <dgm:t>
        <a:bodyPr/>
        <a:lstStyle/>
        <a:p>
          <a:endParaRPr lang="it-IT"/>
        </a:p>
      </dgm:t>
    </dgm:pt>
    <dgm:pt modelId="{6FB355C8-8EFD-4029-B580-C226FCFEF453}">
      <dgm:prSet custT="1"/>
      <dgm:spPr/>
      <dgm:t>
        <a:bodyPr/>
        <a:lstStyle/>
        <a:p>
          <a:r>
            <a:rPr lang="it-IT" sz="2000" dirty="0"/>
            <a:t>Salvaguardando la continuità della gestione di imprese di famiglia, nonostante il succedersi delle generazioni</a:t>
          </a:r>
          <a:endParaRPr lang="en-US" sz="2000" dirty="0"/>
        </a:p>
      </dgm:t>
    </dgm:pt>
    <dgm:pt modelId="{0E349F5C-8C2F-4829-BDBF-5AD8F8980FE9}" type="sibTrans" cxnId="{C4D4107C-E55A-4BC8-877D-048FC240C32D}">
      <dgm:prSet/>
      <dgm:spPr/>
      <dgm:t>
        <a:bodyPr/>
        <a:lstStyle/>
        <a:p>
          <a:endParaRPr lang="en-US"/>
        </a:p>
      </dgm:t>
    </dgm:pt>
    <dgm:pt modelId="{4AC58F80-CE7E-47ED-8A7C-430734890955}" type="parTrans" cxnId="{C4D4107C-E55A-4BC8-877D-048FC240C32D}">
      <dgm:prSet/>
      <dgm:spPr/>
      <dgm:t>
        <a:bodyPr/>
        <a:lstStyle/>
        <a:p>
          <a:endParaRPr lang="en-US"/>
        </a:p>
      </dgm:t>
    </dgm:pt>
    <dgm:pt modelId="{4FC589DF-B4E6-4831-BD0A-D67CA450D696}">
      <dgm:prSet custT="1"/>
      <dgm:spPr/>
      <dgm:t>
        <a:bodyPr/>
        <a:lstStyle/>
        <a:p>
          <a:r>
            <a:rPr lang="it-IT" sz="2000" dirty="0"/>
            <a:t>Anticipando già durante la vita del disponente gli effetti normalmente rinviati all’apertura della successione </a:t>
          </a:r>
          <a:r>
            <a:rPr lang="it-IT" sz="2000" i="1" dirty="0" err="1"/>
            <a:t>mortis</a:t>
          </a:r>
          <a:r>
            <a:rPr lang="it-IT" sz="2000" i="1" dirty="0"/>
            <a:t> causa</a:t>
          </a:r>
          <a:endParaRPr lang="en-US" sz="2000" dirty="0"/>
        </a:p>
      </dgm:t>
    </dgm:pt>
    <dgm:pt modelId="{C94E488D-1449-4433-9AF3-F780AA8C3AB5}" type="sibTrans" cxnId="{165D7E7D-D7B6-4206-BD9B-4C0CEB9786B1}">
      <dgm:prSet/>
      <dgm:spPr/>
      <dgm:t>
        <a:bodyPr/>
        <a:lstStyle/>
        <a:p>
          <a:endParaRPr lang="en-US"/>
        </a:p>
      </dgm:t>
    </dgm:pt>
    <dgm:pt modelId="{4BEAC86A-BFC9-4306-87D5-3E697F8D3DC5}" type="parTrans" cxnId="{165D7E7D-D7B6-4206-BD9B-4C0CEB9786B1}">
      <dgm:prSet/>
      <dgm:spPr/>
      <dgm:t>
        <a:bodyPr/>
        <a:lstStyle/>
        <a:p>
          <a:endParaRPr lang="en-US"/>
        </a:p>
      </dgm:t>
    </dgm:pt>
    <dgm:pt modelId="{F0895EC5-E717-4BC7-830C-FA57EEDF2188}">
      <dgm:prSet custT="1"/>
      <dgm:spPr/>
      <dgm:t>
        <a:bodyPr/>
        <a:lstStyle/>
        <a:p>
          <a:r>
            <a:rPr lang="en-US" sz="2000" dirty="0" err="1"/>
            <a:t>Tutelando</a:t>
          </a:r>
          <a:r>
            <a:rPr lang="en-US" sz="2000" dirty="0"/>
            <a:t> </a:t>
          </a:r>
          <a:r>
            <a:rPr lang="en-US" sz="2000" dirty="0" err="1"/>
            <a:t>gli</a:t>
          </a:r>
          <a:r>
            <a:rPr lang="en-US" sz="2000" dirty="0"/>
            <a:t> </a:t>
          </a:r>
          <a:r>
            <a:rPr lang="en-US" sz="2000" dirty="0" err="1"/>
            <a:t>interessi</a:t>
          </a:r>
          <a:r>
            <a:rPr lang="en-US" sz="2000" dirty="0"/>
            <a:t> </a:t>
          </a:r>
          <a:r>
            <a:rPr lang="en-US" sz="2000" dirty="0" err="1"/>
            <a:t>patrimoniali</a:t>
          </a:r>
          <a:r>
            <a:rPr lang="en-US" sz="2000" dirty="0"/>
            <a:t> </a:t>
          </a:r>
          <a:r>
            <a:rPr lang="en-US" sz="2000" dirty="0" err="1"/>
            <a:t>dei</a:t>
          </a:r>
          <a:r>
            <a:rPr lang="en-US" sz="2000" dirty="0"/>
            <a:t> </a:t>
          </a:r>
          <a:r>
            <a:rPr lang="en-US" sz="2000" dirty="0" err="1"/>
            <a:t>discendenti</a:t>
          </a:r>
          <a:r>
            <a:rPr lang="en-US" sz="2000" dirty="0"/>
            <a:t> </a:t>
          </a:r>
          <a:r>
            <a:rPr lang="en-US" sz="2000" dirty="0" err="1"/>
            <a:t>dell’imprenditore</a:t>
          </a:r>
          <a:endParaRPr lang="en-US" sz="2000" dirty="0"/>
        </a:p>
      </dgm:t>
    </dgm:pt>
    <dgm:pt modelId="{87312A2B-04E3-4051-8F99-A1E6756587A2}" type="parTrans" cxnId="{B8D531A3-8170-4491-A0BE-FD6B518E0DA0}">
      <dgm:prSet/>
      <dgm:spPr/>
      <dgm:t>
        <a:bodyPr/>
        <a:lstStyle/>
        <a:p>
          <a:endParaRPr lang="it-IT"/>
        </a:p>
      </dgm:t>
    </dgm:pt>
    <dgm:pt modelId="{B101633F-291A-4A45-850F-3952CBDFBA23}" type="sibTrans" cxnId="{B8D531A3-8170-4491-A0BE-FD6B518E0DA0}">
      <dgm:prSet/>
      <dgm:spPr/>
      <dgm:t>
        <a:bodyPr/>
        <a:lstStyle/>
        <a:p>
          <a:endParaRPr lang="it-IT"/>
        </a:p>
      </dgm:t>
    </dgm:pt>
    <dgm:pt modelId="{9A0C0DD3-CD87-4A4E-A58E-9AB9742C3E11}" type="pres">
      <dgm:prSet presAssocID="{6EC72535-CE94-4815-93BA-5966A25C7A51}" presName="linear" presStyleCnt="0">
        <dgm:presLayoutVars>
          <dgm:animLvl val="lvl"/>
          <dgm:resizeHandles val="exact"/>
        </dgm:presLayoutVars>
      </dgm:prSet>
      <dgm:spPr/>
    </dgm:pt>
    <dgm:pt modelId="{88CAC04C-0B8E-434A-B809-50693C3A619C}" type="pres">
      <dgm:prSet presAssocID="{CA3BB90A-19F9-492F-A723-3807476B79F8}" presName="parentText" presStyleLbl="node1" presStyleIdx="0" presStyleCnt="2">
        <dgm:presLayoutVars>
          <dgm:chMax val="0"/>
          <dgm:bulletEnabled val="1"/>
        </dgm:presLayoutVars>
      </dgm:prSet>
      <dgm:spPr/>
    </dgm:pt>
    <dgm:pt modelId="{DD83F85A-30E9-4B7A-BE16-B891E4BE9EB7}" type="pres">
      <dgm:prSet presAssocID="{CA3BB90A-19F9-492F-A723-3807476B79F8}" presName="childText" presStyleLbl="revTx" presStyleIdx="0" presStyleCnt="2">
        <dgm:presLayoutVars>
          <dgm:bulletEnabled val="1"/>
        </dgm:presLayoutVars>
      </dgm:prSet>
      <dgm:spPr/>
    </dgm:pt>
    <dgm:pt modelId="{D3B88E6C-4D93-4FD0-A6C0-0E9B7B08BF14}" type="pres">
      <dgm:prSet presAssocID="{2BF5B4D4-3E63-425C-9356-F08B9435FE42}" presName="parentText" presStyleLbl="node1" presStyleIdx="1" presStyleCnt="2">
        <dgm:presLayoutVars>
          <dgm:chMax val="0"/>
          <dgm:bulletEnabled val="1"/>
        </dgm:presLayoutVars>
      </dgm:prSet>
      <dgm:spPr/>
    </dgm:pt>
    <dgm:pt modelId="{2DE49D51-FA43-4012-A370-8C228609C7E1}" type="pres">
      <dgm:prSet presAssocID="{2BF5B4D4-3E63-425C-9356-F08B9435FE42}" presName="childText" presStyleLbl="revTx" presStyleIdx="1" presStyleCnt="2">
        <dgm:presLayoutVars>
          <dgm:bulletEnabled val="1"/>
        </dgm:presLayoutVars>
      </dgm:prSet>
      <dgm:spPr/>
    </dgm:pt>
  </dgm:ptLst>
  <dgm:cxnLst>
    <dgm:cxn modelId="{C85A571F-C168-4491-A84B-0E9EE7777BE8}" type="presOf" srcId="{6FB355C8-8EFD-4029-B580-C226FCFEF453}" destId="{2DE49D51-FA43-4012-A370-8C228609C7E1}" srcOrd="0" destOrd="1" presId="urn:microsoft.com/office/officeart/2005/8/layout/vList2"/>
    <dgm:cxn modelId="{7906F22A-7533-4B7C-A66C-013019CAB2D5}" srcId="{CA3BB90A-19F9-492F-A723-3807476B79F8}" destId="{E61CCFBA-ECF3-42D3-B1C4-BDC36F7FD52A}" srcOrd="0" destOrd="0" parTransId="{8AA9834D-8AC9-40B0-B180-9B834CB62FC2}" sibTransId="{D294A9AB-4395-4613-B734-C52F2CEC1B27}"/>
    <dgm:cxn modelId="{0238F434-BA48-4F5D-8968-2F5A75C80997}" type="presOf" srcId="{1E5849A4-2569-4FEC-8005-91F7A2872958}" destId="{DD83F85A-30E9-4B7A-BE16-B891E4BE9EB7}" srcOrd="0" destOrd="2" presId="urn:microsoft.com/office/officeart/2005/8/layout/vList2"/>
    <dgm:cxn modelId="{19C05D3B-D069-4479-9688-3D3A79D5FA6E}" srcId="{6EC72535-CE94-4815-93BA-5966A25C7A51}" destId="{CA3BB90A-19F9-492F-A723-3807476B79F8}" srcOrd="0" destOrd="0" parTransId="{DA84F647-C41B-4B60-874F-0A630E539A78}" sibTransId="{4249994E-8D6E-4C10-8514-3AC928D6288A}"/>
    <dgm:cxn modelId="{FBD26662-0DEA-412B-AC8F-1DFBE143F3DB}" type="presOf" srcId="{F0895EC5-E717-4BC7-830C-FA57EEDF2188}" destId="{2DE49D51-FA43-4012-A370-8C228609C7E1}" srcOrd="0" destOrd="3" presId="urn:microsoft.com/office/officeart/2005/8/layout/vList2"/>
    <dgm:cxn modelId="{62FAAC77-7AB2-4FB5-800E-1845B8103D3E}" srcId="{2BF5B4D4-3E63-425C-9356-F08B9435FE42}" destId="{BD3E1809-FCFE-413D-B48A-94C5126859DA}" srcOrd="0" destOrd="0" parTransId="{7AF05081-65A7-403D-9050-2CB7575D3452}" sibTransId="{ECFFFFDF-D9A8-4030-A10B-F8D7DD5A2E43}"/>
    <dgm:cxn modelId="{C4D4107C-E55A-4BC8-877D-048FC240C32D}" srcId="{2BF5B4D4-3E63-425C-9356-F08B9435FE42}" destId="{6FB355C8-8EFD-4029-B580-C226FCFEF453}" srcOrd="1" destOrd="0" parTransId="{4AC58F80-CE7E-47ED-8A7C-430734890955}" sibTransId="{0E349F5C-8C2F-4829-BDBF-5AD8F8980FE9}"/>
    <dgm:cxn modelId="{165D7E7D-D7B6-4206-BD9B-4C0CEB9786B1}" srcId="{2BF5B4D4-3E63-425C-9356-F08B9435FE42}" destId="{4FC589DF-B4E6-4831-BD0A-D67CA450D696}" srcOrd="2" destOrd="0" parTransId="{4BEAC86A-BFC9-4306-87D5-3E697F8D3DC5}" sibTransId="{C94E488D-1449-4433-9AF3-F780AA8C3AB5}"/>
    <dgm:cxn modelId="{A830B382-CB1C-48E6-A276-BB4FD55D1484}" type="presOf" srcId="{2BF5B4D4-3E63-425C-9356-F08B9435FE42}" destId="{D3B88E6C-4D93-4FD0-A6C0-0E9B7B08BF14}" srcOrd="0" destOrd="0" presId="urn:microsoft.com/office/officeart/2005/8/layout/vList2"/>
    <dgm:cxn modelId="{652AB886-725D-4A14-A850-05038ADE3256}" srcId="{2BF5B4D4-3E63-425C-9356-F08B9435FE42}" destId="{5D97A9C0-0F59-47B5-AD79-FBF8B973AB94}" srcOrd="4" destOrd="0" parTransId="{378E3BF1-3DBA-4D1C-94EB-FA3E7CCADAAC}" sibTransId="{C8727CA3-E380-4E8B-9A3F-0DB3B18C699F}"/>
    <dgm:cxn modelId="{E8C5028F-6467-45AE-9A34-45EA071893D4}" type="presOf" srcId="{CA3BB90A-19F9-492F-A723-3807476B79F8}" destId="{88CAC04C-0B8E-434A-B809-50693C3A619C}" srcOrd="0" destOrd="0" presId="urn:microsoft.com/office/officeart/2005/8/layout/vList2"/>
    <dgm:cxn modelId="{293F7892-3B84-4B6F-AC37-91C0024E78C1}" type="presOf" srcId="{E61CCFBA-ECF3-42D3-B1C4-BDC36F7FD52A}" destId="{DD83F85A-30E9-4B7A-BE16-B891E4BE9EB7}" srcOrd="0" destOrd="0" presId="urn:microsoft.com/office/officeart/2005/8/layout/vList2"/>
    <dgm:cxn modelId="{119EF093-970F-4E1F-93D7-82A648E1DD26}" type="presOf" srcId="{6EC72535-CE94-4815-93BA-5966A25C7A51}" destId="{9A0C0DD3-CD87-4A4E-A58E-9AB9742C3E11}" srcOrd="0" destOrd="0" presId="urn:microsoft.com/office/officeart/2005/8/layout/vList2"/>
    <dgm:cxn modelId="{B8D531A3-8170-4491-A0BE-FD6B518E0DA0}" srcId="{2BF5B4D4-3E63-425C-9356-F08B9435FE42}" destId="{F0895EC5-E717-4BC7-830C-FA57EEDF2188}" srcOrd="3" destOrd="0" parTransId="{87312A2B-04E3-4051-8F99-A1E6756587A2}" sibTransId="{B101633F-291A-4A45-850F-3952CBDFBA23}"/>
    <dgm:cxn modelId="{BABF52A6-1754-4D6B-B86A-0CE00A7732D8}" type="presOf" srcId="{BD3E1809-FCFE-413D-B48A-94C5126859DA}" destId="{2DE49D51-FA43-4012-A370-8C228609C7E1}" srcOrd="0" destOrd="0" presId="urn:microsoft.com/office/officeart/2005/8/layout/vList2"/>
    <dgm:cxn modelId="{BF2F83C5-4BB0-4F55-8F62-4EADB0FD8A92}" type="presOf" srcId="{4FC589DF-B4E6-4831-BD0A-D67CA450D696}" destId="{2DE49D51-FA43-4012-A370-8C228609C7E1}" srcOrd="0" destOrd="2" presId="urn:microsoft.com/office/officeart/2005/8/layout/vList2"/>
    <dgm:cxn modelId="{576C80C6-8DEE-4CC8-BCD3-286CDEB1FAFA}" type="presOf" srcId="{CB316EAE-0FE0-4371-8227-EE1DE04D6082}" destId="{DD83F85A-30E9-4B7A-BE16-B891E4BE9EB7}" srcOrd="0" destOrd="1" presId="urn:microsoft.com/office/officeart/2005/8/layout/vList2"/>
    <dgm:cxn modelId="{B59362DD-812D-4D7E-9C30-72A4E98939FF}" srcId="{6EC72535-CE94-4815-93BA-5966A25C7A51}" destId="{2BF5B4D4-3E63-425C-9356-F08B9435FE42}" srcOrd="1" destOrd="0" parTransId="{4D0D67EC-BFCF-4ED7-A479-71D23B87AAE4}" sibTransId="{2F2BC852-4BC5-4D7D-8BDF-37AFE18A9773}"/>
    <dgm:cxn modelId="{82E1EFDE-95E2-4F62-A679-FF7595141F7E}" srcId="{CA3BB90A-19F9-492F-A723-3807476B79F8}" destId="{CB316EAE-0FE0-4371-8227-EE1DE04D6082}" srcOrd="1" destOrd="0" parTransId="{037A267B-373F-485D-8686-03DDD8176DB4}" sibTransId="{A81861D3-9F68-4BDD-952D-2429492945CB}"/>
    <dgm:cxn modelId="{FD070CDF-A49C-4CA4-8088-534C875C7BC8}" srcId="{CA3BB90A-19F9-492F-A723-3807476B79F8}" destId="{1E5849A4-2569-4FEC-8005-91F7A2872958}" srcOrd="2" destOrd="0" parTransId="{589E7381-E359-4F9E-9A8B-C0F433A913EF}" sibTransId="{C7322526-EBE8-49EE-9EBA-7D37902EE397}"/>
    <dgm:cxn modelId="{56E9A7E4-3520-4421-8EC6-FD913C3028A2}" type="presOf" srcId="{5D97A9C0-0F59-47B5-AD79-FBF8B973AB94}" destId="{2DE49D51-FA43-4012-A370-8C228609C7E1}" srcOrd="0" destOrd="4" presId="urn:microsoft.com/office/officeart/2005/8/layout/vList2"/>
    <dgm:cxn modelId="{A8815487-62A3-4A92-877C-02E32109CB28}" type="presParOf" srcId="{9A0C0DD3-CD87-4A4E-A58E-9AB9742C3E11}" destId="{88CAC04C-0B8E-434A-B809-50693C3A619C}" srcOrd="0" destOrd="0" presId="urn:microsoft.com/office/officeart/2005/8/layout/vList2"/>
    <dgm:cxn modelId="{8479E15D-686E-4152-8F28-956DC23B807F}" type="presParOf" srcId="{9A0C0DD3-CD87-4A4E-A58E-9AB9742C3E11}" destId="{DD83F85A-30E9-4B7A-BE16-B891E4BE9EB7}" srcOrd="1" destOrd="0" presId="urn:microsoft.com/office/officeart/2005/8/layout/vList2"/>
    <dgm:cxn modelId="{5B682044-4A8B-4D78-BD7F-BD865230DB03}" type="presParOf" srcId="{9A0C0DD3-CD87-4A4E-A58E-9AB9742C3E11}" destId="{D3B88E6C-4D93-4FD0-A6C0-0E9B7B08BF14}" srcOrd="2" destOrd="0" presId="urn:microsoft.com/office/officeart/2005/8/layout/vList2"/>
    <dgm:cxn modelId="{54D4D191-06B4-4A08-85D5-13086E795F6C}" type="presParOf" srcId="{9A0C0DD3-CD87-4A4E-A58E-9AB9742C3E11}" destId="{2DE49D51-FA43-4012-A370-8C228609C7E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EEC3856-0FC1-4F32-8626-23F4E645C260}"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7FA2039-2198-4994-A191-EA07D8F17345}">
      <dgm:prSet/>
      <dgm:spPr/>
      <dgm:t>
        <a:bodyPr/>
        <a:lstStyle/>
        <a:p>
          <a:r>
            <a:rPr lang="it-IT"/>
            <a:t>Contratto plurilaterale</a:t>
          </a:r>
          <a:endParaRPr lang="en-US"/>
        </a:p>
      </dgm:t>
    </dgm:pt>
    <dgm:pt modelId="{4EC3A9F8-6E11-4A7E-8693-57069F5AC9D6}" type="parTrans" cxnId="{CF3C9C3E-7CF7-4BBD-9C23-4BAB5B776006}">
      <dgm:prSet/>
      <dgm:spPr/>
      <dgm:t>
        <a:bodyPr/>
        <a:lstStyle/>
        <a:p>
          <a:endParaRPr lang="en-US"/>
        </a:p>
      </dgm:t>
    </dgm:pt>
    <dgm:pt modelId="{E7348CA5-8302-43AE-A978-9BF333166F4F}" type="sibTrans" cxnId="{CF3C9C3E-7CF7-4BBD-9C23-4BAB5B776006}">
      <dgm:prSet/>
      <dgm:spPr/>
      <dgm:t>
        <a:bodyPr/>
        <a:lstStyle/>
        <a:p>
          <a:endParaRPr lang="en-US"/>
        </a:p>
      </dgm:t>
    </dgm:pt>
    <dgm:pt modelId="{7992C9AA-BDB8-41E8-947A-B404758A5194}">
      <dgm:prSet/>
      <dgm:spPr/>
      <dgm:t>
        <a:bodyPr/>
        <a:lstStyle/>
        <a:p>
          <a:r>
            <a:rPr lang="it-IT"/>
            <a:t>A forma solenne</a:t>
          </a:r>
          <a:endParaRPr lang="en-US"/>
        </a:p>
      </dgm:t>
    </dgm:pt>
    <dgm:pt modelId="{A3602909-9B25-4136-A36E-843F4980944A}" type="parTrans" cxnId="{72EEFA8C-FC5C-4E46-A483-74BE0E84A85B}">
      <dgm:prSet/>
      <dgm:spPr/>
      <dgm:t>
        <a:bodyPr/>
        <a:lstStyle/>
        <a:p>
          <a:endParaRPr lang="en-US"/>
        </a:p>
      </dgm:t>
    </dgm:pt>
    <dgm:pt modelId="{7CAD9EBD-F99A-4D04-A9ED-B4B6DE1BBD1C}" type="sibTrans" cxnId="{72EEFA8C-FC5C-4E46-A483-74BE0E84A85B}">
      <dgm:prSet/>
      <dgm:spPr/>
      <dgm:t>
        <a:bodyPr/>
        <a:lstStyle/>
        <a:p>
          <a:endParaRPr lang="en-US"/>
        </a:p>
      </dgm:t>
    </dgm:pt>
    <dgm:pt modelId="{89E594C0-C8FB-4285-A2C7-806123C69A0C}">
      <dgm:prSet/>
      <dgm:spPr/>
      <dgm:t>
        <a:bodyPr/>
        <a:lstStyle/>
        <a:p>
          <a:r>
            <a:rPr lang="it-IT"/>
            <a:t>Inter vivos</a:t>
          </a:r>
          <a:endParaRPr lang="en-US"/>
        </a:p>
      </dgm:t>
    </dgm:pt>
    <dgm:pt modelId="{280B253E-8CCA-44D3-A2E6-E0CF5C2A6D2F}" type="parTrans" cxnId="{608B78E0-F682-4010-8C7C-E488FBF7A16C}">
      <dgm:prSet/>
      <dgm:spPr/>
      <dgm:t>
        <a:bodyPr/>
        <a:lstStyle/>
        <a:p>
          <a:endParaRPr lang="en-US"/>
        </a:p>
      </dgm:t>
    </dgm:pt>
    <dgm:pt modelId="{586A9233-9686-4886-9FE1-BE61A28715FF}" type="sibTrans" cxnId="{608B78E0-F682-4010-8C7C-E488FBF7A16C}">
      <dgm:prSet/>
      <dgm:spPr/>
      <dgm:t>
        <a:bodyPr/>
        <a:lstStyle/>
        <a:p>
          <a:endParaRPr lang="en-US"/>
        </a:p>
      </dgm:t>
    </dgm:pt>
    <dgm:pt modelId="{0B4FB7EE-6E72-4962-8277-679107844517}">
      <dgm:prSet/>
      <dgm:spPr/>
      <dgm:t>
        <a:bodyPr/>
        <a:lstStyle/>
        <a:p>
          <a:r>
            <a:rPr lang="it-IT"/>
            <a:t>Ad effetti reali</a:t>
          </a:r>
          <a:endParaRPr lang="en-US"/>
        </a:p>
      </dgm:t>
    </dgm:pt>
    <dgm:pt modelId="{04AEE34D-19B5-402F-A56A-9310B79B1EAD}" type="parTrans" cxnId="{2382446C-3CB7-4611-ADAB-579C568D1F14}">
      <dgm:prSet/>
      <dgm:spPr/>
      <dgm:t>
        <a:bodyPr/>
        <a:lstStyle/>
        <a:p>
          <a:endParaRPr lang="en-US"/>
        </a:p>
      </dgm:t>
    </dgm:pt>
    <dgm:pt modelId="{0039F38C-627F-46CB-980D-18E9191A64FF}" type="sibTrans" cxnId="{2382446C-3CB7-4611-ADAB-579C568D1F14}">
      <dgm:prSet/>
      <dgm:spPr/>
      <dgm:t>
        <a:bodyPr/>
        <a:lstStyle/>
        <a:p>
          <a:endParaRPr lang="en-US"/>
        </a:p>
      </dgm:t>
    </dgm:pt>
    <dgm:pt modelId="{F63A2F31-49F9-405D-96B6-66C08BC9D4EA}">
      <dgm:prSet/>
      <dgm:spPr/>
      <dgm:t>
        <a:bodyPr/>
        <a:lstStyle/>
        <a:p>
          <a:r>
            <a:rPr lang="it-IT"/>
            <a:t>Rientrante nell'ambito degli atti a titolo gratuito</a:t>
          </a:r>
          <a:endParaRPr lang="en-US"/>
        </a:p>
      </dgm:t>
    </dgm:pt>
    <dgm:pt modelId="{22504ECA-3F6A-48E7-8C4B-09F420D26CB3}" type="parTrans" cxnId="{CD7BE366-3747-4D81-9225-7DD3AA53CB2B}">
      <dgm:prSet/>
      <dgm:spPr/>
      <dgm:t>
        <a:bodyPr/>
        <a:lstStyle/>
        <a:p>
          <a:endParaRPr lang="en-US"/>
        </a:p>
      </dgm:t>
    </dgm:pt>
    <dgm:pt modelId="{ED33CE0A-5E60-4561-86CD-44B0F2F26E8B}" type="sibTrans" cxnId="{CD7BE366-3747-4D81-9225-7DD3AA53CB2B}">
      <dgm:prSet/>
      <dgm:spPr/>
      <dgm:t>
        <a:bodyPr/>
        <a:lstStyle/>
        <a:p>
          <a:endParaRPr lang="en-US"/>
        </a:p>
      </dgm:t>
    </dgm:pt>
    <dgm:pt modelId="{1FFC8D72-5946-4C5B-A124-AE535E7B4A6E}" type="pres">
      <dgm:prSet presAssocID="{4EEC3856-0FC1-4F32-8626-23F4E645C260}" presName="hierChild1" presStyleCnt="0">
        <dgm:presLayoutVars>
          <dgm:chPref val="1"/>
          <dgm:dir/>
          <dgm:animOne val="branch"/>
          <dgm:animLvl val="lvl"/>
          <dgm:resizeHandles/>
        </dgm:presLayoutVars>
      </dgm:prSet>
      <dgm:spPr/>
    </dgm:pt>
    <dgm:pt modelId="{33DFBAC3-2961-48C3-86E8-1D1752A573BB}" type="pres">
      <dgm:prSet presAssocID="{67FA2039-2198-4994-A191-EA07D8F17345}" presName="hierRoot1" presStyleCnt="0"/>
      <dgm:spPr/>
    </dgm:pt>
    <dgm:pt modelId="{237EFBE2-DB52-43D6-A88B-0B69D010F78D}" type="pres">
      <dgm:prSet presAssocID="{67FA2039-2198-4994-A191-EA07D8F17345}" presName="composite" presStyleCnt="0"/>
      <dgm:spPr/>
    </dgm:pt>
    <dgm:pt modelId="{5BB2D36A-C360-4DA2-8D1D-0FE5BC734A15}" type="pres">
      <dgm:prSet presAssocID="{67FA2039-2198-4994-A191-EA07D8F17345}" presName="background" presStyleLbl="node0" presStyleIdx="0" presStyleCnt="5"/>
      <dgm:spPr/>
    </dgm:pt>
    <dgm:pt modelId="{314AA6E2-BA8B-4B37-BACD-86752D0AE324}" type="pres">
      <dgm:prSet presAssocID="{67FA2039-2198-4994-A191-EA07D8F17345}" presName="text" presStyleLbl="fgAcc0" presStyleIdx="0" presStyleCnt="5">
        <dgm:presLayoutVars>
          <dgm:chPref val="3"/>
        </dgm:presLayoutVars>
      </dgm:prSet>
      <dgm:spPr/>
    </dgm:pt>
    <dgm:pt modelId="{1A3B081E-981A-4891-9D4A-BC27DC5CDA83}" type="pres">
      <dgm:prSet presAssocID="{67FA2039-2198-4994-A191-EA07D8F17345}" presName="hierChild2" presStyleCnt="0"/>
      <dgm:spPr/>
    </dgm:pt>
    <dgm:pt modelId="{61AADC34-9BE2-4AAE-911E-4A6BD5684858}" type="pres">
      <dgm:prSet presAssocID="{7992C9AA-BDB8-41E8-947A-B404758A5194}" presName="hierRoot1" presStyleCnt="0"/>
      <dgm:spPr/>
    </dgm:pt>
    <dgm:pt modelId="{8B4B5326-31B1-4065-A43C-3950C89867F8}" type="pres">
      <dgm:prSet presAssocID="{7992C9AA-BDB8-41E8-947A-B404758A5194}" presName="composite" presStyleCnt="0"/>
      <dgm:spPr/>
    </dgm:pt>
    <dgm:pt modelId="{486ABFE6-435B-45EA-942E-70D852F42337}" type="pres">
      <dgm:prSet presAssocID="{7992C9AA-BDB8-41E8-947A-B404758A5194}" presName="background" presStyleLbl="node0" presStyleIdx="1" presStyleCnt="5"/>
      <dgm:spPr/>
    </dgm:pt>
    <dgm:pt modelId="{76B1A92E-7DA9-4E5E-B6D3-BEFB14A30182}" type="pres">
      <dgm:prSet presAssocID="{7992C9AA-BDB8-41E8-947A-B404758A5194}" presName="text" presStyleLbl="fgAcc0" presStyleIdx="1" presStyleCnt="5">
        <dgm:presLayoutVars>
          <dgm:chPref val="3"/>
        </dgm:presLayoutVars>
      </dgm:prSet>
      <dgm:spPr/>
    </dgm:pt>
    <dgm:pt modelId="{2DDE9F67-6F69-4199-A91E-0F24D334F93F}" type="pres">
      <dgm:prSet presAssocID="{7992C9AA-BDB8-41E8-947A-B404758A5194}" presName="hierChild2" presStyleCnt="0"/>
      <dgm:spPr/>
    </dgm:pt>
    <dgm:pt modelId="{ABC88010-E3EE-440C-80D2-C9F39B48CDFC}" type="pres">
      <dgm:prSet presAssocID="{89E594C0-C8FB-4285-A2C7-806123C69A0C}" presName="hierRoot1" presStyleCnt="0"/>
      <dgm:spPr/>
    </dgm:pt>
    <dgm:pt modelId="{9C70FA4A-BACE-4415-9FD6-BFEC28D9C01C}" type="pres">
      <dgm:prSet presAssocID="{89E594C0-C8FB-4285-A2C7-806123C69A0C}" presName="composite" presStyleCnt="0"/>
      <dgm:spPr/>
    </dgm:pt>
    <dgm:pt modelId="{654DA3F1-F0AB-428A-869A-BFA822086789}" type="pres">
      <dgm:prSet presAssocID="{89E594C0-C8FB-4285-A2C7-806123C69A0C}" presName="background" presStyleLbl="node0" presStyleIdx="2" presStyleCnt="5"/>
      <dgm:spPr/>
    </dgm:pt>
    <dgm:pt modelId="{1DA39961-44EC-4892-A57D-4FB147CAD5BD}" type="pres">
      <dgm:prSet presAssocID="{89E594C0-C8FB-4285-A2C7-806123C69A0C}" presName="text" presStyleLbl="fgAcc0" presStyleIdx="2" presStyleCnt="5">
        <dgm:presLayoutVars>
          <dgm:chPref val="3"/>
        </dgm:presLayoutVars>
      </dgm:prSet>
      <dgm:spPr/>
    </dgm:pt>
    <dgm:pt modelId="{7415DD66-B875-45D9-9378-EBE915E2E269}" type="pres">
      <dgm:prSet presAssocID="{89E594C0-C8FB-4285-A2C7-806123C69A0C}" presName="hierChild2" presStyleCnt="0"/>
      <dgm:spPr/>
    </dgm:pt>
    <dgm:pt modelId="{2C293204-95CF-419C-93E9-D2A4D4900B10}" type="pres">
      <dgm:prSet presAssocID="{0B4FB7EE-6E72-4962-8277-679107844517}" presName="hierRoot1" presStyleCnt="0"/>
      <dgm:spPr/>
    </dgm:pt>
    <dgm:pt modelId="{3B58C11D-A4ED-4D22-A7F4-D5A6745A9987}" type="pres">
      <dgm:prSet presAssocID="{0B4FB7EE-6E72-4962-8277-679107844517}" presName="composite" presStyleCnt="0"/>
      <dgm:spPr/>
    </dgm:pt>
    <dgm:pt modelId="{3512917C-683E-48CB-B086-129843BDE91F}" type="pres">
      <dgm:prSet presAssocID="{0B4FB7EE-6E72-4962-8277-679107844517}" presName="background" presStyleLbl="node0" presStyleIdx="3" presStyleCnt="5"/>
      <dgm:spPr/>
    </dgm:pt>
    <dgm:pt modelId="{5042FBB8-1878-4C7C-B690-74FE74D18993}" type="pres">
      <dgm:prSet presAssocID="{0B4FB7EE-6E72-4962-8277-679107844517}" presName="text" presStyleLbl="fgAcc0" presStyleIdx="3" presStyleCnt="5">
        <dgm:presLayoutVars>
          <dgm:chPref val="3"/>
        </dgm:presLayoutVars>
      </dgm:prSet>
      <dgm:spPr/>
    </dgm:pt>
    <dgm:pt modelId="{74B91100-7569-4228-A9F9-974D83A2A42D}" type="pres">
      <dgm:prSet presAssocID="{0B4FB7EE-6E72-4962-8277-679107844517}" presName="hierChild2" presStyleCnt="0"/>
      <dgm:spPr/>
    </dgm:pt>
    <dgm:pt modelId="{A8AB3DCE-D69B-4DDE-8245-50E13FA1CCD8}" type="pres">
      <dgm:prSet presAssocID="{F63A2F31-49F9-405D-96B6-66C08BC9D4EA}" presName="hierRoot1" presStyleCnt="0"/>
      <dgm:spPr/>
    </dgm:pt>
    <dgm:pt modelId="{6B406776-2758-4144-8647-D05D7A9A7EB1}" type="pres">
      <dgm:prSet presAssocID="{F63A2F31-49F9-405D-96B6-66C08BC9D4EA}" presName="composite" presStyleCnt="0"/>
      <dgm:spPr/>
    </dgm:pt>
    <dgm:pt modelId="{91038E05-2E23-427D-80AF-EDADEA88E2CB}" type="pres">
      <dgm:prSet presAssocID="{F63A2F31-49F9-405D-96B6-66C08BC9D4EA}" presName="background" presStyleLbl="node0" presStyleIdx="4" presStyleCnt="5"/>
      <dgm:spPr/>
    </dgm:pt>
    <dgm:pt modelId="{5CC792FA-D210-4BE2-861A-7B71BC6653BD}" type="pres">
      <dgm:prSet presAssocID="{F63A2F31-49F9-405D-96B6-66C08BC9D4EA}" presName="text" presStyleLbl="fgAcc0" presStyleIdx="4" presStyleCnt="5">
        <dgm:presLayoutVars>
          <dgm:chPref val="3"/>
        </dgm:presLayoutVars>
      </dgm:prSet>
      <dgm:spPr/>
    </dgm:pt>
    <dgm:pt modelId="{44396D17-99DD-4C93-8B25-85E9136FD47E}" type="pres">
      <dgm:prSet presAssocID="{F63A2F31-49F9-405D-96B6-66C08BC9D4EA}" presName="hierChild2" presStyleCnt="0"/>
      <dgm:spPr/>
    </dgm:pt>
  </dgm:ptLst>
  <dgm:cxnLst>
    <dgm:cxn modelId="{A133D510-5036-4372-8ED3-D5F6F8BCD725}" type="presOf" srcId="{7992C9AA-BDB8-41E8-947A-B404758A5194}" destId="{76B1A92E-7DA9-4E5E-B6D3-BEFB14A30182}" srcOrd="0" destOrd="0" presId="urn:microsoft.com/office/officeart/2005/8/layout/hierarchy1"/>
    <dgm:cxn modelId="{009B603E-9E29-422D-8BC5-2FD2642B0EA1}" type="presOf" srcId="{0B4FB7EE-6E72-4962-8277-679107844517}" destId="{5042FBB8-1878-4C7C-B690-74FE74D18993}" srcOrd="0" destOrd="0" presId="urn:microsoft.com/office/officeart/2005/8/layout/hierarchy1"/>
    <dgm:cxn modelId="{CF3C9C3E-7CF7-4BBD-9C23-4BAB5B776006}" srcId="{4EEC3856-0FC1-4F32-8626-23F4E645C260}" destId="{67FA2039-2198-4994-A191-EA07D8F17345}" srcOrd="0" destOrd="0" parTransId="{4EC3A9F8-6E11-4A7E-8693-57069F5AC9D6}" sibTransId="{E7348CA5-8302-43AE-A978-9BF333166F4F}"/>
    <dgm:cxn modelId="{61C0E15D-4258-4624-877A-491A0340E2B4}" type="presOf" srcId="{89E594C0-C8FB-4285-A2C7-806123C69A0C}" destId="{1DA39961-44EC-4892-A57D-4FB147CAD5BD}" srcOrd="0" destOrd="0" presId="urn:microsoft.com/office/officeart/2005/8/layout/hierarchy1"/>
    <dgm:cxn modelId="{90507A44-1D30-4B94-BCAF-045AF3281D3B}" type="presOf" srcId="{67FA2039-2198-4994-A191-EA07D8F17345}" destId="{314AA6E2-BA8B-4B37-BACD-86752D0AE324}" srcOrd="0" destOrd="0" presId="urn:microsoft.com/office/officeart/2005/8/layout/hierarchy1"/>
    <dgm:cxn modelId="{CD7BE366-3747-4D81-9225-7DD3AA53CB2B}" srcId="{4EEC3856-0FC1-4F32-8626-23F4E645C260}" destId="{F63A2F31-49F9-405D-96B6-66C08BC9D4EA}" srcOrd="4" destOrd="0" parTransId="{22504ECA-3F6A-48E7-8C4B-09F420D26CB3}" sibTransId="{ED33CE0A-5E60-4561-86CD-44B0F2F26E8B}"/>
    <dgm:cxn modelId="{2382446C-3CB7-4611-ADAB-579C568D1F14}" srcId="{4EEC3856-0FC1-4F32-8626-23F4E645C260}" destId="{0B4FB7EE-6E72-4962-8277-679107844517}" srcOrd="3" destOrd="0" parTransId="{04AEE34D-19B5-402F-A56A-9310B79B1EAD}" sibTransId="{0039F38C-627F-46CB-980D-18E9191A64FF}"/>
    <dgm:cxn modelId="{72EEFA8C-FC5C-4E46-A483-74BE0E84A85B}" srcId="{4EEC3856-0FC1-4F32-8626-23F4E645C260}" destId="{7992C9AA-BDB8-41E8-947A-B404758A5194}" srcOrd="1" destOrd="0" parTransId="{A3602909-9B25-4136-A36E-843F4980944A}" sibTransId="{7CAD9EBD-F99A-4D04-A9ED-B4B6DE1BBD1C}"/>
    <dgm:cxn modelId="{225E2BD2-44A1-4070-96C2-07F58DA7618F}" type="presOf" srcId="{F63A2F31-49F9-405D-96B6-66C08BC9D4EA}" destId="{5CC792FA-D210-4BE2-861A-7B71BC6653BD}" srcOrd="0" destOrd="0" presId="urn:microsoft.com/office/officeart/2005/8/layout/hierarchy1"/>
    <dgm:cxn modelId="{608B78E0-F682-4010-8C7C-E488FBF7A16C}" srcId="{4EEC3856-0FC1-4F32-8626-23F4E645C260}" destId="{89E594C0-C8FB-4285-A2C7-806123C69A0C}" srcOrd="2" destOrd="0" parTransId="{280B253E-8CCA-44D3-A2E6-E0CF5C2A6D2F}" sibTransId="{586A9233-9686-4886-9FE1-BE61A28715FF}"/>
    <dgm:cxn modelId="{4E68FFF0-E0C8-4320-9102-451BBCE41CE7}" type="presOf" srcId="{4EEC3856-0FC1-4F32-8626-23F4E645C260}" destId="{1FFC8D72-5946-4C5B-A124-AE535E7B4A6E}" srcOrd="0" destOrd="0" presId="urn:microsoft.com/office/officeart/2005/8/layout/hierarchy1"/>
    <dgm:cxn modelId="{DE30DB9F-1310-4B10-B150-9600701681BC}" type="presParOf" srcId="{1FFC8D72-5946-4C5B-A124-AE535E7B4A6E}" destId="{33DFBAC3-2961-48C3-86E8-1D1752A573BB}" srcOrd="0" destOrd="0" presId="urn:microsoft.com/office/officeart/2005/8/layout/hierarchy1"/>
    <dgm:cxn modelId="{38F215D3-7A79-4F72-971B-98CE5076BD35}" type="presParOf" srcId="{33DFBAC3-2961-48C3-86E8-1D1752A573BB}" destId="{237EFBE2-DB52-43D6-A88B-0B69D010F78D}" srcOrd="0" destOrd="0" presId="urn:microsoft.com/office/officeart/2005/8/layout/hierarchy1"/>
    <dgm:cxn modelId="{36398CFA-C2E1-4642-817E-FAC1A6A53C8C}" type="presParOf" srcId="{237EFBE2-DB52-43D6-A88B-0B69D010F78D}" destId="{5BB2D36A-C360-4DA2-8D1D-0FE5BC734A15}" srcOrd="0" destOrd="0" presId="urn:microsoft.com/office/officeart/2005/8/layout/hierarchy1"/>
    <dgm:cxn modelId="{6AA6B430-01D0-4189-8594-96D5DEBCC4F9}" type="presParOf" srcId="{237EFBE2-DB52-43D6-A88B-0B69D010F78D}" destId="{314AA6E2-BA8B-4B37-BACD-86752D0AE324}" srcOrd="1" destOrd="0" presId="urn:microsoft.com/office/officeart/2005/8/layout/hierarchy1"/>
    <dgm:cxn modelId="{0FEDF381-8F04-4B94-90C5-488233A104E7}" type="presParOf" srcId="{33DFBAC3-2961-48C3-86E8-1D1752A573BB}" destId="{1A3B081E-981A-4891-9D4A-BC27DC5CDA83}" srcOrd="1" destOrd="0" presId="urn:microsoft.com/office/officeart/2005/8/layout/hierarchy1"/>
    <dgm:cxn modelId="{EF1FFBC6-5C6C-44C2-A32A-E126F45B1571}" type="presParOf" srcId="{1FFC8D72-5946-4C5B-A124-AE535E7B4A6E}" destId="{61AADC34-9BE2-4AAE-911E-4A6BD5684858}" srcOrd="1" destOrd="0" presId="urn:microsoft.com/office/officeart/2005/8/layout/hierarchy1"/>
    <dgm:cxn modelId="{90DAD927-95CE-4079-A4F4-31BA444C98D3}" type="presParOf" srcId="{61AADC34-9BE2-4AAE-911E-4A6BD5684858}" destId="{8B4B5326-31B1-4065-A43C-3950C89867F8}" srcOrd="0" destOrd="0" presId="urn:microsoft.com/office/officeart/2005/8/layout/hierarchy1"/>
    <dgm:cxn modelId="{B980F077-9467-410E-9627-F2A2F8C7E2A2}" type="presParOf" srcId="{8B4B5326-31B1-4065-A43C-3950C89867F8}" destId="{486ABFE6-435B-45EA-942E-70D852F42337}" srcOrd="0" destOrd="0" presId="urn:microsoft.com/office/officeart/2005/8/layout/hierarchy1"/>
    <dgm:cxn modelId="{116D1051-2CBB-4331-A471-654775E4D60C}" type="presParOf" srcId="{8B4B5326-31B1-4065-A43C-3950C89867F8}" destId="{76B1A92E-7DA9-4E5E-B6D3-BEFB14A30182}" srcOrd="1" destOrd="0" presId="urn:microsoft.com/office/officeart/2005/8/layout/hierarchy1"/>
    <dgm:cxn modelId="{077198BC-530E-4B9B-9823-4D3A91040E86}" type="presParOf" srcId="{61AADC34-9BE2-4AAE-911E-4A6BD5684858}" destId="{2DDE9F67-6F69-4199-A91E-0F24D334F93F}" srcOrd="1" destOrd="0" presId="urn:microsoft.com/office/officeart/2005/8/layout/hierarchy1"/>
    <dgm:cxn modelId="{59404257-461C-4145-A466-9A4F9F7EFF80}" type="presParOf" srcId="{1FFC8D72-5946-4C5B-A124-AE535E7B4A6E}" destId="{ABC88010-E3EE-440C-80D2-C9F39B48CDFC}" srcOrd="2" destOrd="0" presId="urn:microsoft.com/office/officeart/2005/8/layout/hierarchy1"/>
    <dgm:cxn modelId="{C48036D6-82F0-4704-BFB4-9D3ED53990F7}" type="presParOf" srcId="{ABC88010-E3EE-440C-80D2-C9F39B48CDFC}" destId="{9C70FA4A-BACE-4415-9FD6-BFEC28D9C01C}" srcOrd="0" destOrd="0" presId="urn:microsoft.com/office/officeart/2005/8/layout/hierarchy1"/>
    <dgm:cxn modelId="{AA60FABE-E5AF-4FF3-B4A6-582BD6222EAE}" type="presParOf" srcId="{9C70FA4A-BACE-4415-9FD6-BFEC28D9C01C}" destId="{654DA3F1-F0AB-428A-869A-BFA822086789}" srcOrd="0" destOrd="0" presId="urn:microsoft.com/office/officeart/2005/8/layout/hierarchy1"/>
    <dgm:cxn modelId="{2F191102-CFE6-4E74-BD5D-DD1A9567A80A}" type="presParOf" srcId="{9C70FA4A-BACE-4415-9FD6-BFEC28D9C01C}" destId="{1DA39961-44EC-4892-A57D-4FB147CAD5BD}" srcOrd="1" destOrd="0" presId="urn:microsoft.com/office/officeart/2005/8/layout/hierarchy1"/>
    <dgm:cxn modelId="{1FE2DBFE-7DC7-4B8C-A99B-0E680CD645A1}" type="presParOf" srcId="{ABC88010-E3EE-440C-80D2-C9F39B48CDFC}" destId="{7415DD66-B875-45D9-9378-EBE915E2E269}" srcOrd="1" destOrd="0" presId="urn:microsoft.com/office/officeart/2005/8/layout/hierarchy1"/>
    <dgm:cxn modelId="{510B88CC-12E4-49A2-B66F-4CC7C6F31513}" type="presParOf" srcId="{1FFC8D72-5946-4C5B-A124-AE535E7B4A6E}" destId="{2C293204-95CF-419C-93E9-D2A4D4900B10}" srcOrd="3" destOrd="0" presId="urn:microsoft.com/office/officeart/2005/8/layout/hierarchy1"/>
    <dgm:cxn modelId="{13A72084-25EB-4791-A81A-4D0E6D342D24}" type="presParOf" srcId="{2C293204-95CF-419C-93E9-D2A4D4900B10}" destId="{3B58C11D-A4ED-4D22-A7F4-D5A6745A9987}" srcOrd="0" destOrd="0" presId="urn:microsoft.com/office/officeart/2005/8/layout/hierarchy1"/>
    <dgm:cxn modelId="{E0567ABE-E978-4BA9-B6A0-62F49ACF55A4}" type="presParOf" srcId="{3B58C11D-A4ED-4D22-A7F4-D5A6745A9987}" destId="{3512917C-683E-48CB-B086-129843BDE91F}" srcOrd="0" destOrd="0" presId="urn:microsoft.com/office/officeart/2005/8/layout/hierarchy1"/>
    <dgm:cxn modelId="{D2E33D6F-4723-4B10-BA1A-270C221E6908}" type="presParOf" srcId="{3B58C11D-A4ED-4D22-A7F4-D5A6745A9987}" destId="{5042FBB8-1878-4C7C-B690-74FE74D18993}" srcOrd="1" destOrd="0" presId="urn:microsoft.com/office/officeart/2005/8/layout/hierarchy1"/>
    <dgm:cxn modelId="{6F464227-021F-4AE4-9F6D-239358ED7E61}" type="presParOf" srcId="{2C293204-95CF-419C-93E9-D2A4D4900B10}" destId="{74B91100-7569-4228-A9F9-974D83A2A42D}" srcOrd="1" destOrd="0" presId="urn:microsoft.com/office/officeart/2005/8/layout/hierarchy1"/>
    <dgm:cxn modelId="{E8E1EF31-37B1-4160-A912-F24A6661F002}" type="presParOf" srcId="{1FFC8D72-5946-4C5B-A124-AE535E7B4A6E}" destId="{A8AB3DCE-D69B-4DDE-8245-50E13FA1CCD8}" srcOrd="4" destOrd="0" presId="urn:microsoft.com/office/officeart/2005/8/layout/hierarchy1"/>
    <dgm:cxn modelId="{0E022154-C0DB-47DB-867D-1D1256F483F8}" type="presParOf" srcId="{A8AB3DCE-D69B-4DDE-8245-50E13FA1CCD8}" destId="{6B406776-2758-4144-8647-D05D7A9A7EB1}" srcOrd="0" destOrd="0" presId="urn:microsoft.com/office/officeart/2005/8/layout/hierarchy1"/>
    <dgm:cxn modelId="{1318780B-B08D-477A-A593-472B0075B812}" type="presParOf" srcId="{6B406776-2758-4144-8647-D05D7A9A7EB1}" destId="{91038E05-2E23-427D-80AF-EDADEA88E2CB}" srcOrd="0" destOrd="0" presId="urn:microsoft.com/office/officeart/2005/8/layout/hierarchy1"/>
    <dgm:cxn modelId="{D2F286E0-7AF5-45D6-B505-F28FC3496A64}" type="presParOf" srcId="{6B406776-2758-4144-8647-D05D7A9A7EB1}" destId="{5CC792FA-D210-4BE2-861A-7B71BC6653BD}" srcOrd="1" destOrd="0" presId="urn:microsoft.com/office/officeart/2005/8/layout/hierarchy1"/>
    <dgm:cxn modelId="{97ED25F9-1AD5-4FC4-9992-7301DCCF9C8E}" type="presParOf" srcId="{A8AB3DCE-D69B-4DDE-8245-50E13FA1CCD8}" destId="{44396D17-99DD-4C93-8B25-85E9136FD47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E64DC50-DF07-4CC1-A5B9-AB08A7565F5E}"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DED9E590-53DC-4BB3-855B-92CE59D46B00}">
      <dgm:prSet/>
      <dgm:spPr/>
      <dgm:t>
        <a:bodyPr/>
        <a:lstStyle/>
        <a:p>
          <a:r>
            <a:rPr lang="it-IT"/>
            <a:t>I soggetti sono:</a:t>
          </a:r>
          <a:endParaRPr lang="en-US"/>
        </a:p>
      </dgm:t>
    </dgm:pt>
    <dgm:pt modelId="{7FD8646E-B50F-448B-8F78-045B4F0A2B96}" type="parTrans" cxnId="{097C806E-3B5D-466B-B796-D160E183B05B}">
      <dgm:prSet/>
      <dgm:spPr/>
      <dgm:t>
        <a:bodyPr/>
        <a:lstStyle/>
        <a:p>
          <a:endParaRPr lang="en-US"/>
        </a:p>
      </dgm:t>
    </dgm:pt>
    <dgm:pt modelId="{67F74AEE-B36E-4FD3-93A6-9E747105B0BC}" type="sibTrans" cxnId="{097C806E-3B5D-466B-B796-D160E183B05B}">
      <dgm:prSet/>
      <dgm:spPr/>
      <dgm:t>
        <a:bodyPr/>
        <a:lstStyle/>
        <a:p>
          <a:endParaRPr lang="en-US"/>
        </a:p>
      </dgm:t>
    </dgm:pt>
    <dgm:pt modelId="{755B105C-D0E3-446A-A5D8-CB37A649CE2F}">
      <dgm:prSet/>
      <dgm:spPr/>
      <dgm:t>
        <a:bodyPr/>
        <a:lstStyle/>
        <a:p>
          <a:r>
            <a:rPr lang="it-IT"/>
            <a:t>Il disponente</a:t>
          </a:r>
          <a:endParaRPr lang="en-US"/>
        </a:p>
      </dgm:t>
    </dgm:pt>
    <dgm:pt modelId="{CCB6BEB6-A92B-4453-A133-5B76C166E510}" type="parTrans" cxnId="{0CF08967-70CB-454F-86F1-56C5344064EE}">
      <dgm:prSet/>
      <dgm:spPr/>
      <dgm:t>
        <a:bodyPr/>
        <a:lstStyle/>
        <a:p>
          <a:endParaRPr lang="en-US"/>
        </a:p>
      </dgm:t>
    </dgm:pt>
    <dgm:pt modelId="{449D94C7-1151-47B1-B6FD-1307381CD43F}" type="sibTrans" cxnId="{0CF08967-70CB-454F-86F1-56C5344064EE}">
      <dgm:prSet/>
      <dgm:spPr/>
      <dgm:t>
        <a:bodyPr/>
        <a:lstStyle/>
        <a:p>
          <a:endParaRPr lang="en-US"/>
        </a:p>
      </dgm:t>
    </dgm:pt>
    <dgm:pt modelId="{C559E590-2BA8-45D8-BD9B-5537DFAA3864}">
      <dgm:prSet/>
      <dgm:spPr/>
      <dgm:t>
        <a:bodyPr/>
        <a:lstStyle/>
        <a:p>
          <a:r>
            <a:rPr lang="it-IT" dirty="0"/>
            <a:t>I discendenti</a:t>
          </a:r>
          <a:endParaRPr lang="en-US" dirty="0"/>
        </a:p>
      </dgm:t>
    </dgm:pt>
    <dgm:pt modelId="{10034C63-78C8-4812-9CC7-6D2393229309}" type="parTrans" cxnId="{6409A557-6FBF-43F5-A1B3-E60EBF8BD1A4}">
      <dgm:prSet/>
      <dgm:spPr/>
      <dgm:t>
        <a:bodyPr/>
        <a:lstStyle/>
        <a:p>
          <a:endParaRPr lang="en-US"/>
        </a:p>
      </dgm:t>
    </dgm:pt>
    <dgm:pt modelId="{903824E8-DB0B-46B6-B914-257817881A62}" type="sibTrans" cxnId="{6409A557-6FBF-43F5-A1B3-E60EBF8BD1A4}">
      <dgm:prSet/>
      <dgm:spPr/>
      <dgm:t>
        <a:bodyPr/>
        <a:lstStyle/>
        <a:p>
          <a:endParaRPr lang="en-US"/>
        </a:p>
      </dgm:t>
    </dgm:pt>
    <dgm:pt modelId="{1E19E39F-0013-4657-B87A-926240486141}">
      <dgm:prSet/>
      <dgm:spPr/>
      <dgm:t>
        <a:bodyPr/>
        <a:lstStyle/>
        <a:p>
          <a:r>
            <a:rPr lang="it-IT" dirty="0"/>
            <a:t>Il coniuge</a:t>
          </a:r>
          <a:endParaRPr lang="en-US" dirty="0"/>
        </a:p>
      </dgm:t>
    </dgm:pt>
    <dgm:pt modelId="{4871CF96-017A-410A-BD1C-9E39C2DA1C4B}" type="parTrans" cxnId="{C777907E-E463-4986-AAF1-8D0A6EF88B17}">
      <dgm:prSet/>
      <dgm:spPr/>
      <dgm:t>
        <a:bodyPr/>
        <a:lstStyle/>
        <a:p>
          <a:endParaRPr lang="en-US"/>
        </a:p>
      </dgm:t>
    </dgm:pt>
    <dgm:pt modelId="{E18562EF-30FA-4449-9702-82203D8B49A2}" type="sibTrans" cxnId="{C777907E-E463-4986-AAF1-8D0A6EF88B17}">
      <dgm:prSet/>
      <dgm:spPr/>
      <dgm:t>
        <a:bodyPr/>
        <a:lstStyle/>
        <a:p>
          <a:endParaRPr lang="en-US"/>
        </a:p>
      </dgm:t>
    </dgm:pt>
    <dgm:pt modelId="{70FDBD41-1DD7-4B91-BB65-DA678DC0EAA7}">
      <dgm:prSet/>
      <dgm:spPr/>
      <dgm:t>
        <a:bodyPr/>
        <a:lstStyle/>
        <a:p>
          <a:r>
            <a:rPr lang="en-US" dirty="0"/>
            <a:t>I </a:t>
          </a:r>
          <a:r>
            <a:rPr lang="en-US" dirty="0" err="1"/>
            <a:t>legittimari</a:t>
          </a:r>
          <a:r>
            <a:rPr lang="en-US" dirty="0"/>
            <a:t> se </a:t>
          </a:r>
          <a:r>
            <a:rPr lang="en-US" dirty="0" err="1"/>
            <a:t>si</a:t>
          </a:r>
          <a:r>
            <a:rPr lang="en-US" dirty="0"/>
            <a:t> </a:t>
          </a:r>
          <a:r>
            <a:rPr lang="en-US" dirty="0" err="1"/>
            <a:t>aprisse</a:t>
          </a:r>
          <a:r>
            <a:rPr lang="en-US" dirty="0"/>
            <a:t> </a:t>
          </a:r>
          <a:r>
            <a:rPr lang="en-US" dirty="0" err="1"/>
            <a:t>una</a:t>
          </a:r>
          <a:r>
            <a:rPr lang="en-US" dirty="0"/>
            <a:t> </a:t>
          </a:r>
          <a:r>
            <a:rPr lang="en-US" dirty="0" err="1"/>
            <a:t>successione</a:t>
          </a:r>
          <a:endParaRPr lang="en-US" dirty="0"/>
        </a:p>
      </dgm:t>
    </dgm:pt>
    <dgm:pt modelId="{C029F385-1865-4105-A705-E7098A503DBC}" type="parTrans" cxnId="{03F6423E-456D-4C5F-94B7-AD31F887BE1D}">
      <dgm:prSet/>
      <dgm:spPr/>
      <dgm:t>
        <a:bodyPr/>
        <a:lstStyle/>
        <a:p>
          <a:endParaRPr lang="it-IT"/>
        </a:p>
      </dgm:t>
    </dgm:pt>
    <dgm:pt modelId="{B9F48DB4-CEBA-4E3C-80A6-EEFF10B80B24}" type="sibTrans" cxnId="{03F6423E-456D-4C5F-94B7-AD31F887BE1D}">
      <dgm:prSet/>
      <dgm:spPr/>
      <dgm:t>
        <a:bodyPr/>
        <a:lstStyle/>
        <a:p>
          <a:endParaRPr lang="it-IT"/>
        </a:p>
      </dgm:t>
    </dgm:pt>
    <dgm:pt modelId="{CB46A41A-649A-41B4-92E5-BCFE1AEAA6D6}" type="pres">
      <dgm:prSet presAssocID="{BE64DC50-DF07-4CC1-A5B9-AB08A7565F5E}" presName="hierChild1" presStyleCnt="0">
        <dgm:presLayoutVars>
          <dgm:chPref val="1"/>
          <dgm:dir/>
          <dgm:animOne val="branch"/>
          <dgm:animLvl val="lvl"/>
          <dgm:resizeHandles/>
        </dgm:presLayoutVars>
      </dgm:prSet>
      <dgm:spPr/>
    </dgm:pt>
    <dgm:pt modelId="{26BB44DB-FB19-44D8-A351-3FE66C4D08EA}" type="pres">
      <dgm:prSet presAssocID="{DED9E590-53DC-4BB3-855B-92CE59D46B00}" presName="hierRoot1" presStyleCnt="0"/>
      <dgm:spPr/>
    </dgm:pt>
    <dgm:pt modelId="{89EC7B89-DE81-4730-8933-8C2F34C5F380}" type="pres">
      <dgm:prSet presAssocID="{DED9E590-53DC-4BB3-855B-92CE59D46B00}" presName="composite" presStyleCnt="0"/>
      <dgm:spPr/>
    </dgm:pt>
    <dgm:pt modelId="{886D2B70-1E15-483D-8FD4-D77FB675AC5B}" type="pres">
      <dgm:prSet presAssocID="{DED9E590-53DC-4BB3-855B-92CE59D46B00}" presName="background" presStyleLbl="node0" presStyleIdx="0" presStyleCnt="1"/>
      <dgm:spPr/>
    </dgm:pt>
    <dgm:pt modelId="{3E5432C9-E8A4-44E6-B52F-93B123D72866}" type="pres">
      <dgm:prSet presAssocID="{DED9E590-53DC-4BB3-855B-92CE59D46B00}" presName="text" presStyleLbl="fgAcc0" presStyleIdx="0" presStyleCnt="1">
        <dgm:presLayoutVars>
          <dgm:chPref val="3"/>
        </dgm:presLayoutVars>
      </dgm:prSet>
      <dgm:spPr/>
    </dgm:pt>
    <dgm:pt modelId="{36479967-2918-434B-8F63-35DF5525FCB7}" type="pres">
      <dgm:prSet presAssocID="{DED9E590-53DC-4BB3-855B-92CE59D46B00}" presName="hierChild2" presStyleCnt="0"/>
      <dgm:spPr/>
    </dgm:pt>
    <dgm:pt modelId="{EEEAFECC-F5B9-4113-859B-5CE231CB4048}" type="pres">
      <dgm:prSet presAssocID="{CCB6BEB6-A92B-4453-A133-5B76C166E510}" presName="Name10" presStyleLbl="parChTrans1D2" presStyleIdx="0" presStyleCnt="4"/>
      <dgm:spPr/>
    </dgm:pt>
    <dgm:pt modelId="{8D607421-52B5-4D26-AC91-45FC9B2B3E3F}" type="pres">
      <dgm:prSet presAssocID="{755B105C-D0E3-446A-A5D8-CB37A649CE2F}" presName="hierRoot2" presStyleCnt="0"/>
      <dgm:spPr/>
    </dgm:pt>
    <dgm:pt modelId="{0B354FAE-CE38-411B-AC51-360F736AE8BD}" type="pres">
      <dgm:prSet presAssocID="{755B105C-D0E3-446A-A5D8-CB37A649CE2F}" presName="composite2" presStyleCnt="0"/>
      <dgm:spPr/>
    </dgm:pt>
    <dgm:pt modelId="{AD3FEAE7-2E47-499E-936B-137BEC19F917}" type="pres">
      <dgm:prSet presAssocID="{755B105C-D0E3-446A-A5D8-CB37A649CE2F}" presName="background2" presStyleLbl="node2" presStyleIdx="0" presStyleCnt="4"/>
      <dgm:spPr/>
    </dgm:pt>
    <dgm:pt modelId="{06B8C12C-BE6A-405D-891B-FFD0A9581757}" type="pres">
      <dgm:prSet presAssocID="{755B105C-D0E3-446A-A5D8-CB37A649CE2F}" presName="text2" presStyleLbl="fgAcc2" presStyleIdx="0" presStyleCnt="4">
        <dgm:presLayoutVars>
          <dgm:chPref val="3"/>
        </dgm:presLayoutVars>
      </dgm:prSet>
      <dgm:spPr/>
    </dgm:pt>
    <dgm:pt modelId="{0D149663-9FBD-4F07-8D08-76C918C577A4}" type="pres">
      <dgm:prSet presAssocID="{755B105C-D0E3-446A-A5D8-CB37A649CE2F}" presName="hierChild3" presStyleCnt="0"/>
      <dgm:spPr/>
    </dgm:pt>
    <dgm:pt modelId="{9DE3BD94-E7ED-4D83-A535-4F8802E41BA1}" type="pres">
      <dgm:prSet presAssocID="{10034C63-78C8-4812-9CC7-6D2393229309}" presName="Name10" presStyleLbl="parChTrans1D2" presStyleIdx="1" presStyleCnt="4"/>
      <dgm:spPr/>
    </dgm:pt>
    <dgm:pt modelId="{4CD84043-DD1C-4B23-8C28-F2E3D12A60E4}" type="pres">
      <dgm:prSet presAssocID="{C559E590-2BA8-45D8-BD9B-5537DFAA3864}" presName="hierRoot2" presStyleCnt="0"/>
      <dgm:spPr/>
    </dgm:pt>
    <dgm:pt modelId="{B6C665E0-371A-4161-83B0-D681F5468720}" type="pres">
      <dgm:prSet presAssocID="{C559E590-2BA8-45D8-BD9B-5537DFAA3864}" presName="composite2" presStyleCnt="0"/>
      <dgm:spPr/>
    </dgm:pt>
    <dgm:pt modelId="{DA14E966-911F-4C8E-8596-9FADA542AC46}" type="pres">
      <dgm:prSet presAssocID="{C559E590-2BA8-45D8-BD9B-5537DFAA3864}" presName="background2" presStyleLbl="node2" presStyleIdx="1" presStyleCnt="4"/>
      <dgm:spPr/>
    </dgm:pt>
    <dgm:pt modelId="{D4F1D098-2275-4EA5-8B71-E2892B25D966}" type="pres">
      <dgm:prSet presAssocID="{C559E590-2BA8-45D8-BD9B-5537DFAA3864}" presName="text2" presStyleLbl="fgAcc2" presStyleIdx="1" presStyleCnt="4">
        <dgm:presLayoutVars>
          <dgm:chPref val="3"/>
        </dgm:presLayoutVars>
      </dgm:prSet>
      <dgm:spPr/>
    </dgm:pt>
    <dgm:pt modelId="{C7BE9AD9-2146-480B-B6F5-D7ABDBB3A4C5}" type="pres">
      <dgm:prSet presAssocID="{C559E590-2BA8-45D8-BD9B-5537DFAA3864}" presName="hierChild3" presStyleCnt="0"/>
      <dgm:spPr/>
    </dgm:pt>
    <dgm:pt modelId="{2257993D-A8DF-49C9-9AB9-C51DD037A80F}" type="pres">
      <dgm:prSet presAssocID="{4871CF96-017A-410A-BD1C-9E39C2DA1C4B}" presName="Name10" presStyleLbl="parChTrans1D2" presStyleIdx="2" presStyleCnt="4"/>
      <dgm:spPr/>
    </dgm:pt>
    <dgm:pt modelId="{46E9678B-9944-4954-9569-1258E06BCCE6}" type="pres">
      <dgm:prSet presAssocID="{1E19E39F-0013-4657-B87A-926240486141}" presName="hierRoot2" presStyleCnt="0"/>
      <dgm:spPr/>
    </dgm:pt>
    <dgm:pt modelId="{A9CB7565-8FB8-4ECE-952C-DF6685EBF61C}" type="pres">
      <dgm:prSet presAssocID="{1E19E39F-0013-4657-B87A-926240486141}" presName="composite2" presStyleCnt="0"/>
      <dgm:spPr/>
    </dgm:pt>
    <dgm:pt modelId="{6B708E3E-B289-41CA-97CF-F73AF2842CEB}" type="pres">
      <dgm:prSet presAssocID="{1E19E39F-0013-4657-B87A-926240486141}" presName="background2" presStyleLbl="node2" presStyleIdx="2" presStyleCnt="4"/>
      <dgm:spPr/>
    </dgm:pt>
    <dgm:pt modelId="{4E39A4E4-CC93-4E13-8BB4-A4B1AC393AFD}" type="pres">
      <dgm:prSet presAssocID="{1E19E39F-0013-4657-B87A-926240486141}" presName="text2" presStyleLbl="fgAcc2" presStyleIdx="2" presStyleCnt="4">
        <dgm:presLayoutVars>
          <dgm:chPref val="3"/>
        </dgm:presLayoutVars>
      </dgm:prSet>
      <dgm:spPr/>
    </dgm:pt>
    <dgm:pt modelId="{75CFCCC8-D698-414D-9408-DDCF4F0C8802}" type="pres">
      <dgm:prSet presAssocID="{1E19E39F-0013-4657-B87A-926240486141}" presName="hierChild3" presStyleCnt="0"/>
      <dgm:spPr/>
    </dgm:pt>
    <dgm:pt modelId="{6CAECCDC-0917-40F8-A36F-B6F25E1292C1}" type="pres">
      <dgm:prSet presAssocID="{C029F385-1865-4105-A705-E7098A503DBC}" presName="Name10" presStyleLbl="parChTrans1D2" presStyleIdx="3" presStyleCnt="4"/>
      <dgm:spPr/>
    </dgm:pt>
    <dgm:pt modelId="{24B71B8E-0827-4077-85E9-10ED2F0D013F}" type="pres">
      <dgm:prSet presAssocID="{70FDBD41-1DD7-4B91-BB65-DA678DC0EAA7}" presName="hierRoot2" presStyleCnt="0"/>
      <dgm:spPr/>
    </dgm:pt>
    <dgm:pt modelId="{DFFAAF53-AE74-4F08-B2CA-F7EB95B6B437}" type="pres">
      <dgm:prSet presAssocID="{70FDBD41-1DD7-4B91-BB65-DA678DC0EAA7}" presName="composite2" presStyleCnt="0"/>
      <dgm:spPr/>
    </dgm:pt>
    <dgm:pt modelId="{58B5350A-B61F-4934-A205-25A1D04DBEDD}" type="pres">
      <dgm:prSet presAssocID="{70FDBD41-1DD7-4B91-BB65-DA678DC0EAA7}" presName="background2" presStyleLbl="node2" presStyleIdx="3" presStyleCnt="4"/>
      <dgm:spPr/>
    </dgm:pt>
    <dgm:pt modelId="{CCBAA366-5D1D-46AB-AAE1-A47C391AD02E}" type="pres">
      <dgm:prSet presAssocID="{70FDBD41-1DD7-4B91-BB65-DA678DC0EAA7}" presName="text2" presStyleLbl="fgAcc2" presStyleIdx="3" presStyleCnt="4">
        <dgm:presLayoutVars>
          <dgm:chPref val="3"/>
        </dgm:presLayoutVars>
      </dgm:prSet>
      <dgm:spPr/>
    </dgm:pt>
    <dgm:pt modelId="{A596FB6B-4F12-415D-978F-04694A34C971}" type="pres">
      <dgm:prSet presAssocID="{70FDBD41-1DD7-4B91-BB65-DA678DC0EAA7}" presName="hierChild3" presStyleCnt="0"/>
      <dgm:spPr/>
    </dgm:pt>
  </dgm:ptLst>
  <dgm:cxnLst>
    <dgm:cxn modelId="{5629250B-7B86-4BDA-ABEE-C23F2D16C2D3}" type="presOf" srcId="{755B105C-D0E3-446A-A5D8-CB37A649CE2F}" destId="{06B8C12C-BE6A-405D-891B-FFD0A9581757}" srcOrd="0" destOrd="0" presId="urn:microsoft.com/office/officeart/2005/8/layout/hierarchy1"/>
    <dgm:cxn modelId="{03F6423E-456D-4C5F-94B7-AD31F887BE1D}" srcId="{DED9E590-53DC-4BB3-855B-92CE59D46B00}" destId="{70FDBD41-1DD7-4B91-BB65-DA678DC0EAA7}" srcOrd="3" destOrd="0" parTransId="{C029F385-1865-4105-A705-E7098A503DBC}" sibTransId="{B9F48DB4-CEBA-4E3C-80A6-EEFF10B80B24}"/>
    <dgm:cxn modelId="{DF873566-9046-4A4B-B28F-2AE072E4E8C7}" type="presOf" srcId="{10034C63-78C8-4812-9CC7-6D2393229309}" destId="{9DE3BD94-E7ED-4D83-A535-4F8802E41BA1}" srcOrd="0" destOrd="0" presId="urn:microsoft.com/office/officeart/2005/8/layout/hierarchy1"/>
    <dgm:cxn modelId="{0CF08967-70CB-454F-86F1-56C5344064EE}" srcId="{DED9E590-53DC-4BB3-855B-92CE59D46B00}" destId="{755B105C-D0E3-446A-A5D8-CB37A649CE2F}" srcOrd="0" destOrd="0" parTransId="{CCB6BEB6-A92B-4453-A133-5B76C166E510}" sibTransId="{449D94C7-1151-47B1-B6FD-1307381CD43F}"/>
    <dgm:cxn modelId="{B4124C4A-1289-4C80-A1EE-7264977AA64C}" type="presOf" srcId="{DED9E590-53DC-4BB3-855B-92CE59D46B00}" destId="{3E5432C9-E8A4-44E6-B52F-93B123D72866}" srcOrd="0" destOrd="0" presId="urn:microsoft.com/office/officeart/2005/8/layout/hierarchy1"/>
    <dgm:cxn modelId="{084F8F6C-78C2-4CA8-8D3F-988630745AE4}" type="presOf" srcId="{1E19E39F-0013-4657-B87A-926240486141}" destId="{4E39A4E4-CC93-4E13-8BB4-A4B1AC393AFD}" srcOrd="0" destOrd="0" presId="urn:microsoft.com/office/officeart/2005/8/layout/hierarchy1"/>
    <dgm:cxn modelId="{097C806E-3B5D-466B-B796-D160E183B05B}" srcId="{BE64DC50-DF07-4CC1-A5B9-AB08A7565F5E}" destId="{DED9E590-53DC-4BB3-855B-92CE59D46B00}" srcOrd="0" destOrd="0" parTransId="{7FD8646E-B50F-448B-8F78-045B4F0A2B96}" sibTransId="{67F74AEE-B36E-4FD3-93A6-9E747105B0BC}"/>
    <dgm:cxn modelId="{6409A557-6FBF-43F5-A1B3-E60EBF8BD1A4}" srcId="{DED9E590-53DC-4BB3-855B-92CE59D46B00}" destId="{C559E590-2BA8-45D8-BD9B-5537DFAA3864}" srcOrd="1" destOrd="0" parTransId="{10034C63-78C8-4812-9CC7-6D2393229309}" sibTransId="{903824E8-DB0B-46B6-B914-257817881A62}"/>
    <dgm:cxn modelId="{C777907E-E463-4986-AAF1-8D0A6EF88B17}" srcId="{DED9E590-53DC-4BB3-855B-92CE59D46B00}" destId="{1E19E39F-0013-4657-B87A-926240486141}" srcOrd="2" destOrd="0" parTransId="{4871CF96-017A-410A-BD1C-9E39C2DA1C4B}" sibTransId="{E18562EF-30FA-4449-9702-82203D8B49A2}"/>
    <dgm:cxn modelId="{CECF7F95-CDB1-4C68-B2EE-E38CB2B6AD75}" type="presOf" srcId="{4871CF96-017A-410A-BD1C-9E39C2DA1C4B}" destId="{2257993D-A8DF-49C9-9AB9-C51DD037A80F}" srcOrd="0" destOrd="0" presId="urn:microsoft.com/office/officeart/2005/8/layout/hierarchy1"/>
    <dgm:cxn modelId="{A282FBAC-16A6-4081-B691-4427742C1311}" type="presOf" srcId="{BE64DC50-DF07-4CC1-A5B9-AB08A7565F5E}" destId="{CB46A41A-649A-41B4-92E5-BCFE1AEAA6D6}" srcOrd="0" destOrd="0" presId="urn:microsoft.com/office/officeart/2005/8/layout/hierarchy1"/>
    <dgm:cxn modelId="{35A782BD-B98A-4E93-9D6C-8A32FEA0167E}" type="presOf" srcId="{C029F385-1865-4105-A705-E7098A503DBC}" destId="{6CAECCDC-0917-40F8-A36F-B6F25E1292C1}" srcOrd="0" destOrd="0" presId="urn:microsoft.com/office/officeart/2005/8/layout/hierarchy1"/>
    <dgm:cxn modelId="{188F02C6-EEBF-46CC-829C-41E3272AD5CC}" type="presOf" srcId="{CCB6BEB6-A92B-4453-A133-5B76C166E510}" destId="{EEEAFECC-F5B9-4113-859B-5CE231CB4048}" srcOrd="0" destOrd="0" presId="urn:microsoft.com/office/officeart/2005/8/layout/hierarchy1"/>
    <dgm:cxn modelId="{00E596C8-E5AE-464A-A821-29ED4E91FDAA}" type="presOf" srcId="{C559E590-2BA8-45D8-BD9B-5537DFAA3864}" destId="{D4F1D098-2275-4EA5-8B71-E2892B25D966}" srcOrd="0" destOrd="0" presId="urn:microsoft.com/office/officeart/2005/8/layout/hierarchy1"/>
    <dgm:cxn modelId="{93B686E9-9349-4A47-B5DC-D2601EA7F56A}" type="presOf" srcId="{70FDBD41-1DD7-4B91-BB65-DA678DC0EAA7}" destId="{CCBAA366-5D1D-46AB-AAE1-A47C391AD02E}" srcOrd="0" destOrd="0" presId="urn:microsoft.com/office/officeart/2005/8/layout/hierarchy1"/>
    <dgm:cxn modelId="{C294B46F-3335-4FCD-B3FC-7158970322D8}" type="presParOf" srcId="{CB46A41A-649A-41B4-92E5-BCFE1AEAA6D6}" destId="{26BB44DB-FB19-44D8-A351-3FE66C4D08EA}" srcOrd="0" destOrd="0" presId="urn:microsoft.com/office/officeart/2005/8/layout/hierarchy1"/>
    <dgm:cxn modelId="{EEC3C933-79BF-4166-8154-5DE04BE8580C}" type="presParOf" srcId="{26BB44DB-FB19-44D8-A351-3FE66C4D08EA}" destId="{89EC7B89-DE81-4730-8933-8C2F34C5F380}" srcOrd="0" destOrd="0" presId="urn:microsoft.com/office/officeart/2005/8/layout/hierarchy1"/>
    <dgm:cxn modelId="{4A08A197-FA87-499E-9A07-5EB1B003AAF0}" type="presParOf" srcId="{89EC7B89-DE81-4730-8933-8C2F34C5F380}" destId="{886D2B70-1E15-483D-8FD4-D77FB675AC5B}" srcOrd="0" destOrd="0" presId="urn:microsoft.com/office/officeart/2005/8/layout/hierarchy1"/>
    <dgm:cxn modelId="{B3BD6C8F-65E0-4E10-8A14-EA12A62877B5}" type="presParOf" srcId="{89EC7B89-DE81-4730-8933-8C2F34C5F380}" destId="{3E5432C9-E8A4-44E6-B52F-93B123D72866}" srcOrd="1" destOrd="0" presId="urn:microsoft.com/office/officeart/2005/8/layout/hierarchy1"/>
    <dgm:cxn modelId="{C0238E70-CF11-439C-8455-971BF2662BD6}" type="presParOf" srcId="{26BB44DB-FB19-44D8-A351-3FE66C4D08EA}" destId="{36479967-2918-434B-8F63-35DF5525FCB7}" srcOrd="1" destOrd="0" presId="urn:microsoft.com/office/officeart/2005/8/layout/hierarchy1"/>
    <dgm:cxn modelId="{8C6E7EC2-DFC9-4E6C-9E2B-3FD3FD19AAC8}" type="presParOf" srcId="{36479967-2918-434B-8F63-35DF5525FCB7}" destId="{EEEAFECC-F5B9-4113-859B-5CE231CB4048}" srcOrd="0" destOrd="0" presId="urn:microsoft.com/office/officeart/2005/8/layout/hierarchy1"/>
    <dgm:cxn modelId="{8D0FAB43-A831-4A37-8FEC-82DB6419758F}" type="presParOf" srcId="{36479967-2918-434B-8F63-35DF5525FCB7}" destId="{8D607421-52B5-4D26-AC91-45FC9B2B3E3F}" srcOrd="1" destOrd="0" presId="urn:microsoft.com/office/officeart/2005/8/layout/hierarchy1"/>
    <dgm:cxn modelId="{89F29CF0-6B18-455F-945A-EB1BBC2CA156}" type="presParOf" srcId="{8D607421-52B5-4D26-AC91-45FC9B2B3E3F}" destId="{0B354FAE-CE38-411B-AC51-360F736AE8BD}" srcOrd="0" destOrd="0" presId="urn:microsoft.com/office/officeart/2005/8/layout/hierarchy1"/>
    <dgm:cxn modelId="{36FCA73B-4DEF-4B12-9848-67670A653689}" type="presParOf" srcId="{0B354FAE-CE38-411B-AC51-360F736AE8BD}" destId="{AD3FEAE7-2E47-499E-936B-137BEC19F917}" srcOrd="0" destOrd="0" presId="urn:microsoft.com/office/officeart/2005/8/layout/hierarchy1"/>
    <dgm:cxn modelId="{0A3D86F0-DDDE-44F0-84C7-F7605F111103}" type="presParOf" srcId="{0B354FAE-CE38-411B-AC51-360F736AE8BD}" destId="{06B8C12C-BE6A-405D-891B-FFD0A9581757}" srcOrd="1" destOrd="0" presId="urn:microsoft.com/office/officeart/2005/8/layout/hierarchy1"/>
    <dgm:cxn modelId="{875958D3-53E5-4447-84AD-09779D996F6B}" type="presParOf" srcId="{8D607421-52B5-4D26-AC91-45FC9B2B3E3F}" destId="{0D149663-9FBD-4F07-8D08-76C918C577A4}" srcOrd="1" destOrd="0" presId="urn:microsoft.com/office/officeart/2005/8/layout/hierarchy1"/>
    <dgm:cxn modelId="{2739647C-655A-480A-B72C-BB69E4BE691A}" type="presParOf" srcId="{36479967-2918-434B-8F63-35DF5525FCB7}" destId="{9DE3BD94-E7ED-4D83-A535-4F8802E41BA1}" srcOrd="2" destOrd="0" presId="urn:microsoft.com/office/officeart/2005/8/layout/hierarchy1"/>
    <dgm:cxn modelId="{4C4CE24E-C63B-48A7-A55C-87F90C8C4533}" type="presParOf" srcId="{36479967-2918-434B-8F63-35DF5525FCB7}" destId="{4CD84043-DD1C-4B23-8C28-F2E3D12A60E4}" srcOrd="3" destOrd="0" presId="urn:microsoft.com/office/officeart/2005/8/layout/hierarchy1"/>
    <dgm:cxn modelId="{174385B0-CDEF-44BB-A6A9-ECF82B9E64B2}" type="presParOf" srcId="{4CD84043-DD1C-4B23-8C28-F2E3D12A60E4}" destId="{B6C665E0-371A-4161-83B0-D681F5468720}" srcOrd="0" destOrd="0" presId="urn:microsoft.com/office/officeart/2005/8/layout/hierarchy1"/>
    <dgm:cxn modelId="{B6DC1BB2-A404-4FA1-9A3A-158C9C9347B5}" type="presParOf" srcId="{B6C665E0-371A-4161-83B0-D681F5468720}" destId="{DA14E966-911F-4C8E-8596-9FADA542AC46}" srcOrd="0" destOrd="0" presId="urn:microsoft.com/office/officeart/2005/8/layout/hierarchy1"/>
    <dgm:cxn modelId="{B4656D51-B79A-4E59-8733-AB670DFCCBAE}" type="presParOf" srcId="{B6C665E0-371A-4161-83B0-D681F5468720}" destId="{D4F1D098-2275-4EA5-8B71-E2892B25D966}" srcOrd="1" destOrd="0" presId="urn:microsoft.com/office/officeart/2005/8/layout/hierarchy1"/>
    <dgm:cxn modelId="{E9EC6892-499F-4A07-81F3-D7E365C0C8E1}" type="presParOf" srcId="{4CD84043-DD1C-4B23-8C28-F2E3D12A60E4}" destId="{C7BE9AD9-2146-480B-B6F5-D7ABDBB3A4C5}" srcOrd="1" destOrd="0" presId="urn:microsoft.com/office/officeart/2005/8/layout/hierarchy1"/>
    <dgm:cxn modelId="{BFD29352-6960-483B-B697-A60DBCE01C0B}" type="presParOf" srcId="{36479967-2918-434B-8F63-35DF5525FCB7}" destId="{2257993D-A8DF-49C9-9AB9-C51DD037A80F}" srcOrd="4" destOrd="0" presId="urn:microsoft.com/office/officeart/2005/8/layout/hierarchy1"/>
    <dgm:cxn modelId="{A6071FEB-8635-4CE3-A03E-7B81FB8327A8}" type="presParOf" srcId="{36479967-2918-434B-8F63-35DF5525FCB7}" destId="{46E9678B-9944-4954-9569-1258E06BCCE6}" srcOrd="5" destOrd="0" presId="urn:microsoft.com/office/officeart/2005/8/layout/hierarchy1"/>
    <dgm:cxn modelId="{C466226E-0E7C-41ED-972D-50FB4569EB44}" type="presParOf" srcId="{46E9678B-9944-4954-9569-1258E06BCCE6}" destId="{A9CB7565-8FB8-4ECE-952C-DF6685EBF61C}" srcOrd="0" destOrd="0" presId="urn:microsoft.com/office/officeart/2005/8/layout/hierarchy1"/>
    <dgm:cxn modelId="{71B74878-0599-4548-83D5-E266767D4553}" type="presParOf" srcId="{A9CB7565-8FB8-4ECE-952C-DF6685EBF61C}" destId="{6B708E3E-B289-41CA-97CF-F73AF2842CEB}" srcOrd="0" destOrd="0" presId="urn:microsoft.com/office/officeart/2005/8/layout/hierarchy1"/>
    <dgm:cxn modelId="{34718838-69DB-49CB-A9F4-259CEF7C086D}" type="presParOf" srcId="{A9CB7565-8FB8-4ECE-952C-DF6685EBF61C}" destId="{4E39A4E4-CC93-4E13-8BB4-A4B1AC393AFD}" srcOrd="1" destOrd="0" presId="urn:microsoft.com/office/officeart/2005/8/layout/hierarchy1"/>
    <dgm:cxn modelId="{21D54DAD-E394-4D78-A312-54C4B29135F1}" type="presParOf" srcId="{46E9678B-9944-4954-9569-1258E06BCCE6}" destId="{75CFCCC8-D698-414D-9408-DDCF4F0C8802}" srcOrd="1" destOrd="0" presId="urn:microsoft.com/office/officeart/2005/8/layout/hierarchy1"/>
    <dgm:cxn modelId="{F26066FA-0A79-4A80-835C-7C9DF6E58F85}" type="presParOf" srcId="{36479967-2918-434B-8F63-35DF5525FCB7}" destId="{6CAECCDC-0917-40F8-A36F-B6F25E1292C1}" srcOrd="6" destOrd="0" presId="urn:microsoft.com/office/officeart/2005/8/layout/hierarchy1"/>
    <dgm:cxn modelId="{D76E6B72-A0F4-4B64-8B37-A54FDECDE28B}" type="presParOf" srcId="{36479967-2918-434B-8F63-35DF5525FCB7}" destId="{24B71B8E-0827-4077-85E9-10ED2F0D013F}" srcOrd="7" destOrd="0" presId="urn:microsoft.com/office/officeart/2005/8/layout/hierarchy1"/>
    <dgm:cxn modelId="{5F6511BC-A80C-48F1-B377-61354626273D}" type="presParOf" srcId="{24B71B8E-0827-4077-85E9-10ED2F0D013F}" destId="{DFFAAF53-AE74-4F08-B2CA-F7EB95B6B437}" srcOrd="0" destOrd="0" presId="urn:microsoft.com/office/officeart/2005/8/layout/hierarchy1"/>
    <dgm:cxn modelId="{CF0C74B1-7FA5-44CE-A516-0DB4638F84B0}" type="presParOf" srcId="{DFFAAF53-AE74-4F08-B2CA-F7EB95B6B437}" destId="{58B5350A-B61F-4934-A205-25A1D04DBEDD}" srcOrd="0" destOrd="0" presId="urn:microsoft.com/office/officeart/2005/8/layout/hierarchy1"/>
    <dgm:cxn modelId="{BAE18351-1F25-46B1-851D-308FBC9CBD41}" type="presParOf" srcId="{DFFAAF53-AE74-4F08-B2CA-F7EB95B6B437}" destId="{CCBAA366-5D1D-46AB-AAE1-A47C391AD02E}" srcOrd="1" destOrd="0" presId="urn:microsoft.com/office/officeart/2005/8/layout/hierarchy1"/>
    <dgm:cxn modelId="{999404B5-560E-4EC2-B9B2-AF77F1EA5323}" type="presParOf" srcId="{24B71B8E-0827-4077-85E9-10ED2F0D013F}" destId="{A596FB6B-4F12-415D-978F-04694A34C97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208AFCC-3295-43DD-B601-E50A258F826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38BB2E7-33CE-46FD-8EA7-0F7FB531745C}">
      <dgm:prSet custT="1"/>
      <dgm:spPr/>
      <dgm:t>
        <a:bodyPr/>
        <a:lstStyle/>
        <a:p>
          <a:pPr>
            <a:lnSpc>
              <a:spcPct val="100000"/>
            </a:lnSpc>
          </a:pPr>
          <a:r>
            <a:rPr lang="it-IT" sz="2000" dirty="0"/>
            <a:t>Obiettivi:</a:t>
          </a:r>
          <a:br>
            <a:rPr lang="it-IT" sz="2000" dirty="0"/>
          </a:br>
          <a:r>
            <a:rPr lang="it-IT" sz="2000" dirty="0"/>
            <a:t>- prevenire il radicamento di liti ereditarie e la disgregazione di aziende o partecipazioni societarie</a:t>
          </a:r>
        </a:p>
        <a:p>
          <a:pPr>
            <a:lnSpc>
              <a:spcPct val="100000"/>
            </a:lnSpc>
          </a:pPr>
          <a:r>
            <a:rPr lang="it-IT" sz="2000" dirty="0"/>
            <a:t>- assegnazione di tale complesso di beni a soggetti idonei ad assicurare la continuità gestionale dell'impresa di famiglia</a:t>
          </a:r>
          <a:endParaRPr lang="en-US" sz="2000" dirty="0"/>
        </a:p>
      </dgm:t>
    </dgm:pt>
    <dgm:pt modelId="{833250E7-86CE-4978-B728-7EE4271D2B19}" type="parTrans" cxnId="{B1C7156B-9826-40D6-8102-FDEED9493865}">
      <dgm:prSet/>
      <dgm:spPr/>
      <dgm:t>
        <a:bodyPr/>
        <a:lstStyle/>
        <a:p>
          <a:endParaRPr lang="en-US"/>
        </a:p>
      </dgm:t>
    </dgm:pt>
    <dgm:pt modelId="{CF273C05-92F7-4BEA-A03F-11F8C6D50407}" type="sibTrans" cxnId="{B1C7156B-9826-40D6-8102-FDEED9493865}">
      <dgm:prSet/>
      <dgm:spPr/>
      <dgm:t>
        <a:bodyPr/>
        <a:lstStyle/>
        <a:p>
          <a:endParaRPr lang="en-US"/>
        </a:p>
      </dgm:t>
    </dgm:pt>
    <dgm:pt modelId="{D1DF55FA-023E-4E44-9C8F-AD8E26465F76}">
      <dgm:prSet custT="1"/>
      <dgm:spPr/>
      <dgm:t>
        <a:bodyPr/>
        <a:lstStyle/>
        <a:p>
          <a:pPr>
            <a:lnSpc>
              <a:spcPct val="100000"/>
            </a:lnSpc>
          </a:pPr>
          <a:r>
            <a:rPr lang="it-IT" sz="2000"/>
            <a:t>Il trasferimento intergenerazionale di aziende o di quote di partecipazione al capitale di società avviene anche nel caso in cui il soggetto avente causa non abbia la </a:t>
          </a:r>
          <a:r>
            <a:rPr lang="it-IT" sz="2000" b="1"/>
            <a:t>qualità di imprenditore</a:t>
          </a:r>
          <a:r>
            <a:rPr lang="it-IT" sz="2000"/>
            <a:t>, e anche quando l'oggetto del trasferimento effettuato mediante il patto di famiglia non abbia una consistenza tale da permettere al soggetto avente causa di esercitare un ruolo governo di un'impresa. </a:t>
          </a:r>
          <a:endParaRPr lang="en-US" sz="2000" dirty="0"/>
        </a:p>
      </dgm:t>
    </dgm:pt>
    <dgm:pt modelId="{FEA32FFE-648F-4E33-854B-958D54CE1FDB}" type="parTrans" cxnId="{F1B2BDCA-4B49-40CF-B72D-89EEE9CF4703}">
      <dgm:prSet/>
      <dgm:spPr/>
      <dgm:t>
        <a:bodyPr/>
        <a:lstStyle/>
        <a:p>
          <a:endParaRPr lang="en-US"/>
        </a:p>
      </dgm:t>
    </dgm:pt>
    <dgm:pt modelId="{E4A6F1A6-DA28-42E3-89CC-CEF5FB52F20D}" type="sibTrans" cxnId="{F1B2BDCA-4B49-40CF-B72D-89EEE9CF4703}">
      <dgm:prSet/>
      <dgm:spPr/>
      <dgm:t>
        <a:bodyPr/>
        <a:lstStyle/>
        <a:p>
          <a:endParaRPr lang="en-US"/>
        </a:p>
      </dgm:t>
    </dgm:pt>
    <dgm:pt modelId="{DE7A70C5-68DD-465E-BCF2-1B027DF4A0A0}" type="pres">
      <dgm:prSet presAssocID="{5208AFCC-3295-43DD-B601-E50A258F8261}" presName="root" presStyleCnt="0">
        <dgm:presLayoutVars>
          <dgm:dir/>
          <dgm:resizeHandles val="exact"/>
        </dgm:presLayoutVars>
      </dgm:prSet>
      <dgm:spPr/>
    </dgm:pt>
    <dgm:pt modelId="{D749FADD-A1A3-413B-B8EE-0E9DE95A22EB}" type="pres">
      <dgm:prSet presAssocID="{D38BB2E7-33CE-46FD-8EA7-0F7FB531745C}" presName="compNode" presStyleCnt="0"/>
      <dgm:spPr/>
    </dgm:pt>
    <dgm:pt modelId="{56C1E151-261D-45B6-AB3E-03635EB4B21A}" type="pres">
      <dgm:prSet presAssocID="{D38BB2E7-33CE-46FD-8EA7-0F7FB531745C}" presName="bgRect" presStyleLbl="bgShp" presStyleIdx="0" presStyleCnt="2"/>
      <dgm:spPr/>
    </dgm:pt>
    <dgm:pt modelId="{6A050360-43C8-4217-8318-0BDF17DA9E55}" type="pres">
      <dgm:prSet presAssocID="{D38BB2E7-33CE-46FD-8EA7-0F7FB531745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iro a segno"/>
        </a:ext>
      </dgm:extLst>
    </dgm:pt>
    <dgm:pt modelId="{BF862B96-21CB-4EB2-80E1-4B4AB77CC76E}" type="pres">
      <dgm:prSet presAssocID="{D38BB2E7-33CE-46FD-8EA7-0F7FB531745C}" presName="spaceRect" presStyleCnt="0"/>
      <dgm:spPr/>
    </dgm:pt>
    <dgm:pt modelId="{55FEC871-7958-47B2-AB8E-2389CBAB2604}" type="pres">
      <dgm:prSet presAssocID="{D38BB2E7-33CE-46FD-8EA7-0F7FB531745C}" presName="parTx" presStyleLbl="revTx" presStyleIdx="0" presStyleCnt="2">
        <dgm:presLayoutVars>
          <dgm:chMax val="0"/>
          <dgm:chPref val="0"/>
        </dgm:presLayoutVars>
      </dgm:prSet>
      <dgm:spPr/>
    </dgm:pt>
    <dgm:pt modelId="{5D827150-16DF-46E4-8D63-9C5B100DE464}" type="pres">
      <dgm:prSet presAssocID="{CF273C05-92F7-4BEA-A03F-11F8C6D50407}" presName="sibTrans" presStyleCnt="0"/>
      <dgm:spPr/>
    </dgm:pt>
    <dgm:pt modelId="{CD814E0C-663E-499C-B458-8FF5D305BB13}" type="pres">
      <dgm:prSet presAssocID="{D1DF55FA-023E-4E44-9C8F-AD8E26465F76}" presName="compNode" presStyleCnt="0"/>
      <dgm:spPr/>
    </dgm:pt>
    <dgm:pt modelId="{4B616897-700A-4E4C-A480-4E5E5F2F2B1B}" type="pres">
      <dgm:prSet presAssocID="{D1DF55FA-023E-4E44-9C8F-AD8E26465F76}" presName="bgRect" presStyleLbl="bgShp" presStyleIdx="1" presStyleCnt="2"/>
      <dgm:spPr/>
    </dgm:pt>
    <dgm:pt modelId="{3F1E72CE-D223-42E7-8FD6-45E4F7DBCC5B}" type="pres">
      <dgm:prSet presAssocID="{D1DF55FA-023E-4E44-9C8F-AD8E26465F7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EED33321-853C-40F3-A5D7-E57ECB6CCFEC}" type="pres">
      <dgm:prSet presAssocID="{D1DF55FA-023E-4E44-9C8F-AD8E26465F76}" presName="spaceRect" presStyleCnt="0"/>
      <dgm:spPr/>
    </dgm:pt>
    <dgm:pt modelId="{2F90499A-598F-4278-A05E-7513FE65B386}" type="pres">
      <dgm:prSet presAssocID="{D1DF55FA-023E-4E44-9C8F-AD8E26465F76}" presName="parTx" presStyleLbl="revTx" presStyleIdx="1" presStyleCnt="2">
        <dgm:presLayoutVars>
          <dgm:chMax val="0"/>
          <dgm:chPref val="0"/>
        </dgm:presLayoutVars>
      </dgm:prSet>
      <dgm:spPr/>
    </dgm:pt>
  </dgm:ptLst>
  <dgm:cxnLst>
    <dgm:cxn modelId="{733CEE07-34AD-4500-8D80-6A9EA639B313}" type="presOf" srcId="{D38BB2E7-33CE-46FD-8EA7-0F7FB531745C}" destId="{55FEC871-7958-47B2-AB8E-2389CBAB2604}" srcOrd="0" destOrd="0" presId="urn:microsoft.com/office/officeart/2018/2/layout/IconVerticalSolidList"/>
    <dgm:cxn modelId="{B1C7156B-9826-40D6-8102-FDEED9493865}" srcId="{5208AFCC-3295-43DD-B601-E50A258F8261}" destId="{D38BB2E7-33CE-46FD-8EA7-0F7FB531745C}" srcOrd="0" destOrd="0" parTransId="{833250E7-86CE-4978-B728-7EE4271D2B19}" sibTransId="{CF273C05-92F7-4BEA-A03F-11F8C6D50407}"/>
    <dgm:cxn modelId="{6B97E6BE-DDCE-4037-B0B5-61B042CC7BE3}" type="presOf" srcId="{5208AFCC-3295-43DD-B601-E50A258F8261}" destId="{DE7A70C5-68DD-465E-BCF2-1B027DF4A0A0}" srcOrd="0" destOrd="0" presId="urn:microsoft.com/office/officeart/2018/2/layout/IconVerticalSolidList"/>
    <dgm:cxn modelId="{F1B2BDCA-4B49-40CF-B72D-89EEE9CF4703}" srcId="{5208AFCC-3295-43DD-B601-E50A258F8261}" destId="{D1DF55FA-023E-4E44-9C8F-AD8E26465F76}" srcOrd="1" destOrd="0" parTransId="{FEA32FFE-648F-4E33-854B-958D54CE1FDB}" sibTransId="{E4A6F1A6-DA28-42E3-89CC-CEF5FB52F20D}"/>
    <dgm:cxn modelId="{C005E4DE-1B3E-4C7C-A436-6E10B8D6A9C6}" type="presOf" srcId="{D1DF55FA-023E-4E44-9C8F-AD8E26465F76}" destId="{2F90499A-598F-4278-A05E-7513FE65B386}" srcOrd="0" destOrd="0" presId="urn:microsoft.com/office/officeart/2018/2/layout/IconVerticalSolidList"/>
    <dgm:cxn modelId="{287FDD55-5AD5-4552-8A80-5FC79C7D8F8A}" type="presParOf" srcId="{DE7A70C5-68DD-465E-BCF2-1B027DF4A0A0}" destId="{D749FADD-A1A3-413B-B8EE-0E9DE95A22EB}" srcOrd="0" destOrd="0" presId="urn:microsoft.com/office/officeart/2018/2/layout/IconVerticalSolidList"/>
    <dgm:cxn modelId="{8B677A8B-9696-42E1-921A-A6FBE3946365}" type="presParOf" srcId="{D749FADD-A1A3-413B-B8EE-0E9DE95A22EB}" destId="{56C1E151-261D-45B6-AB3E-03635EB4B21A}" srcOrd="0" destOrd="0" presId="urn:microsoft.com/office/officeart/2018/2/layout/IconVerticalSolidList"/>
    <dgm:cxn modelId="{9E8ADC92-3257-4C8C-A670-3B4D2C26509D}" type="presParOf" srcId="{D749FADD-A1A3-413B-B8EE-0E9DE95A22EB}" destId="{6A050360-43C8-4217-8318-0BDF17DA9E55}" srcOrd="1" destOrd="0" presId="urn:microsoft.com/office/officeart/2018/2/layout/IconVerticalSolidList"/>
    <dgm:cxn modelId="{30536432-95E5-400E-8C35-2009A80FAAEA}" type="presParOf" srcId="{D749FADD-A1A3-413B-B8EE-0E9DE95A22EB}" destId="{BF862B96-21CB-4EB2-80E1-4B4AB77CC76E}" srcOrd="2" destOrd="0" presId="urn:microsoft.com/office/officeart/2018/2/layout/IconVerticalSolidList"/>
    <dgm:cxn modelId="{9FC8C5FE-A66C-4DEB-BC98-C211B7E50DA7}" type="presParOf" srcId="{D749FADD-A1A3-413B-B8EE-0E9DE95A22EB}" destId="{55FEC871-7958-47B2-AB8E-2389CBAB2604}" srcOrd="3" destOrd="0" presId="urn:microsoft.com/office/officeart/2018/2/layout/IconVerticalSolidList"/>
    <dgm:cxn modelId="{FC4CFE2A-F424-42B4-954E-B7207BA19B13}" type="presParOf" srcId="{DE7A70C5-68DD-465E-BCF2-1B027DF4A0A0}" destId="{5D827150-16DF-46E4-8D63-9C5B100DE464}" srcOrd="1" destOrd="0" presId="urn:microsoft.com/office/officeart/2018/2/layout/IconVerticalSolidList"/>
    <dgm:cxn modelId="{757936BC-F285-4390-99D8-3149B3C2E35A}" type="presParOf" srcId="{DE7A70C5-68DD-465E-BCF2-1B027DF4A0A0}" destId="{CD814E0C-663E-499C-B458-8FF5D305BB13}" srcOrd="2" destOrd="0" presId="urn:microsoft.com/office/officeart/2018/2/layout/IconVerticalSolidList"/>
    <dgm:cxn modelId="{83524F37-E005-4448-8CE1-E877D7ACB922}" type="presParOf" srcId="{CD814E0C-663E-499C-B458-8FF5D305BB13}" destId="{4B616897-700A-4E4C-A480-4E5E5F2F2B1B}" srcOrd="0" destOrd="0" presId="urn:microsoft.com/office/officeart/2018/2/layout/IconVerticalSolidList"/>
    <dgm:cxn modelId="{CCA0C85E-062A-403B-99B0-9960318E0A9E}" type="presParOf" srcId="{CD814E0C-663E-499C-B458-8FF5D305BB13}" destId="{3F1E72CE-D223-42E7-8FD6-45E4F7DBCC5B}" srcOrd="1" destOrd="0" presId="urn:microsoft.com/office/officeart/2018/2/layout/IconVerticalSolidList"/>
    <dgm:cxn modelId="{25DD4B7D-D171-4012-89F3-96E9E2A90C4C}" type="presParOf" srcId="{CD814E0C-663E-499C-B458-8FF5D305BB13}" destId="{EED33321-853C-40F3-A5D7-E57ECB6CCFEC}" srcOrd="2" destOrd="0" presId="urn:microsoft.com/office/officeart/2018/2/layout/IconVerticalSolidList"/>
    <dgm:cxn modelId="{4FD6C94E-B1BD-4EDA-BE1C-E7EDDB9C2913}" type="presParOf" srcId="{CD814E0C-663E-499C-B458-8FF5D305BB13}" destId="{2F90499A-598F-4278-A05E-7513FE65B38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D04DF47-4A12-44D8-BB2B-8175951B12C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E39057F-697A-4521-B6A1-CAB92CC0A12B}">
      <dgm:prSet/>
      <dgm:spPr/>
      <dgm:t>
        <a:bodyPr/>
        <a:lstStyle/>
        <a:p>
          <a:pPr>
            <a:lnSpc>
              <a:spcPct val="100000"/>
            </a:lnSpc>
          </a:pPr>
          <a:r>
            <a:rPr lang="it-IT"/>
            <a:t>Assoggettamento a imposta: La sentenza ha stabilito che la liquidazione a favore dei legittimari non assegnatari nel patto di famiglia è soggetta a imposta sulle successioni e donazioni, sia con riferimento al trasferimento dell'azienda o delle partecipazioni sociali al beneficiario, sia con riferimento alla liquidazione ai legittimari non assegnatari.</a:t>
          </a:r>
          <a:br>
            <a:rPr lang="it-IT"/>
          </a:br>
          <a:r>
            <a:rPr lang="it-IT"/>
            <a:t>L’esenzione prevista riguarda solo al trasferimento dell'azienda e delle partecipazioni societarie in favore del discendente beneficiario</a:t>
          </a:r>
          <a:br>
            <a:rPr lang="it-IT"/>
          </a:br>
          <a:endParaRPr lang="en-US"/>
        </a:p>
      </dgm:t>
    </dgm:pt>
    <dgm:pt modelId="{9893166C-2273-4D87-A24E-5A30E25A36B7}" type="parTrans" cxnId="{43475A75-2BDB-49A4-B5F3-70F1850A3AE0}">
      <dgm:prSet/>
      <dgm:spPr/>
      <dgm:t>
        <a:bodyPr/>
        <a:lstStyle/>
        <a:p>
          <a:endParaRPr lang="en-US"/>
        </a:p>
      </dgm:t>
    </dgm:pt>
    <dgm:pt modelId="{471C6557-6027-42C5-BB86-17ED8EDE2E6B}" type="sibTrans" cxnId="{43475A75-2BDB-49A4-B5F3-70F1850A3AE0}">
      <dgm:prSet/>
      <dgm:spPr/>
      <dgm:t>
        <a:bodyPr/>
        <a:lstStyle/>
        <a:p>
          <a:endParaRPr lang="en-US"/>
        </a:p>
      </dgm:t>
    </dgm:pt>
    <dgm:pt modelId="{95EF93B4-DC69-451E-AB15-7E1528D7C127}">
      <dgm:prSet/>
      <dgm:spPr/>
      <dgm:t>
        <a:bodyPr/>
        <a:lstStyle/>
        <a:p>
          <a:pPr>
            <a:lnSpc>
              <a:spcPct val="100000"/>
            </a:lnSpc>
          </a:pPr>
          <a:r>
            <a:rPr lang="it-IT"/>
            <a:t>Aliquota e franchigia: L'aliquota e la franchigia da applicare alla liquidazione sono quelle relative al legame di parentela con l'imprenditore disponente, non solo con riferimento al trasferimento dell'azienda o delle partecipazioni sociali, ma anche alla connessa liquidazione. Quindi in questo caso il rapporto padre-figlia non fratello-sorella</a:t>
          </a:r>
          <a:br>
            <a:rPr lang="it-IT"/>
          </a:br>
          <a:endParaRPr lang="en-US"/>
        </a:p>
      </dgm:t>
    </dgm:pt>
    <dgm:pt modelId="{F45B04D1-A67C-402F-9828-523FA32DFDC1}" type="parTrans" cxnId="{2AF0CB3B-1FEB-4206-A1DA-2DDE8E24F7C7}">
      <dgm:prSet/>
      <dgm:spPr/>
      <dgm:t>
        <a:bodyPr/>
        <a:lstStyle/>
        <a:p>
          <a:endParaRPr lang="en-US"/>
        </a:p>
      </dgm:t>
    </dgm:pt>
    <dgm:pt modelId="{EAD39A57-A923-4D80-8FBF-8419B10A5F2D}" type="sibTrans" cxnId="{2AF0CB3B-1FEB-4206-A1DA-2DDE8E24F7C7}">
      <dgm:prSet/>
      <dgm:spPr/>
      <dgm:t>
        <a:bodyPr/>
        <a:lstStyle/>
        <a:p>
          <a:endParaRPr lang="en-US"/>
        </a:p>
      </dgm:t>
    </dgm:pt>
    <dgm:pt modelId="{79A788ED-628A-4CAC-98CD-256535C698B6}">
      <dgm:prSet/>
      <dgm:spPr/>
      <dgm:t>
        <a:bodyPr/>
        <a:lstStyle/>
        <a:p>
          <a:pPr>
            <a:lnSpc>
              <a:spcPct val="100000"/>
            </a:lnSpc>
          </a:pPr>
          <a:r>
            <a:rPr lang="it-IT"/>
            <a:t>Presunzione di donazione: La Corte ha ritenuto che la liquidazione a favore dei legittimari non assegnatari debba essere considerata, ai fini fiscali, come una liberalità diretta del disponente nei confronti dei legittimari stessi, e non come una mera conseguenza del trasferimento dell'azienda o delle partecipazioni sociali. In altre parole, si presume che il disponente abbia effettuato una donazione ai legittimari non assegnatari, con la conseguenza che l'imposta sulle successioni e donazioni deve essere applicata sulla liquidazione.</a:t>
          </a:r>
          <a:endParaRPr lang="en-US"/>
        </a:p>
      </dgm:t>
    </dgm:pt>
    <dgm:pt modelId="{F41A0F50-B977-464D-B066-DEAC625DD6CD}" type="parTrans" cxnId="{D88B8B54-EC76-4080-A933-F975CF4C5868}">
      <dgm:prSet/>
      <dgm:spPr/>
      <dgm:t>
        <a:bodyPr/>
        <a:lstStyle/>
        <a:p>
          <a:endParaRPr lang="en-US"/>
        </a:p>
      </dgm:t>
    </dgm:pt>
    <dgm:pt modelId="{DA59BAB6-C6C0-4E7D-993D-9E3E7B38D5A9}" type="sibTrans" cxnId="{D88B8B54-EC76-4080-A933-F975CF4C5868}">
      <dgm:prSet/>
      <dgm:spPr/>
      <dgm:t>
        <a:bodyPr/>
        <a:lstStyle/>
        <a:p>
          <a:endParaRPr lang="en-US"/>
        </a:p>
      </dgm:t>
    </dgm:pt>
    <dgm:pt modelId="{89144C90-B4A9-40C9-B0F9-40B7DDA90182}" type="pres">
      <dgm:prSet presAssocID="{ED04DF47-4A12-44D8-BB2B-8175951B12C0}" presName="root" presStyleCnt="0">
        <dgm:presLayoutVars>
          <dgm:dir/>
          <dgm:resizeHandles val="exact"/>
        </dgm:presLayoutVars>
      </dgm:prSet>
      <dgm:spPr/>
    </dgm:pt>
    <dgm:pt modelId="{13558729-44BC-43A8-AC5E-8B57911B2486}" type="pres">
      <dgm:prSet presAssocID="{8E39057F-697A-4521-B6A1-CAB92CC0A12B}" presName="compNode" presStyleCnt="0"/>
      <dgm:spPr/>
    </dgm:pt>
    <dgm:pt modelId="{CAFA9D22-1BF4-4DB0-A789-7F6F84AD3B08}" type="pres">
      <dgm:prSet presAssocID="{8E39057F-697A-4521-B6A1-CAB92CC0A12B}" presName="bgRect" presStyleLbl="bgShp" presStyleIdx="0" presStyleCnt="3"/>
      <dgm:spPr/>
    </dgm:pt>
    <dgm:pt modelId="{7F86098E-E627-43D7-AC7A-D60916F35E9E}" type="pres">
      <dgm:prSet presAssocID="{8E39057F-697A-4521-B6A1-CAB92CC0A12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rtelletto"/>
        </a:ext>
      </dgm:extLst>
    </dgm:pt>
    <dgm:pt modelId="{E15EC9EE-2525-4DF3-A6D3-D3E886EC9D4A}" type="pres">
      <dgm:prSet presAssocID="{8E39057F-697A-4521-B6A1-CAB92CC0A12B}" presName="spaceRect" presStyleCnt="0"/>
      <dgm:spPr/>
    </dgm:pt>
    <dgm:pt modelId="{8DE4C5F3-A994-4EE6-BB90-319B8DEE0EF4}" type="pres">
      <dgm:prSet presAssocID="{8E39057F-697A-4521-B6A1-CAB92CC0A12B}" presName="parTx" presStyleLbl="revTx" presStyleIdx="0" presStyleCnt="3">
        <dgm:presLayoutVars>
          <dgm:chMax val="0"/>
          <dgm:chPref val="0"/>
        </dgm:presLayoutVars>
      </dgm:prSet>
      <dgm:spPr/>
    </dgm:pt>
    <dgm:pt modelId="{385EA110-C86B-4BC3-A823-137BBB24689B}" type="pres">
      <dgm:prSet presAssocID="{471C6557-6027-42C5-BB86-17ED8EDE2E6B}" presName="sibTrans" presStyleCnt="0"/>
      <dgm:spPr/>
    </dgm:pt>
    <dgm:pt modelId="{2F071E7D-BA88-4532-AE91-645476CC4042}" type="pres">
      <dgm:prSet presAssocID="{95EF93B4-DC69-451E-AB15-7E1528D7C127}" presName="compNode" presStyleCnt="0"/>
      <dgm:spPr/>
    </dgm:pt>
    <dgm:pt modelId="{98670252-5EC6-4A3C-B25A-DCFAABE33D0F}" type="pres">
      <dgm:prSet presAssocID="{95EF93B4-DC69-451E-AB15-7E1528D7C127}" presName="bgRect" presStyleLbl="bgShp" presStyleIdx="1" presStyleCnt="3"/>
      <dgm:spPr/>
    </dgm:pt>
    <dgm:pt modelId="{7326D54C-D714-43C1-9612-53849CA7FABC}" type="pres">
      <dgm:prSet presAssocID="{95EF93B4-DC69-451E-AB15-7E1528D7C12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Office Worker"/>
        </a:ext>
      </dgm:extLst>
    </dgm:pt>
    <dgm:pt modelId="{8E4924D0-023F-494A-B242-4A2F79459F98}" type="pres">
      <dgm:prSet presAssocID="{95EF93B4-DC69-451E-AB15-7E1528D7C127}" presName="spaceRect" presStyleCnt="0"/>
      <dgm:spPr/>
    </dgm:pt>
    <dgm:pt modelId="{9F1345DE-DF61-4C62-8AD8-75D27B6FAC49}" type="pres">
      <dgm:prSet presAssocID="{95EF93B4-DC69-451E-AB15-7E1528D7C127}" presName="parTx" presStyleLbl="revTx" presStyleIdx="1" presStyleCnt="3">
        <dgm:presLayoutVars>
          <dgm:chMax val="0"/>
          <dgm:chPref val="0"/>
        </dgm:presLayoutVars>
      </dgm:prSet>
      <dgm:spPr/>
    </dgm:pt>
    <dgm:pt modelId="{A5F4FC16-BB4C-48BA-831B-CBDD6F281034}" type="pres">
      <dgm:prSet presAssocID="{EAD39A57-A923-4D80-8FBF-8419B10A5F2D}" presName="sibTrans" presStyleCnt="0"/>
      <dgm:spPr/>
    </dgm:pt>
    <dgm:pt modelId="{209AC127-45EA-4611-915E-9CAF9B19F539}" type="pres">
      <dgm:prSet presAssocID="{79A788ED-628A-4CAC-98CD-256535C698B6}" presName="compNode" presStyleCnt="0"/>
      <dgm:spPr/>
    </dgm:pt>
    <dgm:pt modelId="{12501107-496E-4DE9-8F91-FF9C06E7E935}" type="pres">
      <dgm:prSet presAssocID="{79A788ED-628A-4CAC-98CD-256535C698B6}" presName="bgRect" presStyleLbl="bgShp" presStyleIdx="2" presStyleCnt="3"/>
      <dgm:spPr/>
    </dgm:pt>
    <dgm:pt modelId="{CAE50FF2-0506-455B-B49A-394591A4824C}" type="pres">
      <dgm:prSet presAssocID="{79A788ED-628A-4CAC-98CD-256535C698B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cales of Justice"/>
        </a:ext>
      </dgm:extLst>
    </dgm:pt>
    <dgm:pt modelId="{51E183EA-C26B-4755-ADDC-88FB07F00A61}" type="pres">
      <dgm:prSet presAssocID="{79A788ED-628A-4CAC-98CD-256535C698B6}" presName="spaceRect" presStyleCnt="0"/>
      <dgm:spPr/>
    </dgm:pt>
    <dgm:pt modelId="{03546427-C1E2-4AA1-921D-3128048124AB}" type="pres">
      <dgm:prSet presAssocID="{79A788ED-628A-4CAC-98CD-256535C698B6}" presName="parTx" presStyleLbl="revTx" presStyleIdx="2" presStyleCnt="3">
        <dgm:presLayoutVars>
          <dgm:chMax val="0"/>
          <dgm:chPref val="0"/>
        </dgm:presLayoutVars>
      </dgm:prSet>
      <dgm:spPr/>
    </dgm:pt>
  </dgm:ptLst>
  <dgm:cxnLst>
    <dgm:cxn modelId="{2AF0CB3B-1FEB-4206-A1DA-2DDE8E24F7C7}" srcId="{ED04DF47-4A12-44D8-BB2B-8175951B12C0}" destId="{95EF93B4-DC69-451E-AB15-7E1528D7C127}" srcOrd="1" destOrd="0" parTransId="{F45B04D1-A67C-402F-9828-523FA32DFDC1}" sibTransId="{EAD39A57-A923-4D80-8FBF-8419B10A5F2D}"/>
    <dgm:cxn modelId="{28F87D6D-4082-4FE6-90CE-7E92EC5D9308}" type="presOf" srcId="{79A788ED-628A-4CAC-98CD-256535C698B6}" destId="{03546427-C1E2-4AA1-921D-3128048124AB}" srcOrd="0" destOrd="0" presId="urn:microsoft.com/office/officeart/2018/2/layout/IconVerticalSolidList"/>
    <dgm:cxn modelId="{D88B8B54-EC76-4080-A933-F975CF4C5868}" srcId="{ED04DF47-4A12-44D8-BB2B-8175951B12C0}" destId="{79A788ED-628A-4CAC-98CD-256535C698B6}" srcOrd="2" destOrd="0" parTransId="{F41A0F50-B977-464D-B066-DEAC625DD6CD}" sibTransId="{DA59BAB6-C6C0-4E7D-993D-9E3E7B38D5A9}"/>
    <dgm:cxn modelId="{43475A75-2BDB-49A4-B5F3-70F1850A3AE0}" srcId="{ED04DF47-4A12-44D8-BB2B-8175951B12C0}" destId="{8E39057F-697A-4521-B6A1-CAB92CC0A12B}" srcOrd="0" destOrd="0" parTransId="{9893166C-2273-4D87-A24E-5A30E25A36B7}" sibTransId="{471C6557-6027-42C5-BB86-17ED8EDE2E6B}"/>
    <dgm:cxn modelId="{2FB4437E-A561-4E9C-BF3A-3CCF23D149B4}" type="presOf" srcId="{ED04DF47-4A12-44D8-BB2B-8175951B12C0}" destId="{89144C90-B4A9-40C9-B0F9-40B7DDA90182}" srcOrd="0" destOrd="0" presId="urn:microsoft.com/office/officeart/2018/2/layout/IconVerticalSolidList"/>
    <dgm:cxn modelId="{684EE3A4-B4BA-4A36-ABE4-480BC5D30B88}" type="presOf" srcId="{8E39057F-697A-4521-B6A1-CAB92CC0A12B}" destId="{8DE4C5F3-A994-4EE6-BB90-319B8DEE0EF4}" srcOrd="0" destOrd="0" presId="urn:microsoft.com/office/officeart/2018/2/layout/IconVerticalSolidList"/>
    <dgm:cxn modelId="{A57062DB-3894-4AB4-A28E-BDEFAFE77150}" type="presOf" srcId="{95EF93B4-DC69-451E-AB15-7E1528D7C127}" destId="{9F1345DE-DF61-4C62-8AD8-75D27B6FAC49}" srcOrd="0" destOrd="0" presId="urn:microsoft.com/office/officeart/2018/2/layout/IconVerticalSolidList"/>
    <dgm:cxn modelId="{E46D3DFF-2828-432F-806D-8511940DE05B}" type="presParOf" srcId="{89144C90-B4A9-40C9-B0F9-40B7DDA90182}" destId="{13558729-44BC-43A8-AC5E-8B57911B2486}" srcOrd="0" destOrd="0" presId="urn:microsoft.com/office/officeart/2018/2/layout/IconVerticalSolidList"/>
    <dgm:cxn modelId="{C188BAD2-E9F3-4052-BB30-87A069F8F1A2}" type="presParOf" srcId="{13558729-44BC-43A8-AC5E-8B57911B2486}" destId="{CAFA9D22-1BF4-4DB0-A789-7F6F84AD3B08}" srcOrd="0" destOrd="0" presId="urn:microsoft.com/office/officeart/2018/2/layout/IconVerticalSolidList"/>
    <dgm:cxn modelId="{80931FC8-5B15-4E87-8DFC-D31F6164270E}" type="presParOf" srcId="{13558729-44BC-43A8-AC5E-8B57911B2486}" destId="{7F86098E-E627-43D7-AC7A-D60916F35E9E}" srcOrd="1" destOrd="0" presId="urn:microsoft.com/office/officeart/2018/2/layout/IconVerticalSolidList"/>
    <dgm:cxn modelId="{C9302A5A-2947-4936-BF37-F799061ED69B}" type="presParOf" srcId="{13558729-44BC-43A8-AC5E-8B57911B2486}" destId="{E15EC9EE-2525-4DF3-A6D3-D3E886EC9D4A}" srcOrd="2" destOrd="0" presId="urn:microsoft.com/office/officeart/2018/2/layout/IconVerticalSolidList"/>
    <dgm:cxn modelId="{9315ADFC-F7D3-45BC-BFE7-6223B291E320}" type="presParOf" srcId="{13558729-44BC-43A8-AC5E-8B57911B2486}" destId="{8DE4C5F3-A994-4EE6-BB90-319B8DEE0EF4}" srcOrd="3" destOrd="0" presId="urn:microsoft.com/office/officeart/2018/2/layout/IconVerticalSolidList"/>
    <dgm:cxn modelId="{240227CA-8AC0-4749-8C9A-2C3BC749E4B2}" type="presParOf" srcId="{89144C90-B4A9-40C9-B0F9-40B7DDA90182}" destId="{385EA110-C86B-4BC3-A823-137BBB24689B}" srcOrd="1" destOrd="0" presId="urn:microsoft.com/office/officeart/2018/2/layout/IconVerticalSolidList"/>
    <dgm:cxn modelId="{BFC930D5-C355-43F3-9AAC-F52A06EE35E7}" type="presParOf" srcId="{89144C90-B4A9-40C9-B0F9-40B7DDA90182}" destId="{2F071E7D-BA88-4532-AE91-645476CC4042}" srcOrd="2" destOrd="0" presId="urn:microsoft.com/office/officeart/2018/2/layout/IconVerticalSolidList"/>
    <dgm:cxn modelId="{34D40082-0D9E-4D5B-85E7-B555BF0595ED}" type="presParOf" srcId="{2F071E7D-BA88-4532-AE91-645476CC4042}" destId="{98670252-5EC6-4A3C-B25A-DCFAABE33D0F}" srcOrd="0" destOrd="0" presId="urn:microsoft.com/office/officeart/2018/2/layout/IconVerticalSolidList"/>
    <dgm:cxn modelId="{E6B34EC6-A1B9-4C6C-A5F3-A1024D2F0363}" type="presParOf" srcId="{2F071E7D-BA88-4532-AE91-645476CC4042}" destId="{7326D54C-D714-43C1-9612-53849CA7FABC}" srcOrd="1" destOrd="0" presId="urn:microsoft.com/office/officeart/2018/2/layout/IconVerticalSolidList"/>
    <dgm:cxn modelId="{4C235131-D152-4DDD-950C-4C2D41F90FAF}" type="presParOf" srcId="{2F071E7D-BA88-4532-AE91-645476CC4042}" destId="{8E4924D0-023F-494A-B242-4A2F79459F98}" srcOrd="2" destOrd="0" presId="urn:microsoft.com/office/officeart/2018/2/layout/IconVerticalSolidList"/>
    <dgm:cxn modelId="{09143C44-B904-49C8-9BE8-342BE256DE1F}" type="presParOf" srcId="{2F071E7D-BA88-4532-AE91-645476CC4042}" destId="{9F1345DE-DF61-4C62-8AD8-75D27B6FAC49}" srcOrd="3" destOrd="0" presId="urn:microsoft.com/office/officeart/2018/2/layout/IconVerticalSolidList"/>
    <dgm:cxn modelId="{32BB0470-955D-460C-B796-E7DB28A53A5A}" type="presParOf" srcId="{89144C90-B4A9-40C9-B0F9-40B7DDA90182}" destId="{A5F4FC16-BB4C-48BA-831B-CBDD6F281034}" srcOrd="3" destOrd="0" presId="urn:microsoft.com/office/officeart/2018/2/layout/IconVerticalSolidList"/>
    <dgm:cxn modelId="{151A7D99-48AC-4B09-910C-B2CE111F6A8D}" type="presParOf" srcId="{89144C90-B4A9-40C9-B0F9-40B7DDA90182}" destId="{209AC127-45EA-4611-915E-9CAF9B19F539}" srcOrd="4" destOrd="0" presId="urn:microsoft.com/office/officeart/2018/2/layout/IconVerticalSolidList"/>
    <dgm:cxn modelId="{DAD40AAF-8887-4E5A-83F2-3A6E11604DDF}" type="presParOf" srcId="{209AC127-45EA-4611-915E-9CAF9B19F539}" destId="{12501107-496E-4DE9-8F91-FF9C06E7E935}" srcOrd="0" destOrd="0" presId="urn:microsoft.com/office/officeart/2018/2/layout/IconVerticalSolidList"/>
    <dgm:cxn modelId="{C2599F6F-5128-437B-89DE-8A3F27599FC2}" type="presParOf" srcId="{209AC127-45EA-4611-915E-9CAF9B19F539}" destId="{CAE50FF2-0506-455B-B49A-394591A4824C}" srcOrd="1" destOrd="0" presId="urn:microsoft.com/office/officeart/2018/2/layout/IconVerticalSolidList"/>
    <dgm:cxn modelId="{0D30B223-4360-4E50-BB42-407173847398}" type="presParOf" srcId="{209AC127-45EA-4611-915E-9CAF9B19F539}" destId="{51E183EA-C26B-4755-ADDC-88FB07F00A61}" srcOrd="2" destOrd="0" presId="urn:microsoft.com/office/officeart/2018/2/layout/IconVerticalSolidList"/>
    <dgm:cxn modelId="{754272AE-AA95-4D5A-8033-9D5F94BFCAE1}" type="presParOf" srcId="{209AC127-45EA-4611-915E-9CAF9B19F539}" destId="{03546427-C1E2-4AA1-921D-3128048124A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6EC72535-CE94-4815-93BA-5966A25C7A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A3BB90A-19F9-492F-A723-3807476B79F8}">
      <dgm:prSet/>
      <dgm:spPr/>
      <dgm:t>
        <a:bodyPr/>
        <a:lstStyle/>
        <a:p>
          <a:r>
            <a:rPr lang="it-IT" dirty="0"/>
            <a:t>L’introduzione del patto di famiglia è stato:</a:t>
          </a:r>
          <a:endParaRPr lang="en-US" dirty="0"/>
        </a:p>
      </dgm:t>
    </dgm:pt>
    <dgm:pt modelId="{DA84F647-C41B-4B60-874F-0A630E539A78}" type="parTrans" cxnId="{19C05D3B-D069-4479-9688-3D3A79D5FA6E}">
      <dgm:prSet/>
      <dgm:spPr/>
      <dgm:t>
        <a:bodyPr/>
        <a:lstStyle/>
        <a:p>
          <a:endParaRPr lang="en-US"/>
        </a:p>
      </dgm:t>
    </dgm:pt>
    <dgm:pt modelId="{4249994E-8D6E-4C10-8514-3AC928D6288A}" type="sibTrans" cxnId="{19C05D3B-D069-4479-9688-3D3A79D5FA6E}">
      <dgm:prSet/>
      <dgm:spPr/>
      <dgm:t>
        <a:bodyPr/>
        <a:lstStyle/>
        <a:p>
          <a:endParaRPr lang="en-US"/>
        </a:p>
      </dgm:t>
    </dgm:pt>
    <dgm:pt modelId="{E61CCFBA-ECF3-42D3-B1C4-BDC36F7FD52A}">
      <dgm:prSet custT="1"/>
      <dgm:spPr/>
      <dgm:t>
        <a:bodyPr/>
        <a:lstStyle/>
        <a:p>
          <a:r>
            <a:rPr lang="it-IT" sz="2000" dirty="0"/>
            <a:t>Di forte interesse dell’ordinamento</a:t>
          </a:r>
          <a:endParaRPr lang="en-US" sz="2000" dirty="0"/>
        </a:p>
      </dgm:t>
    </dgm:pt>
    <dgm:pt modelId="{8AA9834D-8AC9-40B0-B180-9B834CB62FC2}" type="parTrans" cxnId="{7906F22A-7533-4B7C-A66C-013019CAB2D5}">
      <dgm:prSet/>
      <dgm:spPr/>
      <dgm:t>
        <a:bodyPr/>
        <a:lstStyle/>
        <a:p>
          <a:endParaRPr lang="en-US"/>
        </a:p>
      </dgm:t>
    </dgm:pt>
    <dgm:pt modelId="{D294A9AB-4395-4613-B734-C52F2CEC1B27}" type="sibTrans" cxnId="{7906F22A-7533-4B7C-A66C-013019CAB2D5}">
      <dgm:prSet/>
      <dgm:spPr/>
      <dgm:t>
        <a:bodyPr/>
        <a:lstStyle/>
        <a:p>
          <a:endParaRPr lang="en-US"/>
        </a:p>
      </dgm:t>
    </dgm:pt>
    <dgm:pt modelId="{CB316EAE-0FE0-4371-8227-EE1DE04D6082}">
      <dgm:prSet custT="1"/>
      <dgm:spPr/>
      <dgm:t>
        <a:bodyPr/>
        <a:lstStyle/>
        <a:p>
          <a:r>
            <a:rPr lang="it-IT" sz="2000" dirty="0"/>
            <a:t>Un articolato susseguirsi di proposte e disegni di legge</a:t>
          </a:r>
          <a:endParaRPr lang="en-US" sz="2000" dirty="0"/>
        </a:p>
      </dgm:t>
    </dgm:pt>
    <dgm:pt modelId="{037A267B-373F-485D-8686-03DDD8176DB4}" type="parTrans" cxnId="{82E1EFDE-95E2-4F62-A679-FF7595141F7E}">
      <dgm:prSet/>
      <dgm:spPr/>
      <dgm:t>
        <a:bodyPr/>
        <a:lstStyle/>
        <a:p>
          <a:endParaRPr lang="en-US"/>
        </a:p>
      </dgm:t>
    </dgm:pt>
    <dgm:pt modelId="{A81861D3-9F68-4BDD-952D-2429492945CB}" type="sibTrans" cxnId="{82E1EFDE-95E2-4F62-A679-FF7595141F7E}">
      <dgm:prSet/>
      <dgm:spPr/>
      <dgm:t>
        <a:bodyPr/>
        <a:lstStyle/>
        <a:p>
          <a:endParaRPr lang="en-US"/>
        </a:p>
      </dgm:t>
    </dgm:pt>
    <dgm:pt modelId="{1E5849A4-2569-4FEC-8005-91F7A2872958}">
      <dgm:prSet custT="1"/>
      <dgm:spPr/>
      <dgm:t>
        <a:bodyPr/>
        <a:lstStyle/>
        <a:p>
          <a:r>
            <a:rPr lang="it-IT" sz="2000" dirty="0"/>
            <a:t>Frutto di un’osservazione attenta dello scenario economico italiano, caratterizzato da un rilevante numero di imprese a carattere familiare</a:t>
          </a:r>
          <a:endParaRPr lang="en-US" sz="2000" dirty="0"/>
        </a:p>
      </dgm:t>
    </dgm:pt>
    <dgm:pt modelId="{589E7381-E359-4F9E-9A8B-C0F433A913EF}" type="parTrans" cxnId="{FD070CDF-A49C-4CA4-8088-534C875C7BC8}">
      <dgm:prSet/>
      <dgm:spPr/>
      <dgm:t>
        <a:bodyPr/>
        <a:lstStyle/>
        <a:p>
          <a:endParaRPr lang="en-US"/>
        </a:p>
      </dgm:t>
    </dgm:pt>
    <dgm:pt modelId="{C7322526-EBE8-49EE-9EBA-7D37902EE397}" type="sibTrans" cxnId="{FD070CDF-A49C-4CA4-8088-534C875C7BC8}">
      <dgm:prSet/>
      <dgm:spPr/>
      <dgm:t>
        <a:bodyPr/>
        <a:lstStyle/>
        <a:p>
          <a:endParaRPr lang="en-US"/>
        </a:p>
      </dgm:t>
    </dgm:pt>
    <dgm:pt modelId="{2BF5B4D4-3E63-425C-9356-F08B9435FE42}">
      <dgm:prSet/>
      <dgm:spPr/>
      <dgm:t>
        <a:bodyPr/>
        <a:lstStyle/>
        <a:p>
          <a:r>
            <a:rPr lang="it-IT" dirty="0"/>
            <a:t>Il risultato è stato possibile:</a:t>
          </a:r>
          <a:endParaRPr lang="en-US" dirty="0"/>
        </a:p>
      </dgm:t>
    </dgm:pt>
    <dgm:pt modelId="{4D0D67EC-BFCF-4ED7-A479-71D23B87AAE4}" type="parTrans" cxnId="{B59362DD-812D-4D7E-9C30-72A4E98939FF}">
      <dgm:prSet/>
      <dgm:spPr/>
      <dgm:t>
        <a:bodyPr/>
        <a:lstStyle/>
        <a:p>
          <a:endParaRPr lang="en-US"/>
        </a:p>
      </dgm:t>
    </dgm:pt>
    <dgm:pt modelId="{2F2BC852-4BC5-4D7D-8BDF-37AFE18A9773}" type="sibTrans" cxnId="{B59362DD-812D-4D7E-9C30-72A4E98939FF}">
      <dgm:prSet/>
      <dgm:spPr/>
      <dgm:t>
        <a:bodyPr/>
        <a:lstStyle/>
        <a:p>
          <a:endParaRPr lang="en-US"/>
        </a:p>
      </dgm:t>
    </dgm:pt>
    <dgm:pt modelId="{BD3E1809-FCFE-413D-B48A-94C5126859DA}">
      <dgm:prSet custT="1"/>
      <dgm:spPr>
        <a:blipFill>
          <a:blip xmlns:r="http://schemas.openxmlformats.org/officeDocument/2006/relationships" r:embed="rId1"/>
          <a:stretch>
            <a:fillRect t="-3419"/>
          </a:stretch>
        </a:blipFill>
      </dgm:spPr>
      <dgm:t>
        <a:bodyPr/>
        <a:lstStyle/>
        <a:p>
          <a:r>
            <a:rPr lang="it-IT">
              <a:noFill/>
            </a:rPr>
            <a:t> </a:t>
          </a:r>
        </a:p>
      </dgm:t>
    </dgm:pt>
    <dgm:pt modelId="{7AF05081-65A7-403D-9050-2CB7575D3452}" type="parTrans" cxnId="{62FAAC77-7AB2-4FB5-800E-1845B8103D3E}">
      <dgm:prSet/>
      <dgm:spPr/>
      <dgm:t>
        <a:bodyPr/>
        <a:lstStyle/>
        <a:p>
          <a:endParaRPr lang="en-US"/>
        </a:p>
      </dgm:t>
    </dgm:pt>
    <dgm:pt modelId="{ECFFFFDF-D9A8-4030-A10B-F8D7DD5A2E43}" type="sibTrans" cxnId="{62FAAC77-7AB2-4FB5-800E-1845B8103D3E}">
      <dgm:prSet/>
      <dgm:spPr/>
      <dgm:t>
        <a:bodyPr/>
        <a:lstStyle/>
        <a:p>
          <a:endParaRPr lang="en-US"/>
        </a:p>
      </dgm:t>
    </dgm:pt>
    <dgm:pt modelId="{5D97A9C0-0F59-47B5-AD79-FBF8B973AB94}">
      <dgm:prSet/>
      <dgm:spPr/>
      <dgm:t>
        <a:bodyPr/>
        <a:lstStyle/>
        <a:p>
          <a:r>
            <a:rPr lang="it-IT">
              <a:noFill/>
            </a:rPr>
            <a:t> </a:t>
          </a:r>
        </a:p>
      </dgm:t>
    </dgm:pt>
    <dgm:pt modelId="{C8727CA3-E380-4E8B-9A3F-0DB3B18C699F}" type="sibTrans" cxnId="{652AB886-725D-4A14-A850-05038ADE3256}">
      <dgm:prSet/>
      <dgm:spPr/>
      <dgm:t>
        <a:bodyPr/>
        <a:lstStyle/>
        <a:p>
          <a:endParaRPr lang="it-IT"/>
        </a:p>
      </dgm:t>
    </dgm:pt>
    <dgm:pt modelId="{378E3BF1-3DBA-4D1C-94EB-FA3E7CCADAAC}" type="parTrans" cxnId="{652AB886-725D-4A14-A850-05038ADE3256}">
      <dgm:prSet/>
      <dgm:spPr/>
      <dgm:t>
        <a:bodyPr/>
        <a:lstStyle/>
        <a:p>
          <a:endParaRPr lang="it-IT"/>
        </a:p>
      </dgm:t>
    </dgm:pt>
    <dgm:pt modelId="{6FB355C8-8EFD-4029-B580-C226FCFEF453}">
      <dgm:prSet custT="1"/>
      <dgm:spPr/>
      <dgm:t>
        <a:bodyPr/>
        <a:lstStyle/>
        <a:p>
          <a:r>
            <a:rPr lang="it-IT">
              <a:noFill/>
            </a:rPr>
            <a:t> </a:t>
          </a:r>
        </a:p>
      </dgm:t>
    </dgm:pt>
    <dgm:pt modelId="{0E349F5C-8C2F-4829-BDBF-5AD8F8980FE9}" type="sibTrans" cxnId="{C4D4107C-E55A-4BC8-877D-048FC240C32D}">
      <dgm:prSet/>
      <dgm:spPr/>
      <dgm:t>
        <a:bodyPr/>
        <a:lstStyle/>
        <a:p>
          <a:endParaRPr lang="en-US"/>
        </a:p>
      </dgm:t>
    </dgm:pt>
    <dgm:pt modelId="{4AC58F80-CE7E-47ED-8A7C-430734890955}" type="parTrans" cxnId="{C4D4107C-E55A-4BC8-877D-048FC240C32D}">
      <dgm:prSet/>
      <dgm:spPr/>
      <dgm:t>
        <a:bodyPr/>
        <a:lstStyle/>
        <a:p>
          <a:endParaRPr lang="en-US"/>
        </a:p>
      </dgm:t>
    </dgm:pt>
    <dgm:pt modelId="{4FC589DF-B4E6-4831-BD0A-D67CA450D696}">
      <dgm:prSet custT="1"/>
      <dgm:spPr/>
      <dgm:t>
        <a:bodyPr/>
        <a:lstStyle/>
        <a:p>
          <a:r>
            <a:rPr lang="it-IT">
              <a:noFill/>
            </a:rPr>
            <a:t> </a:t>
          </a:r>
        </a:p>
      </dgm:t>
    </dgm:pt>
    <dgm:pt modelId="{C94E488D-1449-4433-9AF3-F780AA8C3AB5}" type="sibTrans" cxnId="{165D7E7D-D7B6-4206-BD9B-4C0CEB9786B1}">
      <dgm:prSet/>
      <dgm:spPr/>
      <dgm:t>
        <a:bodyPr/>
        <a:lstStyle/>
        <a:p>
          <a:endParaRPr lang="en-US"/>
        </a:p>
      </dgm:t>
    </dgm:pt>
    <dgm:pt modelId="{4BEAC86A-BFC9-4306-87D5-3E697F8D3DC5}" type="parTrans" cxnId="{165D7E7D-D7B6-4206-BD9B-4C0CEB9786B1}">
      <dgm:prSet/>
      <dgm:spPr/>
      <dgm:t>
        <a:bodyPr/>
        <a:lstStyle/>
        <a:p>
          <a:endParaRPr lang="en-US"/>
        </a:p>
      </dgm:t>
    </dgm:pt>
    <dgm:pt modelId="{F0895EC5-E717-4BC7-830C-FA57EEDF2188}">
      <dgm:prSet custT="1"/>
      <dgm:spPr/>
      <dgm:t>
        <a:bodyPr/>
        <a:lstStyle/>
        <a:p>
          <a:r>
            <a:rPr lang="it-IT">
              <a:noFill/>
            </a:rPr>
            <a:t> </a:t>
          </a:r>
        </a:p>
      </dgm:t>
    </dgm:pt>
    <dgm:pt modelId="{87312A2B-04E3-4051-8F99-A1E6756587A2}" type="parTrans" cxnId="{B8D531A3-8170-4491-A0BE-FD6B518E0DA0}">
      <dgm:prSet/>
      <dgm:spPr/>
      <dgm:t>
        <a:bodyPr/>
        <a:lstStyle/>
        <a:p>
          <a:endParaRPr lang="it-IT"/>
        </a:p>
      </dgm:t>
    </dgm:pt>
    <dgm:pt modelId="{B101633F-291A-4A45-850F-3952CBDFBA23}" type="sibTrans" cxnId="{B8D531A3-8170-4491-A0BE-FD6B518E0DA0}">
      <dgm:prSet/>
      <dgm:spPr/>
      <dgm:t>
        <a:bodyPr/>
        <a:lstStyle/>
        <a:p>
          <a:endParaRPr lang="it-IT"/>
        </a:p>
      </dgm:t>
    </dgm:pt>
    <dgm:pt modelId="{9A0C0DD3-CD87-4A4E-A58E-9AB9742C3E11}" type="pres">
      <dgm:prSet presAssocID="{6EC72535-CE94-4815-93BA-5966A25C7A51}" presName="linear" presStyleCnt="0">
        <dgm:presLayoutVars>
          <dgm:animLvl val="lvl"/>
          <dgm:resizeHandles val="exact"/>
        </dgm:presLayoutVars>
      </dgm:prSet>
      <dgm:spPr/>
    </dgm:pt>
    <dgm:pt modelId="{88CAC04C-0B8E-434A-B809-50693C3A619C}" type="pres">
      <dgm:prSet presAssocID="{CA3BB90A-19F9-492F-A723-3807476B79F8}" presName="parentText" presStyleLbl="node1" presStyleIdx="0" presStyleCnt="2">
        <dgm:presLayoutVars>
          <dgm:chMax val="0"/>
          <dgm:bulletEnabled val="1"/>
        </dgm:presLayoutVars>
      </dgm:prSet>
      <dgm:spPr/>
    </dgm:pt>
    <dgm:pt modelId="{DD83F85A-30E9-4B7A-BE16-B891E4BE9EB7}" type="pres">
      <dgm:prSet presAssocID="{CA3BB90A-19F9-492F-A723-3807476B79F8}" presName="childText" presStyleLbl="revTx" presStyleIdx="0" presStyleCnt="2">
        <dgm:presLayoutVars>
          <dgm:bulletEnabled val="1"/>
        </dgm:presLayoutVars>
      </dgm:prSet>
      <dgm:spPr/>
    </dgm:pt>
    <dgm:pt modelId="{D3B88E6C-4D93-4FD0-A6C0-0E9B7B08BF14}" type="pres">
      <dgm:prSet presAssocID="{2BF5B4D4-3E63-425C-9356-F08B9435FE42}" presName="parentText" presStyleLbl="node1" presStyleIdx="1" presStyleCnt="2">
        <dgm:presLayoutVars>
          <dgm:chMax val="0"/>
          <dgm:bulletEnabled val="1"/>
        </dgm:presLayoutVars>
      </dgm:prSet>
      <dgm:spPr/>
    </dgm:pt>
    <dgm:pt modelId="{2DE49D51-FA43-4012-A370-8C228609C7E1}" type="pres">
      <dgm:prSet presAssocID="{2BF5B4D4-3E63-425C-9356-F08B9435FE42}" presName="childText" presStyleLbl="revTx" presStyleIdx="1" presStyleCnt="2">
        <dgm:presLayoutVars>
          <dgm:bulletEnabled val="1"/>
        </dgm:presLayoutVars>
      </dgm:prSet>
      <dgm:spPr/>
    </dgm:pt>
  </dgm:ptLst>
  <dgm:cxnLst>
    <dgm:cxn modelId="{C85A571F-C168-4491-A84B-0E9EE7777BE8}" type="presOf" srcId="{6FB355C8-8EFD-4029-B580-C226FCFEF453}" destId="{2DE49D51-FA43-4012-A370-8C228609C7E1}" srcOrd="0" destOrd="1" presId="urn:microsoft.com/office/officeart/2005/8/layout/vList2"/>
    <dgm:cxn modelId="{7906F22A-7533-4B7C-A66C-013019CAB2D5}" srcId="{CA3BB90A-19F9-492F-A723-3807476B79F8}" destId="{E61CCFBA-ECF3-42D3-B1C4-BDC36F7FD52A}" srcOrd="0" destOrd="0" parTransId="{8AA9834D-8AC9-40B0-B180-9B834CB62FC2}" sibTransId="{D294A9AB-4395-4613-B734-C52F2CEC1B27}"/>
    <dgm:cxn modelId="{0238F434-BA48-4F5D-8968-2F5A75C80997}" type="presOf" srcId="{1E5849A4-2569-4FEC-8005-91F7A2872958}" destId="{DD83F85A-30E9-4B7A-BE16-B891E4BE9EB7}" srcOrd="0" destOrd="2" presId="urn:microsoft.com/office/officeart/2005/8/layout/vList2"/>
    <dgm:cxn modelId="{19C05D3B-D069-4479-9688-3D3A79D5FA6E}" srcId="{6EC72535-CE94-4815-93BA-5966A25C7A51}" destId="{CA3BB90A-19F9-492F-A723-3807476B79F8}" srcOrd="0" destOrd="0" parTransId="{DA84F647-C41B-4B60-874F-0A630E539A78}" sibTransId="{4249994E-8D6E-4C10-8514-3AC928D6288A}"/>
    <dgm:cxn modelId="{FBD26662-0DEA-412B-AC8F-1DFBE143F3DB}" type="presOf" srcId="{F0895EC5-E717-4BC7-830C-FA57EEDF2188}" destId="{2DE49D51-FA43-4012-A370-8C228609C7E1}" srcOrd="0" destOrd="3" presId="urn:microsoft.com/office/officeart/2005/8/layout/vList2"/>
    <dgm:cxn modelId="{62FAAC77-7AB2-4FB5-800E-1845B8103D3E}" srcId="{2BF5B4D4-3E63-425C-9356-F08B9435FE42}" destId="{BD3E1809-FCFE-413D-B48A-94C5126859DA}" srcOrd="0" destOrd="0" parTransId="{7AF05081-65A7-403D-9050-2CB7575D3452}" sibTransId="{ECFFFFDF-D9A8-4030-A10B-F8D7DD5A2E43}"/>
    <dgm:cxn modelId="{C4D4107C-E55A-4BC8-877D-048FC240C32D}" srcId="{2BF5B4D4-3E63-425C-9356-F08B9435FE42}" destId="{6FB355C8-8EFD-4029-B580-C226FCFEF453}" srcOrd="1" destOrd="0" parTransId="{4AC58F80-CE7E-47ED-8A7C-430734890955}" sibTransId="{0E349F5C-8C2F-4829-BDBF-5AD8F8980FE9}"/>
    <dgm:cxn modelId="{165D7E7D-D7B6-4206-BD9B-4C0CEB9786B1}" srcId="{2BF5B4D4-3E63-425C-9356-F08B9435FE42}" destId="{4FC589DF-B4E6-4831-BD0A-D67CA450D696}" srcOrd="2" destOrd="0" parTransId="{4BEAC86A-BFC9-4306-87D5-3E697F8D3DC5}" sibTransId="{C94E488D-1449-4433-9AF3-F780AA8C3AB5}"/>
    <dgm:cxn modelId="{A830B382-CB1C-48E6-A276-BB4FD55D1484}" type="presOf" srcId="{2BF5B4D4-3E63-425C-9356-F08B9435FE42}" destId="{D3B88E6C-4D93-4FD0-A6C0-0E9B7B08BF14}" srcOrd="0" destOrd="0" presId="urn:microsoft.com/office/officeart/2005/8/layout/vList2"/>
    <dgm:cxn modelId="{652AB886-725D-4A14-A850-05038ADE3256}" srcId="{2BF5B4D4-3E63-425C-9356-F08B9435FE42}" destId="{5D97A9C0-0F59-47B5-AD79-FBF8B973AB94}" srcOrd="4" destOrd="0" parTransId="{378E3BF1-3DBA-4D1C-94EB-FA3E7CCADAAC}" sibTransId="{C8727CA3-E380-4E8B-9A3F-0DB3B18C699F}"/>
    <dgm:cxn modelId="{E8C5028F-6467-45AE-9A34-45EA071893D4}" type="presOf" srcId="{CA3BB90A-19F9-492F-A723-3807476B79F8}" destId="{88CAC04C-0B8E-434A-B809-50693C3A619C}" srcOrd="0" destOrd="0" presId="urn:microsoft.com/office/officeart/2005/8/layout/vList2"/>
    <dgm:cxn modelId="{293F7892-3B84-4B6F-AC37-91C0024E78C1}" type="presOf" srcId="{E61CCFBA-ECF3-42D3-B1C4-BDC36F7FD52A}" destId="{DD83F85A-30E9-4B7A-BE16-B891E4BE9EB7}" srcOrd="0" destOrd="0" presId="urn:microsoft.com/office/officeart/2005/8/layout/vList2"/>
    <dgm:cxn modelId="{119EF093-970F-4E1F-93D7-82A648E1DD26}" type="presOf" srcId="{6EC72535-CE94-4815-93BA-5966A25C7A51}" destId="{9A0C0DD3-CD87-4A4E-A58E-9AB9742C3E11}" srcOrd="0" destOrd="0" presId="urn:microsoft.com/office/officeart/2005/8/layout/vList2"/>
    <dgm:cxn modelId="{B8D531A3-8170-4491-A0BE-FD6B518E0DA0}" srcId="{2BF5B4D4-3E63-425C-9356-F08B9435FE42}" destId="{F0895EC5-E717-4BC7-830C-FA57EEDF2188}" srcOrd="3" destOrd="0" parTransId="{87312A2B-04E3-4051-8F99-A1E6756587A2}" sibTransId="{B101633F-291A-4A45-850F-3952CBDFBA23}"/>
    <dgm:cxn modelId="{BABF52A6-1754-4D6B-B86A-0CE00A7732D8}" type="presOf" srcId="{BD3E1809-FCFE-413D-B48A-94C5126859DA}" destId="{2DE49D51-FA43-4012-A370-8C228609C7E1}" srcOrd="0" destOrd="0" presId="urn:microsoft.com/office/officeart/2005/8/layout/vList2"/>
    <dgm:cxn modelId="{BF2F83C5-4BB0-4F55-8F62-4EADB0FD8A92}" type="presOf" srcId="{4FC589DF-B4E6-4831-BD0A-D67CA450D696}" destId="{2DE49D51-FA43-4012-A370-8C228609C7E1}" srcOrd="0" destOrd="2" presId="urn:microsoft.com/office/officeart/2005/8/layout/vList2"/>
    <dgm:cxn modelId="{576C80C6-8DEE-4CC8-BCD3-286CDEB1FAFA}" type="presOf" srcId="{CB316EAE-0FE0-4371-8227-EE1DE04D6082}" destId="{DD83F85A-30E9-4B7A-BE16-B891E4BE9EB7}" srcOrd="0" destOrd="1" presId="urn:microsoft.com/office/officeart/2005/8/layout/vList2"/>
    <dgm:cxn modelId="{B59362DD-812D-4D7E-9C30-72A4E98939FF}" srcId="{6EC72535-CE94-4815-93BA-5966A25C7A51}" destId="{2BF5B4D4-3E63-425C-9356-F08B9435FE42}" srcOrd="1" destOrd="0" parTransId="{4D0D67EC-BFCF-4ED7-A479-71D23B87AAE4}" sibTransId="{2F2BC852-4BC5-4D7D-8BDF-37AFE18A9773}"/>
    <dgm:cxn modelId="{82E1EFDE-95E2-4F62-A679-FF7595141F7E}" srcId="{CA3BB90A-19F9-492F-A723-3807476B79F8}" destId="{CB316EAE-0FE0-4371-8227-EE1DE04D6082}" srcOrd="1" destOrd="0" parTransId="{037A267B-373F-485D-8686-03DDD8176DB4}" sibTransId="{A81861D3-9F68-4BDD-952D-2429492945CB}"/>
    <dgm:cxn modelId="{FD070CDF-A49C-4CA4-8088-534C875C7BC8}" srcId="{CA3BB90A-19F9-492F-A723-3807476B79F8}" destId="{1E5849A4-2569-4FEC-8005-91F7A2872958}" srcOrd="2" destOrd="0" parTransId="{589E7381-E359-4F9E-9A8B-C0F433A913EF}" sibTransId="{C7322526-EBE8-49EE-9EBA-7D37902EE397}"/>
    <dgm:cxn modelId="{56E9A7E4-3520-4421-8EC6-FD913C3028A2}" type="presOf" srcId="{5D97A9C0-0F59-47B5-AD79-FBF8B973AB94}" destId="{2DE49D51-FA43-4012-A370-8C228609C7E1}" srcOrd="0" destOrd="4" presId="urn:microsoft.com/office/officeart/2005/8/layout/vList2"/>
    <dgm:cxn modelId="{A8815487-62A3-4A92-877C-02E32109CB28}" type="presParOf" srcId="{9A0C0DD3-CD87-4A4E-A58E-9AB9742C3E11}" destId="{88CAC04C-0B8E-434A-B809-50693C3A619C}" srcOrd="0" destOrd="0" presId="urn:microsoft.com/office/officeart/2005/8/layout/vList2"/>
    <dgm:cxn modelId="{8479E15D-686E-4152-8F28-956DC23B807F}" type="presParOf" srcId="{9A0C0DD3-CD87-4A4E-A58E-9AB9742C3E11}" destId="{DD83F85A-30E9-4B7A-BE16-B891E4BE9EB7}" srcOrd="1" destOrd="0" presId="urn:microsoft.com/office/officeart/2005/8/layout/vList2"/>
    <dgm:cxn modelId="{5B682044-4A8B-4D78-BD7F-BD865230DB03}" type="presParOf" srcId="{9A0C0DD3-CD87-4A4E-A58E-9AB9742C3E11}" destId="{D3B88E6C-4D93-4FD0-A6C0-0E9B7B08BF14}" srcOrd="2" destOrd="0" presId="urn:microsoft.com/office/officeart/2005/8/layout/vList2"/>
    <dgm:cxn modelId="{54D4D191-06B4-4A08-85D5-13086E795F6C}" type="presParOf" srcId="{9A0C0DD3-CD87-4A4E-A58E-9AB9742C3E11}" destId="{2DE49D51-FA43-4012-A370-8C228609C7E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045F7-63A6-4803-A11B-F8FF71512DB2}">
      <dsp:nvSpPr>
        <dsp:cNvPr id="0" name=""/>
        <dsp:cNvSpPr/>
      </dsp:nvSpPr>
      <dsp:spPr>
        <a:xfrm>
          <a:off x="141" y="1774586"/>
          <a:ext cx="2266626" cy="1869493"/>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ctr" defTabSz="800100">
            <a:lnSpc>
              <a:spcPct val="90000"/>
            </a:lnSpc>
            <a:spcBef>
              <a:spcPct val="0"/>
            </a:spcBef>
            <a:spcAft>
              <a:spcPct val="15000"/>
            </a:spcAft>
            <a:buFontTx/>
            <a:buNone/>
          </a:pPr>
          <a:endParaRPr lang="it-IT" sz="1800" kern="1200" dirty="0"/>
        </a:p>
        <a:p>
          <a:pPr marL="171450" lvl="1" indent="-171450" algn="ctr" defTabSz="800100">
            <a:lnSpc>
              <a:spcPct val="90000"/>
            </a:lnSpc>
            <a:spcBef>
              <a:spcPct val="0"/>
            </a:spcBef>
            <a:spcAft>
              <a:spcPct val="15000"/>
            </a:spcAft>
            <a:buFontTx/>
            <a:buNone/>
          </a:pPr>
          <a:endParaRPr lang="it-IT" sz="1800" kern="1200" dirty="0"/>
        </a:p>
        <a:p>
          <a:pPr marL="171450" lvl="1" indent="-171450" algn="ctr" defTabSz="800100">
            <a:lnSpc>
              <a:spcPct val="90000"/>
            </a:lnSpc>
            <a:spcBef>
              <a:spcPct val="0"/>
            </a:spcBef>
            <a:spcAft>
              <a:spcPct val="15000"/>
            </a:spcAft>
            <a:buFontTx/>
            <a:buNone/>
          </a:pPr>
          <a:r>
            <a:rPr lang="it-IT" sz="1800" kern="1200" dirty="0"/>
            <a:t>Passaggio</a:t>
          </a:r>
        </a:p>
        <a:p>
          <a:pPr marL="171450" lvl="1" indent="-171450" algn="ctr" defTabSz="800100">
            <a:lnSpc>
              <a:spcPct val="90000"/>
            </a:lnSpc>
            <a:spcBef>
              <a:spcPct val="0"/>
            </a:spcBef>
            <a:spcAft>
              <a:spcPct val="15000"/>
            </a:spcAft>
            <a:buFontTx/>
            <a:buNone/>
          </a:pPr>
          <a:r>
            <a:rPr lang="it-IT" sz="1800" kern="1200" dirty="0"/>
            <a:t>Fiscalità</a:t>
          </a:r>
        </a:p>
      </dsp:txBody>
      <dsp:txXfrm>
        <a:off x="43163" y="1817608"/>
        <a:ext cx="2180582" cy="1382843"/>
      </dsp:txXfrm>
    </dsp:sp>
    <dsp:sp modelId="{0AD31B53-286A-4229-B91B-32A77F782F59}">
      <dsp:nvSpPr>
        <dsp:cNvPr id="0" name=""/>
        <dsp:cNvSpPr/>
      </dsp:nvSpPr>
      <dsp:spPr>
        <a:xfrm>
          <a:off x="1300946" y="2316885"/>
          <a:ext cx="2356306" cy="2356306"/>
        </a:xfrm>
        <a:prstGeom prst="leftCircularArrow">
          <a:avLst>
            <a:gd name="adj1" fmla="val 2550"/>
            <a:gd name="adj2" fmla="val 309429"/>
            <a:gd name="adj3" fmla="val 2084940"/>
            <a:gd name="adj4" fmla="val 9024489"/>
            <a:gd name="adj5" fmla="val 297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E43680-B953-405F-8B57-5A7253B8C619}">
      <dsp:nvSpPr>
        <dsp:cNvPr id="0" name=""/>
        <dsp:cNvSpPr/>
      </dsp:nvSpPr>
      <dsp:spPr>
        <a:xfrm>
          <a:off x="503836" y="3243474"/>
          <a:ext cx="2014779" cy="801211"/>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it-IT" sz="2400" kern="1200" dirty="0"/>
            <a:t>RICCHEZZA</a:t>
          </a:r>
        </a:p>
      </dsp:txBody>
      <dsp:txXfrm>
        <a:off x="527303" y="3266941"/>
        <a:ext cx="1967845" cy="754277"/>
      </dsp:txXfrm>
    </dsp:sp>
    <dsp:sp modelId="{6C7D4388-99D9-4A85-B3E7-101669599C06}">
      <dsp:nvSpPr>
        <dsp:cNvPr id="0" name=""/>
        <dsp:cNvSpPr/>
      </dsp:nvSpPr>
      <dsp:spPr>
        <a:xfrm>
          <a:off x="2804762" y="1774586"/>
          <a:ext cx="2266626" cy="1869493"/>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ctr" defTabSz="800100">
            <a:lnSpc>
              <a:spcPct val="90000"/>
            </a:lnSpc>
            <a:spcBef>
              <a:spcPct val="0"/>
            </a:spcBef>
            <a:spcAft>
              <a:spcPct val="15000"/>
            </a:spcAft>
            <a:buFontTx/>
            <a:buNone/>
          </a:pPr>
          <a:endParaRPr lang="it-IT" sz="1800" kern="1200" dirty="0"/>
        </a:p>
        <a:p>
          <a:pPr marL="171450" lvl="1" indent="-171450" algn="ctr" defTabSz="800100">
            <a:lnSpc>
              <a:spcPct val="90000"/>
            </a:lnSpc>
            <a:spcBef>
              <a:spcPct val="0"/>
            </a:spcBef>
            <a:spcAft>
              <a:spcPct val="15000"/>
            </a:spcAft>
            <a:buFontTx/>
            <a:buNone/>
          </a:pPr>
          <a:r>
            <a:rPr lang="it-IT" sz="1800" kern="1200" dirty="0"/>
            <a:t>Impresa</a:t>
          </a:r>
        </a:p>
        <a:p>
          <a:pPr marL="171450" lvl="1" indent="-171450" algn="ctr" defTabSz="800100">
            <a:lnSpc>
              <a:spcPct val="90000"/>
            </a:lnSpc>
            <a:spcBef>
              <a:spcPct val="0"/>
            </a:spcBef>
            <a:spcAft>
              <a:spcPct val="15000"/>
            </a:spcAft>
            <a:buNone/>
          </a:pPr>
          <a:r>
            <a:rPr lang="it-IT" sz="1800" kern="1200" dirty="0"/>
            <a:t>Continuità dopo la successione</a:t>
          </a:r>
        </a:p>
      </dsp:txBody>
      <dsp:txXfrm>
        <a:off x="2847784" y="2218214"/>
        <a:ext cx="2180582" cy="1382843"/>
      </dsp:txXfrm>
    </dsp:sp>
    <dsp:sp modelId="{5F0F7AD5-0E29-4C8A-8EFE-56695B3DDB44}">
      <dsp:nvSpPr>
        <dsp:cNvPr id="0" name=""/>
        <dsp:cNvSpPr/>
      </dsp:nvSpPr>
      <dsp:spPr>
        <a:xfrm>
          <a:off x="4086679" y="672173"/>
          <a:ext cx="2645930" cy="2645930"/>
        </a:xfrm>
        <a:prstGeom prst="circularArrow">
          <a:avLst>
            <a:gd name="adj1" fmla="val 2271"/>
            <a:gd name="adj2" fmla="val 273786"/>
            <a:gd name="adj3" fmla="val 19550703"/>
            <a:gd name="adj4" fmla="val 12575511"/>
            <a:gd name="adj5" fmla="val 265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15D72B3-3642-40C4-924D-7F1A3D8044AF}">
      <dsp:nvSpPr>
        <dsp:cNvPr id="0" name=""/>
        <dsp:cNvSpPr/>
      </dsp:nvSpPr>
      <dsp:spPr>
        <a:xfrm>
          <a:off x="3308457" y="1373981"/>
          <a:ext cx="2014779" cy="801211"/>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it-IT" sz="2400" kern="1200" dirty="0"/>
            <a:t>FAMIGLIA</a:t>
          </a:r>
        </a:p>
      </dsp:txBody>
      <dsp:txXfrm>
        <a:off x="3331924" y="1397448"/>
        <a:ext cx="1967845" cy="754277"/>
      </dsp:txXfrm>
    </dsp:sp>
    <dsp:sp modelId="{FB634CD4-A7EF-49BF-830E-322EB172A298}">
      <dsp:nvSpPr>
        <dsp:cNvPr id="0" name=""/>
        <dsp:cNvSpPr/>
      </dsp:nvSpPr>
      <dsp:spPr>
        <a:xfrm>
          <a:off x="5609383" y="1774586"/>
          <a:ext cx="2266626" cy="1869493"/>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marL="171450" lvl="1" indent="-171450" algn="ctr" defTabSz="800100">
            <a:lnSpc>
              <a:spcPct val="90000"/>
            </a:lnSpc>
            <a:spcBef>
              <a:spcPct val="0"/>
            </a:spcBef>
            <a:spcAft>
              <a:spcPct val="15000"/>
            </a:spcAft>
            <a:buFontTx/>
            <a:buNone/>
          </a:pPr>
          <a:r>
            <a:rPr lang="it-IT" sz="1800" kern="1200" dirty="0"/>
            <a:t>Trasmissione semplice</a:t>
          </a:r>
        </a:p>
        <a:p>
          <a:pPr marL="171450" lvl="1" indent="-171450" algn="ctr" defTabSz="800100">
            <a:lnSpc>
              <a:spcPct val="90000"/>
            </a:lnSpc>
            <a:spcBef>
              <a:spcPct val="0"/>
            </a:spcBef>
            <a:spcAft>
              <a:spcPct val="15000"/>
            </a:spcAft>
            <a:buFontTx/>
            <a:buNone/>
          </a:pPr>
          <a:r>
            <a:rPr lang="it-IT" sz="1800" kern="1200" dirty="0"/>
            <a:t>Preoccupazione per l’impresa</a:t>
          </a:r>
        </a:p>
        <a:p>
          <a:pPr marL="171450" lvl="1" indent="-171450" algn="ctr" defTabSz="800100">
            <a:lnSpc>
              <a:spcPct val="90000"/>
            </a:lnSpc>
            <a:spcBef>
              <a:spcPct val="0"/>
            </a:spcBef>
            <a:spcAft>
              <a:spcPct val="15000"/>
            </a:spcAft>
            <a:buFontTx/>
            <a:buNone/>
          </a:pPr>
          <a:r>
            <a:rPr lang="it-IT" sz="1800" kern="1200" dirty="0"/>
            <a:t>Agevolare la successione</a:t>
          </a:r>
        </a:p>
      </dsp:txBody>
      <dsp:txXfrm>
        <a:off x="5652405" y="1817608"/>
        <a:ext cx="2180582" cy="1382843"/>
      </dsp:txXfrm>
    </dsp:sp>
    <dsp:sp modelId="{394E39C3-38F1-47FE-92DF-A6AD5BCD5F69}">
      <dsp:nvSpPr>
        <dsp:cNvPr id="0" name=""/>
        <dsp:cNvSpPr/>
      </dsp:nvSpPr>
      <dsp:spPr>
        <a:xfrm>
          <a:off x="6113078" y="3243474"/>
          <a:ext cx="2014779" cy="801211"/>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it-IT" sz="2400" kern="1200" dirty="0"/>
            <a:t>LEGISLATORE</a:t>
          </a:r>
        </a:p>
      </dsp:txBody>
      <dsp:txXfrm>
        <a:off x="6136545" y="3266941"/>
        <a:ext cx="1967845" cy="7542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AE0B02-FB21-416A-A467-5AFE0D847FA6}">
      <dsp:nvSpPr>
        <dsp:cNvPr id="0" name=""/>
        <dsp:cNvSpPr/>
      </dsp:nvSpPr>
      <dsp:spPr>
        <a:xfrm>
          <a:off x="0" y="373918"/>
          <a:ext cx="11029950" cy="5040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1D353A-54BB-4297-921E-9D9FA7B03566}">
      <dsp:nvSpPr>
        <dsp:cNvPr id="0" name=""/>
        <dsp:cNvSpPr/>
      </dsp:nvSpPr>
      <dsp:spPr>
        <a:xfrm>
          <a:off x="551497" y="78718"/>
          <a:ext cx="7720965" cy="59040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1834" tIns="0" rIns="291834" bIns="0" numCol="1" spcCol="1270" anchor="ctr" anchorCtr="0">
          <a:noAutofit/>
        </a:bodyPr>
        <a:lstStyle/>
        <a:p>
          <a:pPr marL="0" lvl="0" indent="0" algn="l" defTabSz="889000">
            <a:lnSpc>
              <a:spcPct val="90000"/>
            </a:lnSpc>
            <a:spcBef>
              <a:spcPct val="0"/>
            </a:spcBef>
            <a:spcAft>
              <a:spcPct val="35000"/>
            </a:spcAft>
            <a:buNone/>
          </a:pPr>
          <a:r>
            <a:rPr lang="it-IT" sz="2000" kern="1200"/>
            <a:t>Il beneficiario</a:t>
          </a:r>
          <a:endParaRPr lang="en-US" sz="2000" kern="1200"/>
        </a:p>
      </dsp:txBody>
      <dsp:txXfrm>
        <a:off x="580318" y="107539"/>
        <a:ext cx="7663323" cy="532758"/>
      </dsp:txXfrm>
    </dsp:sp>
    <dsp:sp modelId="{38858C59-82E4-4D38-B2C6-51A693DD7624}">
      <dsp:nvSpPr>
        <dsp:cNvPr id="0" name=""/>
        <dsp:cNvSpPr/>
      </dsp:nvSpPr>
      <dsp:spPr>
        <a:xfrm>
          <a:off x="0" y="1281119"/>
          <a:ext cx="11029950" cy="5040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D1DA115-C0C3-4171-818E-B5674F098B9D}">
      <dsp:nvSpPr>
        <dsp:cNvPr id="0" name=""/>
        <dsp:cNvSpPr/>
      </dsp:nvSpPr>
      <dsp:spPr>
        <a:xfrm>
          <a:off x="551497" y="985919"/>
          <a:ext cx="7720965" cy="59040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1834" tIns="0" rIns="291834" bIns="0" numCol="1" spcCol="1270" anchor="ctr" anchorCtr="0">
          <a:noAutofit/>
        </a:bodyPr>
        <a:lstStyle/>
        <a:p>
          <a:pPr marL="0" lvl="0" indent="0" algn="l" defTabSz="889000">
            <a:lnSpc>
              <a:spcPct val="90000"/>
            </a:lnSpc>
            <a:spcBef>
              <a:spcPct val="0"/>
            </a:spcBef>
            <a:spcAft>
              <a:spcPct val="35000"/>
            </a:spcAft>
            <a:buNone/>
          </a:pPr>
          <a:r>
            <a:rPr lang="it-IT" sz="2000" kern="1200"/>
            <a:t>Il discendente legittimario (figlio)</a:t>
          </a:r>
          <a:endParaRPr lang="en-US" sz="2000" kern="1200"/>
        </a:p>
      </dsp:txBody>
      <dsp:txXfrm>
        <a:off x="580318" y="1014740"/>
        <a:ext cx="7663323" cy="532758"/>
      </dsp:txXfrm>
    </dsp:sp>
    <dsp:sp modelId="{616B2B67-1DC7-41A1-AA8C-CF32227F8742}">
      <dsp:nvSpPr>
        <dsp:cNvPr id="0" name=""/>
        <dsp:cNvSpPr/>
      </dsp:nvSpPr>
      <dsp:spPr>
        <a:xfrm>
          <a:off x="0" y="2188319"/>
          <a:ext cx="11029950" cy="5040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607019-9230-4017-8BCA-B7762479CCC6}">
      <dsp:nvSpPr>
        <dsp:cNvPr id="0" name=""/>
        <dsp:cNvSpPr/>
      </dsp:nvSpPr>
      <dsp:spPr>
        <a:xfrm>
          <a:off x="551497" y="1893119"/>
          <a:ext cx="7720965" cy="59040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1834" tIns="0" rIns="291834" bIns="0" numCol="1" spcCol="1270" anchor="ctr" anchorCtr="0">
          <a:noAutofit/>
        </a:bodyPr>
        <a:lstStyle/>
        <a:p>
          <a:pPr marL="0" lvl="0" indent="0" algn="l" defTabSz="889000">
            <a:lnSpc>
              <a:spcPct val="90000"/>
            </a:lnSpc>
            <a:spcBef>
              <a:spcPct val="0"/>
            </a:spcBef>
            <a:spcAft>
              <a:spcPct val="35000"/>
            </a:spcAft>
            <a:buNone/>
          </a:pPr>
          <a:r>
            <a:rPr lang="it-IT" sz="2000" kern="1200"/>
            <a:t>Il discendente non legittimario (figlia)</a:t>
          </a:r>
          <a:endParaRPr lang="en-US" sz="2000" kern="1200"/>
        </a:p>
      </dsp:txBody>
      <dsp:txXfrm>
        <a:off x="580318" y="1921940"/>
        <a:ext cx="7663323" cy="532758"/>
      </dsp:txXfrm>
    </dsp:sp>
    <dsp:sp modelId="{84AC605C-4D32-430D-8282-75B1B7E6C72D}">
      <dsp:nvSpPr>
        <dsp:cNvPr id="0" name=""/>
        <dsp:cNvSpPr/>
      </dsp:nvSpPr>
      <dsp:spPr>
        <a:xfrm>
          <a:off x="0" y="3095519"/>
          <a:ext cx="11029950" cy="5040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C468A4-67F4-41ED-B091-208DA6ADD229}">
      <dsp:nvSpPr>
        <dsp:cNvPr id="0" name=""/>
        <dsp:cNvSpPr/>
      </dsp:nvSpPr>
      <dsp:spPr>
        <a:xfrm>
          <a:off x="551497" y="2800319"/>
          <a:ext cx="7720965" cy="59040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1834" tIns="0" rIns="291834" bIns="0" numCol="1" spcCol="1270" anchor="ctr" anchorCtr="0">
          <a:noAutofit/>
        </a:bodyPr>
        <a:lstStyle/>
        <a:p>
          <a:pPr marL="0" lvl="0" indent="0" algn="l" defTabSz="889000">
            <a:lnSpc>
              <a:spcPct val="90000"/>
            </a:lnSpc>
            <a:spcBef>
              <a:spcPct val="0"/>
            </a:spcBef>
            <a:spcAft>
              <a:spcPct val="35000"/>
            </a:spcAft>
            <a:buNone/>
          </a:pPr>
          <a:r>
            <a:rPr lang="it-IT" sz="2000" kern="1200" dirty="0"/>
            <a:t>L’Agenzia delle Entrate</a:t>
          </a:r>
          <a:endParaRPr lang="en-US" sz="2000" kern="1200" dirty="0"/>
        </a:p>
      </dsp:txBody>
      <dsp:txXfrm>
        <a:off x="580318" y="2829140"/>
        <a:ext cx="7663323" cy="5327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18108-8CA4-48E8-A9D9-0274D068C1F2}">
      <dsp:nvSpPr>
        <dsp:cNvPr id="0" name=""/>
        <dsp:cNvSpPr/>
      </dsp:nvSpPr>
      <dsp:spPr>
        <a:xfrm>
          <a:off x="3231" y="406553"/>
          <a:ext cx="2307241" cy="146509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249795-5B4D-4B00-B144-18B6D239AFF4}">
      <dsp:nvSpPr>
        <dsp:cNvPr id="0" name=""/>
        <dsp:cNvSpPr/>
      </dsp:nvSpPr>
      <dsp:spPr>
        <a:xfrm>
          <a:off x="259591" y="650095"/>
          <a:ext cx="2307241" cy="146509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it-IT" sz="2600" kern="1200" dirty="0"/>
            <a:t>Trasferimento per </a:t>
          </a:r>
          <a:r>
            <a:rPr lang="it-IT" sz="2600" kern="1200" dirty="0" err="1"/>
            <a:t>mortis</a:t>
          </a:r>
          <a:r>
            <a:rPr lang="it-IT" sz="2600" kern="1200" dirty="0"/>
            <a:t> causa </a:t>
          </a:r>
          <a:endParaRPr lang="en-US" sz="2600" kern="1200" dirty="0"/>
        </a:p>
      </dsp:txBody>
      <dsp:txXfrm>
        <a:off x="302502" y="693006"/>
        <a:ext cx="2221419" cy="1379276"/>
      </dsp:txXfrm>
    </dsp:sp>
    <dsp:sp modelId="{0F6E9C7A-61AA-4F22-B461-67D0C539B709}">
      <dsp:nvSpPr>
        <dsp:cNvPr id="0" name=""/>
        <dsp:cNvSpPr/>
      </dsp:nvSpPr>
      <dsp:spPr>
        <a:xfrm>
          <a:off x="2823193" y="406553"/>
          <a:ext cx="2307241" cy="146509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9E6A72-B787-47BE-837E-A6CF711FD0A8}">
      <dsp:nvSpPr>
        <dsp:cNvPr id="0" name=""/>
        <dsp:cNvSpPr/>
      </dsp:nvSpPr>
      <dsp:spPr>
        <a:xfrm>
          <a:off x="3079553" y="650095"/>
          <a:ext cx="2307241" cy="146509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t>Incremento</a:t>
          </a:r>
          <a:r>
            <a:rPr lang="en-US" sz="2600" kern="1200" dirty="0"/>
            <a:t> </a:t>
          </a:r>
          <a:r>
            <a:rPr lang="en-US" sz="2600" kern="1200" dirty="0" err="1"/>
            <a:t>patrimoniale</a:t>
          </a:r>
          <a:endParaRPr lang="en-US" sz="2600" kern="1200" dirty="0"/>
        </a:p>
      </dsp:txBody>
      <dsp:txXfrm>
        <a:off x="3122464" y="693006"/>
        <a:ext cx="2221419" cy="1379276"/>
      </dsp:txXfrm>
    </dsp:sp>
    <dsp:sp modelId="{90190D26-2D2A-456E-B5D4-EF42CB090E9F}">
      <dsp:nvSpPr>
        <dsp:cNvPr id="0" name=""/>
        <dsp:cNvSpPr/>
      </dsp:nvSpPr>
      <dsp:spPr>
        <a:xfrm>
          <a:off x="5643155" y="406553"/>
          <a:ext cx="2307241" cy="146509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A3BB72-C6EB-42FB-B156-3FC3E2AB427E}">
      <dsp:nvSpPr>
        <dsp:cNvPr id="0" name=""/>
        <dsp:cNvSpPr/>
      </dsp:nvSpPr>
      <dsp:spPr>
        <a:xfrm>
          <a:off x="5899515" y="650095"/>
          <a:ext cx="2307241" cy="146509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it-IT" sz="2600" kern="1200" dirty="0"/>
            <a:t>Profilo territoriale</a:t>
          </a:r>
          <a:endParaRPr lang="en-US" sz="2600" kern="1200" dirty="0"/>
        </a:p>
      </dsp:txBody>
      <dsp:txXfrm>
        <a:off x="5942426" y="693006"/>
        <a:ext cx="2221419" cy="1379276"/>
      </dsp:txXfrm>
    </dsp:sp>
    <dsp:sp modelId="{FE580F2F-6F10-4FD6-9290-4F8F3EAAC302}">
      <dsp:nvSpPr>
        <dsp:cNvPr id="0" name=""/>
        <dsp:cNvSpPr/>
      </dsp:nvSpPr>
      <dsp:spPr>
        <a:xfrm>
          <a:off x="8463116" y="406553"/>
          <a:ext cx="2307241" cy="146509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4D90E-6122-468E-9605-EF96BFAAAC4C}">
      <dsp:nvSpPr>
        <dsp:cNvPr id="0" name=""/>
        <dsp:cNvSpPr/>
      </dsp:nvSpPr>
      <dsp:spPr>
        <a:xfrm>
          <a:off x="8719477" y="650095"/>
          <a:ext cx="2307241" cy="146509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t>Testamentaria</a:t>
          </a:r>
          <a:r>
            <a:rPr lang="en-US" sz="2600" kern="1200" dirty="0"/>
            <a:t> o </a:t>
          </a:r>
          <a:r>
            <a:rPr lang="en-US" sz="2600" kern="1200" dirty="0" err="1"/>
            <a:t>legittima</a:t>
          </a:r>
          <a:endParaRPr lang="en-US" sz="2600" kern="1200" dirty="0"/>
        </a:p>
        <a:p>
          <a:pPr marL="0" lvl="0" indent="0" algn="ctr" defTabSz="1155700">
            <a:lnSpc>
              <a:spcPct val="90000"/>
            </a:lnSpc>
            <a:spcBef>
              <a:spcPct val="0"/>
            </a:spcBef>
            <a:spcAft>
              <a:spcPct val="35000"/>
            </a:spcAft>
            <a:buNone/>
          </a:pPr>
          <a:endParaRPr lang="en-US" sz="2600" kern="1200" dirty="0"/>
        </a:p>
      </dsp:txBody>
      <dsp:txXfrm>
        <a:off x="8762388" y="693006"/>
        <a:ext cx="2221419" cy="13792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18108-8CA4-48E8-A9D9-0274D068C1F2}">
      <dsp:nvSpPr>
        <dsp:cNvPr id="0" name=""/>
        <dsp:cNvSpPr/>
      </dsp:nvSpPr>
      <dsp:spPr>
        <a:xfrm>
          <a:off x="3231" y="406553"/>
          <a:ext cx="2307241" cy="146509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249795-5B4D-4B00-B144-18B6D239AFF4}">
      <dsp:nvSpPr>
        <dsp:cNvPr id="0" name=""/>
        <dsp:cNvSpPr/>
      </dsp:nvSpPr>
      <dsp:spPr>
        <a:xfrm>
          <a:off x="259591" y="650095"/>
          <a:ext cx="2307241" cy="146509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it-IT" sz="3600" kern="1200" dirty="0"/>
            <a:t>Contratto </a:t>
          </a:r>
          <a:endParaRPr lang="en-US" sz="3600" kern="1200" dirty="0"/>
        </a:p>
      </dsp:txBody>
      <dsp:txXfrm>
        <a:off x="302502" y="693006"/>
        <a:ext cx="2221419" cy="1379276"/>
      </dsp:txXfrm>
    </dsp:sp>
    <dsp:sp modelId="{0F6E9C7A-61AA-4F22-B461-67D0C539B709}">
      <dsp:nvSpPr>
        <dsp:cNvPr id="0" name=""/>
        <dsp:cNvSpPr/>
      </dsp:nvSpPr>
      <dsp:spPr>
        <a:xfrm>
          <a:off x="2823193" y="406553"/>
          <a:ext cx="2307241" cy="146509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9E6A72-B787-47BE-837E-A6CF711FD0A8}">
      <dsp:nvSpPr>
        <dsp:cNvPr id="0" name=""/>
        <dsp:cNvSpPr/>
      </dsp:nvSpPr>
      <dsp:spPr>
        <a:xfrm>
          <a:off x="3079553" y="650095"/>
          <a:ext cx="2307241" cy="146509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it-IT" sz="3600" kern="1200" dirty="0"/>
            <a:t>Spirito altruistico</a:t>
          </a:r>
          <a:endParaRPr lang="en-US" sz="3600" kern="1200" dirty="0"/>
        </a:p>
      </dsp:txBody>
      <dsp:txXfrm>
        <a:off x="3122464" y="693006"/>
        <a:ext cx="2221419" cy="1379276"/>
      </dsp:txXfrm>
    </dsp:sp>
    <dsp:sp modelId="{90190D26-2D2A-456E-B5D4-EF42CB090E9F}">
      <dsp:nvSpPr>
        <dsp:cNvPr id="0" name=""/>
        <dsp:cNvSpPr/>
      </dsp:nvSpPr>
      <dsp:spPr>
        <a:xfrm>
          <a:off x="5643155" y="406553"/>
          <a:ext cx="2307241" cy="146509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A3BB72-C6EB-42FB-B156-3FC3E2AB427E}">
      <dsp:nvSpPr>
        <dsp:cNvPr id="0" name=""/>
        <dsp:cNvSpPr/>
      </dsp:nvSpPr>
      <dsp:spPr>
        <a:xfrm>
          <a:off x="5899515" y="650095"/>
          <a:ext cx="2307241" cy="146509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it-IT" sz="3600" kern="1200"/>
            <a:t>Beni del donante</a:t>
          </a:r>
          <a:endParaRPr lang="en-US" sz="3600" kern="1200"/>
        </a:p>
      </dsp:txBody>
      <dsp:txXfrm>
        <a:off x="5942426" y="693006"/>
        <a:ext cx="2221419" cy="1379276"/>
      </dsp:txXfrm>
    </dsp:sp>
    <dsp:sp modelId="{FE580F2F-6F10-4FD6-9290-4F8F3EAAC302}">
      <dsp:nvSpPr>
        <dsp:cNvPr id="0" name=""/>
        <dsp:cNvSpPr/>
      </dsp:nvSpPr>
      <dsp:spPr>
        <a:xfrm>
          <a:off x="8463116" y="406553"/>
          <a:ext cx="2307241" cy="146509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4D90E-6122-468E-9605-EF96BFAAAC4C}">
      <dsp:nvSpPr>
        <dsp:cNvPr id="0" name=""/>
        <dsp:cNvSpPr/>
      </dsp:nvSpPr>
      <dsp:spPr>
        <a:xfrm>
          <a:off x="8719477" y="650095"/>
          <a:ext cx="2307241" cy="146509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A </a:t>
          </a:r>
          <a:r>
            <a:rPr lang="en-US" sz="3600" kern="1200" dirty="0" err="1"/>
            <a:t>titolo</a:t>
          </a:r>
          <a:r>
            <a:rPr lang="en-US" sz="3600" kern="1200" dirty="0"/>
            <a:t> </a:t>
          </a:r>
          <a:r>
            <a:rPr lang="en-US" sz="3600" kern="1200" dirty="0" err="1"/>
            <a:t>gratuito</a:t>
          </a:r>
          <a:endParaRPr lang="en-US" sz="3600" kern="1200" dirty="0"/>
        </a:p>
      </dsp:txBody>
      <dsp:txXfrm>
        <a:off x="8762388" y="693006"/>
        <a:ext cx="2221419" cy="13792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AC04C-0B8E-434A-B809-50693C3A619C}">
      <dsp:nvSpPr>
        <dsp:cNvPr id="0" name=""/>
        <dsp:cNvSpPr/>
      </dsp:nvSpPr>
      <dsp:spPr>
        <a:xfrm>
          <a:off x="0" y="14474"/>
          <a:ext cx="11273066" cy="561599"/>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t>L’introduzione del patto di famiglia è stato:</a:t>
          </a:r>
          <a:endParaRPr lang="en-US" sz="2400" kern="1200" dirty="0"/>
        </a:p>
      </dsp:txBody>
      <dsp:txXfrm>
        <a:off x="27415" y="41889"/>
        <a:ext cx="11218236" cy="506769"/>
      </dsp:txXfrm>
    </dsp:sp>
    <dsp:sp modelId="{DD83F85A-30E9-4B7A-BE16-B891E4BE9EB7}">
      <dsp:nvSpPr>
        <dsp:cNvPr id="0" name=""/>
        <dsp:cNvSpPr/>
      </dsp:nvSpPr>
      <dsp:spPr>
        <a:xfrm>
          <a:off x="0" y="576074"/>
          <a:ext cx="11273066" cy="124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92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it-IT" sz="2000" kern="1200" dirty="0"/>
            <a:t>Di forte interesse dell’ordinamento</a:t>
          </a:r>
          <a:endParaRPr lang="en-US" sz="2000" kern="1200" dirty="0"/>
        </a:p>
        <a:p>
          <a:pPr marL="228600" lvl="1" indent="-228600" algn="l" defTabSz="889000">
            <a:lnSpc>
              <a:spcPct val="90000"/>
            </a:lnSpc>
            <a:spcBef>
              <a:spcPct val="0"/>
            </a:spcBef>
            <a:spcAft>
              <a:spcPct val="20000"/>
            </a:spcAft>
            <a:buChar char="•"/>
          </a:pPr>
          <a:r>
            <a:rPr lang="it-IT" sz="2000" kern="1200" dirty="0"/>
            <a:t>Un articolato susseguirsi di proposte e disegni di legge</a:t>
          </a:r>
          <a:endParaRPr lang="en-US" sz="2000" kern="1200" dirty="0"/>
        </a:p>
        <a:p>
          <a:pPr marL="228600" lvl="1" indent="-228600" algn="l" defTabSz="889000">
            <a:lnSpc>
              <a:spcPct val="90000"/>
            </a:lnSpc>
            <a:spcBef>
              <a:spcPct val="0"/>
            </a:spcBef>
            <a:spcAft>
              <a:spcPct val="20000"/>
            </a:spcAft>
            <a:buChar char="•"/>
          </a:pPr>
          <a:r>
            <a:rPr lang="it-IT" sz="2000" kern="1200" dirty="0"/>
            <a:t>Frutto di un’osservazione attenta dello scenario economico italiano, caratterizzato da un rilevante numero di imprese a carattere familiare</a:t>
          </a:r>
          <a:endParaRPr lang="en-US" sz="2000" kern="1200" dirty="0"/>
        </a:p>
      </dsp:txBody>
      <dsp:txXfrm>
        <a:off x="0" y="576074"/>
        <a:ext cx="11273066" cy="1242000"/>
      </dsp:txXfrm>
    </dsp:sp>
    <dsp:sp modelId="{D3B88E6C-4D93-4FD0-A6C0-0E9B7B08BF14}">
      <dsp:nvSpPr>
        <dsp:cNvPr id="0" name=""/>
        <dsp:cNvSpPr/>
      </dsp:nvSpPr>
      <dsp:spPr>
        <a:xfrm>
          <a:off x="0" y="1818074"/>
          <a:ext cx="11273066" cy="561599"/>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t>Il risultato è stato possibile:</a:t>
          </a:r>
          <a:endParaRPr lang="en-US" sz="2400" kern="1200" dirty="0"/>
        </a:p>
      </dsp:txBody>
      <dsp:txXfrm>
        <a:off x="27415" y="1845489"/>
        <a:ext cx="11218236" cy="506769"/>
      </dsp:txXfrm>
    </dsp:sp>
    <dsp:sp modelId="{2DE49D51-FA43-4012-A370-8C228609C7E1}">
      <dsp:nvSpPr>
        <dsp:cNvPr id="0" name=""/>
        <dsp:cNvSpPr/>
      </dsp:nvSpPr>
      <dsp:spPr>
        <a:xfrm>
          <a:off x="0" y="2379674"/>
          <a:ext cx="11273066" cy="2136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920"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it-IT" sz="2000" kern="1200" dirty="0"/>
            <a:t>Fornendo al titolare di un’azienda uno strumento giuridico </a:t>
          </a:r>
          <a14:m xmlns:a14="http://schemas.microsoft.com/office/drawing/2010/main">
            <m:oMath xmlns:m="http://schemas.openxmlformats.org/officeDocument/2006/math">
              <m:r>
                <a:rPr lang="it-IT" sz="2000" i="1" kern="1200" smtClean="0">
                  <a:latin typeface="Cambria Math" panose="02040503050406030204" pitchFamily="18" charset="0"/>
                  <a:ea typeface="Cambria Math" panose="02040503050406030204" pitchFamily="18" charset="0"/>
                </a:rPr>
                <m:t>→</m:t>
              </m:r>
            </m:oMath>
          </a14:m>
          <a:r>
            <a:rPr lang="it-IT" sz="2000" kern="1200" dirty="0"/>
            <a:t> è stato inserito un contratto tipico </a:t>
          </a:r>
          <a:endParaRPr lang="en-US" sz="2000" kern="1200" dirty="0"/>
        </a:p>
        <a:p>
          <a:pPr marL="228600" lvl="1" indent="-228600" algn="l" defTabSz="889000">
            <a:lnSpc>
              <a:spcPct val="90000"/>
            </a:lnSpc>
            <a:spcBef>
              <a:spcPct val="0"/>
            </a:spcBef>
            <a:spcAft>
              <a:spcPct val="20000"/>
            </a:spcAft>
            <a:buChar char="•"/>
          </a:pPr>
          <a:r>
            <a:rPr lang="it-IT" sz="2000" kern="1200" dirty="0"/>
            <a:t>Salvaguardando la continuità della gestione di imprese di famiglia, nonostante il succedersi delle generazioni</a:t>
          </a:r>
          <a:endParaRPr lang="en-US" sz="2000" kern="1200" dirty="0"/>
        </a:p>
        <a:p>
          <a:pPr marL="228600" lvl="1" indent="-228600" algn="l" defTabSz="889000">
            <a:lnSpc>
              <a:spcPct val="90000"/>
            </a:lnSpc>
            <a:spcBef>
              <a:spcPct val="0"/>
            </a:spcBef>
            <a:spcAft>
              <a:spcPct val="20000"/>
            </a:spcAft>
            <a:buChar char="•"/>
          </a:pPr>
          <a:r>
            <a:rPr lang="it-IT" sz="2000" kern="1200" dirty="0"/>
            <a:t>Anticipando già durante la vita del disponente gli effetti normalmente rinviati all’apertura della successione </a:t>
          </a:r>
          <a:r>
            <a:rPr lang="it-IT" sz="2000" i="1" kern="1200" dirty="0" err="1"/>
            <a:t>mortis</a:t>
          </a:r>
          <a:r>
            <a:rPr lang="it-IT" sz="2000" i="1" kern="1200" dirty="0"/>
            <a:t> causa</a:t>
          </a:r>
          <a:endParaRPr lang="en-US" sz="2000" kern="1200" dirty="0"/>
        </a:p>
        <a:p>
          <a:pPr marL="228600" lvl="1" indent="-228600" algn="l" defTabSz="889000">
            <a:lnSpc>
              <a:spcPct val="90000"/>
            </a:lnSpc>
            <a:spcBef>
              <a:spcPct val="0"/>
            </a:spcBef>
            <a:spcAft>
              <a:spcPct val="20000"/>
            </a:spcAft>
            <a:buChar char="•"/>
          </a:pPr>
          <a:r>
            <a:rPr lang="en-US" sz="2000" kern="1200" dirty="0" err="1"/>
            <a:t>Tutelando</a:t>
          </a:r>
          <a:r>
            <a:rPr lang="en-US" sz="2000" kern="1200" dirty="0"/>
            <a:t> </a:t>
          </a:r>
          <a:r>
            <a:rPr lang="en-US" sz="2000" kern="1200" dirty="0" err="1"/>
            <a:t>gli</a:t>
          </a:r>
          <a:r>
            <a:rPr lang="en-US" sz="2000" kern="1200" dirty="0"/>
            <a:t> </a:t>
          </a:r>
          <a:r>
            <a:rPr lang="en-US" sz="2000" kern="1200" dirty="0" err="1"/>
            <a:t>interessi</a:t>
          </a:r>
          <a:r>
            <a:rPr lang="en-US" sz="2000" kern="1200" dirty="0"/>
            <a:t> </a:t>
          </a:r>
          <a:r>
            <a:rPr lang="en-US" sz="2000" kern="1200" dirty="0" err="1"/>
            <a:t>patrimoniali</a:t>
          </a:r>
          <a:r>
            <a:rPr lang="en-US" sz="2000" kern="1200" dirty="0"/>
            <a:t> </a:t>
          </a:r>
          <a:r>
            <a:rPr lang="en-US" sz="2000" kern="1200" dirty="0" err="1"/>
            <a:t>dei</a:t>
          </a:r>
          <a:r>
            <a:rPr lang="en-US" sz="2000" kern="1200" dirty="0"/>
            <a:t> </a:t>
          </a:r>
          <a:r>
            <a:rPr lang="en-US" sz="2000" kern="1200" dirty="0" err="1"/>
            <a:t>discendenti</a:t>
          </a:r>
          <a:r>
            <a:rPr lang="en-US" sz="2000" kern="1200" dirty="0"/>
            <a:t> </a:t>
          </a:r>
          <a:r>
            <a:rPr lang="en-US" sz="2000" kern="1200" dirty="0" err="1"/>
            <a:t>dell’imprenditore</a:t>
          </a:r>
          <a:endParaRPr lang="en-US" sz="2000" kern="1200" dirty="0"/>
        </a:p>
        <a:p>
          <a:pPr marL="171450" lvl="1" indent="-171450" algn="l" defTabSz="844550">
            <a:lnSpc>
              <a:spcPct val="90000"/>
            </a:lnSpc>
            <a:spcBef>
              <a:spcPct val="0"/>
            </a:spcBef>
            <a:spcAft>
              <a:spcPct val="20000"/>
            </a:spcAft>
            <a:buChar char="•"/>
          </a:pPr>
          <a:endParaRPr lang="en-US" sz="1900" kern="1200" dirty="0"/>
        </a:p>
      </dsp:txBody>
      <dsp:txXfrm>
        <a:off x="0" y="2379674"/>
        <a:ext cx="11273066" cy="21362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B2D36A-C360-4DA2-8D1D-0FE5BC734A15}">
      <dsp:nvSpPr>
        <dsp:cNvPr id="0" name=""/>
        <dsp:cNvSpPr/>
      </dsp:nvSpPr>
      <dsp:spPr>
        <a:xfrm>
          <a:off x="3770" y="1158893"/>
          <a:ext cx="1837068" cy="116653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4AA6E2-BA8B-4B37-BACD-86752D0AE324}">
      <dsp:nvSpPr>
        <dsp:cNvPr id="0" name=""/>
        <dsp:cNvSpPr/>
      </dsp:nvSpPr>
      <dsp:spPr>
        <a:xfrm>
          <a:off x="207888" y="1352806"/>
          <a:ext cx="1837068" cy="116653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a:t>Contratto plurilaterale</a:t>
          </a:r>
          <a:endParaRPr lang="en-US" sz="1800" kern="1200"/>
        </a:p>
      </dsp:txBody>
      <dsp:txXfrm>
        <a:off x="242055" y="1386973"/>
        <a:ext cx="1768734" cy="1098204"/>
      </dsp:txXfrm>
    </dsp:sp>
    <dsp:sp modelId="{486ABFE6-435B-45EA-942E-70D852F42337}">
      <dsp:nvSpPr>
        <dsp:cNvPr id="0" name=""/>
        <dsp:cNvSpPr/>
      </dsp:nvSpPr>
      <dsp:spPr>
        <a:xfrm>
          <a:off x="2249075" y="1158893"/>
          <a:ext cx="1837068" cy="116653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B1A92E-7DA9-4E5E-B6D3-BEFB14A30182}">
      <dsp:nvSpPr>
        <dsp:cNvPr id="0" name=""/>
        <dsp:cNvSpPr/>
      </dsp:nvSpPr>
      <dsp:spPr>
        <a:xfrm>
          <a:off x="2453194" y="1352806"/>
          <a:ext cx="1837068" cy="116653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a:t>A forma solenne</a:t>
          </a:r>
          <a:endParaRPr lang="en-US" sz="1800" kern="1200"/>
        </a:p>
      </dsp:txBody>
      <dsp:txXfrm>
        <a:off x="2487361" y="1386973"/>
        <a:ext cx="1768734" cy="1098204"/>
      </dsp:txXfrm>
    </dsp:sp>
    <dsp:sp modelId="{654DA3F1-F0AB-428A-869A-BFA822086789}">
      <dsp:nvSpPr>
        <dsp:cNvPr id="0" name=""/>
        <dsp:cNvSpPr/>
      </dsp:nvSpPr>
      <dsp:spPr>
        <a:xfrm>
          <a:off x="4494381" y="1158893"/>
          <a:ext cx="1837068" cy="116653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39961-44EC-4892-A57D-4FB147CAD5BD}">
      <dsp:nvSpPr>
        <dsp:cNvPr id="0" name=""/>
        <dsp:cNvSpPr/>
      </dsp:nvSpPr>
      <dsp:spPr>
        <a:xfrm>
          <a:off x="4698500" y="1352806"/>
          <a:ext cx="1837068" cy="116653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a:t>Inter vivos</a:t>
          </a:r>
          <a:endParaRPr lang="en-US" sz="1800" kern="1200"/>
        </a:p>
      </dsp:txBody>
      <dsp:txXfrm>
        <a:off x="4732667" y="1386973"/>
        <a:ext cx="1768734" cy="1098204"/>
      </dsp:txXfrm>
    </dsp:sp>
    <dsp:sp modelId="{3512917C-683E-48CB-B086-129843BDE91F}">
      <dsp:nvSpPr>
        <dsp:cNvPr id="0" name=""/>
        <dsp:cNvSpPr/>
      </dsp:nvSpPr>
      <dsp:spPr>
        <a:xfrm>
          <a:off x="6739687" y="1158893"/>
          <a:ext cx="1837068" cy="116653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42FBB8-1878-4C7C-B690-74FE74D18993}">
      <dsp:nvSpPr>
        <dsp:cNvPr id="0" name=""/>
        <dsp:cNvSpPr/>
      </dsp:nvSpPr>
      <dsp:spPr>
        <a:xfrm>
          <a:off x="6943805" y="1352806"/>
          <a:ext cx="1837068" cy="116653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a:t>Ad effetti reali</a:t>
          </a:r>
          <a:endParaRPr lang="en-US" sz="1800" kern="1200"/>
        </a:p>
      </dsp:txBody>
      <dsp:txXfrm>
        <a:off x="6977972" y="1386973"/>
        <a:ext cx="1768734" cy="1098204"/>
      </dsp:txXfrm>
    </dsp:sp>
    <dsp:sp modelId="{91038E05-2E23-427D-80AF-EDADEA88E2CB}">
      <dsp:nvSpPr>
        <dsp:cNvPr id="0" name=""/>
        <dsp:cNvSpPr/>
      </dsp:nvSpPr>
      <dsp:spPr>
        <a:xfrm>
          <a:off x="8984992" y="1158893"/>
          <a:ext cx="1837068" cy="1166538"/>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C792FA-D210-4BE2-861A-7B71BC6653BD}">
      <dsp:nvSpPr>
        <dsp:cNvPr id="0" name=""/>
        <dsp:cNvSpPr/>
      </dsp:nvSpPr>
      <dsp:spPr>
        <a:xfrm>
          <a:off x="9189111" y="1352806"/>
          <a:ext cx="1837068" cy="1166538"/>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a:t>Rientrante nell'ambito degli atti a titolo gratuito</a:t>
          </a:r>
          <a:endParaRPr lang="en-US" sz="1800" kern="1200"/>
        </a:p>
      </dsp:txBody>
      <dsp:txXfrm>
        <a:off x="9223278" y="1386973"/>
        <a:ext cx="1768734" cy="10982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AECCDC-0917-40F8-A36F-B6F25E1292C1}">
      <dsp:nvSpPr>
        <dsp:cNvPr id="0" name=""/>
        <dsp:cNvSpPr/>
      </dsp:nvSpPr>
      <dsp:spPr>
        <a:xfrm>
          <a:off x="5392449" y="1402010"/>
          <a:ext cx="4043327" cy="641418"/>
        </a:xfrm>
        <a:custGeom>
          <a:avLst/>
          <a:gdLst/>
          <a:ahLst/>
          <a:cxnLst/>
          <a:rect l="0" t="0" r="0" b="0"/>
          <a:pathLst>
            <a:path>
              <a:moveTo>
                <a:pt x="0" y="0"/>
              </a:moveTo>
              <a:lnTo>
                <a:pt x="0" y="437108"/>
              </a:lnTo>
              <a:lnTo>
                <a:pt x="4043327" y="437108"/>
              </a:lnTo>
              <a:lnTo>
                <a:pt x="4043327" y="641418"/>
              </a:lnTo>
            </a:path>
          </a:pathLst>
        </a:custGeom>
        <a:noFill/>
        <a:ln w="22225" cap="rnd"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57993D-A8DF-49C9-9AB9-C51DD037A80F}">
      <dsp:nvSpPr>
        <dsp:cNvPr id="0" name=""/>
        <dsp:cNvSpPr/>
      </dsp:nvSpPr>
      <dsp:spPr>
        <a:xfrm>
          <a:off x="5392449" y="1402010"/>
          <a:ext cx="1347775" cy="641418"/>
        </a:xfrm>
        <a:custGeom>
          <a:avLst/>
          <a:gdLst/>
          <a:ahLst/>
          <a:cxnLst/>
          <a:rect l="0" t="0" r="0" b="0"/>
          <a:pathLst>
            <a:path>
              <a:moveTo>
                <a:pt x="0" y="0"/>
              </a:moveTo>
              <a:lnTo>
                <a:pt x="0" y="437108"/>
              </a:lnTo>
              <a:lnTo>
                <a:pt x="1347775" y="437108"/>
              </a:lnTo>
              <a:lnTo>
                <a:pt x="1347775" y="641418"/>
              </a:lnTo>
            </a:path>
          </a:pathLst>
        </a:custGeom>
        <a:noFill/>
        <a:ln w="22225" cap="rnd"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DE3BD94-E7ED-4D83-A535-4F8802E41BA1}">
      <dsp:nvSpPr>
        <dsp:cNvPr id="0" name=""/>
        <dsp:cNvSpPr/>
      </dsp:nvSpPr>
      <dsp:spPr>
        <a:xfrm>
          <a:off x="4044674" y="1402010"/>
          <a:ext cx="1347775" cy="641418"/>
        </a:xfrm>
        <a:custGeom>
          <a:avLst/>
          <a:gdLst/>
          <a:ahLst/>
          <a:cxnLst/>
          <a:rect l="0" t="0" r="0" b="0"/>
          <a:pathLst>
            <a:path>
              <a:moveTo>
                <a:pt x="1347775" y="0"/>
              </a:moveTo>
              <a:lnTo>
                <a:pt x="1347775" y="437108"/>
              </a:lnTo>
              <a:lnTo>
                <a:pt x="0" y="437108"/>
              </a:lnTo>
              <a:lnTo>
                <a:pt x="0" y="641418"/>
              </a:lnTo>
            </a:path>
          </a:pathLst>
        </a:custGeom>
        <a:noFill/>
        <a:ln w="22225" cap="rnd"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EAFECC-F5B9-4113-859B-5CE231CB4048}">
      <dsp:nvSpPr>
        <dsp:cNvPr id="0" name=""/>
        <dsp:cNvSpPr/>
      </dsp:nvSpPr>
      <dsp:spPr>
        <a:xfrm>
          <a:off x="1349122" y="1402010"/>
          <a:ext cx="4043327" cy="641418"/>
        </a:xfrm>
        <a:custGeom>
          <a:avLst/>
          <a:gdLst/>
          <a:ahLst/>
          <a:cxnLst/>
          <a:rect l="0" t="0" r="0" b="0"/>
          <a:pathLst>
            <a:path>
              <a:moveTo>
                <a:pt x="4043327" y="0"/>
              </a:moveTo>
              <a:lnTo>
                <a:pt x="4043327" y="437108"/>
              </a:lnTo>
              <a:lnTo>
                <a:pt x="0" y="437108"/>
              </a:lnTo>
              <a:lnTo>
                <a:pt x="0" y="641418"/>
              </a:lnTo>
            </a:path>
          </a:pathLst>
        </a:custGeom>
        <a:noFill/>
        <a:ln w="22225" cap="rnd"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6D2B70-1E15-483D-8FD4-D77FB675AC5B}">
      <dsp:nvSpPr>
        <dsp:cNvPr id="0" name=""/>
        <dsp:cNvSpPr/>
      </dsp:nvSpPr>
      <dsp:spPr>
        <a:xfrm>
          <a:off x="4289724" y="1549"/>
          <a:ext cx="2205451" cy="1400461"/>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5432C9-E8A4-44E6-B52F-93B123D72866}">
      <dsp:nvSpPr>
        <dsp:cNvPr id="0" name=""/>
        <dsp:cNvSpPr/>
      </dsp:nvSpPr>
      <dsp:spPr>
        <a:xfrm>
          <a:off x="4534774" y="234346"/>
          <a:ext cx="2205451" cy="1400461"/>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it-IT" sz="2600" kern="1200"/>
            <a:t>I soggetti sono:</a:t>
          </a:r>
          <a:endParaRPr lang="en-US" sz="2600" kern="1200"/>
        </a:p>
      </dsp:txBody>
      <dsp:txXfrm>
        <a:off x="4575792" y="275364"/>
        <a:ext cx="2123415" cy="1318425"/>
      </dsp:txXfrm>
    </dsp:sp>
    <dsp:sp modelId="{AD3FEAE7-2E47-499E-936B-137BEC19F917}">
      <dsp:nvSpPr>
        <dsp:cNvPr id="0" name=""/>
        <dsp:cNvSpPr/>
      </dsp:nvSpPr>
      <dsp:spPr>
        <a:xfrm>
          <a:off x="246396" y="2043429"/>
          <a:ext cx="2205451" cy="1400461"/>
        </a:xfrm>
        <a:prstGeom prst="roundRect">
          <a:avLst>
            <a:gd name="adj" fmla="val 10000"/>
          </a:avLst>
        </a:prstGeom>
        <a:solidFill>
          <a:schemeClr val="accent3">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B8C12C-BE6A-405D-891B-FFD0A9581757}">
      <dsp:nvSpPr>
        <dsp:cNvPr id="0" name=""/>
        <dsp:cNvSpPr/>
      </dsp:nvSpPr>
      <dsp:spPr>
        <a:xfrm>
          <a:off x="491446" y="2276227"/>
          <a:ext cx="2205451" cy="1400461"/>
        </a:xfrm>
        <a:prstGeom prst="roundRect">
          <a:avLst>
            <a:gd name="adj" fmla="val 10000"/>
          </a:avLst>
        </a:prstGeom>
        <a:solidFill>
          <a:schemeClr val="lt1">
            <a:alpha val="90000"/>
            <a:hueOff val="0"/>
            <a:satOff val="0"/>
            <a:lumOff val="0"/>
            <a:alphaOff val="0"/>
          </a:schemeClr>
        </a:solidFill>
        <a:ln w="2222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it-IT" sz="2600" kern="1200"/>
            <a:t>Il disponente</a:t>
          </a:r>
          <a:endParaRPr lang="en-US" sz="2600" kern="1200"/>
        </a:p>
      </dsp:txBody>
      <dsp:txXfrm>
        <a:off x="532464" y="2317245"/>
        <a:ext cx="2123415" cy="1318425"/>
      </dsp:txXfrm>
    </dsp:sp>
    <dsp:sp modelId="{DA14E966-911F-4C8E-8596-9FADA542AC46}">
      <dsp:nvSpPr>
        <dsp:cNvPr id="0" name=""/>
        <dsp:cNvSpPr/>
      </dsp:nvSpPr>
      <dsp:spPr>
        <a:xfrm>
          <a:off x="2941948" y="2043429"/>
          <a:ext cx="2205451" cy="1400461"/>
        </a:xfrm>
        <a:prstGeom prst="roundRect">
          <a:avLst>
            <a:gd name="adj" fmla="val 10000"/>
          </a:avLst>
        </a:prstGeom>
        <a:solidFill>
          <a:schemeClr val="accent3">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F1D098-2275-4EA5-8B71-E2892B25D966}">
      <dsp:nvSpPr>
        <dsp:cNvPr id="0" name=""/>
        <dsp:cNvSpPr/>
      </dsp:nvSpPr>
      <dsp:spPr>
        <a:xfrm>
          <a:off x="3186998" y="2276227"/>
          <a:ext cx="2205451" cy="1400461"/>
        </a:xfrm>
        <a:prstGeom prst="roundRect">
          <a:avLst>
            <a:gd name="adj" fmla="val 10000"/>
          </a:avLst>
        </a:prstGeom>
        <a:solidFill>
          <a:schemeClr val="lt1">
            <a:alpha val="90000"/>
            <a:hueOff val="0"/>
            <a:satOff val="0"/>
            <a:lumOff val="0"/>
            <a:alphaOff val="0"/>
          </a:schemeClr>
        </a:solidFill>
        <a:ln w="2222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it-IT" sz="2600" kern="1200" dirty="0"/>
            <a:t>I discendenti</a:t>
          </a:r>
          <a:endParaRPr lang="en-US" sz="2600" kern="1200" dirty="0"/>
        </a:p>
      </dsp:txBody>
      <dsp:txXfrm>
        <a:off x="3228016" y="2317245"/>
        <a:ext cx="2123415" cy="1318425"/>
      </dsp:txXfrm>
    </dsp:sp>
    <dsp:sp modelId="{6B708E3E-B289-41CA-97CF-F73AF2842CEB}">
      <dsp:nvSpPr>
        <dsp:cNvPr id="0" name=""/>
        <dsp:cNvSpPr/>
      </dsp:nvSpPr>
      <dsp:spPr>
        <a:xfrm>
          <a:off x="5637500" y="2043429"/>
          <a:ext cx="2205451" cy="1400461"/>
        </a:xfrm>
        <a:prstGeom prst="roundRect">
          <a:avLst>
            <a:gd name="adj" fmla="val 10000"/>
          </a:avLst>
        </a:prstGeom>
        <a:solidFill>
          <a:schemeClr val="accent3">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39A4E4-CC93-4E13-8BB4-A4B1AC393AFD}">
      <dsp:nvSpPr>
        <dsp:cNvPr id="0" name=""/>
        <dsp:cNvSpPr/>
      </dsp:nvSpPr>
      <dsp:spPr>
        <a:xfrm>
          <a:off x="5882550" y="2276227"/>
          <a:ext cx="2205451" cy="1400461"/>
        </a:xfrm>
        <a:prstGeom prst="roundRect">
          <a:avLst>
            <a:gd name="adj" fmla="val 10000"/>
          </a:avLst>
        </a:prstGeom>
        <a:solidFill>
          <a:schemeClr val="lt1">
            <a:alpha val="90000"/>
            <a:hueOff val="0"/>
            <a:satOff val="0"/>
            <a:lumOff val="0"/>
            <a:alphaOff val="0"/>
          </a:schemeClr>
        </a:solidFill>
        <a:ln w="2222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it-IT" sz="2600" kern="1200" dirty="0"/>
            <a:t>Il coniuge</a:t>
          </a:r>
          <a:endParaRPr lang="en-US" sz="2600" kern="1200" dirty="0"/>
        </a:p>
      </dsp:txBody>
      <dsp:txXfrm>
        <a:off x="5923568" y="2317245"/>
        <a:ext cx="2123415" cy="1318425"/>
      </dsp:txXfrm>
    </dsp:sp>
    <dsp:sp modelId="{58B5350A-B61F-4934-A205-25A1D04DBEDD}">
      <dsp:nvSpPr>
        <dsp:cNvPr id="0" name=""/>
        <dsp:cNvSpPr/>
      </dsp:nvSpPr>
      <dsp:spPr>
        <a:xfrm>
          <a:off x="8333051" y="2043429"/>
          <a:ext cx="2205451" cy="1400461"/>
        </a:xfrm>
        <a:prstGeom prst="roundRect">
          <a:avLst>
            <a:gd name="adj" fmla="val 10000"/>
          </a:avLst>
        </a:prstGeom>
        <a:solidFill>
          <a:schemeClr val="accent3">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BAA366-5D1D-46AB-AAE1-A47C391AD02E}">
      <dsp:nvSpPr>
        <dsp:cNvPr id="0" name=""/>
        <dsp:cNvSpPr/>
      </dsp:nvSpPr>
      <dsp:spPr>
        <a:xfrm>
          <a:off x="8578101" y="2276227"/>
          <a:ext cx="2205451" cy="1400461"/>
        </a:xfrm>
        <a:prstGeom prst="roundRect">
          <a:avLst>
            <a:gd name="adj" fmla="val 10000"/>
          </a:avLst>
        </a:prstGeom>
        <a:solidFill>
          <a:schemeClr val="lt1">
            <a:alpha val="90000"/>
            <a:hueOff val="0"/>
            <a:satOff val="0"/>
            <a:lumOff val="0"/>
            <a:alphaOff val="0"/>
          </a:schemeClr>
        </a:solidFill>
        <a:ln w="2222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I </a:t>
          </a:r>
          <a:r>
            <a:rPr lang="en-US" sz="2600" kern="1200" dirty="0" err="1"/>
            <a:t>legittimari</a:t>
          </a:r>
          <a:r>
            <a:rPr lang="en-US" sz="2600" kern="1200" dirty="0"/>
            <a:t> se </a:t>
          </a:r>
          <a:r>
            <a:rPr lang="en-US" sz="2600" kern="1200" dirty="0" err="1"/>
            <a:t>si</a:t>
          </a:r>
          <a:r>
            <a:rPr lang="en-US" sz="2600" kern="1200" dirty="0"/>
            <a:t> </a:t>
          </a:r>
          <a:r>
            <a:rPr lang="en-US" sz="2600" kern="1200" dirty="0" err="1"/>
            <a:t>aprisse</a:t>
          </a:r>
          <a:r>
            <a:rPr lang="en-US" sz="2600" kern="1200" dirty="0"/>
            <a:t> </a:t>
          </a:r>
          <a:r>
            <a:rPr lang="en-US" sz="2600" kern="1200" dirty="0" err="1"/>
            <a:t>una</a:t>
          </a:r>
          <a:r>
            <a:rPr lang="en-US" sz="2600" kern="1200" dirty="0"/>
            <a:t> </a:t>
          </a:r>
          <a:r>
            <a:rPr lang="en-US" sz="2600" kern="1200" dirty="0" err="1"/>
            <a:t>successione</a:t>
          </a:r>
          <a:endParaRPr lang="en-US" sz="2600" kern="1200" dirty="0"/>
        </a:p>
      </dsp:txBody>
      <dsp:txXfrm>
        <a:off x="8619119" y="2317245"/>
        <a:ext cx="2123415" cy="13184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C1E151-261D-45B6-AB3E-03635EB4B21A}">
      <dsp:nvSpPr>
        <dsp:cNvPr id="0" name=""/>
        <dsp:cNvSpPr/>
      </dsp:nvSpPr>
      <dsp:spPr>
        <a:xfrm>
          <a:off x="0" y="3590"/>
          <a:ext cx="11029950" cy="17154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050360-43C8-4217-8318-0BDF17DA9E55}">
      <dsp:nvSpPr>
        <dsp:cNvPr id="0" name=""/>
        <dsp:cNvSpPr/>
      </dsp:nvSpPr>
      <dsp:spPr>
        <a:xfrm>
          <a:off x="518917" y="389562"/>
          <a:ext cx="944409" cy="9434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5FEC871-7958-47B2-AB8E-2389CBAB2604}">
      <dsp:nvSpPr>
        <dsp:cNvPr id="0" name=""/>
        <dsp:cNvSpPr/>
      </dsp:nvSpPr>
      <dsp:spPr>
        <a:xfrm>
          <a:off x="1982244" y="3590"/>
          <a:ext cx="8890061" cy="17171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727" tIns="181727" rIns="181727" bIns="181727" numCol="1" spcCol="1270" anchor="ctr" anchorCtr="0">
          <a:noAutofit/>
        </a:bodyPr>
        <a:lstStyle/>
        <a:p>
          <a:pPr marL="0" lvl="0" indent="0" algn="l" defTabSz="889000">
            <a:lnSpc>
              <a:spcPct val="100000"/>
            </a:lnSpc>
            <a:spcBef>
              <a:spcPct val="0"/>
            </a:spcBef>
            <a:spcAft>
              <a:spcPct val="35000"/>
            </a:spcAft>
            <a:buNone/>
          </a:pPr>
          <a:r>
            <a:rPr lang="it-IT" sz="2000" kern="1200" dirty="0"/>
            <a:t>Obiettivi:</a:t>
          </a:r>
          <a:br>
            <a:rPr lang="it-IT" sz="2000" kern="1200" dirty="0"/>
          </a:br>
          <a:r>
            <a:rPr lang="it-IT" sz="2000" kern="1200" dirty="0"/>
            <a:t>- prevenire il radicamento di liti ereditarie e la disgregazione di aziende o partecipazioni societarie</a:t>
          </a:r>
        </a:p>
        <a:p>
          <a:pPr marL="0" lvl="0" indent="0" algn="l" defTabSz="889000">
            <a:lnSpc>
              <a:spcPct val="100000"/>
            </a:lnSpc>
            <a:spcBef>
              <a:spcPct val="0"/>
            </a:spcBef>
            <a:spcAft>
              <a:spcPct val="35000"/>
            </a:spcAft>
            <a:buNone/>
          </a:pPr>
          <a:r>
            <a:rPr lang="it-IT" sz="2000" kern="1200" dirty="0"/>
            <a:t>- assegnazione di tale complesso di beni a soggetti idonei ad assicurare la continuità gestionale dell'impresa di famiglia</a:t>
          </a:r>
          <a:endParaRPr lang="en-US" sz="2000" kern="1200" dirty="0"/>
        </a:p>
      </dsp:txBody>
      <dsp:txXfrm>
        <a:off x="1982244" y="3590"/>
        <a:ext cx="8890061" cy="1717107"/>
      </dsp:txXfrm>
    </dsp:sp>
    <dsp:sp modelId="{4B616897-700A-4E4C-A480-4E5E5F2F2B1B}">
      <dsp:nvSpPr>
        <dsp:cNvPr id="0" name=""/>
        <dsp:cNvSpPr/>
      </dsp:nvSpPr>
      <dsp:spPr>
        <a:xfrm>
          <a:off x="0" y="1957540"/>
          <a:ext cx="11029950" cy="17154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1E72CE-D223-42E7-8FD6-45E4F7DBCC5B}">
      <dsp:nvSpPr>
        <dsp:cNvPr id="0" name=""/>
        <dsp:cNvSpPr/>
      </dsp:nvSpPr>
      <dsp:spPr>
        <a:xfrm>
          <a:off x="518917" y="2343512"/>
          <a:ext cx="944409" cy="9434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F90499A-598F-4278-A05E-7513FE65B386}">
      <dsp:nvSpPr>
        <dsp:cNvPr id="0" name=""/>
        <dsp:cNvSpPr/>
      </dsp:nvSpPr>
      <dsp:spPr>
        <a:xfrm>
          <a:off x="1982244" y="1957540"/>
          <a:ext cx="8890061" cy="17171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727" tIns="181727" rIns="181727" bIns="181727" numCol="1" spcCol="1270" anchor="ctr" anchorCtr="0">
          <a:noAutofit/>
        </a:bodyPr>
        <a:lstStyle/>
        <a:p>
          <a:pPr marL="0" lvl="0" indent="0" algn="l" defTabSz="889000">
            <a:lnSpc>
              <a:spcPct val="100000"/>
            </a:lnSpc>
            <a:spcBef>
              <a:spcPct val="0"/>
            </a:spcBef>
            <a:spcAft>
              <a:spcPct val="35000"/>
            </a:spcAft>
            <a:buNone/>
          </a:pPr>
          <a:r>
            <a:rPr lang="it-IT" sz="2000" kern="1200"/>
            <a:t>Il trasferimento intergenerazionale di aziende o di quote di partecipazione al capitale di società avviene anche nel caso in cui il soggetto avente causa non abbia la </a:t>
          </a:r>
          <a:r>
            <a:rPr lang="it-IT" sz="2000" b="1" kern="1200"/>
            <a:t>qualità di imprenditore</a:t>
          </a:r>
          <a:r>
            <a:rPr lang="it-IT" sz="2000" kern="1200"/>
            <a:t>, e anche quando l'oggetto del trasferimento effettuato mediante il patto di famiglia non abbia una consistenza tale da permettere al soggetto avente causa di esercitare un ruolo governo di un'impresa. </a:t>
          </a:r>
          <a:endParaRPr lang="en-US" sz="2000" kern="1200" dirty="0"/>
        </a:p>
      </dsp:txBody>
      <dsp:txXfrm>
        <a:off x="1982244" y="1957540"/>
        <a:ext cx="8890061" cy="171710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FA9D22-1BF4-4DB0-A789-7F6F84AD3B08}">
      <dsp:nvSpPr>
        <dsp:cNvPr id="0" name=""/>
        <dsp:cNvSpPr/>
      </dsp:nvSpPr>
      <dsp:spPr>
        <a:xfrm>
          <a:off x="0" y="2347"/>
          <a:ext cx="11287432" cy="131545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86098E-E627-43D7-AC7A-D60916F35E9E}">
      <dsp:nvSpPr>
        <dsp:cNvPr id="0" name=""/>
        <dsp:cNvSpPr/>
      </dsp:nvSpPr>
      <dsp:spPr>
        <a:xfrm>
          <a:off x="397924" y="298324"/>
          <a:ext cx="724206" cy="7234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E4C5F3-A994-4EE6-BB90-319B8DEE0EF4}">
      <dsp:nvSpPr>
        <dsp:cNvPr id="0" name=""/>
        <dsp:cNvSpPr/>
      </dsp:nvSpPr>
      <dsp:spPr>
        <a:xfrm>
          <a:off x="1520056" y="2347"/>
          <a:ext cx="9626871" cy="1316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355" tIns="139355" rIns="139355" bIns="139355" numCol="1" spcCol="1270" anchor="ctr" anchorCtr="0">
          <a:noAutofit/>
        </a:bodyPr>
        <a:lstStyle/>
        <a:p>
          <a:pPr marL="0" lvl="0" indent="0" algn="l" defTabSz="622300">
            <a:lnSpc>
              <a:spcPct val="100000"/>
            </a:lnSpc>
            <a:spcBef>
              <a:spcPct val="0"/>
            </a:spcBef>
            <a:spcAft>
              <a:spcPct val="35000"/>
            </a:spcAft>
            <a:buNone/>
          </a:pPr>
          <a:r>
            <a:rPr lang="it-IT" sz="1400" kern="1200"/>
            <a:t>Assoggettamento a imposta: La sentenza ha stabilito che la liquidazione a favore dei legittimari non assegnatari nel patto di famiglia è soggetta a imposta sulle successioni e donazioni, sia con riferimento al trasferimento dell'azienda o delle partecipazioni sociali al beneficiario, sia con riferimento alla liquidazione ai legittimari non assegnatari.</a:t>
          </a:r>
          <a:br>
            <a:rPr lang="it-IT" sz="1400" kern="1200"/>
          </a:br>
          <a:r>
            <a:rPr lang="it-IT" sz="1400" kern="1200"/>
            <a:t>L’esenzione prevista riguarda solo al trasferimento dell'azienda e delle partecipazioni societarie in favore del discendente beneficiario</a:t>
          </a:r>
          <a:br>
            <a:rPr lang="it-IT" sz="1400" kern="1200"/>
          </a:br>
          <a:endParaRPr lang="en-US" sz="1400" kern="1200"/>
        </a:p>
      </dsp:txBody>
      <dsp:txXfrm>
        <a:off x="1520056" y="2347"/>
        <a:ext cx="9626871" cy="1316739"/>
      </dsp:txXfrm>
    </dsp:sp>
    <dsp:sp modelId="{98670252-5EC6-4A3C-B25A-DCFAABE33D0F}">
      <dsp:nvSpPr>
        <dsp:cNvPr id="0" name=""/>
        <dsp:cNvSpPr/>
      </dsp:nvSpPr>
      <dsp:spPr>
        <a:xfrm>
          <a:off x="0" y="1603787"/>
          <a:ext cx="11287432" cy="131545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26D54C-D714-43C1-9612-53849CA7FABC}">
      <dsp:nvSpPr>
        <dsp:cNvPr id="0" name=""/>
        <dsp:cNvSpPr/>
      </dsp:nvSpPr>
      <dsp:spPr>
        <a:xfrm>
          <a:off x="397924" y="1899764"/>
          <a:ext cx="724206" cy="7234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1345DE-DF61-4C62-8AD8-75D27B6FAC49}">
      <dsp:nvSpPr>
        <dsp:cNvPr id="0" name=""/>
        <dsp:cNvSpPr/>
      </dsp:nvSpPr>
      <dsp:spPr>
        <a:xfrm>
          <a:off x="1520056" y="1603787"/>
          <a:ext cx="9626871" cy="1316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355" tIns="139355" rIns="139355" bIns="139355" numCol="1" spcCol="1270" anchor="ctr" anchorCtr="0">
          <a:noAutofit/>
        </a:bodyPr>
        <a:lstStyle/>
        <a:p>
          <a:pPr marL="0" lvl="0" indent="0" algn="l" defTabSz="622300">
            <a:lnSpc>
              <a:spcPct val="100000"/>
            </a:lnSpc>
            <a:spcBef>
              <a:spcPct val="0"/>
            </a:spcBef>
            <a:spcAft>
              <a:spcPct val="35000"/>
            </a:spcAft>
            <a:buNone/>
          </a:pPr>
          <a:r>
            <a:rPr lang="it-IT" sz="1400" kern="1200"/>
            <a:t>Aliquota e franchigia: L'aliquota e la franchigia da applicare alla liquidazione sono quelle relative al legame di parentela con l'imprenditore disponente, non solo con riferimento al trasferimento dell'azienda o delle partecipazioni sociali, ma anche alla connessa liquidazione. Quindi in questo caso il rapporto padre-figlia non fratello-sorella</a:t>
          </a:r>
          <a:br>
            <a:rPr lang="it-IT" sz="1400" kern="1200"/>
          </a:br>
          <a:endParaRPr lang="en-US" sz="1400" kern="1200"/>
        </a:p>
      </dsp:txBody>
      <dsp:txXfrm>
        <a:off x="1520056" y="1603787"/>
        <a:ext cx="9626871" cy="1316739"/>
      </dsp:txXfrm>
    </dsp:sp>
    <dsp:sp modelId="{12501107-496E-4DE9-8F91-FF9C06E7E935}">
      <dsp:nvSpPr>
        <dsp:cNvPr id="0" name=""/>
        <dsp:cNvSpPr/>
      </dsp:nvSpPr>
      <dsp:spPr>
        <a:xfrm>
          <a:off x="0" y="3205227"/>
          <a:ext cx="11287432" cy="131545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E50FF2-0506-455B-B49A-394591A4824C}">
      <dsp:nvSpPr>
        <dsp:cNvPr id="0" name=""/>
        <dsp:cNvSpPr/>
      </dsp:nvSpPr>
      <dsp:spPr>
        <a:xfrm>
          <a:off x="397924" y="3501205"/>
          <a:ext cx="724206" cy="7234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546427-C1E2-4AA1-921D-3128048124AB}">
      <dsp:nvSpPr>
        <dsp:cNvPr id="0" name=""/>
        <dsp:cNvSpPr/>
      </dsp:nvSpPr>
      <dsp:spPr>
        <a:xfrm>
          <a:off x="1520056" y="3205227"/>
          <a:ext cx="9626871" cy="1316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355" tIns="139355" rIns="139355" bIns="139355" numCol="1" spcCol="1270" anchor="ctr" anchorCtr="0">
          <a:noAutofit/>
        </a:bodyPr>
        <a:lstStyle/>
        <a:p>
          <a:pPr marL="0" lvl="0" indent="0" algn="l" defTabSz="622300">
            <a:lnSpc>
              <a:spcPct val="100000"/>
            </a:lnSpc>
            <a:spcBef>
              <a:spcPct val="0"/>
            </a:spcBef>
            <a:spcAft>
              <a:spcPct val="35000"/>
            </a:spcAft>
            <a:buNone/>
          </a:pPr>
          <a:r>
            <a:rPr lang="it-IT" sz="1400" kern="1200"/>
            <a:t>Presunzione di donazione: La Corte ha ritenuto che la liquidazione a favore dei legittimari non assegnatari debba essere considerata, ai fini fiscali, come una liberalità diretta del disponente nei confronti dei legittimari stessi, e non come una mera conseguenza del trasferimento dell'azienda o delle partecipazioni sociali. In altre parole, si presume che il disponente abbia effettuato una donazione ai legittimari non assegnatari, con la conseguenza che l'imposta sulle successioni e donazioni deve essere applicata sulla liquidazione.</a:t>
          </a:r>
          <a:endParaRPr lang="en-US" sz="1400" kern="1200"/>
        </a:p>
      </dsp:txBody>
      <dsp:txXfrm>
        <a:off x="1520056" y="3205227"/>
        <a:ext cx="9626871" cy="131673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B8F81D-50C4-45E0-A2E4-AAA8BB3B883D}" type="datetimeFigureOut">
              <a:rPr lang="it-IT" smtClean="0"/>
              <a:t>14/05/2024</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BF2AE9-9C56-40CF-962B-65C656DA3C14}" type="slidenum">
              <a:rPr lang="it-IT" smtClean="0"/>
              <a:t>‹N›</a:t>
            </a:fld>
            <a:endParaRPr lang="it-IT"/>
          </a:p>
        </p:txBody>
      </p:sp>
    </p:spTree>
    <p:extLst>
      <p:ext uri="{BB962C8B-B14F-4D97-AF65-F5344CB8AC3E}">
        <p14:creationId xmlns:p14="http://schemas.microsoft.com/office/powerpoint/2010/main" val="2380075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FBF2AE9-9C56-40CF-962B-65C656DA3C14}" type="slidenum">
              <a:rPr lang="it-IT" smtClean="0"/>
              <a:t>11</a:t>
            </a:fld>
            <a:endParaRPr lang="it-IT"/>
          </a:p>
        </p:txBody>
      </p:sp>
    </p:spTree>
    <p:extLst>
      <p:ext uri="{BB962C8B-B14F-4D97-AF65-F5344CB8AC3E}">
        <p14:creationId xmlns:p14="http://schemas.microsoft.com/office/powerpoint/2010/main" val="2141748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71047C49-F59C-42A7-B7DC-052B002C1C92}" type="datetimeFigureOut">
              <a:rPr lang="it-IT" smtClean="0"/>
              <a:t>14/05/2024</a:t>
            </a:fld>
            <a:endParaRPr lang="it-IT"/>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it-IT"/>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1E2DA0B7-B2F6-4A9C-8769-07313D2C516B}" type="slidenum">
              <a:rPr lang="it-IT" smtClean="0"/>
              <a:t>‹N›</a:t>
            </a:fld>
            <a:endParaRPr lang="it-IT"/>
          </a:p>
        </p:txBody>
      </p:sp>
    </p:spTree>
    <p:extLst>
      <p:ext uri="{BB962C8B-B14F-4D97-AF65-F5344CB8AC3E}">
        <p14:creationId xmlns:p14="http://schemas.microsoft.com/office/powerpoint/2010/main" val="3751937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it-IT"/>
              <a:t>Fare clic per modificare lo stile del titolo dello schema</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71047C49-F59C-42A7-B7DC-052B002C1C92}" type="datetimeFigureOut">
              <a:rPr lang="it-IT" smtClean="0"/>
              <a:t>14/05/2024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a:xfrm>
            <a:off x="10558300" y="5956137"/>
            <a:ext cx="1052508" cy="365125"/>
          </a:xfrm>
        </p:spPr>
        <p:txBody>
          <a:bodyPr/>
          <a:lstStyle/>
          <a:p>
            <a:fld id="{1E2DA0B7-B2F6-4A9C-8769-07313D2C516B}" type="slidenum">
              <a:rPr lang="it-IT" smtClean="0"/>
              <a:t>‹N›</a:t>
            </a:fld>
            <a:endParaRPr lang="it-IT"/>
          </a:p>
        </p:txBody>
      </p:sp>
    </p:spTree>
    <p:extLst>
      <p:ext uri="{BB962C8B-B14F-4D97-AF65-F5344CB8AC3E}">
        <p14:creationId xmlns:p14="http://schemas.microsoft.com/office/powerpoint/2010/main" val="2870645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71047C49-F59C-42A7-B7DC-052B002C1C92}" type="datetimeFigureOut">
              <a:rPr lang="it-IT" smtClean="0"/>
              <a:t>14/05/2024</a:t>
            </a:fld>
            <a:endParaRPr lang="it-IT"/>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it-IT"/>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1E2DA0B7-B2F6-4A9C-8769-07313D2C516B}" type="slidenum">
              <a:rPr lang="it-IT" smtClean="0"/>
              <a:t>‹N›</a:t>
            </a:fld>
            <a:endParaRPr lang="it-IT"/>
          </a:p>
        </p:txBody>
      </p:sp>
    </p:spTree>
    <p:extLst>
      <p:ext uri="{BB962C8B-B14F-4D97-AF65-F5344CB8AC3E}">
        <p14:creationId xmlns:p14="http://schemas.microsoft.com/office/powerpoint/2010/main" val="3840912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71047C49-F59C-42A7-B7DC-052B002C1C92}" type="datetimeFigureOut">
              <a:rPr lang="it-IT" smtClean="0"/>
              <a:t>14/05/2024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1E2DA0B7-B2F6-4A9C-8769-07313D2C516B}" type="slidenum">
              <a:rPr lang="it-IT" smtClean="0"/>
              <a:t>‹N›</a:t>
            </a:fld>
            <a:endParaRPr lang="it-IT"/>
          </a:p>
        </p:txBody>
      </p:sp>
    </p:spTree>
    <p:extLst>
      <p:ext uri="{BB962C8B-B14F-4D97-AF65-F5344CB8AC3E}">
        <p14:creationId xmlns:p14="http://schemas.microsoft.com/office/powerpoint/2010/main" val="2171889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71047C49-F59C-42A7-B7DC-052B002C1C92}" type="datetimeFigureOut">
              <a:rPr lang="it-IT" smtClean="0"/>
              <a:t>14/05/2024</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1E2DA0B7-B2F6-4A9C-8769-07313D2C516B}" type="slidenum">
              <a:rPr lang="it-IT" smtClean="0"/>
              <a:t>‹N›</a:t>
            </a:fld>
            <a:endParaRPr lang="it-IT"/>
          </a:p>
        </p:txBody>
      </p:sp>
    </p:spTree>
    <p:extLst>
      <p:ext uri="{BB962C8B-B14F-4D97-AF65-F5344CB8AC3E}">
        <p14:creationId xmlns:p14="http://schemas.microsoft.com/office/powerpoint/2010/main" val="392124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71047C49-F59C-42A7-B7DC-052B002C1C92}" type="datetimeFigureOut">
              <a:rPr lang="it-IT" smtClean="0"/>
              <a:t>14/05/2024</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1E2DA0B7-B2F6-4A9C-8769-07313D2C516B}" type="slidenum">
              <a:rPr lang="it-IT" smtClean="0"/>
              <a:t>‹N›</a:t>
            </a:fld>
            <a:endParaRPr lang="it-IT"/>
          </a:p>
        </p:txBody>
      </p:sp>
    </p:spTree>
    <p:extLst>
      <p:ext uri="{BB962C8B-B14F-4D97-AF65-F5344CB8AC3E}">
        <p14:creationId xmlns:p14="http://schemas.microsoft.com/office/powerpoint/2010/main" val="992966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047C49-F59C-42A7-B7DC-052B002C1C92}" type="datetimeFigureOut">
              <a:rPr lang="it-IT" smtClean="0"/>
              <a:t>14/05/2024</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1E2DA0B7-B2F6-4A9C-8769-07313D2C516B}" type="slidenum">
              <a:rPr lang="it-IT" smtClean="0"/>
              <a:t>‹N›</a:t>
            </a:fld>
            <a:endParaRPr lang="it-IT"/>
          </a:p>
        </p:txBody>
      </p:sp>
    </p:spTree>
    <p:extLst>
      <p:ext uri="{BB962C8B-B14F-4D97-AF65-F5344CB8AC3E}">
        <p14:creationId xmlns:p14="http://schemas.microsoft.com/office/powerpoint/2010/main" val="1009723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it-IT"/>
              <a:t>Fare clic per modificare lo stile del titolo dello schema</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71047C49-F59C-42A7-B7DC-052B002C1C92}" type="datetimeFigureOut">
              <a:rPr lang="it-IT" smtClean="0"/>
              <a:t>14/05/2024</a:t>
            </a:fld>
            <a:endParaRPr lang="it-IT"/>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it-IT"/>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1E2DA0B7-B2F6-4A9C-8769-07313D2C516B}" type="slidenum">
              <a:rPr lang="it-IT" smtClean="0"/>
              <a:t>‹N›</a:t>
            </a:fld>
            <a:endParaRPr lang="it-IT"/>
          </a:p>
        </p:txBody>
      </p:sp>
    </p:spTree>
    <p:extLst>
      <p:ext uri="{BB962C8B-B14F-4D97-AF65-F5344CB8AC3E}">
        <p14:creationId xmlns:p14="http://schemas.microsoft.com/office/powerpoint/2010/main" val="2432716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71047C49-F59C-42A7-B7DC-052B002C1C92}" type="datetimeFigureOut">
              <a:rPr lang="it-IT" smtClean="0"/>
              <a:t>14/05/2024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1E2DA0B7-B2F6-4A9C-8769-07313D2C516B}" type="slidenum">
              <a:rPr lang="it-IT" smtClean="0"/>
              <a:t>‹N›</a:t>
            </a:fld>
            <a:endParaRPr lang="it-IT"/>
          </a:p>
        </p:txBody>
      </p:sp>
    </p:spTree>
    <p:extLst>
      <p:ext uri="{BB962C8B-B14F-4D97-AF65-F5344CB8AC3E}">
        <p14:creationId xmlns:p14="http://schemas.microsoft.com/office/powerpoint/2010/main" val="49882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71047C49-F59C-42A7-B7DC-052B002C1C92}" type="datetimeFigureOut">
              <a:rPr lang="it-IT" smtClean="0"/>
              <a:t>14/05/2024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1E2DA0B7-B2F6-4A9C-8769-07313D2C516B}" type="slidenum">
              <a:rPr lang="it-IT" smtClean="0"/>
              <a:t>‹N›</a:t>
            </a:fld>
            <a:endParaRPr lang="it-IT"/>
          </a:p>
        </p:txBody>
      </p:sp>
    </p:spTree>
    <p:extLst>
      <p:ext uri="{BB962C8B-B14F-4D97-AF65-F5344CB8AC3E}">
        <p14:creationId xmlns:p14="http://schemas.microsoft.com/office/powerpoint/2010/main" val="3471815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71047C49-F59C-42A7-B7DC-052B002C1C92}" type="datetimeFigureOut">
              <a:rPr lang="it-IT" smtClean="0"/>
              <a:t>14/05/2024</a:t>
            </a:fld>
            <a:endParaRPr lang="it-IT"/>
          </a:p>
        </p:txBody>
      </p:sp>
      <p:sp>
        <p:nvSpPr>
          <p:cNvPr id="5" name="Footer Placeholder 4"/>
          <p:cNvSpPr>
            <a:spLocks noGrp="1"/>
          </p:cNvSpPr>
          <p:nvPr>
            <p:ph type="ftr" sz="quarter" idx="11"/>
          </p:nvPr>
        </p:nvSpPr>
        <p:spPr>
          <a:xfrm>
            <a:off x="774923" y="5951811"/>
            <a:ext cx="7896279" cy="365125"/>
          </a:xfrm>
        </p:spPr>
        <p:txBody>
          <a:bodyPr/>
          <a:lstStyle/>
          <a:p>
            <a:endParaRPr lang="it-IT"/>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1E2DA0B7-B2F6-4A9C-8769-07313D2C516B}" type="slidenum">
              <a:rPr lang="it-IT" smtClean="0"/>
              <a:t>‹N›</a:t>
            </a:fld>
            <a:endParaRPr lang="it-IT"/>
          </a:p>
        </p:txBody>
      </p:sp>
    </p:spTree>
    <p:extLst>
      <p:ext uri="{BB962C8B-B14F-4D97-AF65-F5344CB8AC3E}">
        <p14:creationId xmlns:p14="http://schemas.microsoft.com/office/powerpoint/2010/main" val="1840888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71047C49-F59C-42A7-B7DC-052B002C1C92}" type="datetimeFigureOut">
              <a:rPr lang="it-IT" smtClean="0"/>
              <a:t>14/05/2024</a:t>
            </a:fld>
            <a:endParaRPr lang="it-IT"/>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it-IT"/>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1E2DA0B7-B2F6-4A9C-8769-07313D2C516B}" type="slidenum">
              <a:rPr lang="it-IT" smtClean="0"/>
              <a:t>‹N›</a:t>
            </a:fld>
            <a:endParaRPr lang="it-IT"/>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2695270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50.xml"/><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5.xml"/><Relationship Id="rId11"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6.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DA182162-B517-4B41-B039-339F87FAE1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8BD786E-2106-9207-1F70-AEAE43CF6694}"/>
              </a:ext>
            </a:extLst>
          </p:cNvPr>
          <p:cNvSpPr>
            <a:spLocks noGrp="1"/>
          </p:cNvSpPr>
          <p:nvPr>
            <p:ph type="ctrTitle"/>
          </p:nvPr>
        </p:nvSpPr>
        <p:spPr>
          <a:xfrm>
            <a:off x="4801143" y="1005839"/>
            <a:ext cx="6939304" cy="4805025"/>
          </a:xfrm>
        </p:spPr>
        <p:txBody>
          <a:bodyPr anchor="ctr">
            <a:normAutofit/>
          </a:bodyPr>
          <a:lstStyle/>
          <a:p>
            <a:r>
              <a:rPr lang="it-IT" sz="6000" dirty="0">
                <a:solidFill>
                  <a:schemeClr val="tx2"/>
                </a:solidFill>
              </a:rPr>
              <a:t>Caso 5: Il patto di famiglia e la sua fiscalità</a:t>
            </a:r>
          </a:p>
        </p:txBody>
      </p:sp>
      <p:sp>
        <p:nvSpPr>
          <p:cNvPr id="15" name="Rectangle 9">
            <a:extLst>
              <a:ext uri="{FF2B5EF4-FFF2-40B4-BE49-F238E27FC236}">
                <a16:creationId xmlns:a16="http://schemas.microsoft.com/office/drawing/2014/main" id="{49B5AD54-1E68-4239-A6AF-FE0F49BB8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593336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3" name="Sottotitolo 2">
            <a:extLst>
              <a:ext uri="{FF2B5EF4-FFF2-40B4-BE49-F238E27FC236}">
                <a16:creationId xmlns:a16="http://schemas.microsoft.com/office/drawing/2014/main" id="{17B2ED6D-7C96-315F-9EB9-60169DFD3647}"/>
              </a:ext>
            </a:extLst>
          </p:cNvPr>
          <p:cNvSpPr>
            <a:spLocks noGrp="1"/>
          </p:cNvSpPr>
          <p:nvPr>
            <p:ph type="subTitle" idx="1"/>
          </p:nvPr>
        </p:nvSpPr>
        <p:spPr>
          <a:xfrm>
            <a:off x="768267" y="1009397"/>
            <a:ext cx="3078342" cy="4801468"/>
          </a:xfrm>
        </p:spPr>
        <p:txBody>
          <a:bodyPr anchor="ctr">
            <a:normAutofit/>
          </a:bodyPr>
          <a:lstStyle/>
          <a:p>
            <a:pPr algn="ctr"/>
            <a:r>
              <a:rPr lang="it-IT" sz="2400" dirty="0">
                <a:solidFill>
                  <a:srgbClr val="FFFFFF"/>
                </a:solidFill>
              </a:rPr>
              <a:t>Corte di Cassazione - sentenza n. 29506/2020</a:t>
            </a:r>
          </a:p>
        </p:txBody>
      </p:sp>
      <p:sp>
        <p:nvSpPr>
          <p:cNvPr id="4" name="CasellaDiTesto 3">
            <a:extLst>
              <a:ext uri="{FF2B5EF4-FFF2-40B4-BE49-F238E27FC236}">
                <a16:creationId xmlns:a16="http://schemas.microsoft.com/office/drawing/2014/main" id="{5204EDD7-7B60-C7D2-E6C9-BF496C520319}"/>
              </a:ext>
            </a:extLst>
          </p:cNvPr>
          <p:cNvSpPr txBox="1"/>
          <p:nvPr/>
        </p:nvSpPr>
        <p:spPr>
          <a:xfrm>
            <a:off x="9114503" y="6021233"/>
            <a:ext cx="3077497" cy="369332"/>
          </a:xfrm>
          <a:prstGeom prst="rect">
            <a:avLst/>
          </a:prstGeom>
          <a:noFill/>
        </p:spPr>
        <p:txBody>
          <a:bodyPr wrap="square" rtlCol="0">
            <a:spAutoFit/>
          </a:bodyPr>
          <a:lstStyle/>
          <a:p>
            <a:r>
              <a:rPr lang="it-IT" dirty="0"/>
              <a:t>Murano Giada </a:t>
            </a:r>
            <a:r>
              <a:rPr lang="it-IT" dirty="0" err="1"/>
              <a:t>matr</a:t>
            </a:r>
            <a:r>
              <a:rPr lang="it-IT" dirty="0"/>
              <a:t>. 0335231</a:t>
            </a:r>
          </a:p>
        </p:txBody>
      </p:sp>
    </p:spTree>
    <p:extLst>
      <p:ext uri="{BB962C8B-B14F-4D97-AF65-F5344CB8AC3E}">
        <p14:creationId xmlns:p14="http://schemas.microsoft.com/office/powerpoint/2010/main" val="3976084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EC13DC-628A-9748-0189-ABEE22C4B9C5}"/>
              </a:ext>
            </a:extLst>
          </p:cNvPr>
          <p:cNvSpPr>
            <a:spLocks noGrp="1"/>
          </p:cNvSpPr>
          <p:nvPr>
            <p:ph type="title"/>
          </p:nvPr>
        </p:nvSpPr>
        <p:spPr/>
        <p:txBody>
          <a:bodyPr/>
          <a:lstStyle/>
          <a:p>
            <a:r>
              <a:rPr lang="it-IT" dirty="0"/>
              <a:t>Indice degli ARGOMENTI TRATTATI</a:t>
            </a:r>
          </a:p>
        </p:txBody>
      </p:sp>
      <p:sp>
        <p:nvSpPr>
          <p:cNvPr id="3" name="Segnaposto contenuto 2">
            <a:extLst>
              <a:ext uri="{FF2B5EF4-FFF2-40B4-BE49-F238E27FC236}">
                <a16:creationId xmlns:a16="http://schemas.microsoft.com/office/drawing/2014/main" id="{99568B7A-0F5F-0E58-9203-C5058D7DE5EC}"/>
              </a:ext>
            </a:extLst>
          </p:cNvPr>
          <p:cNvSpPr>
            <a:spLocks noGrp="1"/>
          </p:cNvSpPr>
          <p:nvPr>
            <p:ph idx="1"/>
          </p:nvPr>
        </p:nvSpPr>
        <p:spPr/>
        <p:txBody>
          <a:bodyPr>
            <a:normAutofit lnSpcReduction="10000"/>
          </a:bodyPr>
          <a:lstStyle/>
          <a:p>
            <a:pPr marL="400050" indent="-400050">
              <a:buFont typeface="+mj-lt"/>
              <a:buAutoNum type="romanUcPeriod"/>
            </a:pPr>
            <a:r>
              <a:rPr lang="it-IT" dirty="0">
                <a:solidFill>
                  <a:schemeClr val="tx1"/>
                </a:solidFill>
              </a:rPr>
              <a:t>Introduzione</a:t>
            </a:r>
          </a:p>
          <a:p>
            <a:pPr marL="400050" indent="-400050">
              <a:buFont typeface="+mj-lt"/>
              <a:buAutoNum type="romanUcPeriod"/>
            </a:pPr>
            <a:r>
              <a:rPr lang="it-IT" dirty="0">
                <a:solidFill>
                  <a:schemeClr val="tx1"/>
                </a:solidFill>
              </a:rPr>
              <a:t>La sentenza</a:t>
            </a:r>
          </a:p>
          <a:p>
            <a:pPr marL="400050" indent="-400050">
              <a:buFont typeface="+mj-lt"/>
              <a:buAutoNum type="romanUcPeriod"/>
            </a:pPr>
            <a:r>
              <a:rPr lang="it-IT" dirty="0">
                <a:solidFill>
                  <a:schemeClr val="tx1"/>
                </a:solidFill>
              </a:rPr>
              <a:t>Le successioni</a:t>
            </a:r>
          </a:p>
          <a:p>
            <a:pPr marL="400050" indent="-400050">
              <a:buFont typeface="+mj-lt"/>
              <a:buAutoNum type="romanUcPeriod"/>
            </a:pPr>
            <a:r>
              <a:rPr lang="it-IT" dirty="0">
                <a:solidFill>
                  <a:schemeClr val="tx1"/>
                </a:solidFill>
              </a:rPr>
              <a:t>Le donazioni</a:t>
            </a:r>
            <a:endParaRPr lang="it-IT" dirty="0"/>
          </a:p>
          <a:p>
            <a:pPr marL="400050" indent="-400050">
              <a:buFont typeface="+mj-lt"/>
              <a:buAutoNum type="romanUcPeriod"/>
            </a:pPr>
            <a:r>
              <a:rPr lang="it-IT" dirty="0">
                <a:solidFill>
                  <a:schemeClr val="tx1"/>
                </a:solidFill>
              </a:rPr>
              <a:t>Il patto di famiglia</a:t>
            </a:r>
            <a:br>
              <a:rPr lang="it-IT" dirty="0"/>
            </a:br>
            <a:r>
              <a:rPr lang="it-IT" dirty="0">
                <a:solidFill>
                  <a:schemeClr val="accent2">
                    <a:lumMod val="75000"/>
                  </a:schemeClr>
                </a:solidFill>
              </a:rPr>
              <a:t>V.I</a:t>
            </a:r>
            <a:r>
              <a:rPr lang="it-IT" dirty="0">
                <a:solidFill>
                  <a:schemeClr val="accent1">
                    <a:lumMod val="75000"/>
                    <a:lumOff val="25000"/>
                  </a:schemeClr>
                </a:solidFill>
              </a:rPr>
              <a:t> </a:t>
            </a:r>
            <a:r>
              <a:rPr lang="it-IT" dirty="0">
                <a:solidFill>
                  <a:schemeClr val="tx1"/>
                </a:solidFill>
              </a:rPr>
              <a:t>Introduzione</a:t>
            </a:r>
            <a:br>
              <a:rPr lang="it-IT" dirty="0"/>
            </a:br>
            <a:r>
              <a:rPr lang="it-IT" dirty="0">
                <a:solidFill>
                  <a:schemeClr val="accent2">
                    <a:lumMod val="75000"/>
                  </a:schemeClr>
                </a:solidFill>
              </a:rPr>
              <a:t>V.II </a:t>
            </a:r>
            <a:r>
              <a:rPr lang="it-IT" dirty="0">
                <a:solidFill>
                  <a:schemeClr val="tx1"/>
                </a:solidFill>
              </a:rPr>
              <a:t>I patti successori</a:t>
            </a:r>
            <a:br>
              <a:rPr lang="it-IT" dirty="0"/>
            </a:br>
            <a:r>
              <a:rPr lang="it-IT" dirty="0">
                <a:solidFill>
                  <a:schemeClr val="accent2">
                    <a:lumMod val="75000"/>
                  </a:schemeClr>
                </a:solidFill>
              </a:rPr>
              <a:t>V.III </a:t>
            </a:r>
            <a:r>
              <a:rPr lang="it-IT" dirty="0">
                <a:solidFill>
                  <a:schemeClr val="tx1"/>
                </a:solidFill>
              </a:rPr>
              <a:t>La sua applicazione</a:t>
            </a:r>
            <a:br>
              <a:rPr lang="it-IT" dirty="0"/>
            </a:br>
            <a:r>
              <a:rPr lang="it-IT" dirty="0">
                <a:solidFill>
                  <a:schemeClr val="accent2">
                    <a:lumMod val="75000"/>
                  </a:schemeClr>
                </a:solidFill>
              </a:rPr>
              <a:t>V.IV </a:t>
            </a:r>
            <a:r>
              <a:rPr lang="it-IT" dirty="0">
                <a:solidFill>
                  <a:schemeClr val="tx1"/>
                </a:solidFill>
              </a:rPr>
              <a:t>La sua fiscalità</a:t>
            </a:r>
          </a:p>
          <a:p>
            <a:pPr marL="400050" indent="-400050">
              <a:buFont typeface="+mj-lt"/>
              <a:buAutoNum type="romanUcPeriod"/>
            </a:pPr>
            <a:r>
              <a:rPr lang="it-IT" dirty="0">
                <a:solidFill>
                  <a:schemeClr val="tx1"/>
                </a:solidFill>
              </a:rPr>
              <a:t>La decisione della Corte di Cassazione</a:t>
            </a:r>
          </a:p>
          <a:p>
            <a:pPr marL="400050" indent="-400050">
              <a:buFont typeface="+mj-lt"/>
              <a:buAutoNum type="romanUcPeriod"/>
            </a:pPr>
            <a:r>
              <a:rPr lang="it-IT" dirty="0">
                <a:solidFill>
                  <a:schemeClr val="tx1"/>
                </a:solidFill>
              </a:rPr>
              <a:t>Conclusioni</a:t>
            </a:r>
          </a:p>
        </p:txBody>
      </p:sp>
    </p:spTree>
    <p:extLst>
      <p:ext uri="{BB962C8B-B14F-4D97-AF65-F5344CB8AC3E}">
        <p14:creationId xmlns:p14="http://schemas.microsoft.com/office/powerpoint/2010/main" val="1767132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DA1F303-A7FE-1497-8205-6CD242BAA502}"/>
              </a:ext>
            </a:extLst>
          </p:cNvPr>
          <p:cNvSpPr>
            <a:spLocks noGrp="1"/>
          </p:cNvSpPr>
          <p:nvPr>
            <p:ph type="title"/>
          </p:nvPr>
        </p:nvSpPr>
        <p:spPr/>
        <p:txBody>
          <a:bodyPr/>
          <a:lstStyle/>
          <a:p>
            <a:r>
              <a:rPr lang="it-IT" dirty="0"/>
              <a:t>i. INTRODUZIONE</a:t>
            </a:r>
          </a:p>
        </p:txBody>
      </p:sp>
      <p:graphicFrame>
        <p:nvGraphicFramePr>
          <p:cNvPr id="3" name="Diagramma 2">
            <a:extLst>
              <a:ext uri="{FF2B5EF4-FFF2-40B4-BE49-F238E27FC236}">
                <a16:creationId xmlns:a16="http://schemas.microsoft.com/office/drawing/2014/main" id="{1367465B-6062-DF6A-5E91-AF65BA60FB70}"/>
              </a:ext>
            </a:extLst>
          </p:cNvPr>
          <p:cNvGraphicFramePr/>
          <p:nvPr>
            <p:extLst>
              <p:ext uri="{D42A27DB-BD31-4B8C-83A1-F6EECF244321}">
                <p14:modId xmlns:p14="http://schemas.microsoft.com/office/powerpoint/2010/main" val="1710381681"/>
              </p:ext>
            </p:extLst>
          </p:nvPr>
        </p:nvGraphicFramePr>
        <p:xfrm>
          <a:off x="2026702" y="1470901"/>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egnaposto testo 2">
            <a:extLst>
              <a:ext uri="{FF2B5EF4-FFF2-40B4-BE49-F238E27FC236}">
                <a16:creationId xmlns:a16="http://schemas.microsoft.com/office/drawing/2014/main" id="{E4D3F2AE-979E-FE77-E755-043DB7CC6B04}"/>
              </a:ext>
            </a:extLst>
          </p:cNvPr>
          <p:cNvSpPr txBox="1">
            <a:spLocks/>
          </p:cNvSpPr>
          <p:nvPr/>
        </p:nvSpPr>
        <p:spPr>
          <a:xfrm>
            <a:off x="575894" y="6257444"/>
            <a:ext cx="11029615" cy="600556"/>
          </a:xfrm>
          <a:prstGeom prst="rect">
            <a:avLst/>
          </a:prstGeom>
        </p:spPr>
        <p:txBody>
          <a:bodyP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endParaRPr lang="it-IT" dirty="0"/>
          </a:p>
        </p:txBody>
      </p:sp>
    </p:spTree>
    <p:extLst>
      <p:ext uri="{BB962C8B-B14F-4D97-AF65-F5344CB8AC3E}">
        <p14:creationId xmlns:p14="http://schemas.microsoft.com/office/powerpoint/2010/main" val="940476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71B62618-0D02-4C29-88C5-1EDF7F3234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2" name="Rectangle 21">
            <a:extLst>
              <a:ext uri="{FF2B5EF4-FFF2-40B4-BE49-F238E27FC236}">
                <a16:creationId xmlns:a16="http://schemas.microsoft.com/office/drawing/2014/main" id="{1E2747F4-A0AE-425C-B527-E3E32461F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4" name="Rectangle 23">
            <a:extLst>
              <a:ext uri="{FF2B5EF4-FFF2-40B4-BE49-F238E27FC236}">
                <a16:creationId xmlns:a16="http://schemas.microsoft.com/office/drawing/2014/main" id="{9707F29A-1576-479E-B227-0D6498601B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6" name="Rectangle 25">
            <a:extLst>
              <a:ext uri="{FF2B5EF4-FFF2-40B4-BE49-F238E27FC236}">
                <a16:creationId xmlns:a16="http://schemas.microsoft.com/office/drawing/2014/main" id="{F17B26C7-6F2F-453C-9C08-71E199E52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 name="Titolo 1">
            <a:extLst>
              <a:ext uri="{FF2B5EF4-FFF2-40B4-BE49-F238E27FC236}">
                <a16:creationId xmlns:a16="http://schemas.microsoft.com/office/drawing/2014/main" id="{117929E9-7504-A387-5C2B-4742D28ABF96}"/>
              </a:ext>
            </a:extLst>
          </p:cNvPr>
          <p:cNvSpPr>
            <a:spLocks noGrp="1"/>
          </p:cNvSpPr>
          <p:nvPr>
            <p:ph type="title"/>
          </p:nvPr>
        </p:nvSpPr>
        <p:spPr>
          <a:xfrm>
            <a:off x="581192" y="702156"/>
            <a:ext cx="11029616" cy="1013800"/>
          </a:xfrm>
        </p:spPr>
        <p:txBody>
          <a:bodyPr vert="horz" lIns="91440" tIns="45720" rIns="91440" bIns="45720" rtlCol="0" anchor="b">
            <a:normAutofit/>
          </a:bodyPr>
          <a:lstStyle/>
          <a:p>
            <a:r>
              <a:rPr lang="en-US">
                <a:solidFill>
                  <a:srgbClr val="FFFEFF"/>
                </a:solidFill>
              </a:rPr>
              <a:t>La sentenza: i soggetti</a:t>
            </a:r>
          </a:p>
        </p:txBody>
      </p:sp>
      <p:graphicFrame>
        <p:nvGraphicFramePr>
          <p:cNvPr id="5" name="CasellaDiTesto 2">
            <a:extLst>
              <a:ext uri="{FF2B5EF4-FFF2-40B4-BE49-F238E27FC236}">
                <a16:creationId xmlns:a16="http://schemas.microsoft.com/office/drawing/2014/main" id="{7A3915A7-391E-0D7D-E0D3-F97A0CCCAD68}"/>
              </a:ext>
            </a:extLst>
          </p:cNvPr>
          <p:cNvGraphicFramePr/>
          <p:nvPr>
            <p:extLst>
              <p:ext uri="{D42A27DB-BD31-4B8C-83A1-F6EECF244321}">
                <p14:modId xmlns:p14="http://schemas.microsoft.com/office/powerpoint/2010/main" val="1479283899"/>
              </p:ext>
            </p:extLst>
          </p:nvPr>
        </p:nvGraphicFramePr>
        <p:xfrm>
          <a:off x="581025" y="2181225"/>
          <a:ext cx="11029950" cy="3678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3314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8FE0FE5-EEE9-0691-7DC5-2631AEDA7039}"/>
              </a:ext>
            </a:extLst>
          </p:cNvPr>
          <p:cNvSpPr txBox="1"/>
          <p:nvPr/>
        </p:nvSpPr>
        <p:spPr>
          <a:xfrm>
            <a:off x="412955" y="1841242"/>
            <a:ext cx="11366090" cy="5016758"/>
          </a:xfrm>
          <a:prstGeom prst="rect">
            <a:avLst/>
          </a:prstGeom>
          <a:noFill/>
        </p:spPr>
        <p:txBody>
          <a:bodyPr wrap="square" rtlCol="0">
            <a:spAutoFit/>
          </a:bodyPr>
          <a:lstStyle/>
          <a:p>
            <a:r>
              <a:rPr lang="it-IT" sz="1600" dirty="0"/>
              <a:t>Inizialmente era stato accolto l'appello proposto dall'Agenzia delle entrate contro la decisione di primo grado, che, su ricorso dei contribuenti, aveva annullato l'avviso di liquidazione relativo ad un patto di famiglia, il disponente aveva trasferito al figlio beneficiario la partecipazione di controllo della società e quest'ultimo aveva liquidato alla sorella legittimaria non assegnataria la somma di € 1.054.000,00.</a:t>
            </a:r>
          </a:p>
          <a:p>
            <a:r>
              <a:rPr lang="it-IT" sz="1600" dirty="0"/>
              <a:t>In sede di registrazione era stata autoliquidata e versata l'imposta nella misura di € 336,00. L'Agenzia aveva invece emesso avviso di rettifica e liquidazione per il pagamento della somma di € 56.904,00 (dedotto l'importo già versato), in relazione al pagamento della somma di denaro effettuato dal beneficiario in favore della sorella legataria, applicando a tale pagamento l'aliquota (6%) prevista per le donazioni tra fratello e sorella (con la franchigia di € 100.000).</a:t>
            </a:r>
          </a:p>
          <a:p>
            <a:endParaRPr lang="it-IT" sz="1200" dirty="0"/>
          </a:p>
          <a:p>
            <a:r>
              <a:rPr lang="it-IT" sz="1600" dirty="0"/>
              <a:t>I contribuenti hanno fatto ricorso</a:t>
            </a:r>
          </a:p>
          <a:p>
            <a:endParaRPr lang="it-IT" sz="1200" dirty="0"/>
          </a:p>
          <a:p>
            <a:r>
              <a:rPr lang="it-IT" sz="1600" dirty="0"/>
              <a:t>La CTR ha rigettato l'originario ricorso dei contribuenti, affermando che, nei patti di famiglia, le somme che il beneficiario deve corrispondere ai coeredi legittimari costituiscono donazioni indirette del disponente.</a:t>
            </a:r>
          </a:p>
          <a:p>
            <a:endParaRPr lang="it-IT" sz="1200" dirty="0"/>
          </a:p>
          <a:p>
            <a:r>
              <a:rPr lang="it-IT" sz="1600" dirty="0"/>
              <a:t>I contribuenti hanno proposto ricorso per cassazione, formulando tre motivi di impugnazione:</a:t>
            </a:r>
          </a:p>
          <a:p>
            <a:pPr marL="342900" indent="-342900">
              <a:buFont typeface="+mj-lt"/>
              <a:buAutoNum type="arabicPeriod"/>
            </a:pPr>
            <a:r>
              <a:rPr lang="it-IT" sz="1600" dirty="0"/>
              <a:t>Accusano la CTR incorsa nel vizio di ultrapetizione;</a:t>
            </a:r>
          </a:p>
          <a:p>
            <a:pPr marL="342900" indent="-342900">
              <a:buFont typeface="+mj-lt"/>
              <a:buAutoNum type="arabicPeriod"/>
            </a:pPr>
            <a:r>
              <a:rPr lang="it-IT" sz="1600" dirty="0"/>
              <a:t>Di aver utilizzato falsa applicazione delle norme riguardanti l’esenzione dell’imposta di successione;</a:t>
            </a:r>
          </a:p>
          <a:p>
            <a:pPr marL="342900" indent="-342900">
              <a:buFont typeface="+mj-lt"/>
              <a:buAutoNum type="arabicPeriod"/>
            </a:pPr>
            <a:r>
              <a:rPr lang="it-IT" sz="1600" dirty="0"/>
              <a:t>Per aver ricondotto le attribuzioni effettuate nel patto di famiglia alla disciplina dell'imposta sulle donazioni, applicando alla liquidazione del legittimario non assegnatario l'aliquota relativa al rapporto di parentela tra quest'ultimo e il beneficiario, senza considerare il collegamento funzionale tra le due azioni essendo un adempimento di obbligo previsto dalla legge</a:t>
            </a:r>
          </a:p>
        </p:txBody>
      </p:sp>
      <p:sp>
        <p:nvSpPr>
          <p:cNvPr id="6" name="Titolo 5">
            <a:extLst>
              <a:ext uri="{FF2B5EF4-FFF2-40B4-BE49-F238E27FC236}">
                <a16:creationId xmlns:a16="http://schemas.microsoft.com/office/drawing/2014/main" id="{E58249ED-B94B-986B-0D9B-21A79B8FE072}"/>
              </a:ext>
            </a:extLst>
          </p:cNvPr>
          <p:cNvSpPr>
            <a:spLocks noGrp="1"/>
          </p:cNvSpPr>
          <p:nvPr>
            <p:ph type="title"/>
          </p:nvPr>
        </p:nvSpPr>
        <p:spPr/>
        <p:txBody>
          <a:bodyPr/>
          <a:lstStyle/>
          <a:p>
            <a:r>
              <a:rPr lang="it-IT" dirty="0"/>
              <a:t>II. La sentenza</a:t>
            </a:r>
          </a:p>
        </p:txBody>
      </p:sp>
    </p:spTree>
    <p:extLst>
      <p:ext uri="{BB962C8B-B14F-4D97-AF65-F5344CB8AC3E}">
        <p14:creationId xmlns:p14="http://schemas.microsoft.com/office/powerpoint/2010/main" val="1359463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C5702A5-F3E7-0496-F3A7-A0453CCCC019}"/>
              </a:ext>
            </a:extLst>
          </p:cNvPr>
          <p:cNvSpPr>
            <a:spLocks noGrp="1"/>
          </p:cNvSpPr>
          <p:nvPr>
            <p:ph type="title"/>
          </p:nvPr>
        </p:nvSpPr>
        <p:spPr/>
        <p:txBody>
          <a:bodyPr/>
          <a:lstStyle/>
          <a:p>
            <a:r>
              <a:rPr lang="it-IT" dirty="0"/>
              <a:t>iii. LE successioni</a:t>
            </a:r>
          </a:p>
        </p:txBody>
      </p:sp>
      <p:sp>
        <p:nvSpPr>
          <p:cNvPr id="4" name="CasellaDiTesto 3">
            <a:extLst>
              <a:ext uri="{FF2B5EF4-FFF2-40B4-BE49-F238E27FC236}">
                <a16:creationId xmlns:a16="http://schemas.microsoft.com/office/drawing/2014/main" id="{A68DBAD9-6182-9068-EBFF-0C7738263006}"/>
              </a:ext>
            </a:extLst>
          </p:cNvPr>
          <p:cNvSpPr txBox="1"/>
          <p:nvPr/>
        </p:nvSpPr>
        <p:spPr>
          <a:xfrm>
            <a:off x="580691" y="4406150"/>
            <a:ext cx="11158524" cy="646331"/>
          </a:xfrm>
          <a:prstGeom prst="rect">
            <a:avLst/>
          </a:prstGeom>
          <a:noFill/>
        </p:spPr>
        <p:txBody>
          <a:bodyPr wrap="square" rtlCol="0">
            <a:spAutoFit/>
          </a:bodyPr>
          <a:lstStyle/>
          <a:p>
            <a:r>
              <a:rPr lang="it-IT" dirty="0"/>
              <a:t>I soggetti passivi della successione: eredi e legatari. </a:t>
            </a:r>
            <a:br>
              <a:rPr lang="it-IT" dirty="0"/>
            </a:br>
            <a:r>
              <a:rPr lang="it-IT" dirty="0"/>
              <a:t>Sono obbligati a presentare la dichiarazione anche se non hanno ancora accettato, purché non abbiano rinunciato. </a:t>
            </a:r>
          </a:p>
        </p:txBody>
      </p:sp>
      <p:graphicFrame>
        <p:nvGraphicFramePr>
          <p:cNvPr id="5" name="Segnaposto contenuto 3">
            <a:extLst>
              <a:ext uri="{FF2B5EF4-FFF2-40B4-BE49-F238E27FC236}">
                <a16:creationId xmlns:a16="http://schemas.microsoft.com/office/drawing/2014/main" id="{94146667-CF17-27E3-9A98-4BA57A2BFDF9}"/>
              </a:ext>
            </a:extLst>
          </p:cNvPr>
          <p:cNvGraphicFramePr>
            <a:graphicFrameLocks/>
          </p:cNvGraphicFramePr>
          <p:nvPr>
            <p:extLst>
              <p:ext uri="{D42A27DB-BD31-4B8C-83A1-F6EECF244321}">
                <p14:modId xmlns:p14="http://schemas.microsoft.com/office/powerpoint/2010/main" val="2501751001"/>
              </p:ext>
            </p:extLst>
          </p:nvPr>
        </p:nvGraphicFramePr>
        <p:xfrm>
          <a:off x="580691" y="1715956"/>
          <a:ext cx="11029950" cy="2521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3359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EB6A0E13-44F2-66A8-124B-8AA49450F020}"/>
              </a:ext>
            </a:extLst>
          </p:cNvPr>
          <p:cNvSpPr txBox="1">
            <a:spLocks/>
          </p:cNvSpPr>
          <p:nvPr/>
        </p:nvSpPr>
        <p:spPr>
          <a:xfrm>
            <a:off x="473038" y="735155"/>
            <a:ext cx="11029615" cy="2902782"/>
          </a:xfrm>
          <a:prstGeom prst="rect">
            <a:avLst/>
          </a:prstGeom>
        </p:spPr>
        <p:txBody>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indent="0">
              <a:buFont typeface="Wingdings 2" panose="05020102010507070707" pitchFamily="18" charset="2"/>
              <a:buNone/>
            </a:pPr>
            <a:r>
              <a:rPr lang="it-IT" dirty="0">
                <a:solidFill>
                  <a:schemeClr val="tx1"/>
                </a:solidFill>
              </a:rPr>
              <a:t>Caratteristiche della successione:</a:t>
            </a:r>
          </a:p>
          <a:p>
            <a:r>
              <a:rPr lang="it-IT" dirty="0">
                <a:solidFill>
                  <a:schemeClr val="tx1"/>
                </a:solidFill>
              </a:rPr>
              <a:t>Irrevocabile: una volta aperta, la successione non può essere revocata.</a:t>
            </a:r>
          </a:p>
          <a:p>
            <a:r>
              <a:rPr lang="it-IT" dirty="0">
                <a:solidFill>
                  <a:schemeClr val="tx1"/>
                </a:solidFill>
              </a:rPr>
              <a:t>Universale: la successione comprende tutti i beni, i diritti e i debiti del defunto.</a:t>
            </a:r>
          </a:p>
          <a:p>
            <a:r>
              <a:rPr lang="it-IT" dirty="0">
                <a:solidFill>
                  <a:schemeClr val="tx1"/>
                </a:solidFill>
              </a:rPr>
              <a:t>Singolare: la successione è un rapporto giuridico che si instaura tra il defunto e i suoi eredi o legatari.</a:t>
            </a:r>
          </a:p>
          <a:p>
            <a:r>
              <a:rPr lang="it-IT" dirty="0">
                <a:solidFill>
                  <a:schemeClr val="tx1"/>
                </a:solidFill>
              </a:rPr>
              <a:t>A titolo universale o a titolo singolare: gli eredi succedono a titolo universale, ossia acquistano la titolarità di tutti i beni del defunto; i legatari succedono a titolo singolare, ossia acquistano la titolarità di beni specifici indicati nel testamento.</a:t>
            </a:r>
          </a:p>
        </p:txBody>
      </p:sp>
      <p:sp>
        <p:nvSpPr>
          <p:cNvPr id="2" name="CasellaDiTesto 1">
            <a:extLst>
              <a:ext uri="{FF2B5EF4-FFF2-40B4-BE49-F238E27FC236}">
                <a16:creationId xmlns:a16="http://schemas.microsoft.com/office/drawing/2014/main" id="{78347F4F-44AE-4FD8-063F-9C94BCD9F850}"/>
              </a:ext>
            </a:extLst>
          </p:cNvPr>
          <p:cNvSpPr txBox="1"/>
          <p:nvPr/>
        </p:nvSpPr>
        <p:spPr>
          <a:xfrm>
            <a:off x="473038" y="3893574"/>
            <a:ext cx="11307097" cy="2031325"/>
          </a:xfrm>
          <a:prstGeom prst="rect">
            <a:avLst/>
          </a:prstGeom>
          <a:noFill/>
        </p:spPr>
        <p:txBody>
          <a:bodyPr wrap="square" rtlCol="0">
            <a:spAutoFit/>
          </a:bodyPr>
          <a:lstStyle/>
          <a:p>
            <a:r>
              <a:rPr lang="it-IT" dirty="0"/>
              <a:t>Il </a:t>
            </a:r>
            <a:r>
              <a:rPr lang="it-IT" b="1" dirty="0"/>
              <a:t>testamento</a:t>
            </a:r>
            <a:r>
              <a:rPr lang="it-IT" dirty="0"/>
              <a:t> è il negozio giuridico </a:t>
            </a:r>
            <a:r>
              <a:rPr lang="it-IT" i="1" dirty="0" err="1"/>
              <a:t>mortis</a:t>
            </a:r>
            <a:r>
              <a:rPr lang="it-IT" i="1" dirty="0"/>
              <a:t> causa </a:t>
            </a:r>
            <a:r>
              <a:rPr lang="it-IT" dirty="0"/>
              <a:t>per eccellenza, quello mediante il quale la persona fisica dispone, in tutto o in parte delle componenti attive e passive del proprio patrimonio per il tempo in cui avrà cessato di vivere</a:t>
            </a:r>
          </a:p>
          <a:p>
            <a:endParaRPr lang="it-IT" dirty="0"/>
          </a:p>
          <a:p>
            <a:r>
              <a:rPr lang="it-IT" dirty="0"/>
              <a:t>Le </a:t>
            </a:r>
            <a:r>
              <a:rPr lang="it-IT" b="1" dirty="0"/>
              <a:t>caratteristiche essenziali </a:t>
            </a:r>
            <a:r>
              <a:rPr lang="it-IT" dirty="0"/>
              <a:t>sono: </a:t>
            </a:r>
          </a:p>
          <a:p>
            <a:pPr marL="342900" indent="-342900">
              <a:buAutoNum type="arabicPeriod"/>
            </a:pPr>
            <a:r>
              <a:rPr lang="it-IT" dirty="0"/>
              <a:t>la sua assoluta inefficacia prima del momento di apertura della successione</a:t>
            </a:r>
          </a:p>
          <a:p>
            <a:pPr marL="342900" indent="-342900">
              <a:buAutoNum type="arabicPeriod"/>
            </a:pPr>
            <a:r>
              <a:rPr lang="it-IT" dirty="0"/>
              <a:t>la sua struttura di atto unilaterale, personalissimo e perennemente revocabile dal testatore fino al momento del suo decesso</a:t>
            </a:r>
          </a:p>
        </p:txBody>
      </p:sp>
    </p:spTree>
    <p:extLst>
      <p:ext uri="{BB962C8B-B14F-4D97-AF65-F5344CB8AC3E}">
        <p14:creationId xmlns:p14="http://schemas.microsoft.com/office/powerpoint/2010/main" val="1074203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79F4615-3B7E-7BD4-85BE-12FC8EC3EE6F}"/>
              </a:ext>
            </a:extLst>
          </p:cNvPr>
          <p:cNvSpPr>
            <a:spLocks noGrp="1"/>
          </p:cNvSpPr>
          <p:nvPr>
            <p:ph type="title"/>
          </p:nvPr>
        </p:nvSpPr>
        <p:spPr>
          <a:xfrm>
            <a:off x="581192" y="702156"/>
            <a:ext cx="11029616" cy="1013800"/>
          </a:xfrm>
        </p:spPr>
        <p:txBody>
          <a:bodyPr>
            <a:normAutofit/>
          </a:bodyPr>
          <a:lstStyle/>
          <a:p>
            <a:r>
              <a:rPr lang="it-IT">
                <a:solidFill>
                  <a:srgbClr val="FFFEFF"/>
                </a:solidFill>
              </a:rPr>
              <a:t>iv. LE donazioni</a:t>
            </a:r>
          </a:p>
        </p:txBody>
      </p:sp>
      <p:graphicFrame>
        <p:nvGraphicFramePr>
          <p:cNvPr id="8" name="Segnaposto contenuto 3">
            <a:extLst>
              <a:ext uri="{FF2B5EF4-FFF2-40B4-BE49-F238E27FC236}">
                <a16:creationId xmlns:a16="http://schemas.microsoft.com/office/drawing/2014/main" id="{9EA28842-085A-61BB-8758-829EFFD3D489}"/>
              </a:ext>
            </a:extLst>
          </p:cNvPr>
          <p:cNvGraphicFramePr>
            <a:graphicFrameLocks noGrp="1"/>
          </p:cNvGraphicFramePr>
          <p:nvPr>
            <p:ph idx="1"/>
            <p:extLst>
              <p:ext uri="{D42A27DB-BD31-4B8C-83A1-F6EECF244321}">
                <p14:modId xmlns:p14="http://schemas.microsoft.com/office/powerpoint/2010/main" val="31988944"/>
              </p:ext>
            </p:extLst>
          </p:nvPr>
        </p:nvGraphicFramePr>
        <p:xfrm>
          <a:off x="580691" y="1715956"/>
          <a:ext cx="11029950" cy="2521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asellaDiTesto 4">
            <a:extLst>
              <a:ext uri="{FF2B5EF4-FFF2-40B4-BE49-F238E27FC236}">
                <a16:creationId xmlns:a16="http://schemas.microsoft.com/office/drawing/2014/main" id="{EC45922B-1803-E9B7-45AF-1BA048D4F0E9}"/>
              </a:ext>
            </a:extLst>
          </p:cNvPr>
          <p:cNvSpPr txBox="1"/>
          <p:nvPr/>
        </p:nvSpPr>
        <p:spPr>
          <a:xfrm>
            <a:off x="580691" y="4097341"/>
            <a:ext cx="11297264" cy="2585323"/>
          </a:xfrm>
          <a:prstGeom prst="rect">
            <a:avLst/>
          </a:prstGeom>
          <a:noFill/>
        </p:spPr>
        <p:txBody>
          <a:bodyPr wrap="square" rtlCol="0">
            <a:spAutoFit/>
          </a:bodyPr>
          <a:lstStyle/>
          <a:p>
            <a:pPr marL="285750" indent="-285750">
              <a:buFont typeface="Wingdings" panose="05000000000000000000" pitchFamily="2" charset="2"/>
              <a:buChar char="§"/>
            </a:pPr>
            <a:r>
              <a:rPr lang="it-IT" dirty="0"/>
              <a:t>Trasferimento a titolo gratuito con effetti gratuiti</a:t>
            </a:r>
          </a:p>
          <a:p>
            <a:pPr marL="285750" indent="-285750">
              <a:buFont typeface="Wingdings" panose="05000000000000000000" pitchFamily="2" charset="2"/>
              <a:buChar char="§"/>
            </a:pPr>
            <a:r>
              <a:rPr lang="it-IT" dirty="0"/>
              <a:t>Si considerano trasferimenti anche la costituzione di diritti reali di godimento, la rinunzia a diritti di credito e la costituzione di rendite o pensioni</a:t>
            </a:r>
          </a:p>
          <a:p>
            <a:pPr marL="285750" indent="-285750">
              <a:buFont typeface="Wingdings" panose="05000000000000000000" pitchFamily="2" charset="2"/>
              <a:buChar char="§"/>
            </a:pPr>
            <a:r>
              <a:rPr lang="it-IT" dirty="0"/>
              <a:t>Soggetti: donante e donatario</a:t>
            </a:r>
          </a:p>
          <a:p>
            <a:endParaRPr lang="it-IT" dirty="0"/>
          </a:p>
          <a:p>
            <a:r>
              <a:rPr lang="it-IT" dirty="0"/>
              <a:t>Il recesso può avvenire per:</a:t>
            </a:r>
          </a:p>
          <a:p>
            <a:pPr marL="342900" indent="-342900">
              <a:buFont typeface="+mj-lt"/>
              <a:buAutoNum type="arabicPeriod"/>
            </a:pPr>
            <a:r>
              <a:rPr lang="it-IT" dirty="0"/>
              <a:t>Recesso per ingratitudine</a:t>
            </a:r>
          </a:p>
          <a:p>
            <a:pPr marL="342900" indent="-342900">
              <a:buFont typeface="+mj-lt"/>
              <a:buAutoNum type="arabicPeriod"/>
            </a:pPr>
            <a:r>
              <a:rPr lang="it-IT" dirty="0"/>
              <a:t>Sopravvenienza dei figli</a:t>
            </a:r>
          </a:p>
          <a:p>
            <a:pPr marL="342900" indent="-342900">
              <a:buFont typeface="+mj-lt"/>
              <a:buAutoNum type="arabicPeriod"/>
            </a:pPr>
            <a:r>
              <a:rPr lang="it-IT" dirty="0"/>
              <a:t>Revocata per mutuo dissenso</a:t>
            </a:r>
          </a:p>
        </p:txBody>
      </p:sp>
    </p:spTree>
    <p:extLst>
      <p:ext uri="{BB962C8B-B14F-4D97-AF65-F5344CB8AC3E}">
        <p14:creationId xmlns:p14="http://schemas.microsoft.com/office/powerpoint/2010/main" val="1690169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la 3">
            <a:extLst>
              <a:ext uri="{FF2B5EF4-FFF2-40B4-BE49-F238E27FC236}">
                <a16:creationId xmlns:a16="http://schemas.microsoft.com/office/drawing/2014/main" id="{DCD5438F-E6DD-46F3-5B85-B514399FDFA9}"/>
              </a:ext>
            </a:extLst>
          </p:cNvPr>
          <p:cNvGraphicFramePr>
            <a:graphicFrameLocks noGrp="1"/>
          </p:cNvGraphicFramePr>
          <p:nvPr>
            <p:extLst>
              <p:ext uri="{D42A27DB-BD31-4B8C-83A1-F6EECF244321}">
                <p14:modId xmlns:p14="http://schemas.microsoft.com/office/powerpoint/2010/main" val="639944994"/>
              </p:ext>
            </p:extLst>
          </p:nvPr>
        </p:nvGraphicFramePr>
        <p:xfrm>
          <a:off x="1111044" y="1683227"/>
          <a:ext cx="10274712" cy="2194560"/>
        </p:xfrm>
        <a:graphic>
          <a:graphicData uri="http://schemas.openxmlformats.org/drawingml/2006/table">
            <a:tbl>
              <a:tblPr firstRow="1" bandRow="1">
                <a:tableStyleId>{5C22544A-7EE6-4342-B048-85BDC9FD1C3A}</a:tableStyleId>
              </a:tblPr>
              <a:tblGrid>
                <a:gridCol w="2568678">
                  <a:extLst>
                    <a:ext uri="{9D8B030D-6E8A-4147-A177-3AD203B41FA5}">
                      <a16:colId xmlns:a16="http://schemas.microsoft.com/office/drawing/2014/main" val="1762505896"/>
                    </a:ext>
                  </a:extLst>
                </a:gridCol>
                <a:gridCol w="2568678">
                  <a:extLst>
                    <a:ext uri="{9D8B030D-6E8A-4147-A177-3AD203B41FA5}">
                      <a16:colId xmlns:a16="http://schemas.microsoft.com/office/drawing/2014/main" val="1266853255"/>
                    </a:ext>
                  </a:extLst>
                </a:gridCol>
                <a:gridCol w="2568678">
                  <a:extLst>
                    <a:ext uri="{9D8B030D-6E8A-4147-A177-3AD203B41FA5}">
                      <a16:colId xmlns:a16="http://schemas.microsoft.com/office/drawing/2014/main" val="4101414954"/>
                    </a:ext>
                  </a:extLst>
                </a:gridCol>
                <a:gridCol w="2568678">
                  <a:extLst>
                    <a:ext uri="{9D8B030D-6E8A-4147-A177-3AD203B41FA5}">
                      <a16:colId xmlns:a16="http://schemas.microsoft.com/office/drawing/2014/main" val="4280748765"/>
                    </a:ext>
                  </a:extLst>
                </a:gridCol>
              </a:tblGrid>
              <a:tr h="370840">
                <a:tc>
                  <a:txBody>
                    <a:bodyPr/>
                    <a:lstStyle/>
                    <a:p>
                      <a:endParaRPr lang="it-IT" dirty="0"/>
                    </a:p>
                  </a:txBody>
                  <a:tcPr/>
                </a:tc>
                <a:tc>
                  <a:txBody>
                    <a:bodyPr/>
                    <a:lstStyle/>
                    <a:p>
                      <a:pPr algn="ctr"/>
                      <a:r>
                        <a:rPr lang="it-IT" dirty="0"/>
                        <a:t>Fatto imponibile</a:t>
                      </a:r>
                    </a:p>
                  </a:txBody>
                  <a:tcPr/>
                </a:tc>
                <a:tc>
                  <a:txBody>
                    <a:bodyPr/>
                    <a:lstStyle/>
                    <a:p>
                      <a:pPr algn="ctr"/>
                      <a:r>
                        <a:rPr lang="it-IT" dirty="0"/>
                        <a:t>Momento impositivo</a:t>
                      </a:r>
                    </a:p>
                  </a:txBody>
                  <a:tcPr/>
                </a:tc>
                <a:tc>
                  <a:txBody>
                    <a:bodyPr/>
                    <a:lstStyle/>
                    <a:p>
                      <a:pPr algn="ctr"/>
                      <a:r>
                        <a:rPr lang="it-IT" dirty="0"/>
                        <a:t>Imposta ipotecaria e catastale (b. immobili)</a:t>
                      </a:r>
                    </a:p>
                  </a:txBody>
                  <a:tcPr/>
                </a:tc>
                <a:extLst>
                  <a:ext uri="{0D108BD9-81ED-4DB2-BD59-A6C34878D82A}">
                    <a16:rowId xmlns:a16="http://schemas.microsoft.com/office/drawing/2014/main" val="3309684766"/>
                  </a:ext>
                </a:extLst>
              </a:tr>
              <a:tr h="370840">
                <a:tc>
                  <a:txBody>
                    <a:bodyPr/>
                    <a:lstStyle/>
                    <a:p>
                      <a:pPr algn="ctr"/>
                      <a:r>
                        <a:rPr lang="it-IT" dirty="0"/>
                        <a:t>Donazioni</a:t>
                      </a:r>
                    </a:p>
                  </a:txBody>
                  <a:tcPr/>
                </a:tc>
                <a:tc>
                  <a:txBody>
                    <a:bodyPr/>
                    <a:lstStyle/>
                    <a:p>
                      <a:pPr algn="ctr"/>
                      <a:r>
                        <a:rPr lang="it-IT" dirty="0"/>
                        <a:t>Trasferimento di un bene a titolo gratuito</a:t>
                      </a:r>
                    </a:p>
                  </a:txBody>
                  <a:tcPr/>
                </a:tc>
                <a:tc>
                  <a:txBody>
                    <a:bodyPr/>
                    <a:lstStyle/>
                    <a:p>
                      <a:pPr algn="ctr"/>
                      <a:r>
                        <a:rPr lang="it-IT" dirty="0"/>
                        <a:t>Sul momento</a:t>
                      </a:r>
                    </a:p>
                  </a:txBody>
                  <a:tcPr/>
                </a:tc>
                <a:tc>
                  <a:txBody>
                    <a:bodyPr/>
                    <a:lstStyle/>
                    <a:p>
                      <a:pPr algn="ctr"/>
                      <a:r>
                        <a:rPr lang="it-IT" dirty="0"/>
                        <a:t>Sì</a:t>
                      </a:r>
                    </a:p>
                  </a:txBody>
                  <a:tcPr/>
                </a:tc>
                <a:extLst>
                  <a:ext uri="{0D108BD9-81ED-4DB2-BD59-A6C34878D82A}">
                    <a16:rowId xmlns:a16="http://schemas.microsoft.com/office/drawing/2014/main" val="1877073514"/>
                  </a:ext>
                </a:extLst>
              </a:tr>
              <a:tr h="370840">
                <a:tc>
                  <a:txBody>
                    <a:bodyPr/>
                    <a:lstStyle/>
                    <a:p>
                      <a:pPr algn="ctr"/>
                      <a:r>
                        <a:rPr lang="it-IT" dirty="0"/>
                        <a:t>Successioni</a:t>
                      </a:r>
                    </a:p>
                  </a:txBody>
                  <a:tcPr/>
                </a:tc>
                <a:tc>
                  <a:txBody>
                    <a:bodyPr/>
                    <a:lstStyle/>
                    <a:p>
                      <a:pPr algn="ctr"/>
                      <a:r>
                        <a:rPr lang="it-IT" dirty="0"/>
                        <a:t>Trasferimento di posizioni giuridiche per </a:t>
                      </a:r>
                      <a:r>
                        <a:rPr lang="it-IT" dirty="0" err="1"/>
                        <a:t>mortis</a:t>
                      </a:r>
                      <a:r>
                        <a:rPr lang="it-IT" dirty="0"/>
                        <a:t> causa</a:t>
                      </a:r>
                    </a:p>
                  </a:txBody>
                  <a:tcPr/>
                </a:tc>
                <a:tc>
                  <a:txBody>
                    <a:bodyPr/>
                    <a:lstStyle/>
                    <a:p>
                      <a:pPr algn="ctr"/>
                      <a:r>
                        <a:rPr lang="it-IT" dirty="0"/>
                        <a:t>All’apertura della successione</a:t>
                      </a:r>
                    </a:p>
                  </a:txBody>
                  <a:tcPr/>
                </a:tc>
                <a:tc>
                  <a:txBody>
                    <a:bodyPr/>
                    <a:lstStyle/>
                    <a:p>
                      <a:pPr algn="ctr"/>
                      <a:r>
                        <a:rPr lang="it-IT" dirty="0"/>
                        <a:t>Sì</a:t>
                      </a:r>
                    </a:p>
                  </a:txBody>
                  <a:tcPr/>
                </a:tc>
                <a:extLst>
                  <a:ext uri="{0D108BD9-81ED-4DB2-BD59-A6C34878D82A}">
                    <a16:rowId xmlns:a16="http://schemas.microsoft.com/office/drawing/2014/main" val="1590418761"/>
                  </a:ext>
                </a:extLst>
              </a:tr>
            </a:tbl>
          </a:graphicData>
        </a:graphic>
      </p:graphicFrame>
      <p:graphicFrame>
        <p:nvGraphicFramePr>
          <p:cNvPr id="6" name="Tabella 5">
            <a:extLst>
              <a:ext uri="{FF2B5EF4-FFF2-40B4-BE49-F238E27FC236}">
                <a16:creationId xmlns:a16="http://schemas.microsoft.com/office/drawing/2014/main" id="{BB2BAB45-C7E0-F7E6-1271-FC930D402F22}"/>
              </a:ext>
            </a:extLst>
          </p:cNvPr>
          <p:cNvGraphicFramePr>
            <a:graphicFrameLocks noGrp="1"/>
          </p:cNvGraphicFramePr>
          <p:nvPr>
            <p:extLst>
              <p:ext uri="{D42A27DB-BD31-4B8C-83A1-F6EECF244321}">
                <p14:modId xmlns:p14="http://schemas.microsoft.com/office/powerpoint/2010/main" val="1307188493"/>
              </p:ext>
            </p:extLst>
          </p:nvPr>
        </p:nvGraphicFramePr>
        <p:xfrm>
          <a:off x="2184401" y="4288775"/>
          <a:ext cx="8127999" cy="2123440"/>
        </p:xfrm>
        <a:graphic>
          <a:graphicData uri="http://schemas.openxmlformats.org/drawingml/2006/table">
            <a:tbl>
              <a:tblPr firstRow="1" bandRow="1">
                <a:tableStyleId>{5C22544A-7EE6-4342-B048-85BDC9FD1C3A}</a:tableStyleId>
              </a:tblPr>
              <a:tblGrid>
                <a:gridCol w="2879212">
                  <a:extLst>
                    <a:ext uri="{9D8B030D-6E8A-4147-A177-3AD203B41FA5}">
                      <a16:colId xmlns:a16="http://schemas.microsoft.com/office/drawing/2014/main" val="4111247446"/>
                    </a:ext>
                  </a:extLst>
                </a:gridCol>
                <a:gridCol w="2251587">
                  <a:extLst>
                    <a:ext uri="{9D8B030D-6E8A-4147-A177-3AD203B41FA5}">
                      <a16:colId xmlns:a16="http://schemas.microsoft.com/office/drawing/2014/main" val="1908860737"/>
                    </a:ext>
                  </a:extLst>
                </a:gridCol>
                <a:gridCol w="2997200">
                  <a:extLst>
                    <a:ext uri="{9D8B030D-6E8A-4147-A177-3AD203B41FA5}">
                      <a16:colId xmlns:a16="http://schemas.microsoft.com/office/drawing/2014/main" val="4077023086"/>
                    </a:ext>
                  </a:extLst>
                </a:gridCol>
              </a:tblGrid>
              <a:tr h="370840">
                <a:tc>
                  <a:txBody>
                    <a:bodyPr/>
                    <a:lstStyle/>
                    <a:p>
                      <a:pPr algn="ctr"/>
                      <a:r>
                        <a:rPr lang="it-IT" dirty="0"/>
                        <a:t>Grado di parentela</a:t>
                      </a:r>
                    </a:p>
                  </a:txBody>
                  <a:tcPr/>
                </a:tc>
                <a:tc>
                  <a:txBody>
                    <a:bodyPr/>
                    <a:lstStyle/>
                    <a:p>
                      <a:pPr algn="ctr"/>
                      <a:r>
                        <a:rPr lang="it-IT" dirty="0"/>
                        <a:t>Aliquota</a:t>
                      </a:r>
                    </a:p>
                  </a:txBody>
                  <a:tcPr/>
                </a:tc>
                <a:tc>
                  <a:txBody>
                    <a:bodyPr/>
                    <a:lstStyle/>
                    <a:p>
                      <a:pPr algn="ctr"/>
                      <a:r>
                        <a:rPr lang="it-IT" dirty="0"/>
                        <a:t>Franchigia</a:t>
                      </a:r>
                    </a:p>
                  </a:txBody>
                  <a:tcPr/>
                </a:tc>
                <a:extLst>
                  <a:ext uri="{0D108BD9-81ED-4DB2-BD59-A6C34878D82A}">
                    <a16:rowId xmlns:a16="http://schemas.microsoft.com/office/drawing/2014/main" val="3234674209"/>
                  </a:ext>
                </a:extLst>
              </a:tr>
              <a:tr h="370840">
                <a:tc>
                  <a:txBody>
                    <a:bodyPr/>
                    <a:lstStyle/>
                    <a:p>
                      <a:pPr algn="ctr"/>
                      <a:r>
                        <a:rPr lang="it-IT" dirty="0"/>
                        <a:t>Linea diretta</a:t>
                      </a:r>
                    </a:p>
                  </a:txBody>
                  <a:tcPr/>
                </a:tc>
                <a:tc>
                  <a:txBody>
                    <a:bodyPr/>
                    <a:lstStyle/>
                    <a:p>
                      <a:pPr algn="ctr"/>
                      <a:r>
                        <a:rPr lang="it-IT" dirty="0"/>
                        <a:t>4%</a:t>
                      </a:r>
                    </a:p>
                  </a:txBody>
                  <a:tcPr/>
                </a:tc>
                <a:tc>
                  <a:txBody>
                    <a:bodyPr/>
                    <a:lstStyle/>
                    <a:p>
                      <a:pPr algn="ctr"/>
                      <a:r>
                        <a:rPr lang="it-IT" dirty="0"/>
                        <a:t>1.000.000</a:t>
                      </a:r>
                    </a:p>
                  </a:txBody>
                  <a:tcPr/>
                </a:tc>
                <a:extLst>
                  <a:ext uri="{0D108BD9-81ED-4DB2-BD59-A6C34878D82A}">
                    <a16:rowId xmlns:a16="http://schemas.microsoft.com/office/drawing/2014/main" val="2142265057"/>
                  </a:ext>
                </a:extLst>
              </a:tr>
              <a:tr h="370840">
                <a:tc>
                  <a:txBody>
                    <a:bodyPr/>
                    <a:lstStyle/>
                    <a:p>
                      <a:pPr algn="ctr"/>
                      <a:r>
                        <a:rPr lang="it-IT" dirty="0"/>
                        <a:t>Tra fratelli</a:t>
                      </a:r>
                    </a:p>
                  </a:txBody>
                  <a:tcPr/>
                </a:tc>
                <a:tc>
                  <a:txBody>
                    <a:bodyPr/>
                    <a:lstStyle/>
                    <a:p>
                      <a:pPr algn="ctr"/>
                      <a:r>
                        <a:rPr lang="it-IT" dirty="0"/>
                        <a:t>6%</a:t>
                      </a:r>
                    </a:p>
                  </a:txBody>
                  <a:tcPr/>
                </a:tc>
                <a:tc>
                  <a:txBody>
                    <a:bodyPr/>
                    <a:lstStyle/>
                    <a:p>
                      <a:pPr algn="ctr"/>
                      <a:r>
                        <a:rPr lang="it-IT" dirty="0"/>
                        <a:t>100.000</a:t>
                      </a:r>
                    </a:p>
                  </a:txBody>
                  <a:tcPr/>
                </a:tc>
                <a:extLst>
                  <a:ext uri="{0D108BD9-81ED-4DB2-BD59-A6C34878D82A}">
                    <a16:rowId xmlns:a16="http://schemas.microsoft.com/office/drawing/2014/main" val="715031269"/>
                  </a:ext>
                </a:extLst>
              </a:tr>
              <a:tr h="370840">
                <a:tc>
                  <a:txBody>
                    <a:bodyPr/>
                    <a:lstStyle/>
                    <a:p>
                      <a:pPr algn="ctr"/>
                      <a:r>
                        <a:rPr lang="it-IT" dirty="0"/>
                        <a:t>Altri parenti fino al quarto grado</a:t>
                      </a:r>
                    </a:p>
                  </a:txBody>
                  <a:tcPr/>
                </a:tc>
                <a:tc>
                  <a:txBody>
                    <a:bodyPr/>
                    <a:lstStyle/>
                    <a:p>
                      <a:pPr algn="ctr"/>
                      <a:r>
                        <a:rPr lang="it-IT" dirty="0"/>
                        <a:t>6%</a:t>
                      </a:r>
                    </a:p>
                  </a:txBody>
                  <a:tcPr/>
                </a:tc>
                <a:tc>
                  <a:txBody>
                    <a:bodyPr/>
                    <a:lstStyle/>
                    <a:p>
                      <a:pPr algn="ctr"/>
                      <a:r>
                        <a:rPr lang="it-IT" dirty="0"/>
                        <a:t>-</a:t>
                      </a:r>
                    </a:p>
                  </a:txBody>
                  <a:tcPr/>
                </a:tc>
                <a:extLst>
                  <a:ext uri="{0D108BD9-81ED-4DB2-BD59-A6C34878D82A}">
                    <a16:rowId xmlns:a16="http://schemas.microsoft.com/office/drawing/2014/main" val="3140082495"/>
                  </a:ext>
                </a:extLst>
              </a:tr>
              <a:tr h="370840">
                <a:tc>
                  <a:txBody>
                    <a:bodyPr/>
                    <a:lstStyle/>
                    <a:p>
                      <a:pPr algn="ctr"/>
                      <a:r>
                        <a:rPr lang="it-IT" dirty="0"/>
                        <a:t>Altri</a:t>
                      </a:r>
                    </a:p>
                  </a:txBody>
                  <a:tcPr/>
                </a:tc>
                <a:tc>
                  <a:txBody>
                    <a:bodyPr/>
                    <a:lstStyle/>
                    <a:p>
                      <a:pPr algn="ctr"/>
                      <a:r>
                        <a:rPr lang="it-IT" dirty="0"/>
                        <a:t>8%</a:t>
                      </a:r>
                    </a:p>
                  </a:txBody>
                  <a:tcPr/>
                </a:tc>
                <a:tc>
                  <a:txBody>
                    <a:bodyPr/>
                    <a:lstStyle/>
                    <a:p>
                      <a:pPr algn="ctr"/>
                      <a:r>
                        <a:rPr lang="it-IT" dirty="0"/>
                        <a:t>-</a:t>
                      </a:r>
                    </a:p>
                  </a:txBody>
                  <a:tcPr/>
                </a:tc>
                <a:extLst>
                  <a:ext uri="{0D108BD9-81ED-4DB2-BD59-A6C34878D82A}">
                    <a16:rowId xmlns:a16="http://schemas.microsoft.com/office/drawing/2014/main" val="977948577"/>
                  </a:ext>
                </a:extLst>
              </a:tr>
            </a:tbl>
          </a:graphicData>
        </a:graphic>
      </p:graphicFrame>
      <p:sp>
        <p:nvSpPr>
          <p:cNvPr id="7" name="CasellaDiTesto 6">
            <a:extLst>
              <a:ext uri="{FF2B5EF4-FFF2-40B4-BE49-F238E27FC236}">
                <a16:creationId xmlns:a16="http://schemas.microsoft.com/office/drawing/2014/main" id="{D0440781-906F-FABE-6A9D-96252260EF85}"/>
              </a:ext>
            </a:extLst>
          </p:cNvPr>
          <p:cNvSpPr txBox="1"/>
          <p:nvPr/>
        </p:nvSpPr>
        <p:spPr>
          <a:xfrm>
            <a:off x="698090" y="658761"/>
            <a:ext cx="11012129" cy="646331"/>
          </a:xfrm>
          <a:prstGeom prst="rect">
            <a:avLst/>
          </a:prstGeom>
          <a:noFill/>
        </p:spPr>
        <p:txBody>
          <a:bodyPr wrap="square" rtlCol="0">
            <a:spAutoFit/>
          </a:bodyPr>
          <a:lstStyle/>
          <a:p>
            <a:r>
              <a:rPr lang="it-IT" dirty="0"/>
              <a:t>Le imposte indirette su successioni e donazioni si differenziano secondo il grado di parentela che intercorre tra donante e donatario o de </a:t>
            </a:r>
            <a:r>
              <a:rPr lang="it-IT" dirty="0" err="1"/>
              <a:t>cuius</a:t>
            </a:r>
            <a:r>
              <a:rPr lang="it-IT" dirty="0"/>
              <a:t> e legatario, secondo l’ammontare e tipologia di patrimonio.</a:t>
            </a:r>
          </a:p>
        </p:txBody>
      </p:sp>
    </p:spTree>
    <p:extLst>
      <p:ext uri="{BB962C8B-B14F-4D97-AF65-F5344CB8AC3E}">
        <p14:creationId xmlns:p14="http://schemas.microsoft.com/office/powerpoint/2010/main" val="3524353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D76F979-6C4C-EC72-4A78-B41334867548}"/>
              </a:ext>
            </a:extLst>
          </p:cNvPr>
          <p:cNvSpPr>
            <a:spLocks noGrp="1"/>
          </p:cNvSpPr>
          <p:nvPr>
            <p:ph type="title"/>
          </p:nvPr>
        </p:nvSpPr>
        <p:spPr/>
        <p:txBody>
          <a:bodyPr/>
          <a:lstStyle/>
          <a:p>
            <a:r>
              <a:rPr lang="it-IT" dirty="0"/>
              <a:t>v. Il patto di famiglia</a:t>
            </a:r>
          </a:p>
        </p:txBody>
      </p:sp>
      <p:sp>
        <p:nvSpPr>
          <p:cNvPr id="3" name="Segnaposto testo 2">
            <a:extLst>
              <a:ext uri="{FF2B5EF4-FFF2-40B4-BE49-F238E27FC236}">
                <a16:creationId xmlns:a16="http://schemas.microsoft.com/office/drawing/2014/main" id="{2A365F1C-478E-95A4-ACED-21C36A4E2A6D}"/>
              </a:ext>
            </a:extLst>
          </p:cNvPr>
          <p:cNvSpPr>
            <a:spLocks noGrp="1"/>
          </p:cNvSpPr>
          <p:nvPr>
            <p:ph idx="1"/>
          </p:nvPr>
        </p:nvSpPr>
        <p:spPr/>
        <p:txBody>
          <a:bodyPr>
            <a:normAutofit/>
          </a:bodyPr>
          <a:lstStyle/>
          <a:p>
            <a:pPr marL="0" indent="0">
              <a:buNone/>
            </a:pPr>
            <a:r>
              <a:rPr lang="it-IT" sz="2000" dirty="0">
                <a:solidFill>
                  <a:schemeClr val="tx1"/>
                </a:solidFill>
              </a:rPr>
              <a:t>Il patto di famiglia è stato introdotto nel nostro ordinamento dalla legge del 14 febbraio 2006 n. 55, la quale ha inserito nel titolo IV (della divisione) del libro II (delle successioni) del codice civile gli articoli da 768 bis a 768 </a:t>
            </a:r>
            <a:r>
              <a:rPr lang="it-IT" sz="2000" dirty="0" err="1">
                <a:solidFill>
                  <a:schemeClr val="tx1"/>
                </a:solidFill>
              </a:rPr>
              <a:t>octies</a:t>
            </a:r>
            <a:r>
              <a:rPr lang="it-IT" sz="2000" dirty="0">
                <a:solidFill>
                  <a:schemeClr val="tx1"/>
                </a:solidFill>
              </a:rPr>
              <a:t>, all’interno di un nuovo Capo (il capo V- bis rubricato “del patto di famiglia”), appositamente istituito e ha altresì modificato l’art 458 cc (la norma che reca il divieto dei patti successori). </a:t>
            </a:r>
          </a:p>
          <a:p>
            <a:endParaRPr lang="it-IT" dirty="0"/>
          </a:p>
        </p:txBody>
      </p:sp>
    </p:spTree>
    <p:extLst>
      <p:ext uri="{BB962C8B-B14F-4D97-AF65-F5344CB8AC3E}">
        <p14:creationId xmlns:p14="http://schemas.microsoft.com/office/powerpoint/2010/main" val="3423100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B7EFD96-CE82-E263-3244-6684F608794B}"/>
              </a:ext>
            </a:extLst>
          </p:cNvPr>
          <p:cNvSpPr>
            <a:spLocks noGrp="1"/>
          </p:cNvSpPr>
          <p:nvPr>
            <p:ph type="title"/>
          </p:nvPr>
        </p:nvSpPr>
        <p:spPr/>
        <p:txBody>
          <a:bodyPr/>
          <a:lstStyle/>
          <a:p>
            <a:r>
              <a:rPr lang="it-IT" dirty="0" err="1"/>
              <a:t>v.I</a:t>
            </a:r>
            <a:r>
              <a:rPr lang="it-IT" dirty="0"/>
              <a:t> Il patto di famiglia: introduzione</a:t>
            </a:r>
          </a:p>
        </p:txBody>
      </p:sp>
      <mc:AlternateContent xmlns:mc="http://schemas.openxmlformats.org/markup-compatibility/2006" xmlns:a14="http://schemas.microsoft.com/office/drawing/2010/main">
        <mc:Choice Requires="a14">
          <p:graphicFrame>
            <p:nvGraphicFramePr>
              <p:cNvPr id="8" name="CasellaDiTesto 3">
                <a:extLst>
                  <a:ext uri="{FF2B5EF4-FFF2-40B4-BE49-F238E27FC236}">
                    <a16:creationId xmlns:a16="http://schemas.microsoft.com/office/drawing/2014/main" id="{3D02CFBF-048F-7133-028C-559E8491B406}"/>
                  </a:ext>
                </a:extLst>
              </p:cNvPr>
              <p:cNvGraphicFramePr/>
              <p:nvPr>
                <p:extLst>
                  <p:ext uri="{D42A27DB-BD31-4B8C-83A1-F6EECF244321}">
                    <p14:modId xmlns:p14="http://schemas.microsoft.com/office/powerpoint/2010/main" val="2979694450"/>
                  </p:ext>
                </p:extLst>
              </p:nvPr>
            </p:nvGraphicFramePr>
            <p:xfrm>
              <a:off x="456818" y="2017895"/>
              <a:ext cx="11273066" cy="45303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Choice>
        <mc:Fallback xmlns="">
          <p:graphicFrame>
            <p:nvGraphicFramePr>
              <p:cNvPr id="8" name="CasellaDiTesto 3">
                <a:extLst>
                  <a:ext uri="{FF2B5EF4-FFF2-40B4-BE49-F238E27FC236}">
                    <a16:creationId xmlns:a16="http://schemas.microsoft.com/office/drawing/2014/main" id="{3D02CFBF-048F-7133-028C-559E8491B406}"/>
                  </a:ext>
                </a:extLst>
              </p:cNvPr>
              <p:cNvGraphicFramePr/>
              <p:nvPr>
                <p:extLst>
                  <p:ext uri="{D42A27DB-BD31-4B8C-83A1-F6EECF244321}">
                    <p14:modId xmlns:p14="http://schemas.microsoft.com/office/powerpoint/2010/main" val="2979694450"/>
                  </p:ext>
                </p:extLst>
              </p:nvPr>
            </p:nvGraphicFramePr>
            <p:xfrm>
              <a:off x="456818" y="2017895"/>
              <a:ext cx="11273066" cy="453038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mc:Fallback>
      </mc:AlternateContent>
    </p:spTree>
    <p:extLst>
      <p:ext uri="{BB962C8B-B14F-4D97-AF65-F5344CB8AC3E}">
        <p14:creationId xmlns:p14="http://schemas.microsoft.com/office/powerpoint/2010/main" val="3763572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822EFF0-70DE-C7EE-43AE-49C5B7BA4999}"/>
              </a:ext>
            </a:extLst>
          </p:cNvPr>
          <p:cNvSpPr>
            <a:spLocks noGrp="1"/>
          </p:cNvSpPr>
          <p:nvPr>
            <p:ph type="title"/>
          </p:nvPr>
        </p:nvSpPr>
        <p:spPr/>
        <p:txBody>
          <a:bodyPr/>
          <a:lstStyle/>
          <a:p>
            <a:r>
              <a:rPr lang="it-IT" dirty="0" err="1"/>
              <a:t>v.Ii</a:t>
            </a:r>
            <a:r>
              <a:rPr lang="it-IT" dirty="0"/>
              <a:t> Il patto di famiglia: i Patti successori</a:t>
            </a:r>
          </a:p>
        </p:txBody>
      </p:sp>
      <p:sp>
        <p:nvSpPr>
          <p:cNvPr id="3" name="Segnaposto contenuto 2">
            <a:extLst>
              <a:ext uri="{FF2B5EF4-FFF2-40B4-BE49-F238E27FC236}">
                <a16:creationId xmlns:a16="http://schemas.microsoft.com/office/drawing/2014/main" id="{5D01D817-2AE3-8839-D6AE-8EF7578A9414}"/>
              </a:ext>
            </a:extLst>
          </p:cNvPr>
          <p:cNvSpPr>
            <a:spLocks noGrp="1"/>
          </p:cNvSpPr>
          <p:nvPr>
            <p:ph idx="1"/>
          </p:nvPr>
        </p:nvSpPr>
        <p:spPr>
          <a:xfrm>
            <a:off x="581192" y="2035276"/>
            <a:ext cx="11029615" cy="3864077"/>
          </a:xfrm>
        </p:spPr>
        <p:txBody>
          <a:bodyPr>
            <a:normAutofit/>
          </a:bodyPr>
          <a:lstStyle/>
          <a:p>
            <a:pPr marL="0" indent="0">
              <a:buNone/>
            </a:pPr>
            <a:r>
              <a:rPr lang="it-IT" sz="2000" dirty="0">
                <a:solidFill>
                  <a:schemeClr val="tx1"/>
                </a:solidFill>
              </a:rPr>
              <a:t>Nel nostro ordinamento, sono vietati i patti successori. In particolare </a:t>
            </a:r>
            <a:r>
              <a:rPr lang="it-IT" sz="2000" b="1" dirty="0">
                <a:solidFill>
                  <a:schemeClr val="tx1"/>
                </a:solidFill>
              </a:rPr>
              <a:t>l’art 458 c.c.</a:t>
            </a:r>
            <a:r>
              <a:rPr lang="it-IT" sz="2000" dirty="0">
                <a:solidFill>
                  <a:schemeClr val="tx1"/>
                </a:solidFill>
              </a:rPr>
              <a:t> dichiara “nulla ogni convenzione con cui taluno dispone della propria successione” o “dei diritti che gli possono spettare su una successione non ancora aperta, o rinuncia ai medesimi”</a:t>
            </a:r>
          </a:p>
          <a:p>
            <a:pPr marL="0" indent="0">
              <a:buNone/>
            </a:pPr>
            <a:r>
              <a:rPr lang="it-IT" sz="2000" dirty="0">
                <a:solidFill>
                  <a:schemeClr val="tx1"/>
                </a:solidFill>
              </a:rPr>
              <a:t>I patti successori si dividono in: </a:t>
            </a:r>
          </a:p>
          <a:p>
            <a:r>
              <a:rPr lang="it-IT" sz="2000" dirty="0">
                <a:solidFill>
                  <a:schemeClr val="tx1"/>
                </a:solidFill>
              </a:rPr>
              <a:t>Patti successori dispositivi: un soggetto dispone non della propria successione, ma dai diritti che prevede di acquistare succedendo a causa di morte ad un altro soggetto</a:t>
            </a:r>
          </a:p>
          <a:p>
            <a:r>
              <a:rPr lang="it-IT" sz="2000" dirty="0">
                <a:solidFill>
                  <a:schemeClr val="tx1"/>
                </a:solidFill>
              </a:rPr>
              <a:t>Patti successori rinunziativi: sono accordi con cui una persona rinuncia ai diritti che potrebbe acquisire da una successione futura.</a:t>
            </a:r>
          </a:p>
          <a:p>
            <a:r>
              <a:rPr lang="it-IT" sz="2000" dirty="0">
                <a:solidFill>
                  <a:schemeClr val="tx1"/>
                </a:solidFill>
              </a:rPr>
              <a:t>Patti successori istitutivi: il de </a:t>
            </a:r>
            <a:r>
              <a:rPr lang="it-IT" sz="2000" dirty="0" err="1">
                <a:solidFill>
                  <a:schemeClr val="tx1"/>
                </a:solidFill>
              </a:rPr>
              <a:t>cuius</a:t>
            </a:r>
            <a:r>
              <a:rPr lang="it-IT" sz="2000" dirty="0">
                <a:solidFill>
                  <a:schemeClr val="tx1"/>
                </a:solidFill>
              </a:rPr>
              <a:t> compie in realtà un contratto successorio con il proprio futuro erede o legatario, disponendo della sua successione</a:t>
            </a:r>
          </a:p>
        </p:txBody>
      </p:sp>
    </p:spTree>
    <p:extLst>
      <p:ext uri="{BB962C8B-B14F-4D97-AF65-F5344CB8AC3E}">
        <p14:creationId xmlns:p14="http://schemas.microsoft.com/office/powerpoint/2010/main" val="3269971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C3C5F44E-EEF5-BB5D-FE40-FB420261E95F}"/>
              </a:ext>
            </a:extLst>
          </p:cNvPr>
          <p:cNvSpPr txBox="1"/>
          <p:nvPr/>
        </p:nvSpPr>
        <p:spPr>
          <a:xfrm>
            <a:off x="471948" y="727587"/>
            <a:ext cx="11297265" cy="5940088"/>
          </a:xfrm>
          <a:prstGeom prst="rect">
            <a:avLst/>
          </a:prstGeom>
          <a:noFill/>
        </p:spPr>
        <p:txBody>
          <a:bodyPr wrap="square" rtlCol="0">
            <a:spAutoFit/>
          </a:bodyPr>
          <a:lstStyle/>
          <a:p>
            <a:r>
              <a:rPr lang="it-IT" sz="2000" dirty="0"/>
              <a:t>Il divieto di tale tipo di patto è dato dalla inammissibilità di una terza causa di delazione (le prime due sono la legge ed il testamento).  Questo tipo di patto, se fosse valido, produrrebbe gli stessi effetti del testamento, con una fondamentale differenza che ne giustifica il divieto l'irrevocabilità per la sua natura contrattuale.</a:t>
            </a:r>
          </a:p>
          <a:p>
            <a:endParaRPr lang="it-IT" sz="2000" dirty="0"/>
          </a:p>
          <a:p>
            <a:r>
              <a:rPr lang="it-IT" sz="2000" dirty="0"/>
              <a:t>Ricordiamo che il testamento è un atto concepito dal legislatore come </a:t>
            </a:r>
            <a:r>
              <a:rPr lang="it-IT" sz="2000" b="1" dirty="0"/>
              <a:t>perennemente revocabile</a:t>
            </a:r>
            <a:r>
              <a:rPr lang="it-IT" sz="2000" dirty="0"/>
              <a:t>, in quanto espressione della massima libertà del testatore di formare in ogni tempo la sua volontà testamentaria. Mentre il contratto, per la sua stessa natura, non si può sciogliere se non con il consenso di tutti coloro che l'abbiano stipulato.</a:t>
            </a:r>
          </a:p>
          <a:p>
            <a:endParaRPr lang="it-IT" sz="2000" dirty="0"/>
          </a:p>
          <a:p>
            <a:r>
              <a:rPr lang="it-IT" sz="2000" b="1" dirty="0"/>
              <a:t>La legge 55 del 2006 </a:t>
            </a:r>
            <a:r>
              <a:rPr lang="it-IT" sz="2000" dirty="0"/>
              <a:t>ha modificato e disposto dell'articolo 458 del c.c. introducendo un nuovo incipit “fatto salvo quanto disposto dagli articoli 768 bis e seguenti”</a:t>
            </a:r>
          </a:p>
          <a:p>
            <a:endParaRPr lang="it-IT" sz="2000" dirty="0"/>
          </a:p>
          <a:p>
            <a:r>
              <a:rPr lang="it-IT" sz="2000" dirty="0"/>
              <a:t>Il patto di famiglia non può essere considerato come deroga del divieto dei patti successori, perché integra un </a:t>
            </a:r>
            <a:r>
              <a:rPr lang="it-IT" sz="2000" b="1" dirty="0"/>
              <a:t>negozio inter </a:t>
            </a:r>
            <a:r>
              <a:rPr lang="it-IT" sz="2000" b="1" dirty="0" err="1"/>
              <a:t>vivos</a:t>
            </a:r>
            <a:r>
              <a:rPr lang="it-IT" sz="2000" dirty="0"/>
              <a:t>, ossia: </a:t>
            </a:r>
          </a:p>
          <a:p>
            <a:pPr marL="457200" indent="-457200">
              <a:buFont typeface="+mj-lt"/>
              <a:buAutoNum type="arabicPeriod"/>
            </a:pPr>
            <a:r>
              <a:rPr lang="it-IT" sz="2000" dirty="0"/>
              <a:t>produce effetti traslativi immediati e definitivi, non collegati quindi al momento dell'apertura della successione del trasferente</a:t>
            </a:r>
          </a:p>
          <a:p>
            <a:pPr marL="457200" indent="-457200">
              <a:buFont typeface="+mj-lt"/>
              <a:buAutoNum type="arabicPeriod"/>
            </a:pPr>
            <a:r>
              <a:rPr lang="it-IT" sz="2000" dirty="0"/>
              <a:t>non si dispone relativamente all'azienda e alle partecipazioni societarie per il periodo successivo alla morte del loro titolare</a:t>
            </a:r>
          </a:p>
          <a:p>
            <a:endParaRPr lang="it-IT" sz="2000" dirty="0"/>
          </a:p>
        </p:txBody>
      </p:sp>
    </p:spTree>
    <p:extLst>
      <p:ext uri="{BB962C8B-B14F-4D97-AF65-F5344CB8AC3E}">
        <p14:creationId xmlns:p14="http://schemas.microsoft.com/office/powerpoint/2010/main" val="3191116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59215BE-949C-4091-41F3-824F37858B0A}"/>
              </a:ext>
            </a:extLst>
          </p:cNvPr>
          <p:cNvSpPr>
            <a:spLocks noGrp="1"/>
          </p:cNvSpPr>
          <p:nvPr>
            <p:ph type="title"/>
          </p:nvPr>
        </p:nvSpPr>
        <p:spPr>
          <a:xfrm>
            <a:off x="581192" y="702156"/>
            <a:ext cx="11029616" cy="1013800"/>
          </a:xfrm>
        </p:spPr>
        <p:txBody>
          <a:bodyPr>
            <a:normAutofit/>
          </a:bodyPr>
          <a:lstStyle/>
          <a:p>
            <a:r>
              <a:rPr lang="it-IT" dirty="0" err="1">
                <a:solidFill>
                  <a:srgbClr val="FFFEFF"/>
                </a:solidFill>
              </a:rPr>
              <a:t>v.Iii</a:t>
            </a:r>
            <a:r>
              <a:rPr lang="it-IT" dirty="0">
                <a:solidFill>
                  <a:srgbClr val="FFFEFF"/>
                </a:solidFill>
              </a:rPr>
              <a:t> I patti di famiglia: la sua applicazione</a:t>
            </a:r>
          </a:p>
        </p:txBody>
      </p:sp>
      <p:graphicFrame>
        <p:nvGraphicFramePr>
          <p:cNvPr id="5" name="Segnaposto contenuto 2">
            <a:extLst>
              <a:ext uri="{FF2B5EF4-FFF2-40B4-BE49-F238E27FC236}">
                <a16:creationId xmlns:a16="http://schemas.microsoft.com/office/drawing/2014/main" id="{E33057F6-F108-6746-E470-208A7E849A34}"/>
              </a:ext>
            </a:extLst>
          </p:cNvPr>
          <p:cNvGraphicFramePr>
            <a:graphicFrameLocks noGrp="1"/>
          </p:cNvGraphicFramePr>
          <p:nvPr>
            <p:ph idx="1"/>
            <p:extLst>
              <p:ext uri="{D42A27DB-BD31-4B8C-83A1-F6EECF244321}">
                <p14:modId xmlns:p14="http://schemas.microsoft.com/office/powerpoint/2010/main" val="3795548950"/>
              </p:ext>
            </p:extLst>
          </p:nvPr>
        </p:nvGraphicFramePr>
        <p:xfrm>
          <a:off x="581025" y="2181225"/>
          <a:ext cx="11029950" cy="3678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9912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asellaDiTesto 1">
            <a:extLst>
              <a:ext uri="{FF2B5EF4-FFF2-40B4-BE49-F238E27FC236}">
                <a16:creationId xmlns:a16="http://schemas.microsoft.com/office/drawing/2014/main" id="{9C9221F4-E3E3-ADD0-3393-38D9E23C71DA}"/>
              </a:ext>
            </a:extLst>
          </p:cNvPr>
          <p:cNvGraphicFramePr/>
          <p:nvPr>
            <p:extLst>
              <p:ext uri="{D42A27DB-BD31-4B8C-83A1-F6EECF244321}">
                <p14:modId xmlns:p14="http://schemas.microsoft.com/office/powerpoint/2010/main" val="189344781"/>
              </p:ext>
            </p:extLst>
          </p:nvPr>
        </p:nvGraphicFramePr>
        <p:xfrm>
          <a:off x="581025" y="2181225"/>
          <a:ext cx="11029950" cy="3678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asellaDiTesto 4">
            <a:extLst>
              <a:ext uri="{FF2B5EF4-FFF2-40B4-BE49-F238E27FC236}">
                <a16:creationId xmlns:a16="http://schemas.microsoft.com/office/drawing/2014/main" id="{B1C15036-AFC6-6F6C-461F-F7599D5AE141}"/>
              </a:ext>
            </a:extLst>
          </p:cNvPr>
          <p:cNvSpPr txBox="1"/>
          <p:nvPr/>
        </p:nvSpPr>
        <p:spPr>
          <a:xfrm>
            <a:off x="452284" y="678426"/>
            <a:ext cx="11336593" cy="1077218"/>
          </a:xfrm>
          <a:prstGeom prst="rect">
            <a:avLst/>
          </a:prstGeom>
          <a:noFill/>
        </p:spPr>
        <p:txBody>
          <a:bodyPr wrap="square" rtlCol="0">
            <a:spAutoFit/>
          </a:bodyPr>
          <a:lstStyle/>
          <a:p>
            <a:r>
              <a:rPr lang="it-IT" sz="1600" dirty="0"/>
              <a:t>Elementi imprescindibili dello schema negoziale:</a:t>
            </a:r>
          </a:p>
          <a:p>
            <a:endParaRPr lang="it-IT" sz="1600" dirty="0"/>
          </a:p>
          <a:p>
            <a:pPr marL="342900" indent="-342900">
              <a:buFont typeface="+mj-lt"/>
              <a:buAutoNum type="arabicPeriod"/>
            </a:pPr>
            <a:r>
              <a:rPr lang="it-IT" sz="1600" dirty="0"/>
              <a:t>il trasferimento di un'azienda o di una partecipazione societaria dal disponente a favore di uno o più dei suoi discendenti.</a:t>
            </a:r>
          </a:p>
          <a:p>
            <a:pPr marL="342900" indent="-342900">
              <a:buFont typeface="+mj-lt"/>
              <a:buAutoNum type="arabicPeriod"/>
            </a:pPr>
            <a:r>
              <a:rPr lang="it-IT" sz="1600" dirty="0"/>
              <a:t>obbligo di liquidare il legittimario non assegnatario</a:t>
            </a:r>
          </a:p>
        </p:txBody>
      </p:sp>
    </p:spTree>
    <p:extLst>
      <p:ext uri="{BB962C8B-B14F-4D97-AF65-F5344CB8AC3E}">
        <p14:creationId xmlns:p14="http://schemas.microsoft.com/office/powerpoint/2010/main" val="2971605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CasellaDiTesto 26">
            <a:extLst>
              <a:ext uri="{FF2B5EF4-FFF2-40B4-BE49-F238E27FC236}">
                <a16:creationId xmlns:a16="http://schemas.microsoft.com/office/drawing/2014/main" id="{5F07D54F-958E-2A84-F5D6-1B47F384EA73}"/>
              </a:ext>
            </a:extLst>
          </p:cNvPr>
          <p:cNvSpPr txBox="1"/>
          <p:nvPr/>
        </p:nvSpPr>
        <p:spPr>
          <a:xfrm>
            <a:off x="581192" y="944217"/>
            <a:ext cx="11029615" cy="5436705"/>
          </a:xfrm>
          <a:prstGeom prst="rect">
            <a:avLst/>
          </a:prstGeom>
        </p:spPr>
        <p:txBody>
          <a:bodyPr vert="horz" lIns="91440" tIns="45720" rIns="91440" bIns="45720" rtlCol="0" anchor="ctr">
            <a:normAutofit fontScale="85000" lnSpcReduction="20000"/>
          </a:bodyPr>
          <a:lstStyle/>
          <a:p>
            <a:pPr>
              <a:lnSpc>
                <a:spcPct val="90000"/>
              </a:lnSpc>
              <a:spcBef>
                <a:spcPct val="20000"/>
              </a:spcBef>
              <a:spcAft>
                <a:spcPts val="600"/>
              </a:spcAft>
              <a:buClr>
                <a:schemeClr val="accent2"/>
              </a:buClr>
              <a:buSzPct val="92000"/>
              <a:buFont typeface="Wingdings 2" panose="05020102010507070707" pitchFamily="18" charset="2"/>
              <a:buChar char=""/>
            </a:pPr>
            <a:r>
              <a:rPr lang="en-US" sz="2000" dirty="0"/>
              <a:t>Non è </a:t>
            </a:r>
            <a:r>
              <a:rPr lang="en-US" sz="2000" dirty="0" err="1"/>
              <a:t>prevista</a:t>
            </a:r>
            <a:r>
              <a:rPr lang="en-US" sz="2000" dirty="0"/>
              <a:t> </a:t>
            </a:r>
            <a:r>
              <a:rPr lang="en-US" sz="2000" dirty="0" err="1"/>
              <a:t>una</a:t>
            </a:r>
            <a:r>
              <a:rPr lang="en-US" sz="2000" dirty="0"/>
              <a:t> </a:t>
            </a:r>
            <a:r>
              <a:rPr lang="en-US" sz="2000" dirty="0" err="1"/>
              <a:t>disposizione</a:t>
            </a:r>
            <a:r>
              <a:rPr lang="en-US" sz="2000" dirty="0"/>
              <a:t> </a:t>
            </a:r>
            <a:r>
              <a:rPr lang="en-US" sz="2000" dirty="0" err="1"/>
              <a:t>sanzionatoria</a:t>
            </a:r>
            <a:r>
              <a:rPr lang="en-US" sz="2000" dirty="0"/>
              <a:t> in </a:t>
            </a:r>
            <a:r>
              <a:rPr lang="en-US" sz="2000" dirty="0" err="1"/>
              <a:t>assenza</a:t>
            </a:r>
            <a:r>
              <a:rPr lang="en-US" sz="2000" dirty="0"/>
              <a:t> di </a:t>
            </a:r>
            <a:r>
              <a:rPr lang="en-US" sz="2000" dirty="0" err="1"/>
              <a:t>suddetti</a:t>
            </a:r>
            <a:r>
              <a:rPr lang="en-US" sz="2000" dirty="0"/>
              <a:t> </a:t>
            </a:r>
            <a:r>
              <a:rPr lang="en-US" sz="2000" dirty="0" err="1"/>
              <a:t>soggetti</a:t>
            </a:r>
            <a:r>
              <a:rPr lang="en-US" sz="2000" dirty="0"/>
              <a:t> ma in loro </a:t>
            </a:r>
            <a:r>
              <a:rPr lang="en-US" sz="2000" dirty="0" err="1"/>
              <a:t>assenza</a:t>
            </a:r>
            <a:r>
              <a:rPr lang="en-US" sz="2000" dirty="0"/>
              <a:t> il </a:t>
            </a:r>
            <a:r>
              <a:rPr lang="en-US" sz="2000" dirty="0" err="1"/>
              <a:t>contratto</a:t>
            </a:r>
            <a:r>
              <a:rPr lang="en-US" sz="2000" dirty="0"/>
              <a:t> </a:t>
            </a:r>
            <a:r>
              <a:rPr lang="en-US" sz="2000" dirty="0" err="1"/>
              <a:t>dovrebbe</a:t>
            </a:r>
            <a:r>
              <a:rPr lang="en-US" sz="2000" dirty="0"/>
              <a:t> </a:t>
            </a:r>
            <a:r>
              <a:rPr lang="en-US" sz="2000" dirty="0" err="1"/>
              <a:t>essere</a:t>
            </a:r>
            <a:r>
              <a:rPr lang="en-US" sz="2000" dirty="0"/>
              <a:t> affetto da </a:t>
            </a:r>
            <a:r>
              <a:rPr lang="en-US" sz="2000" b="1" dirty="0" err="1"/>
              <a:t>nullità</a:t>
            </a:r>
            <a:r>
              <a:rPr lang="en-US" sz="2000" b="1" dirty="0"/>
              <a:t> </a:t>
            </a:r>
            <a:r>
              <a:rPr lang="en-US" sz="2000" b="1" dirty="0" err="1"/>
              <a:t>relativa</a:t>
            </a:r>
            <a:r>
              <a:rPr lang="en-US" sz="2000" dirty="0"/>
              <a:t>. </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p>
          <a:p>
            <a:pPr>
              <a:lnSpc>
                <a:spcPct val="90000"/>
              </a:lnSpc>
              <a:spcBef>
                <a:spcPct val="20000"/>
              </a:spcBef>
              <a:spcAft>
                <a:spcPts val="600"/>
              </a:spcAft>
              <a:buClr>
                <a:schemeClr val="accent2"/>
              </a:buClr>
              <a:buSzPct val="92000"/>
              <a:buFont typeface="Wingdings 2" panose="05020102010507070707" pitchFamily="18" charset="2"/>
              <a:buChar char=""/>
            </a:pPr>
            <a:r>
              <a:rPr lang="en-US" sz="2000" dirty="0"/>
              <a:t>Il </a:t>
            </a:r>
            <a:r>
              <a:rPr lang="en-US" sz="2000" dirty="0" err="1"/>
              <a:t>legislatore</a:t>
            </a:r>
            <a:r>
              <a:rPr lang="en-US" sz="2000" dirty="0"/>
              <a:t> </a:t>
            </a:r>
            <a:r>
              <a:rPr lang="en-US" sz="2000" dirty="0" err="1"/>
              <a:t>garantisce</a:t>
            </a:r>
            <a:r>
              <a:rPr lang="en-US" sz="2000" dirty="0"/>
              <a:t> il </a:t>
            </a:r>
            <a:r>
              <a:rPr lang="en-US" sz="2000" dirty="0" err="1"/>
              <a:t>diritto</a:t>
            </a:r>
            <a:r>
              <a:rPr lang="en-US" sz="2000" dirty="0"/>
              <a:t> di </a:t>
            </a:r>
            <a:r>
              <a:rPr lang="en-US" sz="2000" dirty="0" err="1"/>
              <a:t>credito</a:t>
            </a:r>
            <a:r>
              <a:rPr lang="en-US" sz="2000" dirty="0"/>
              <a:t> con </a:t>
            </a:r>
            <a:r>
              <a:rPr lang="en-US" sz="2000" dirty="0" err="1"/>
              <a:t>l’art</a:t>
            </a:r>
            <a:r>
              <a:rPr lang="en-US" sz="2000" dirty="0"/>
              <a:t> 768 </a:t>
            </a:r>
            <a:r>
              <a:rPr lang="en-US" sz="2000" dirty="0" err="1"/>
              <a:t>sexies</a:t>
            </a:r>
            <a:r>
              <a:rPr lang="en-US" sz="2000" dirty="0"/>
              <a:t> c.c. </a:t>
            </a:r>
            <a:r>
              <a:rPr lang="en-US" sz="2000" dirty="0" err="1"/>
              <a:t>prevedendo</a:t>
            </a:r>
            <a:r>
              <a:rPr lang="en-US" sz="2000" dirty="0"/>
              <a:t> </a:t>
            </a:r>
            <a:r>
              <a:rPr lang="en-US" sz="2000" dirty="0" err="1"/>
              <a:t>che</a:t>
            </a:r>
            <a:r>
              <a:rPr lang="en-US" sz="2000" dirty="0"/>
              <a:t> se il </a:t>
            </a:r>
            <a:r>
              <a:rPr lang="en-US" sz="2000" dirty="0" err="1"/>
              <a:t>coniuge</a:t>
            </a:r>
            <a:r>
              <a:rPr lang="en-US" sz="2000" dirty="0"/>
              <a:t> ed </a:t>
            </a:r>
            <a:r>
              <a:rPr lang="en-US" sz="2000" dirty="0" err="1"/>
              <a:t>i</a:t>
            </a:r>
            <a:r>
              <a:rPr lang="en-US" sz="2000" dirty="0"/>
              <a:t> </a:t>
            </a:r>
            <a:r>
              <a:rPr lang="en-US" sz="2000" dirty="0" err="1"/>
              <a:t>legittimari</a:t>
            </a:r>
            <a:r>
              <a:rPr lang="en-US" sz="2000" dirty="0"/>
              <a:t> </a:t>
            </a:r>
            <a:r>
              <a:rPr lang="en-US" sz="2000" dirty="0" err="1"/>
              <a:t>che</a:t>
            </a:r>
            <a:r>
              <a:rPr lang="en-US" sz="2000" dirty="0"/>
              <a:t> non </a:t>
            </a:r>
            <a:r>
              <a:rPr lang="en-US" sz="2000" dirty="0" err="1"/>
              <a:t>hanno</a:t>
            </a:r>
            <a:r>
              <a:rPr lang="en-US" sz="2000" dirty="0"/>
              <a:t> </a:t>
            </a:r>
            <a:r>
              <a:rPr lang="en-US" sz="2000" dirty="0" err="1"/>
              <a:t>partecipato</a:t>
            </a:r>
            <a:r>
              <a:rPr lang="en-US" sz="2000" dirty="0"/>
              <a:t> </a:t>
            </a:r>
            <a:r>
              <a:rPr lang="en-US" sz="2000" dirty="0" err="1"/>
              <a:t>alla</a:t>
            </a:r>
            <a:r>
              <a:rPr lang="en-US" sz="2000" dirty="0"/>
              <a:t> </a:t>
            </a:r>
            <a:r>
              <a:rPr lang="en-US" sz="2000" dirty="0" err="1"/>
              <a:t>stipulazione</a:t>
            </a:r>
            <a:r>
              <a:rPr lang="en-US" sz="2000" dirty="0"/>
              <a:t> del </a:t>
            </a:r>
            <a:r>
              <a:rPr lang="en-US" sz="2000" dirty="0" err="1"/>
              <a:t>contratto</a:t>
            </a:r>
            <a:r>
              <a:rPr lang="en-US" sz="2000" dirty="0"/>
              <a:t> </a:t>
            </a:r>
            <a:r>
              <a:rPr lang="en-US" sz="2000" dirty="0" err="1"/>
              <a:t>possono</a:t>
            </a:r>
            <a:r>
              <a:rPr lang="en-US" sz="2000" dirty="0"/>
              <a:t> </a:t>
            </a:r>
            <a:r>
              <a:rPr lang="en-US" sz="2000" dirty="0" err="1"/>
              <a:t>chiedere</a:t>
            </a:r>
            <a:r>
              <a:rPr lang="en-US" sz="2000" dirty="0"/>
              <a:t>, al </a:t>
            </a:r>
            <a:r>
              <a:rPr lang="en-US" sz="2000" dirty="0" err="1"/>
              <a:t>momento</a:t>
            </a:r>
            <a:r>
              <a:rPr lang="en-US" sz="2000" dirty="0"/>
              <a:t> </a:t>
            </a:r>
            <a:r>
              <a:rPr lang="en-US" sz="2000" dirty="0" err="1"/>
              <a:t>dell’apertura</a:t>
            </a:r>
            <a:r>
              <a:rPr lang="en-US" sz="2000" dirty="0"/>
              <a:t> </a:t>
            </a:r>
            <a:r>
              <a:rPr lang="en-US" sz="2000" dirty="0" err="1"/>
              <a:t>della</a:t>
            </a:r>
            <a:r>
              <a:rPr lang="en-US" sz="2000" dirty="0"/>
              <a:t> </a:t>
            </a:r>
            <a:r>
              <a:rPr lang="en-US" sz="2000" dirty="0" err="1"/>
              <a:t>successione</a:t>
            </a:r>
            <a:r>
              <a:rPr lang="en-US" sz="2000" dirty="0"/>
              <a:t> </a:t>
            </a:r>
            <a:r>
              <a:rPr lang="en-US" sz="2000" dirty="0" err="1"/>
              <a:t>dell’imprenditore</a:t>
            </a:r>
            <a:r>
              <a:rPr lang="en-US" sz="2000" dirty="0"/>
              <a:t>, ai </a:t>
            </a:r>
            <a:r>
              <a:rPr lang="en-US" sz="2000" dirty="0" err="1"/>
              <a:t>beneficiari</a:t>
            </a:r>
            <a:r>
              <a:rPr lang="en-US" sz="2000" dirty="0"/>
              <a:t> il </a:t>
            </a:r>
            <a:r>
              <a:rPr lang="en-US" sz="2000" dirty="0" err="1"/>
              <a:t>pagamento</a:t>
            </a:r>
            <a:r>
              <a:rPr lang="en-US" sz="2000" dirty="0"/>
              <a:t> </a:t>
            </a:r>
            <a:r>
              <a:rPr lang="en-US" sz="2000" dirty="0" err="1"/>
              <a:t>della</a:t>
            </a:r>
            <a:r>
              <a:rPr lang="en-US" sz="2000" dirty="0"/>
              <a:t> somma </a:t>
            </a:r>
            <a:r>
              <a:rPr lang="en-US" sz="2000" dirty="0" err="1"/>
              <a:t>prevista</a:t>
            </a:r>
            <a:r>
              <a:rPr lang="en-US" sz="2000" dirty="0"/>
              <a:t> </a:t>
            </a:r>
            <a:r>
              <a:rPr lang="en-US" sz="2000" dirty="0" err="1"/>
              <a:t>dall'art</a:t>
            </a:r>
            <a:r>
              <a:rPr lang="en-US" sz="2000" dirty="0"/>
              <a:t>. 768 </a:t>
            </a:r>
            <a:r>
              <a:rPr lang="en-US" sz="2000" dirty="0" err="1"/>
              <a:t>quater</a:t>
            </a:r>
            <a:r>
              <a:rPr lang="en-US" sz="2000" dirty="0"/>
              <a:t>, comma 2 c.c., </a:t>
            </a:r>
            <a:r>
              <a:rPr lang="en-US" sz="2000" b="1" dirty="0" err="1"/>
              <a:t>aumentata</a:t>
            </a:r>
            <a:r>
              <a:rPr lang="en-US" sz="2000" b="1" dirty="0"/>
              <a:t> </a:t>
            </a:r>
            <a:r>
              <a:rPr lang="en-US" sz="2000" b="1" dirty="0" err="1"/>
              <a:t>degli</a:t>
            </a:r>
            <a:r>
              <a:rPr lang="en-US" sz="2000" b="1" dirty="0"/>
              <a:t> </a:t>
            </a:r>
            <a:r>
              <a:rPr lang="en-US" sz="2000" b="1" dirty="0" err="1"/>
              <a:t>interessi</a:t>
            </a:r>
            <a:r>
              <a:rPr lang="en-US" sz="2000" b="1" dirty="0"/>
              <a:t> </a:t>
            </a:r>
            <a:r>
              <a:rPr lang="en-US" sz="2000" b="1" dirty="0" err="1"/>
              <a:t>legali</a:t>
            </a:r>
            <a:r>
              <a:rPr lang="en-US" sz="2000" b="1" dirty="0"/>
              <a:t>. </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p>
          <a:p>
            <a:pPr>
              <a:lnSpc>
                <a:spcPct val="90000"/>
              </a:lnSpc>
              <a:spcBef>
                <a:spcPct val="20000"/>
              </a:spcBef>
              <a:spcAft>
                <a:spcPts val="600"/>
              </a:spcAft>
              <a:buClr>
                <a:schemeClr val="accent2"/>
              </a:buClr>
              <a:buSzPct val="92000"/>
              <a:buFont typeface="Wingdings 2" panose="05020102010507070707" pitchFamily="18" charset="2"/>
              <a:buChar char=""/>
            </a:pPr>
            <a:r>
              <a:rPr lang="en-US" sz="2000" dirty="0"/>
              <a:t>Il </a:t>
            </a:r>
            <a:r>
              <a:rPr lang="en-US" sz="2000" dirty="0" err="1"/>
              <a:t>contratto</a:t>
            </a:r>
            <a:r>
              <a:rPr lang="en-US" sz="2000" dirty="0"/>
              <a:t> </a:t>
            </a:r>
            <a:r>
              <a:rPr lang="en-US" sz="2000" dirty="0" err="1"/>
              <a:t>cerca</a:t>
            </a:r>
            <a:r>
              <a:rPr lang="en-US" sz="2000" dirty="0"/>
              <a:t> di </a:t>
            </a:r>
            <a:r>
              <a:rPr lang="en-US" sz="2000" dirty="0" err="1"/>
              <a:t>tutelare</a:t>
            </a:r>
            <a:r>
              <a:rPr lang="en-US" sz="2000" dirty="0"/>
              <a:t> la </a:t>
            </a:r>
            <a:r>
              <a:rPr lang="en-US" sz="2000" dirty="0" err="1"/>
              <a:t>posizione</a:t>
            </a:r>
            <a:r>
              <a:rPr lang="en-US" sz="2000" dirty="0"/>
              <a:t> del </a:t>
            </a:r>
            <a:r>
              <a:rPr lang="en-US" sz="2000" dirty="0" err="1"/>
              <a:t>nucleo</a:t>
            </a:r>
            <a:r>
              <a:rPr lang="en-US" sz="2000" dirty="0"/>
              <a:t> </a:t>
            </a:r>
            <a:r>
              <a:rPr lang="en-US" sz="2000" dirty="0" err="1"/>
              <a:t>familiare</a:t>
            </a:r>
            <a:r>
              <a:rPr lang="en-US" sz="2000" dirty="0"/>
              <a:t> </a:t>
            </a:r>
            <a:r>
              <a:rPr lang="en-US" sz="2000" dirty="0" err="1"/>
              <a:t>che</a:t>
            </a:r>
            <a:r>
              <a:rPr lang="en-US" sz="2000" dirty="0"/>
              <a:t> </a:t>
            </a:r>
            <a:r>
              <a:rPr lang="en-US" sz="2000" dirty="0" err="1"/>
              <a:t>lavora</a:t>
            </a:r>
            <a:r>
              <a:rPr lang="en-US" sz="2000" dirty="0"/>
              <a:t> </a:t>
            </a:r>
            <a:r>
              <a:rPr lang="en-US" sz="2000" dirty="0" err="1"/>
              <a:t>all’interno</a:t>
            </a:r>
            <a:r>
              <a:rPr lang="en-US" sz="2000" dirty="0"/>
              <a:t> </a:t>
            </a:r>
            <a:r>
              <a:rPr lang="en-US" sz="2000" dirty="0" err="1"/>
              <a:t>dell’impresa</a:t>
            </a:r>
            <a:r>
              <a:rPr lang="en-US" sz="2000" dirty="0"/>
              <a:t>. </a:t>
            </a:r>
            <a:r>
              <a:rPr lang="en-US" sz="2000" dirty="0" err="1"/>
              <a:t>Riconosce</a:t>
            </a:r>
            <a:r>
              <a:rPr lang="en-US" sz="2000" dirty="0"/>
              <a:t> al </a:t>
            </a:r>
            <a:r>
              <a:rPr lang="en-US" sz="2000" dirty="0" err="1"/>
              <a:t>familiare</a:t>
            </a:r>
            <a:r>
              <a:rPr lang="en-US" sz="2000" dirty="0"/>
              <a:t> </a:t>
            </a:r>
            <a:r>
              <a:rPr lang="en-US" sz="2000" dirty="0" err="1"/>
              <a:t>che</a:t>
            </a:r>
            <a:r>
              <a:rPr lang="en-US" sz="2000" dirty="0"/>
              <a:t> </a:t>
            </a:r>
            <a:r>
              <a:rPr lang="en-US" sz="2000" dirty="0" err="1"/>
              <a:t>presta</a:t>
            </a:r>
            <a:r>
              <a:rPr lang="en-US" sz="2000" dirty="0"/>
              <a:t> in modo </a:t>
            </a:r>
            <a:r>
              <a:rPr lang="en-US" sz="2000" dirty="0" err="1"/>
              <a:t>continuativo</a:t>
            </a:r>
            <a:r>
              <a:rPr lang="en-US" sz="2000" dirty="0"/>
              <a:t> la </a:t>
            </a:r>
            <a:r>
              <a:rPr lang="en-US" sz="2000" dirty="0" err="1"/>
              <a:t>sua</a:t>
            </a:r>
            <a:r>
              <a:rPr lang="en-US" sz="2000" dirty="0"/>
              <a:t> </a:t>
            </a:r>
            <a:r>
              <a:rPr lang="en-US" sz="2000" dirty="0" err="1"/>
              <a:t>attività</a:t>
            </a:r>
            <a:r>
              <a:rPr lang="en-US" sz="2000" dirty="0"/>
              <a:t> di </a:t>
            </a:r>
            <a:r>
              <a:rPr lang="en-US" sz="2000" dirty="0" err="1"/>
              <a:t>lavoro</a:t>
            </a:r>
            <a:r>
              <a:rPr lang="en-US" sz="2000" dirty="0"/>
              <a:t> </a:t>
            </a:r>
            <a:r>
              <a:rPr lang="en-US" sz="2000" dirty="0" err="1"/>
              <a:t>nella</a:t>
            </a:r>
            <a:r>
              <a:rPr lang="en-US" sz="2000" dirty="0"/>
              <a:t> </a:t>
            </a:r>
            <a:r>
              <a:rPr lang="en-US" sz="2000" dirty="0" err="1"/>
              <a:t>famiglia</a:t>
            </a:r>
            <a:r>
              <a:rPr lang="en-US" sz="2000" dirty="0"/>
              <a:t> o </a:t>
            </a:r>
            <a:r>
              <a:rPr lang="en-US" sz="2000" dirty="0" err="1"/>
              <a:t>nell'impresa</a:t>
            </a:r>
            <a:r>
              <a:rPr lang="en-US" sz="2000" dirty="0"/>
              <a:t> </a:t>
            </a:r>
            <a:r>
              <a:rPr lang="en-US" sz="2000" dirty="0" err="1"/>
              <a:t>familiare</a:t>
            </a:r>
            <a:r>
              <a:rPr lang="en-US" sz="2000" dirty="0"/>
              <a:t> è un </a:t>
            </a:r>
            <a:r>
              <a:rPr lang="en-US" sz="2000" b="1" dirty="0" err="1"/>
              <a:t>diritto</a:t>
            </a:r>
            <a:r>
              <a:rPr lang="en-US" sz="2000" b="1" dirty="0"/>
              <a:t> di </a:t>
            </a:r>
            <a:r>
              <a:rPr lang="en-US" sz="2000" b="1" dirty="0" err="1"/>
              <a:t>prelazione</a:t>
            </a:r>
            <a:r>
              <a:rPr lang="en-US" sz="2000" b="1" dirty="0"/>
              <a:t> </a:t>
            </a:r>
            <a:r>
              <a:rPr lang="en-US" sz="2000" dirty="0" err="1"/>
              <a:t>sull'azienda</a:t>
            </a:r>
            <a:r>
              <a:rPr lang="en-US" sz="2000" dirty="0"/>
              <a:t> </a:t>
            </a:r>
            <a:r>
              <a:rPr lang="en-US" sz="2000" dirty="0" err="1"/>
              <a:t>nel</a:t>
            </a:r>
            <a:r>
              <a:rPr lang="en-US" sz="2000" dirty="0"/>
              <a:t> </a:t>
            </a:r>
            <a:r>
              <a:rPr lang="en-US" sz="2000" dirty="0" err="1"/>
              <a:t>caso</a:t>
            </a:r>
            <a:r>
              <a:rPr lang="en-US" sz="2000" dirty="0"/>
              <a:t> di </a:t>
            </a:r>
            <a:r>
              <a:rPr lang="en-US" sz="2000" dirty="0" err="1"/>
              <a:t>divisione</a:t>
            </a:r>
            <a:r>
              <a:rPr lang="en-US" sz="2000" dirty="0"/>
              <a:t> </a:t>
            </a:r>
            <a:r>
              <a:rPr lang="en-US" sz="2000" dirty="0" err="1"/>
              <a:t>ereditaria</a:t>
            </a:r>
            <a:r>
              <a:rPr lang="en-US" sz="2000" dirty="0"/>
              <a:t> o di </a:t>
            </a:r>
            <a:r>
              <a:rPr lang="en-US" sz="2000" dirty="0" err="1"/>
              <a:t>trasferimento</a:t>
            </a:r>
            <a:r>
              <a:rPr lang="en-US" sz="2000" dirty="0"/>
              <a:t> </a:t>
            </a:r>
            <a:r>
              <a:rPr lang="en-US" sz="2000" dirty="0" err="1"/>
              <a:t>dell'azienda</a:t>
            </a:r>
            <a:endParaRPr lang="en-US" sz="2000" dirty="0"/>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p>
          <a:p>
            <a:pPr>
              <a:lnSpc>
                <a:spcPct val="90000"/>
              </a:lnSpc>
              <a:spcBef>
                <a:spcPct val="20000"/>
              </a:spcBef>
              <a:spcAft>
                <a:spcPts val="600"/>
              </a:spcAft>
              <a:buClr>
                <a:schemeClr val="accent2"/>
              </a:buClr>
              <a:buSzPct val="92000"/>
              <a:buFont typeface="Wingdings 2" panose="05020102010507070707" pitchFamily="18" charset="2"/>
              <a:buChar char=""/>
            </a:pPr>
            <a:r>
              <a:rPr lang="en-US" sz="2000" b="1" dirty="0" err="1"/>
              <a:t>Annullamento</a:t>
            </a:r>
            <a:r>
              <a:rPr lang="en-US" sz="2000" b="1" dirty="0"/>
              <a:t> del </a:t>
            </a:r>
            <a:r>
              <a:rPr lang="en-US" sz="2000" b="1" dirty="0" err="1"/>
              <a:t>contratto</a:t>
            </a:r>
            <a:r>
              <a:rPr lang="en-US" sz="2000" b="1" dirty="0"/>
              <a:t> </a:t>
            </a:r>
            <a:r>
              <a:rPr lang="en-US" sz="2000" dirty="0"/>
              <a:t>è </a:t>
            </a:r>
            <a:r>
              <a:rPr lang="en-US" sz="2000" dirty="0" err="1"/>
              <a:t>previsto</a:t>
            </a:r>
            <a:r>
              <a:rPr lang="en-US" sz="2000" dirty="0"/>
              <a:t> </a:t>
            </a:r>
            <a:r>
              <a:rPr lang="en-US" sz="2000" dirty="0" err="1"/>
              <a:t>dall’art</a:t>
            </a:r>
            <a:r>
              <a:rPr lang="en-US" sz="2000" dirty="0"/>
              <a:t> 768 </a:t>
            </a:r>
            <a:r>
              <a:rPr lang="en-US" sz="2000" dirty="0" err="1"/>
              <a:t>quinquies</a:t>
            </a:r>
            <a:r>
              <a:rPr lang="en-US" sz="2000" dirty="0"/>
              <a:t>, </a:t>
            </a:r>
            <a:r>
              <a:rPr lang="en-US" sz="2000" dirty="0" err="1"/>
              <a:t>può</a:t>
            </a:r>
            <a:r>
              <a:rPr lang="en-US" sz="2000" dirty="0"/>
              <a:t> </a:t>
            </a:r>
            <a:r>
              <a:rPr lang="en-US" sz="2000" dirty="0" err="1"/>
              <a:t>essere</a:t>
            </a:r>
            <a:r>
              <a:rPr lang="en-US" sz="2000" dirty="0"/>
              <a:t> </a:t>
            </a:r>
            <a:r>
              <a:rPr lang="en-US" sz="2000" dirty="0" err="1"/>
              <a:t>esercitato</a:t>
            </a:r>
            <a:r>
              <a:rPr lang="en-US" sz="2000" dirty="0"/>
              <a:t> per le cause </a:t>
            </a:r>
            <a:r>
              <a:rPr lang="en-US" sz="2000" dirty="0" err="1"/>
              <a:t>tipizzate</a:t>
            </a:r>
            <a:r>
              <a:rPr lang="en-US" sz="2000" dirty="0"/>
              <a:t> </a:t>
            </a:r>
            <a:r>
              <a:rPr lang="en-US" sz="2000" dirty="0" err="1"/>
              <a:t>rappresentate</a:t>
            </a:r>
            <a:r>
              <a:rPr lang="en-US" sz="2000" dirty="0"/>
              <a:t> </a:t>
            </a:r>
            <a:r>
              <a:rPr lang="en-US" sz="2000" dirty="0" err="1"/>
              <a:t>dall’errore</a:t>
            </a:r>
            <a:r>
              <a:rPr lang="en-US" sz="2000" dirty="0"/>
              <a:t>, </a:t>
            </a:r>
            <a:r>
              <a:rPr lang="en-US" sz="2000" dirty="0" err="1"/>
              <a:t>violenza</a:t>
            </a:r>
            <a:r>
              <a:rPr lang="en-US" sz="2000" dirty="0"/>
              <a:t>, </a:t>
            </a:r>
            <a:r>
              <a:rPr lang="en-US" sz="2000" dirty="0" err="1"/>
              <a:t>dolo</a:t>
            </a:r>
            <a:br>
              <a:rPr lang="en-US" sz="2000" dirty="0"/>
            </a:br>
            <a:endParaRPr lang="en-US" sz="2000" dirty="0"/>
          </a:p>
          <a:p>
            <a:pPr>
              <a:lnSpc>
                <a:spcPct val="90000"/>
              </a:lnSpc>
              <a:spcBef>
                <a:spcPct val="20000"/>
              </a:spcBef>
              <a:spcAft>
                <a:spcPts val="600"/>
              </a:spcAft>
              <a:buClr>
                <a:schemeClr val="accent2"/>
              </a:buClr>
              <a:buSzPct val="92000"/>
              <a:buFont typeface="Wingdings 2" panose="05020102010507070707" pitchFamily="18" charset="2"/>
              <a:buChar char=""/>
            </a:pPr>
            <a:r>
              <a:rPr lang="en-US" sz="2000" dirty="0" err="1"/>
              <a:t>Può</a:t>
            </a:r>
            <a:r>
              <a:rPr lang="en-US" sz="2000" dirty="0"/>
              <a:t> </a:t>
            </a:r>
            <a:r>
              <a:rPr lang="en-US" sz="2000" dirty="0" err="1"/>
              <a:t>essere</a:t>
            </a:r>
            <a:r>
              <a:rPr lang="en-US" sz="2000" dirty="0"/>
              <a:t> </a:t>
            </a:r>
            <a:r>
              <a:rPr lang="en-US" sz="2000" dirty="0" err="1"/>
              <a:t>modificato</a:t>
            </a:r>
            <a:r>
              <a:rPr lang="en-US" sz="2000" dirty="0"/>
              <a:t> dale parti </a:t>
            </a:r>
            <a:r>
              <a:rPr lang="en-US" sz="2000" dirty="0" err="1"/>
              <a:t>che</a:t>
            </a:r>
            <a:r>
              <a:rPr lang="en-US" sz="2000" dirty="0"/>
              <a:t> lo </a:t>
            </a:r>
            <a:r>
              <a:rPr lang="en-US" sz="2000" dirty="0" err="1"/>
              <a:t>hanno</a:t>
            </a:r>
            <a:r>
              <a:rPr lang="en-US" sz="2000" dirty="0"/>
              <a:t> </a:t>
            </a:r>
            <a:r>
              <a:rPr lang="en-US" sz="2000" dirty="0" err="1"/>
              <a:t>concluso</a:t>
            </a:r>
            <a:r>
              <a:rPr lang="en-US" sz="2000" dirty="0"/>
              <a:t> (con </a:t>
            </a:r>
            <a:r>
              <a:rPr lang="en-US" sz="2000" dirty="0" err="1"/>
              <a:t>contratto</a:t>
            </a:r>
            <a:r>
              <a:rPr lang="en-US" sz="2000" dirty="0"/>
              <a:t> </a:t>
            </a:r>
            <a:r>
              <a:rPr lang="en-US" sz="2000" dirty="0" err="1"/>
              <a:t>diverso</a:t>
            </a:r>
            <a:r>
              <a:rPr lang="en-US" sz="2000" dirty="0"/>
              <a:t> ma con le </a:t>
            </a:r>
            <a:r>
              <a:rPr lang="en-US" sz="2000" dirty="0" err="1"/>
              <a:t>stesse</a:t>
            </a:r>
            <a:r>
              <a:rPr lang="en-US" sz="2000" dirty="0"/>
              <a:t> </a:t>
            </a:r>
            <a:r>
              <a:rPr lang="en-US" sz="2000" dirty="0" err="1"/>
              <a:t>caratteristiche</a:t>
            </a:r>
            <a:r>
              <a:rPr lang="en-US" sz="2000" dirty="0"/>
              <a:t> e </a:t>
            </a:r>
            <a:r>
              <a:rPr lang="en-US" sz="2000" dirty="0" err="1"/>
              <a:t>stessi</a:t>
            </a:r>
            <a:r>
              <a:rPr lang="en-US" sz="2000" dirty="0"/>
              <a:t> </a:t>
            </a:r>
            <a:r>
              <a:rPr lang="en-US" sz="2000" dirty="0" err="1"/>
              <a:t>presupposti</a:t>
            </a:r>
            <a:r>
              <a:rPr lang="en-US" sz="2000" dirty="0"/>
              <a:t>)</a:t>
            </a:r>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2000" dirty="0"/>
          </a:p>
          <a:p>
            <a:pPr>
              <a:lnSpc>
                <a:spcPct val="90000"/>
              </a:lnSpc>
              <a:spcBef>
                <a:spcPct val="20000"/>
              </a:spcBef>
              <a:spcAft>
                <a:spcPts val="600"/>
              </a:spcAft>
              <a:buClr>
                <a:schemeClr val="accent2"/>
              </a:buClr>
              <a:buSzPct val="92000"/>
              <a:buFont typeface="Wingdings 2" panose="05020102010507070707" pitchFamily="18" charset="2"/>
              <a:buChar char=""/>
            </a:pPr>
            <a:r>
              <a:rPr lang="it-IT" sz="2000" dirty="0"/>
              <a:t>La tipologia dei diritti che possono essere </a:t>
            </a:r>
            <a:r>
              <a:rPr lang="it-IT" sz="2000" b="1" dirty="0"/>
              <a:t>oggetto di trasferimento </a:t>
            </a:r>
            <a:r>
              <a:rPr lang="it-IT" sz="2000" dirty="0"/>
              <a:t>compre il diritto di proprietà, il diritto di usufrutto, la nuda proprietà con riserva di usufrutto. Non sono trasferibili gli altri diritti reali e l’affitto d’azienda (in quanto comporta un effetto temporaneo del trasferimento di un diritto di godimento)</a:t>
            </a:r>
            <a:endParaRPr lang="en-US" sz="2000" dirty="0"/>
          </a:p>
          <a:p>
            <a:pPr>
              <a:lnSpc>
                <a:spcPct val="90000"/>
              </a:lnSpc>
              <a:spcBef>
                <a:spcPct val="20000"/>
              </a:spcBef>
              <a:spcAft>
                <a:spcPts val="600"/>
              </a:spcAft>
              <a:buClr>
                <a:schemeClr val="accent2"/>
              </a:buClr>
              <a:buSzPct val="92000"/>
              <a:buFont typeface="Wingdings 2" panose="05020102010507070707" pitchFamily="18" charset="2"/>
              <a:buChar char=""/>
            </a:pPr>
            <a:endParaRPr lang="en-US" sz="1500" dirty="0">
              <a:solidFill>
                <a:schemeClr val="tx2"/>
              </a:solidFill>
            </a:endParaRPr>
          </a:p>
        </p:txBody>
      </p:sp>
    </p:spTree>
    <p:extLst>
      <p:ext uri="{BB962C8B-B14F-4D97-AF65-F5344CB8AC3E}">
        <p14:creationId xmlns:p14="http://schemas.microsoft.com/office/powerpoint/2010/main" val="679468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asellaDiTesto 2">
            <a:extLst>
              <a:ext uri="{FF2B5EF4-FFF2-40B4-BE49-F238E27FC236}">
                <a16:creationId xmlns:a16="http://schemas.microsoft.com/office/drawing/2014/main" id="{DD112BDC-D36D-5FCA-5D1C-16719B62D164}"/>
              </a:ext>
            </a:extLst>
          </p:cNvPr>
          <p:cNvGraphicFramePr/>
          <p:nvPr>
            <p:extLst>
              <p:ext uri="{D42A27DB-BD31-4B8C-83A1-F6EECF244321}">
                <p14:modId xmlns:p14="http://schemas.microsoft.com/office/powerpoint/2010/main" val="3721369863"/>
              </p:ext>
            </p:extLst>
          </p:nvPr>
        </p:nvGraphicFramePr>
        <p:xfrm>
          <a:off x="581025" y="1589881"/>
          <a:ext cx="11029950" cy="3678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9917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D114D3-7DA9-ADA4-710F-75D1C44A550F}"/>
              </a:ext>
            </a:extLst>
          </p:cNvPr>
          <p:cNvSpPr>
            <a:spLocks noGrp="1"/>
          </p:cNvSpPr>
          <p:nvPr>
            <p:ph type="title"/>
          </p:nvPr>
        </p:nvSpPr>
        <p:spPr/>
        <p:txBody>
          <a:bodyPr/>
          <a:lstStyle/>
          <a:p>
            <a:r>
              <a:rPr lang="it-IT" dirty="0" err="1"/>
              <a:t>v.Iv</a:t>
            </a:r>
            <a:r>
              <a:rPr lang="it-IT" dirty="0"/>
              <a:t> Il patto di famiglia: la sua fiscalità</a:t>
            </a:r>
          </a:p>
        </p:txBody>
      </p:sp>
      <p:sp>
        <p:nvSpPr>
          <p:cNvPr id="3" name="CasellaDiTesto 2">
            <a:extLst>
              <a:ext uri="{FF2B5EF4-FFF2-40B4-BE49-F238E27FC236}">
                <a16:creationId xmlns:a16="http://schemas.microsoft.com/office/drawing/2014/main" id="{AEB9FA4B-AD8E-E691-DF21-36F04F654C26}"/>
              </a:ext>
            </a:extLst>
          </p:cNvPr>
          <p:cNvSpPr txBox="1"/>
          <p:nvPr/>
        </p:nvSpPr>
        <p:spPr>
          <a:xfrm>
            <a:off x="471948" y="1868129"/>
            <a:ext cx="11257936" cy="4801314"/>
          </a:xfrm>
          <a:prstGeom prst="rect">
            <a:avLst/>
          </a:prstGeom>
          <a:noFill/>
        </p:spPr>
        <p:txBody>
          <a:bodyPr wrap="square" rtlCol="0">
            <a:spAutoFit/>
          </a:bodyPr>
          <a:lstStyle/>
          <a:p>
            <a:r>
              <a:rPr lang="it-IT" dirty="0"/>
              <a:t>Secondo quanto previsto dall'art. 3, comma 4 ter, del </a:t>
            </a:r>
            <a:r>
              <a:rPr lang="it-IT" dirty="0" err="1"/>
              <a:t>D.Lgs.</a:t>
            </a:r>
            <a:r>
              <a:rPr lang="it-IT" dirty="0"/>
              <a:t> 31 ottobre 1990, n. 346 (Testo unico delle disposizioni concernenti l'imposta sulle successioni e donazioni), i trasferimenti effettuati anche attraverso i patti di famiglia ex art. 768 bis c.c., a favore dei discendenti e del coniuge, di aziende o rami di esse, di quote sociali e di azioni non sono soggetti all’imposta sulle successioni e donazioni</a:t>
            </a:r>
          </a:p>
          <a:p>
            <a:endParaRPr lang="it-IT" dirty="0"/>
          </a:p>
          <a:p>
            <a:r>
              <a:rPr lang="it-IT" dirty="0"/>
              <a:t>Il beneficio dell'esenzione di imposta si applica a condizione che:</a:t>
            </a:r>
          </a:p>
          <a:p>
            <a:pPr marL="285750" indent="-285750">
              <a:buFont typeface="Wingdings" panose="05000000000000000000" pitchFamily="2" charset="2"/>
              <a:buChar char="§"/>
            </a:pPr>
            <a:r>
              <a:rPr lang="it-IT" dirty="0"/>
              <a:t>gli aventi causa proseguano l’esercizio dell’attività d’impresa o detengano il controllo per un periodo </a:t>
            </a:r>
            <a:r>
              <a:rPr lang="it-IT" b="1" dirty="0"/>
              <a:t>non inferiore a cinque anni </a:t>
            </a:r>
            <a:r>
              <a:rPr lang="it-IT" dirty="0"/>
              <a:t>dalla data del trasferimento;</a:t>
            </a:r>
          </a:p>
          <a:p>
            <a:pPr marL="285750" indent="-285750">
              <a:buFont typeface="Wingdings" panose="05000000000000000000" pitchFamily="2" charset="2"/>
              <a:buChar char="§"/>
            </a:pPr>
            <a:r>
              <a:rPr lang="it-IT" dirty="0"/>
              <a:t>gli aventi causa rendano </a:t>
            </a:r>
            <a:r>
              <a:rPr lang="it-IT" b="1" dirty="0"/>
              <a:t>apposita dichiarazione </a:t>
            </a:r>
            <a:r>
              <a:rPr lang="it-IT" dirty="0"/>
              <a:t>contestualmente alla presentazione della dichiarazione di successione o all’atto di donazione circa la loro volontà di proseguire l’attività di impresa ovvero di mantenere il controllo societario.</a:t>
            </a:r>
          </a:p>
          <a:p>
            <a:pPr marL="285750" indent="-285750">
              <a:buFont typeface="Arial" panose="020B0604020202020204" pitchFamily="34" charset="0"/>
              <a:buChar char="•"/>
            </a:pPr>
            <a:endParaRPr lang="it-IT" dirty="0"/>
          </a:p>
          <a:p>
            <a:r>
              <a:rPr lang="it-IT" dirty="0"/>
              <a:t>Nelle caso di mancato rispetto delle condizioni per il riconoscimento dell'esenzione interviene la decadenza dal beneficio con conseguente </a:t>
            </a:r>
            <a:r>
              <a:rPr lang="it-IT" b="1" dirty="0"/>
              <a:t>pagamento dell’imposta</a:t>
            </a:r>
            <a:r>
              <a:rPr lang="it-IT" dirty="0"/>
              <a:t> in misura ordinaria oltre all'irrogazione di una sanzione amministrativa prevista dall’art. 13 del D.lgs. 18 dicembre 1997, n. 471 (pari al 30% dell'imposta versata) e degli interessi di mora decorrenti dalla data in cui l’imposta avrebbe dovuto essere liquidata.</a:t>
            </a:r>
          </a:p>
          <a:p>
            <a:endParaRPr lang="it-IT" dirty="0"/>
          </a:p>
        </p:txBody>
      </p:sp>
    </p:spTree>
    <p:extLst>
      <p:ext uri="{BB962C8B-B14F-4D97-AF65-F5344CB8AC3E}">
        <p14:creationId xmlns:p14="http://schemas.microsoft.com/office/powerpoint/2010/main" val="3075928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397D5990-BDF9-3891-BD04-F2C979AE10D2}"/>
              </a:ext>
            </a:extLst>
          </p:cNvPr>
          <p:cNvSpPr txBox="1"/>
          <p:nvPr/>
        </p:nvSpPr>
        <p:spPr>
          <a:xfrm>
            <a:off x="422787" y="737419"/>
            <a:ext cx="11316929" cy="4708981"/>
          </a:xfrm>
          <a:prstGeom prst="rect">
            <a:avLst/>
          </a:prstGeom>
          <a:noFill/>
        </p:spPr>
        <p:txBody>
          <a:bodyPr wrap="square" rtlCol="0">
            <a:spAutoFit/>
          </a:bodyPr>
          <a:lstStyle/>
          <a:p>
            <a:r>
              <a:rPr lang="it-IT" sz="2000" dirty="0"/>
              <a:t>I soggetti partecipanti alla stipulazione del contratto istitutivo del patto di famiglia non assegnatari dell'azienda o delle quote di partecipazione sociale possono:</a:t>
            </a:r>
          </a:p>
          <a:p>
            <a:pPr marL="285750" indent="-285750">
              <a:buFont typeface="Wingdings" panose="05000000000000000000" pitchFamily="2" charset="2"/>
              <a:buChar char="§"/>
            </a:pPr>
            <a:r>
              <a:rPr lang="it-IT" sz="2000" dirty="0"/>
              <a:t>aver ricevuto la liquidazione della quota in denaro o in natura da parte del disponente;</a:t>
            </a:r>
          </a:p>
          <a:p>
            <a:pPr marL="285750" indent="-285750">
              <a:buFont typeface="Wingdings" panose="05000000000000000000" pitchFamily="2" charset="2"/>
              <a:buChar char="§"/>
            </a:pPr>
            <a:r>
              <a:rPr lang="it-IT" sz="2000" dirty="0"/>
              <a:t>aver ricevuto denaro o beni da parte del beneficiario;</a:t>
            </a:r>
          </a:p>
          <a:p>
            <a:pPr marL="285750" indent="-285750">
              <a:buFont typeface="Wingdings" panose="05000000000000000000" pitchFamily="2" charset="2"/>
              <a:buChar char="§"/>
            </a:pPr>
            <a:r>
              <a:rPr lang="it-IT" sz="2000" dirty="0"/>
              <a:t>aver rinunciato alla liquidazione della quota.</a:t>
            </a:r>
            <a:br>
              <a:rPr lang="it-IT" sz="2000" dirty="0"/>
            </a:br>
            <a:endParaRPr lang="it-IT" sz="2000" dirty="0"/>
          </a:p>
          <a:p>
            <a:r>
              <a:rPr lang="it-IT" sz="2000" dirty="0"/>
              <a:t>La quota liquidata non soddisfa l'intero valore, ma solo la porzione di essa che a ciascun legittimario spetterebbe sul singolo bene o sul complesso di beni oggetto di trasferimento al momento dell'apertura della successione</a:t>
            </a:r>
          </a:p>
          <a:p>
            <a:endParaRPr lang="it-IT" sz="2000" dirty="0"/>
          </a:p>
          <a:p>
            <a:r>
              <a:rPr lang="it-IT" sz="2000" dirty="0"/>
              <a:t>In caso di rinuncia alla liquidazione della quota si applica l’imposta di registro</a:t>
            </a:r>
            <a:br>
              <a:rPr lang="it-IT" sz="2000" dirty="0"/>
            </a:br>
            <a:endParaRPr lang="it-IT" sz="2000" dirty="0"/>
          </a:p>
          <a:p>
            <a:r>
              <a:rPr lang="it-IT" sz="2000" dirty="0"/>
              <a:t>La disciplina prevista Testo unico delle disposizioni concernenti l'imposta sulle successioni e donazioni non contiene una regolamentazione del trattamento tributario da applicare alla liquidazione dei legittimari non assegnatari.</a:t>
            </a:r>
          </a:p>
        </p:txBody>
      </p:sp>
    </p:spTree>
    <p:extLst>
      <p:ext uri="{BB962C8B-B14F-4D97-AF65-F5344CB8AC3E}">
        <p14:creationId xmlns:p14="http://schemas.microsoft.com/office/powerpoint/2010/main" val="736132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6D7B30B-3728-82DB-1F93-A8B2C4BF8BE0}"/>
              </a:ext>
            </a:extLst>
          </p:cNvPr>
          <p:cNvSpPr>
            <a:spLocks noGrp="1"/>
          </p:cNvSpPr>
          <p:nvPr>
            <p:ph type="title"/>
          </p:nvPr>
        </p:nvSpPr>
        <p:spPr/>
        <p:txBody>
          <a:bodyPr/>
          <a:lstStyle/>
          <a:p>
            <a:r>
              <a:rPr lang="it-IT" dirty="0"/>
              <a:t>Il patto di famiglia: la sua fiscalità nella sentenza</a:t>
            </a:r>
          </a:p>
        </p:txBody>
      </p:sp>
      <p:graphicFrame>
        <p:nvGraphicFramePr>
          <p:cNvPr id="5" name="CasellaDiTesto 2">
            <a:extLst>
              <a:ext uri="{FF2B5EF4-FFF2-40B4-BE49-F238E27FC236}">
                <a16:creationId xmlns:a16="http://schemas.microsoft.com/office/drawing/2014/main" id="{34E2F223-523C-FA99-F025-6DD01F445F66}"/>
              </a:ext>
            </a:extLst>
          </p:cNvPr>
          <p:cNvGraphicFramePr/>
          <p:nvPr/>
        </p:nvGraphicFramePr>
        <p:xfrm>
          <a:off x="462116" y="1927123"/>
          <a:ext cx="11287432" cy="4524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401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33FA8DF-F6B7-6389-086A-E4D34063648E}"/>
              </a:ext>
            </a:extLst>
          </p:cNvPr>
          <p:cNvSpPr>
            <a:spLocks noGrp="1"/>
          </p:cNvSpPr>
          <p:nvPr>
            <p:ph type="title"/>
          </p:nvPr>
        </p:nvSpPr>
        <p:spPr/>
        <p:txBody>
          <a:bodyPr/>
          <a:lstStyle/>
          <a:p>
            <a:r>
              <a:rPr lang="it-IT" dirty="0"/>
              <a:t>vi. La decisione della corte di cassazione</a:t>
            </a:r>
          </a:p>
        </p:txBody>
      </p:sp>
      <p:sp>
        <p:nvSpPr>
          <p:cNvPr id="3" name="CasellaDiTesto 2">
            <a:extLst>
              <a:ext uri="{FF2B5EF4-FFF2-40B4-BE49-F238E27FC236}">
                <a16:creationId xmlns:a16="http://schemas.microsoft.com/office/drawing/2014/main" id="{41F6C4F0-1F0A-F294-5E5D-17DF32538ED1}"/>
              </a:ext>
            </a:extLst>
          </p:cNvPr>
          <p:cNvSpPr txBox="1"/>
          <p:nvPr/>
        </p:nvSpPr>
        <p:spPr>
          <a:xfrm>
            <a:off x="452284" y="2290916"/>
            <a:ext cx="11267768" cy="3477875"/>
          </a:xfrm>
          <a:prstGeom prst="rect">
            <a:avLst/>
          </a:prstGeom>
          <a:noFill/>
        </p:spPr>
        <p:txBody>
          <a:bodyPr wrap="square" rtlCol="0">
            <a:spAutoFit/>
          </a:bodyPr>
          <a:lstStyle/>
          <a:p>
            <a:pPr marL="285750" indent="-285750">
              <a:buFont typeface="Wingdings" panose="05000000000000000000" pitchFamily="2" charset="2"/>
              <a:buChar char="§"/>
            </a:pPr>
            <a:r>
              <a:rPr lang="it-IT" sz="2000" dirty="0"/>
              <a:t>la liquidazione della somma di denaro operata nel contesto del patto di famiglia dal beneficiario del trasferimento della partecipazione societaria (figlio del disponente) in favore della legittimaria (anch’essa figlia del disponente, ma non assegnataria di alcuna partecipazione nella società), avrebbe dovuto essere assoggettata al tributo successorio tenendo conto dell’aliquota del 4% e della franchigia di 1.000.000 euro, corrispondenti al </a:t>
            </a:r>
            <a:r>
              <a:rPr lang="it-IT" sz="2000" b="1" dirty="0"/>
              <a:t>rapporto padre-figlia</a:t>
            </a:r>
            <a:r>
              <a:rPr lang="it-IT" sz="2000" dirty="0"/>
              <a:t>, e non al rapporto fratello-sorella (caso nel quale l’imposta sarebbe stata pari al 6%, con franchigia ridotta a 100.000 euro).</a:t>
            </a:r>
          </a:p>
          <a:p>
            <a:pPr marL="285750" indent="-285750">
              <a:buFont typeface="Wingdings" panose="05000000000000000000" pitchFamily="2" charset="2"/>
              <a:buChar char="§"/>
            </a:pPr>
            <a:r>
              <a:rPr lang="it-IT" sz="2000" dirty="0"/>
              <a:t>la liquidazione del conguaglio, anche se operata dall’assegnatario dell’azienda o delle partecipazioni sociali, deve essere considerata come </a:t>
            </a:r>
            <a:r>
              <a:rPr lang="it-IT" sz="2000" b="1" dirty="0"/>
              <a:t>liberalità dell’imprenditore </a:t>
            </a:r>
            <a:r>
              <a:rPr lang="it-IT" sz="2000" dirty="0"/>
              <a:t>nei confronti del legittimario non assegnatario</a:t>
            </a:r>
          </a:p>
          <a:p>
            <a:pPr marL="285750" indent="-285750">
              <a:buFont typeface="Wingdings" panose="05000000000000000000" pitchFamily="2" charset="2"/>
              <a:buChar char="§"/>
            </a:pPr>
            <a:r>
              <a:rPr lang="it-IT" sz="2000" dirty="0"/>
              <a:t>La donazione è gravata per legge da </a:t>
            </a:r>
            <a:r>
              <a:rPr lang="it-IT" sz="2000" b="1" dirty="0"/>
              <a:t>un'obbligazione modale </a:t>
            </a:r>
            <a:r>
              <a:rPr lang="it-IT" sz="2000" dirty="0"/>
              <a:t>(detta anche "onere") che impone all'assegnatario di liquidare il non assegnatario.</a:t>
            </a:r>
          </a:p>
        </p:txBody>
      </p:sp>
    </p:spTree>
    <p:extLst>
      <p:ext uri="{BB962C8B-B14F-4D97-AF65-F5344CB8AC3E}">
        <p14:creationId xmlns:p14="http://schemas.microsoft.com/office/powerpoint/2010/main" val="9759031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87CBC6D-2233-D0B7-C733-7170E8896FBF}"/>
              </a:ext>
            </a:extLst>
          </p:cNvPr>
          <p:cNvSpPr>
            <a:spLocks noGrp="1"/>
          </p:cNvSpPr>
          <p:nvPr>
            <p:ph type="title"/>
          </p:nvPr>
        </p:nvSpPr>
        <p:spPr/>
        <p:txBody>
          <a:bodyPr/>
          <a:lstStyle/>
          <a:p>
            <a:r>
              <a:rPr lang="it-IT" dirty="0"/>
              <a:t>vii. conclusioni</a:t>
            </a:r>
          </a:p>
        </p:txBody>
      </p:sp>
      <p:sp>
        <p:nvSpPr>
          <p:cNvPr id="3" name="CasellaDiTesto 2">
            <a:extLst>
              <a:ext uri="{FF2B5EF4-FFF2-40B4-BE49-F238E27FC236}">
                <a16:creationId xmlns:a16="http://schemas.microsoft.com/office/drawing/2014/main" id="{BE3338B9-9733-E424-D805-73D08D53E15C}"/>
              </a:ext>
            </a:extLst>
          </p:cNvPr>
          <p:cNvSpPr txBox="1"/>
          <p:nvPr/>
        </p:nvSpPr>
        <p:spPr>
          <a:xfrm>
            <a:off x="437154" y="2049294"/>
            <a:ext cx="11307096" cy="1938992"/>
          </a:xfrm>
          <a:prstGeom prst="rect">
            <a:avLst/>
          </a:prstGeom>
          <a:noFill/>
        </p:spPr>
        <p:txBody>
          <a:bodyPr wrap="square" rtlCol="0">
            <a:spAutoFit/>
          </a:bodyPr>
          <a:lstStyle/>
          <a:p>
            <a:r>
              <a:rPr lang="it-IT" sz="2000" dirty="0"/>
              <a:t>La sentenza della Corte di Cassazione n. 29506/2020 ha avuto un impatto significativo sulla disciplina fiscale dei patti di famiglia, introducendo un nuovo orientamento in merito al regime tributario delle liquidazioni ai legittimari non assegnatari.</a:t>
            </a:r>
          </a:p>
          <a:p>
            <a:endParaRPr lang="it-IT" sz="2000" dirty="0"/>
          </a:p>
          <a:p>
            <a:r>
              <a:rPr lang="it-IT" sz="2000" dirty="0"/>
              <a:t>La sentenza ha comportato un inasprimento del regime fiscale dei patti di famiglia, in quanto ha ampliato la portata dell'imposta sulle successioni e donazioni.</a:t>
            </a:r>
          </a:p>
        </p:txBody>
      </p:sp>
    </p:spTree>
    <p:extLst>
      <p:ext uri="{BB962C8B-B14F-4D97-AF65-F5344CB8AC3E}">
        <p14:creationId xmlns:p14="http://schemas.microsoft.com/office/powerpoint/2010/main" val="375882577"/>
      </p:ext>
    </p:extLst>
  </p:cSld>
  <p:clrMapOvr>
    <a:masterClrMapping/>
  </p:clrMapOvr>
</p:sld>
</file>

<file path=ppt/theme/theme1.xml><?xml version="1.0" encoding="utf-8"?>
<a:theme xmlns:a="http://schemas.openxmlformats.org/drawingml/2006/main" name="Dividendi">
  <a:themeElements>
    <a:clrScheme name="Dividendi">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i">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i">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TM03457464[[fn=Dividendi]]</Template>
  <TotalTime>0</TotalTime>
  <Words>2538</Words>
  <Application>Microsoft Office PowerPoint</Application>
  <PresentationFormat>Widescreen</PresentationFormat>
  <Paragraphs>179</Paragraphs>
  <Slides>22</Slides>
  <Notes>1</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22</vt:i4>
      </vt:variant>
    </vt:vector>
  </HeadingPairs>
  <TitlesOfParts>
    <vt:vector size="29" baseType="lpstr">
      <vt:lpstr>Aptos</vt:lpstr>
      <vt:lpstr>Arial</vt:lpstr>
      <vt:lpstr>Cambria Math</vt:lpstr>
      <vt:lpstr>Gill Sans MT</vt:lpstr>
      <vt:lpstr>Wingdings</vt:lpstr>
      <vt:lpstr>Wingdings 2</vt:lpstr>
      <vt:lpstr>Dividendi</vt:lpstr>
      <vt:lpstr>Caso 5: Il patto di famiglia e la sua fiscalità</vt:lpstr>
      <vt:lpstr>Indice degli ARGOMENTI TRATTATI</vt:lpstr>
      <vt:lpstr>i. INTRODUZIONE</vt:lpstr>
      <vt:lpstr>La sentenza: i soggetti</vt:lpstr>
      <vt:lpstr>II. La sentenza</vt:lpstr>
      <vt:lpstr>iii. LE successioni</vt:lpstr>
      <vt:lpstr>Presentazione standard di PowerPoint</vt:lpstr>
      <vt:lpstr>iv. LE donazioni</vt:lpstr>
      <vt:lpstr>Presentazione standard di PowerPoint</vt:lpstr>
      <vt:lpstr>v. Il patto di famiglia</vt:lpstr>
      <vt:lpstr>v.I Il patto di famiglia: introduzione</vt:lpstr>
      <vt:lpstr>v.Ii Il patto di famiglia: i Patti successori</vt:lpstr>
      <vt:lpstr>Presentazione standard di PowerPoint</vt:lpstr>
      <vt:lpstr>v.Iii I patti di famiglia: la sua applicazione</vt:lpstr>
      <vt:lpstr>Presentazione standard di PowerPoint</vt:lpstr>
      <vt:lpstr>Presentazione standard di PowerPoint</vt:lpstr>
      <vt:lpstr>Presentazione standard di PowerPoint</vt:lpstr>
      <vt:lpstr>v.Iv Il patto di famiglia: la sua fiscalità</vt:lpstr>
      <vt:lpstr>Presentazione standard di PowerPoint</vt:lpstr>
      <vt:lpstr>Il patto di famiglia: la sua fiscalità nella sentenza</vt:lpstr>
      <vt:lpstr>vi. La decisione della corte di cassazione</vt:lpstr>
      <vt:lpstr>vii. conclusioni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Caso 5: Il patto di famiglia e la sua fiscalità</dc:title>
  <dc:creator>giada murano</dc:creator>
  <cp:lastModifiedBy>giada murano</cp:lastModifiedBy>
  <cp:revision>17</cp:revision>
  <dcterms:created xsi:type="dcterms:W3CDTF">2024-05-12T21:38:18Z</dcterms:created>
  <dcterms:modified xsi:type="dcterms:W3CDTF">2024-05-14T08:57:25Z</dcterms:modified>
</cp:coreProperties>
</file>