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8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9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10.xml" ContentType="application/vnd.openxmlformats-officedocument.theme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1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theme/theme12.xml" ContentType="application/vnd.openxmlformats-officedocument.theme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theme/theme13.xml" ContentType="application/vnd.openxmlformats-officedocument.theme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theme/theme14.xml" ContentType="application/vnd.openxmlformats-officedocument.theme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theme/theme15.xml" ContentType="application/vnd.openxmlformats-officedocument.theme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theme/theme16.xml" ContentType="application/vnd.openxmlformats-officedocument.theme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7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theme/theme18.xml" ContentType="application/vnd.openxmlformats-officedocument.theme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theme/theme19.xml" ContentType="application/vnd.openxmlformats-officedocument.theme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theme/theme20.xml" ContentType="application/vnd.openxmlformats-officedocument.theme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theme/theme21.xml" ContentType="application/vnd.openxmlformats-officedocument.theme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2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theme/theme23.xml" ContentType="application/vnd.openxmlformats-officedocument.theme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theme/theme24.xml" ContentType="application/vnd.openxmlformats-officedocument.theme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theme/theme25.xml" ContentType="application/vnd.openxmlformats-officedocument.theme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theme/theme26.xml" ContentType="application/vnd.openxmlformats-officedocument.theme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theme/theme27.xml" ContentType="application/vnd.openxmlformats-officedocument.theme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theme/theme28.xml" ContentType="application/vnd.openxmlformats-officedocument.theme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theme/theme29.xml" ContentType="application/vnd.openxmlformats-officedocument.theme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theme/theme30.xml" ContentType="application/vnd.openxmlformats-officedocument.theme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theme/theme31.xml" ContentType="application/vnd.openxmlformats-officedocument.theme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theme/theme32.xml" ContentType="application/vnd.openxmlformats-officedocument.theme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theme/theme33.xml" ContentType="application/vnd.openxmlformats-officedocument.theme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theme/theme34.xml" ContentType="application/vnd.openxmlformats-officedocument.theme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theme/theme35.xml" ContentType="application/vnd.openxmlformats-officedocument.theme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theme/theme36.xml" ContentType="application/vnd.openxmlformats-officedocument.theme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theme/theme37.xml" ContentType="application/vnd.openxmlformats-officedocument.theme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theme/theme38.xml" ContentType="application/vnd.openxmlformats-officedocument.theme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theme/theme39.xml" ContentType="application/vnd.openxmlformats-officedocument.theme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theme/theme40.xml" ContentType="application/vnd.openxmlformats-officedocument.theme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theme/theme41.xml" ContentType="application/vnd.openxmlformats-officedocument.theme+xml"/>
  <Override PartName="/ppt/slideLayouts/slideLayout493.xml" ContentType="application/vnd.openxmlformats-officedocument.presentationml.slideLayout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theme/theme42.xml" ContentType="application/vnd.openxmlformats-officedocument.theme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theme/theme43.xml" ContentType="application/vnd.openxmlformats-officedocument.theme+xml"/>
  <Override PartName="/ppt/slideLayouts/slideLayout517.xml" ContentType="application/vnd.openxmlformats-officedocument.presentationml.slideLayout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slideLayouts/slideLayout528.xml" ContentType="application/vnd.openxmlformats-officedocument.presentationml.slideLayout+xml"/>
  <Override PartName="/ppt/theme/theme44.xml" ContentType="application/vnd.openxmlformats-officedocument.theme+xml"/>
  <Override PartName="/ppt/theme/theme45.xml" ContentType="application/vnd.openxmlformats-officedocument.theme+xml"/>
  <Override PartName="/ppt/theme/theme4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1" r:id="rId2"/>
    <p:sldMasterId id="2147483674" r:id="rId3"/>
    <p:sldMasterId id="2147483687" r:id="rId4"/>
    <p:sldMasterId id="2147483736" r:id="rId5"/>
    <p:sldMasterId id="2147483749" r:id="rId6"/>
    <p:sldMasterId id="2147483822" r:id="rId7"/>
    <p:sldMasterId id="2147483835" r:id="rId8"/>
    <p:sldMasterId id="2147483848" r:id="rId9"/>
    <p:sldMasterId id="2147483861" r:id="rId10"/>
    <p:sldMasterId id="2147483874" r:id="rId11"/>
    <p:sldMasterId id="2147484007" r:id="rId12"/>
    <p:sldMasterId id="2147484152" r:id="rId13"/>
    <p:sldMasterId id="2147484165" r:id="rId14"/>
    <p:sldMasterId id="2147484178" r:id="rId15"/>
    <p:sldMasterId id="2147484191" r:id="rId16"/>
    <p:sldMasterId id="2147484204" r:id="rId17"/>
    <p:sldMasterId id="2147484217" r:id="rId18"/>
    <p:sldMasterId id="2147484230" r:id="rId19"/>
    <p:sldMasterId id="2147484243" r:id="rId20"/>
    <p:sldMasterId id="2147484256" r:id="rId21"/>
    <p:sldMasterId id="2147484269" r:id="rId22"/>
    <p:sldMasterId id="2147484282" r:id="rId23"/>
    <p:sldMasterId id="2147484295" r:id="rId24"/>
    <p:sldMasterId id="2147484308" r:id="rId25"/>
    <p:sldMasterId id="2147484321" r:id="rId26"/>
    <p:sldMasterId id="2147484334" r:id="rId27"/>
    <p:sldMasterId id="2147484347" r:id="rId28"/>
    <p:sldMasterId id="2147484360" r:id="rId29"/>
    <p:sldMasterId id="2147484373" r:id="rId30"/>
    <p:sldMasterId id="2147484386" r:id="rId31"/>
    <p:sldMasterId id="2147484399" r:id="rId32"/>
    <p:sldMasterId id="2147484412" r:id="rId33"/>
    <p:sldMasterId id="2147484425" r:id="rId34"/>
    <p:sldMasterId id="2147484438" r:id="rId35"/>
    <p:sldMasterId id="2147484451" r:id="rId36"/>
    <p:sldMasterId id="2147484464" r:id="rId37"/>
    <p:sldMasterId id="2147484477" r:id="rId38"/>
    <p:sldMasterId id="2147484490" r:id="rId39"/>
    <p:sldMasterId id="2147484503" r:id="rId40"/>
    <p:sldMasterId id="2147484516" r:id="rId41"/>
    <p:sldMasterId id="2147484529" r:id="rId42"/>
    <p:sldMasterId id="2147484542" r:id="rId43"/>
    <p:sldMasterId id="2147484555" r:id="rId44"/>
  </p:sldMasterIdLst>
  <p:notesMasterIdLst>
    <p:notesMasterId r:id="rId60"/>
  </p:notesMasterIdLst>
  <p:handoutMasterIdLst>
    <p:handoutMasterId r:id="rId61"/>
  </p:handoutMasterIdLst>
  <p:sldIdLst>
    <p:sldId id="256" r:id="rId45"/>
    <p:sldId id="283" r:id="rId46"/>
    <p:sldId id="286" r:id="rId47"/>
    <p:sldId id="297" r:id="rId48"/>
    <p:sldId id="352" r:id="rId49"/>
    <p:sldId id="288" r:id="rId50"/>
    <p:sldId id="349" r:id="rId51"/>
    <p:sldId id="353" r:id="rId52"/>
    <p:sldId id="350" r:id="rId53"/>
    <p:sldId id="351" r:id="rId54"/>
    <p:sldId id="354" r:id="rId55"/>
    <p:sldId id="355" r:id="rId56"/>
    <p:sldId id="356" r:id="rId57"/>
    <p:sldId id="357" r:id="rId58"/>
    <p:sldId id="358" r:id="rId59"/>
  </p:sldIdLst>
  <p:sldSz cx="9144000" cy="6858000" type="screen4x3"/>
  <p:notesSz cx="6807200" cy="9939338"/>
  <p:defaultTextStyle>
    <a:defPPr>
      <a:defRPr lang="it-IT"/>
    </a:defPPr>
    <a:lvl1pPr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1pPr>
    <a:lvl2pPr marL="457200"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2pPr>
    <a:lvl3pPr marL="914400"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3pPr>
    <a:lvl4pPr marL="1371600"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4pPr>
    <a:lvl5pPr marL="1828800" algn="just" rtl="0" fontAlgn="base">
      <a:spcBef>
        <a:spcPct val="0"/>
      </a:spcBef>
      <a:spcAft>
        <a:spcPct val="0"/>
      </a:spcAft>
      <a:buFont typeface="Wingdings" pitchFamily="2" charset="2"/>
      <a:buChar char="§"/>
      <a:defRPr sz="3200" kern="1200">
        <a:solidFill>
          <a:srgbClr val="60606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60606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60606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60606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606060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EB6C0D"/>
    <a:srgbClr val="909090"/>
    <a:srgbClr val="D5D5D5"/>
    <a:srgbClr val="949494"/>
    <a:srgbClr val="828282"/>
    <a:srgbClr val="545454"/>
    <a:srgbClr val="606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01" autoAdjust="0"/>
    <p:restoredTop sz="94473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Master" Target="slideMasters/slideMaster39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Master" Target="slideMasters/slideMaster42.xml"/><Relationship Id="rId47" Type="http://schemas.openxmlformats.org/officeDocument/2006/relationships/slide" Target="slides/slide3.xml"/><Relationship Id="rId50" Type="http://schemas.openxmlformats.org/officeDocument/2006/relationships/slide" Target="slides/slide6.xml"/><Relationship Id="rId55" Type="http://schemas.openxmlformats.org/officeDocument/2006/relationships/slide" Target="slides/slide11.xml"/><Relationship Id="rId63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Master" Target="slideMasters/slideMaster29.xml"/><Relationship Id="rId41" Type="http://schemas.openxmlformats.org/officeDocument/2006/relationships/slideMaster" Target="slideMasters/slideMaster41.xml"/><Relationship Id="rId54" Type="http://schemas.openxmlformats.org/officeDocument/2006/relationships/slide" Target="slides/slide10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" Target="slides/slide1.xml"/><Relationship Id="rId53" Type="http://schemas.openxmlformats.org/officeDocument/2006/relationships/slide" Target="slides/slide9.xml"/><Relationship Id="rId58" Type="http://schemas.openxmlformats.org/officeDocument/2006/relationships/slide" Target="slides/slide14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5.xml"/><Relationship Id="rId57" Type="http://schemas.openxmlformats.org/officeDocument/2006/relationships/slide" Target="slides/slide13.xml"/><Relationship Id="rId61" Type="http://schemas.openxmlformats.org/officeDocument/2006/relationships/handoutMaster" Target="handoutMasters/handoutMaster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" Target="slides/slide8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Master" Target="slideMasters/slideMaster43.xml"/><Relationship Id="rId48" Type="http://schemas.openxmlformats.org/officeDocument/2006/relationships/slide" Target="slides/slide4.xml"/><Relationship Id="rId56" Type="http://schemas.openxmlformats.org/officeDocument/2006/relationships/slide" Target="slides/slide12.xml"/><Relationship Id="rId64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7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" Target="slides/slide2.xml"/><Relationship Id="rId59" Type="http://schemas.openxmlformats.org/officeDocument/2006/relationships/slide" Target="slides/slide1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61321AC0-DB30-4C8B-891A-8D82D8C2D3B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53620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2338" y="747713"/>
            <a:ext cx="4964112" cy="372268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1225"/>
            <a:ext cx="5445125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C6DD1712-7072-4F88-86EB-6409A9B74A6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926224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F94AC878-0D93-4230-AD55-299DB8D04E61}" type="slidenum">
              <a:rPr lang="it-IT" sz="1200" smtClean="0">
                <a:solidFill>
                  <a:schemeClr val="tx1"/>
                </a:solidFill>
              </a:rPr>
              <a:pPr eaLnBrk="1" hangingPunct="1"/>
              <a:t>1</a:t>
            </a:fld>
            <a:endParaRPr lang="it-IT" sz="1200" smtClean="0">
              <a:solidFill>
                <a:schemeClr val="tx1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9580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6613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5414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7602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17712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61861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467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195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09675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9256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7932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73752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0A378-B2A7-4E84-B3EC-8B53B244E8F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98911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1A427-6AF4-4044-91FB-9DAF5F7DD9A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4114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1AC1B-0B89-4333-AB38-7A48BA69431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2903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9EAB4-24D6-4E9C-B9E4-0B2AE15938B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5439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3A3F0D-1DF4-4B83-972A-35644E60388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0191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27D7F-F906-41DA-AEAA-94D968B2FAA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16669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E52C9-1A04-40AB-8DC1-A645ABD9C82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16622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813CA-FB69-42C9-8D70-31943C2639A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77738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9C646-C400-4FB3-9E87-605329350C7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67802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4CCB19-1544-4B33-8FDD-BF5F1ED906A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82491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B734C-BB3A-40B9-886F-ABA43BBF7A4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015153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D180C0-02B4-4DAB-996A-5D0EF112DE2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13759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92C19-27C3-44D6-86CF-7895D3B6493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14620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B9961-FDBD-43D3-8A0B-192E10EF0C4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31972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9E368-EA7C-40B7-A2C7-B4EBB242922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53013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20F27-58CC-4B9A-A0B1-05AD492C0EF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282349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A45683-F01A-4F47-A7AB-05CC8202F41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10135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78F8B-6F8C-4898-8E12-D8BB2A82D9F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72500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C0693-4B52-405C-A7D3-6D1C12B95B2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25715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E0A1C-4C31-4840-8429-D423395E2D5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89559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92359-B64D-4D6E-B6A9-3DB968ACEC3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55552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6084E-084A-43B2-B5C4-573453FF77F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52914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33BAF-3774-4E37-A15F-66E9F9272BA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61913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61DD3E-9A35-4813-A978-4BAE5B15FB7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69105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4E42B-5B9C-429A-B1E3-DC706D6B67B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510997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DE306F-A2CA-4241-A9F1-38177E2FC00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42410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BE96A-C59B-4A5B-874E-4E8D196757F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594913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887DF-DDB4-40B3-87BF-EFE874431FA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87419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D1148-6BA5-44CB-ACD2-A210CD364EE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715917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D41DE-F31C-46ED-AA6C-CA126193886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03646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5DBEC-BB94-4570-8382-7F83D616769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0285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6562B-4889-4B66-8200-CB20D0FF985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90478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14C25-5DEA-4496-B8DD-93E8AA76BB2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69609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159584-11DF-4040-9E59-5151D306CD6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23059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CE0983-BD7D-4BF0-B44C-9C07BDD4B0C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539035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2A928E-75B6-40A9-8E90-F85630AE72F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6904221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2075C-2CD9-4715-92DB-6F15A32A2D7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738855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39574-2F0C-4F8F-BE8A-960FF048C16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764836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5B118-1A56-48C7-B32E-B7ED25BDCB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168322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84FB2-3008-42D4-9272-E1EE3A9D552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4061460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1840F-0F38-4035-8143-9A7D19F9C24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275412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E45FD-91EA-47FF-87EA-5313FFC388F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28625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8BBE66-7478-4115-ADA8-8166540C149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203289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1A4D3E-8716-456A-A9F4-1E1355903C3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884726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CF078-C41F-4765-A82B-9A09FA2A06B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052782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982EC-1080-48BA-BE7A-86B35090909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594801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02315-8002-43F9-9A97-DAC41DE6EF6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351192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75607-40CF-4F6E-947E-32A683A9D86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440429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BDB11-6E14-4B1E-96F7-662D9DA0461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834904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1490E-4A3F-4CFC-A9A4-FA4683ED1A2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960907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90800-2353-4984-8E1E-FEEF576906C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806546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79BAA-B842-4869-9E31-4A6CB37A526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84194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B3052-DE67-493D-ADDB-A16C6FBF582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574146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20F1C-5C4A-45E2-BB3A-C7325BD702C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8887372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FEB29-9CD8-4FB2-A941-2AA936AC38B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6758134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1419E-CF7B-4662-AD13-0AA009E41A2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432002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EC7E0-9E3B-4BE3-8B76-7985BE91B06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390821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ABC58-8D3B-4518-AE72-F4FF455D8C4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2707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835CE-5AAE-45E3-B0A3-E1B57CB0A5A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766351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4E3A8A-4CC1-4780-8E13-43813D31429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881120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BF25A3-057C-465D-843B-C896960FFFB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153852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A95917-0F9F-4E0A-AEF0-A2254A65D2B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569238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33870-AB88-4C04-99CB-BB329F1A9A4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7614613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CB8CEF-2801-4DF3-8F99-6D1537E3CCF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7631883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6F520-8D7A-4F30-9D70-3CD7968C103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162667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301DB-F453-4829-BEC7-434B601A23D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557993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85EB5-2570-4DB3-ACE0-6A37B610083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93671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C208C-1733-4499-81F5-A7A904A6FA0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116480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BCF21-7103-4EAC-B853-6DF1AC0FC62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435507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177B5-C253-4DE3-918A-612145BF217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990683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294B4-3C2A-4C24-9E5F-F65E8251958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164361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587BE-94C3-447C-B59C-439549C98E3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0525588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4BC35-6C76-46B1-A575-4429F191E2C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4328481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C433E-35F3-43A9-B00A-EE758965F66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50013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AAAFB-84D4-4889-A7A2-7A518CC19EB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995042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5AA50-DCE6-45CD-ADEB-801D475CF3E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496833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D459A-FDFC-432E-9AF5-9622EA5AD91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736279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3E412C-0705-40C7-BA3C-D095F649940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234701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52AD3-CB28-42CC-873C-E9B116AEFDE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850948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78633-D612-4D61-8311-615380A23DD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352364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33B6F-F075-4EF6-9426-10848D7D84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304928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FC392-9801-412A-BE0F-2F615975779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963681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E287C-48A6-4F69-91C2-915921BD2EA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352853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B0BC4-F389-4E4E-A516-E1D8DFB2261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90392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22CC7-ED36-4C3C-9C91-7CB911203FA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40973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43FA9-8B5F-4580-AF53-40E6568E14D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253263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2F38B-67C4-499D-9ABC-63FCAE813A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714900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6692B-6FCE-4B0C-8D35-45F4B555E74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887682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9F61D-56ED-45F8-970E-9F3B1FF22FB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994548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57CFE-44AF-455E-A37B-EF3A7C13B71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5375133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33A92-5D10-4168-8E64-F14E9B54ED3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6938016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334A24-AAF8-49F8-B4D6-5D705884516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119056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C89DC-83FC-40A2-B309-F32141FE102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034607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6392C-1C35-480F-8760-A725C5D7EF4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955391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B8DA3-6C4E-49B8-ADD9-4FEC77A7DA9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783834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EEAC6-6A8A-46E2-B0AA-BFCF042274A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754192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F32604-F671-41F9-AE0E-08F32E51325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815959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32E740-519F-4CE0-99B4-94B074B1AEA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484893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9E43B-9606-4B60-9F7F-A02B2873631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59278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5C2EF-41CE-4D2F-B094-310D080921F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1188894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8EBB8-1C3D-4E47-9680-EB15D3CAC4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299889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FCCA4-5397-42BD-B11C-E977B1145D1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1599191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A03D6-A289-407E-A800-126397D064B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1711980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D32EE-73DE-499F-A2C3-8A7C465483C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078186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DAB7F-35AE-4D68-8EAE-AB43A5E2D95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877617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6F47A-D020-4B54-9E02-32092D194B2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750613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737948-185B-4C94-B96B-DD93AF74574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7946613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6E76C-9286-41A9-B6C6-556DA90EE5C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568041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3BA013-A5C0-4F64-8CB6-59B6638B6B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03040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54F1E1-5882-49B6-B57B-A72CBCB6F78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124366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4495B-12CB-4E93-86CF-3AF7BDBDF7D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2524786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2B055C-D449-4A77-8311-149D70B587C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688919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1036C-2B14-42F9-B102-C15BB9A7386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243018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3EC49-4099-417A-B774-2EE9ADF93D7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0680354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10F3C-8FB6-4938-8D6A-64E4E4F5949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728710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BDA57-37C9-441F-9173-1555B0B04B1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122225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BC504-3673-4283-8D25-D8E70E6F818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935641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FA8A4-5934-47D4-A124-9B9AABEDFA9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3546422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42E75F-46CC-41FE-B50D-BB207A84570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405842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7D63F-FF89-4243-9EC5-3B084E60956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699420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2ADA6-69E3-4814-ADEE-6D6F2E6A42B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8772214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2EC047-F14A-49DD-B30A-E08AA2FECBE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90890116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0F17EC-FB04-41E4-A479-DD25B7F60A1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953568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F826D-890F-4BAB-A4BC-12DF4062B3A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4150828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B69D0-C484-48FC-8E52-D2A6A40A71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84850731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7F46E-90CF-4696-A20C-00059B2CC60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0768178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C3FE6D-7A3A-436B-BD01-F7AA97EAA7F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8030744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C381F-567F-4552-8CF3-192A8D7B9DE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9415059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F386D-BA18-4731-BF68-1B1C8AF483E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991766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6173C1-6A7B-414C-9BBE-2219C694A0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2484008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42D0C-543A-4522-AE89-152C45F47A7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4525479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AB30D-F904-4BD7-862F-5C999D0BF7E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6955752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486004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68931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573320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382742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54599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60282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800686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72205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867641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416210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732439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884922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36474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45971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22483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115557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322535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53905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65632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671417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718991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132176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52881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693389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826995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240459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1513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695309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407081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081300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026698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929705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039755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03790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409156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752997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872740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31911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44195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8917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07895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654956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434856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80224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762491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6397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406765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10978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872740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31911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44195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8917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07895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654956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434856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80224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762491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6397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406765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10978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872740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31911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44195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8917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07895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654956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434856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80224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762491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6397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406765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10978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872740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31911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44195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98917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07895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654956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434856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080224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762491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26397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406765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10978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680787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353182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336620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345900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920974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667564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512635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520629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355419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507418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658907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893595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853518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430786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029310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540014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127815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862214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997296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612733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165327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541344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415055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929639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11172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505630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040825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37885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759462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410598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537911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207338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015648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306304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608438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699888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497023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359838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504016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304688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395619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977576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173926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008449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826871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065249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948120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410961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037644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886879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319225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809192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130502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026876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68939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417707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675720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02068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583728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569375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961805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370990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302468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825813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20235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009527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919084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522267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478071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0243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6316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169030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628154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208871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025669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24223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459577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307977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035734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053687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293453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175938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47447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142890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614613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456500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460825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687026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157566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173716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818235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619544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938017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445274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411185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77509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247514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081798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340123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281619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429257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130158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996729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83947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697632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602105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845074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209505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298505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265628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438069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147591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875521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735960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002469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277973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142059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957006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19800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626494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313123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224457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492811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441639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556071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538716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59189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621503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338514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628615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391362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114176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313123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224457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492811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441639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556071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538716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59189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621503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338514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628615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391362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114176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718972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266115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20658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499002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590761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907407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012092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920449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96599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142104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89121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066490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843007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060819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14626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869247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686369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04715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17239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802008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060130"/>
      </p:ext>
    </p:extLst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712650"/>
      </p:ext>
    </p:extLst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521357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25082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096088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790286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399953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301646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93657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096381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403839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080065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803802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240555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128266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047503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90525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029857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54307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09473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661987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639101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076596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545933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862267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822208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937789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372547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49789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994670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748876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672173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591178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08025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74885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216852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755657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091890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351371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841228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826161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374357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843718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362630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418199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385770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597933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146950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079539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889253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915351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27806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664098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342561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044900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871231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887133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513429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58145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20514"/>
      </p:ext>
    </p:extLst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871690"/>
      </p:ext>
    </p:extLst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71084"/>
      </p:ext>
    </p:extLst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126111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113315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554886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408236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238368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541290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033374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980605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757870"/>
      </p:ext>
    </p:extLst>
  </p:cSld>
  <p:clrMapOvr>
    <a:masterClrMapping/>
  </p:clrMapOvr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155483"/>
      </p:ext>
    </p:extLst>
  </p:cSld>
  <p:clrMapOvr>
    <a:masterClrMapping/>
  </p:clrMapOvr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561539"/>
      </p:ext>
    </p:extLst>
  </p:cSld>
  <p:clrMapOvr>
    <a:masterClrMapping/>
  </p:clrMapOvr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1724"/>
      </p:ext>
    </p:extLst>
  </p:cSld>
  <p:clrMapOvr>
    <a:masterClrMapping/>
  </p:clrMapOvr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361935"/>
      </p:ext>
    </p:extLst>
  </p:cSld>
  <p:clrMapOvr>
    <a:masterClrMapping/>
  </p:clrMapOvr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126490"/>
      </p:ext>
    </p:extLst>
  </p:cSld>
  <p:clrMapOvr>
    <a:masterClrMapping/>
  </p:clrMapOvr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475024"/>
      </p:ext>
    </p:extLst>
  </p:cSld>
  <p:clrMapOvr>
    <a:masterClrMapping/>
  </p:clrMapOvr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096904"/>
      </p:ext>
    </p:extLst>
  </p:cSld>
  <p:clrMapOvr>
    <a:masterClrMapping/>
  </p:clrMapOvr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303100"/>
      </p:ext>
    </p:extLst>
  </p:cSld>
  <p:clrMapOvr>
    <a:masterClrMapping/>
  </p:clrMapOvr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577751"/>
      </p:ext>
    </p:extLst>
  </p:cSld>
  <p:clrMapOvr>
    <a:masterClrMapping/>
  </p:clrMapOvr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352770"/>
      </p:ext>
    </p:extLst>
  </p:cSld>
  <p:clrMapOvr>
    <a:masterClrMapping/>
  </p:clrMapOvr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833244"/>
      </p:ext>
    </p:extLst>
  </p:cSld>
  <p:clrMapOvr>
    <a:masterClrMapping/>
  </p:clrMapOvr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41334"/>
      </p:ext>
    </p:extLst>
  </p:cSld>
  <p:clrMapOvr>
    <a:masterClrMapping/>
  </p:clrMapOvr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334246"/>
      </p:ext>
    </p:extLst>
  </p:cSld>
  <p:clrMapOvr>
    <a:masterClrMapping/>
  </p:clrMapOvr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291000"/>
      </p:ext>
    </p:extLst>
  </p:cSld>
  <p:clrMapOvr>
    <a:masterClrMapping/>
  </p:clrMapOvr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991310"/>
      </p:ext>
    </p:extLst>
  </p:cSld>
  <p:clrMapOvr>
    <a:masterClrMapping/>
  </p:clrMapOvr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121405"/>
      </p:ext>
    </p:extLst>
  </p:cSld>
  <p:clrMapOvr>
    <a:masterClrMapping/>
  </p:clrMapOvr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050577"/>
      </p:ext>
    </p:extLst>
  </p:cSld>
  <p:clrMapOvr>
    <a:masterClrMapping/>
  </p:clrMapOvr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547373"/>
      </p:ext>
    </p:extLst>
  </p:cSld>
  <p:clrMapOvr>
    <a:masterClrMapping/>
  </p:clrMapOvr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771861"/>
      </p:ext>
    </p:extLst>
  </p:cSld>
  <p:clrMapOvr>
    <a:masterClrMapping/>
  </p:clrMapOvr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874912"/>
      </p:ext>
    </p:extLst>
  </p:cSld>
  <p:clrMapOvr>
    <a:masterClrMapping/>
  </p:clrMapOvr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661035"/>
      </p:ext>
    </p:extLst>
  </p:cSld>
  <p:clrMapOvr>
    <a:masterClrMapping/>
  </p:clrMapOvr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757721"/>
      </p:ext>
    </p:extLst>
  </p:cSld>
  <p:clrMapOvr>
    <a:masterClrMapping/>
  </p:clrMapOvr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270658"/>
      </p:ext>
    </p:extLst>
  </p:cSld>
  <p:clrMapOvr>
    <a:masterClrMapping/>
  </p:clrMapOvr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69216"/>
      </p:ext>
    </p:extLst>
  </p:cSld>
  <p:clrMapOvr>
    <a:masterClrMapping/>
  </p:clrMapOvr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294976"/>
      </p:ext>
    </p:extLst>
  </p:cSld>
  <p:clrMapOvr>
    <a:masterClrMapping/>
  </p:clrMapOvr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030668"/>
      </p:ext>
    </p:extLst>
  </p:cSld>
  <p:clrMapOvr>
    <a:masterClrMapping/>
  </p:clrMapOvr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000657"/>
      </p:ext>
    </p:extLst>
  </p:cSld>
  <p:clrMapOvr>
    <a:masterClrMapping/>
  </p:clrMapOvr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050847"/>
      </p:ext>
    </p:extLst>
  </p:cSld>
  <p:clrMapOvr>
    <a:masterClrMapping/>
  </p:clrMapOvr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084997"/>
      </p:ext>
    </p:extLst>
  </p:cSld>
  <p:clrMapOvr>
    <a:masterClrMapping/>
  </p:clrMapOvr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452554"/>
      </p:ext>
    </p:extLst>
  </p:cSld>
  <p:clrMapOvr>
    <a:masterClrMapping/>
  </p:clrMapOvr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675098"/>
      </p:ext>
    </p:extLst>
  </p:cSld>
  <p:clrMapOvr>
    <a:masterClrMapping/>
  </p:clrMapOvr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69421"/>
      </p:ext>
    </p:extLst>
  </p:cSld>
  <p:clrMapOvr>
    <a:masterClrMapping/>
  </p:clrMapOvr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490074"/>
      </p:ext>
    </p:extLst>
  </p:cSld>
  <p:clrMapOvr>
    <a:masterClrMapping/>
  </p:clrMapOvr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220208"/>
      </p:ext>
    </p:extLst>
  </p:cSld>
  <p:clrMapOvr>
    <a:masterClrMapping/>
  </p:clrMapOvr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154106"/>
      </p:ext>
    </p:extLst>
  </p:cSld>
  <p:clrMapOvr>
    <a:masterClrMapping/>
  </p:clrMapOvr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512541"/>
      </p:ext>
    </p:extLst>
  </p:cSld>
  <p:clrMapOvr>
    <a:masterClrMapping/>
  </p:clrMapOvr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116998"/>
      </p:ext>
    </p:extLst>
  </p:cSld>
  <p:clrMapOvr>
    <a:masterClrMapping/>
  </p:clrMapOvr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76754"/>
      </p:ext>
    </p:extLst>
  </p:cSld>
  <p:clrMapOvr>
    <a:masterClrMapping/>
  </p:clrMapOvr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778317"/>
      </p:ext>
    </p:extLst>
  </p:cSld>
  <p:clrMapOvr>
    <a:masterClrMapping/>
  </p:clrMapOvr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46748"/>
      </p:ext>
    </p:extLst>
  </p:cSld>
  <p:clrMapOvr>
    <a:masterClrMapping/>
  </p:clrMapOvr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666815"/>
      </p:ext>
    </p:extLst>
  </p:cSld>
  <p:clrMapOvr>
    <a:masterClrMapping/>
  </p:clrMapOvr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137784"/>
      </p:ext>
    </p:extLst>
  </p:cSld>
  <p:clrMapOvr>
    <a:masterClrMapping/>
  </p:clrMapOvr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741042"/>
      </p:ext>
    </p:extLst>
  </p:cSld>
  <p:clrMapOvr>
    <a:masterClrMapping/>
  </p:clrMapOvr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539039"/>
      </p:ext>
    </p:extLst>
  </p:cSld>
  <p:clrMapOvr>
    <a:masterClrMapping/>
  </p:clrMapOvr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779055"/>
      </p:ext>
    </p:extLst>
  </p:cSld>
  <p:clrMapOvr>
    <a:masterClrMapping/>
  </p:clrMapOvr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493715"/>
      </p:ext>
    </p:extLst>
  </p:cSld>
  <p:clrMapOvr>
    <a:masterClrMapping/>
  </p:clrMapOvr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11547"/>
      </p:ext>
    </p:extLst>
  </p:cSld>
  <p:clrMapOvr>
    <a:masterClrMapping/>
  </p:clrMapOvr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629222"/>
      </p:ext>
    </p:extLst>
  </p:cSld>
  <p:clrMapOvr>
    <a:masterClrMapping/>
  </p:clrMapOvr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860749"/>
      </p:ext>
    </p:extLst>
  </p:cSld>
  <p:clrMapOvr>
    <a:masterClrMapping/>
  </p:clrMapOvr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102144"/>
      </p:ext>
    </p:extLst>
  </p:cSld>
  <p:clrMapOvr>
    <a:masterClrMapping/>
  </p:clrMapOvr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90986"/>
      </p:ext>
    </p:extLst>
  </p:cSld>
  <p:clrMapOvr>
    <a:masterClrMapping/>
  </p:clrMapOvr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973489"/>
      </p:ext>
    </p:extLst>
  </p:cSld>
  <p:clrMapOvr>
    <a:masterClrMapping/>
  </p:clrMapOvr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11249"/>
      </p:ext>
    </p:extLst>
  </p:cSld>
  <p:clrMapOvr>
    <a:masterClrMapping/>
  </p:clrMapOvr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AC000-3206-4BF3-AF87-6ACFCAD490D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922041"/>
      </p:ext>
    </p:extLst>
  </p:cSld>
  <p:clrMapOvr>
    <a:masterClrMapping/>
  </p:clrMapOvr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181CC-4FA6-4F0F-8B7E-ED7536F8F4B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84126"/>
      </p:ext>
    </p:extLst>
  </p:cSld>
  <p:clrMapOvr>
    <a:masterClrMapping/>
  </p:clrMapOvr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1E69-A61E-4A3B-87B6-D445A322851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003620"/>
      </p:ext>
    </p:extLst>
  </p:cSld>
  <p:clrMapOvr>
    <a:masterClrMapping/>
  </p:clrMapOvr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3048E-41CE-491A-A4FA-AD26715CC3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134247"/>
      </p:ext>
    </p:extLst>
  </p:cSld>
  <p:clrMapOvr>
    <a:masterClrMapping/>
  </p:clrMapOvr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8CCA0-5DB3-4AEA-A35A-DB73BED32AC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211368"/>
      </p:ext>
    </p:extLst>
  </p:cSld>
  <p:clrMapOvr>
    <a:masterClrMapping/>
  </p:clrMapOvr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20643-8387-4F7A-ACCF-E7358FFD4F1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216481"/>
      </p:ext>
    </p:extLst>
  </p:cSld>
  <p:clrMapOvr>
    <a:masterClrMapping/>
  </p:clrMapOvr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99829-BB41-4239-A809-32A3E4B4A82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595810"/>
      </p:ext>
    </p:extLst>
  </p:cSld>
  <p:clrMapOvr>
    <a:masterClrMapping/>
  </p:clrMapOvr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2760D-19DE-43D8-8C2E-AC0A3572C3A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078518"/>
      </p:ext>
    </p:extLst>
  </p:cSld>
  <p:clrMapOvr>
    <a:masterClrMapping/>
  </p:clrMapOvr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9F11D-8916-41B8-B6E2-07C9D057528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500963"/>
      </p:ext>
    </p:extLst>
  </p:cSld>
  <p:clrMapOvr>
    <a:masterClrMapping/>
  </p:clrMapOvr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F8F10-912D-4D4C-9AF1-29B317AC133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36496"/>
      </p:ext>
    </p:extLst>
  </p:cSld>
  <p:clrMapOvr>
    <a:masterClrMapping/>
  </p:clrMapOvr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317A-67F8-4563-A7D6-204F2827F8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124196"/>
      </p:ext>
    </p:extLst>
  </p:cSld>
  <p:clrMapOvr>
    <a:masterClrMapping/>
  </p:clrMapOvr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5DDE1-63A4-4075-8092-3C848560A63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299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slideLayout" Target="../slideLayouts/slideLayout120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3.xml"/><Relationship Id="rId7" Type="http://schemas.openxmlformats.org/officeDocument/2006/relationships/slideLayout" Target="../slideLayouts/slideLayout127.xml"/><Relationship Id="rId12" Type="http://schemas.openxmlformats.org/officeDocument/2006/relationships/slideLayout" Target="../slideLayouts/slideLayout132.xml"/><Relationship Id="rId2" Type="http://schemas.openxmlformats.org/officeDocument/2006/relationships/slideLayout" Target="../slideLayouts/slideLayout122.xml"/><Relationship Id="rId1" Type="http://schemas.openxmlformats.org/officeDocument/2006/relationships/slideLayout" Target="../slideLayouts/slideLayout121.xml"/><Relationship Id="rId6" Type="http://schemas.openxmlformats.org/officeDocument/2006/relationships/slideLayout" Target="../slideLayouts/slideLayout126.xml"/><Relationship Id="rId11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25.xml"/><Relationship Id="rId10" Type="http://schemas.openxmlformats.org/officeDocument/2006/relationships/slideLayout" Target="../slideLayouts/slideLayout130.xml"/><Relationship Id="rId4" Type="http://schemas.openxmlformats.org/officeDocument/2006/relationships/slideLayout" Target="../slideLayouts/slideLayout124.xml"/><Relationship Id="rId9" Type="http://schemas.openxmlformats.org/officeDocument/2006/relationships/slideLayout" Target="../slideLayouts/slideLayout12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slideLayout" Target="../slideLayouts/slideLayout144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2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7.xml"/><Relationship Id="rId7" Type="http://schemas.openxmlformats.org/officeDocument/2006/relationships/slideLayout" Target="../slideLayouts/slideLayout151.xml"/><Relationship Id="rId12" Type="http://schemas.openxmlformats.org/officeDocument/2006/relationships/slideLayout" Target="../slideLayouts/slideLayout156.xml"/><Relationship Id="rId2" Type="http://schemas.openxmlformats.org/officeDocument/2006/relationships/slideLayout" Target="../slideLayouts/slideLayout146.xml"/><Relationship Id="rId1" Type="http://schemas.openxmlformats.org/officeDocument/2006/relationships/slideLayout" Target="../slideLayouts/slideLayout145.xml"/><Relationship Id="rId6" Type="http://schemas.openxmlformats.org/officeDocument/2006/relationships/slideLayout" Target="../slideLayouts/slideLayout150.xml"/><Relationship Id="rId11" Type="http://schemas.openxmlformats.org/officeDocument/2006/relationships/slideLayout" Target="../slideLayouts/slideLayout155.xml"/><Relationship Id="rId5" Type="http://schemas.openxmlformats.org/officeDocument/2006/relationships/slideLayout" Target="../slideLayouts/slideLayout149.xml"/><Relationship Id="rId10" Type="http://schemas.openxmlformats.org/officeDocument/2006/relationships/slideLayout" Target="../slideLayouts/slideLayout154.xml"/><Relationship Id="rId4" Type="http://schemas.openxmlformats.org/officeDocument/2006/relationships/slideLayout" Target="../slideLayouts/slideLayout148.xml"/><Relationship Id="rId9" Type="http://schemas.openxmlformats.org/officeDocument/2006/relationships/slideLayout" Target="../slideLayouts/slideLayout15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4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9.xml"/><Relationship Id="rId7" Type="http://schemas.openxmlformats.org/officeDocument/2006/relationships/slideLayout" Target="../slideLayouts/slideLayout163.xml"/><Relationship Id="rId12" Type="http://schemas.openxmlformats.org/officeDocument/2006/relationships/slideLayout" Target="../slideLayouts/slideLayout168.xml"/><Relationship Id="rId2" Type="http://schemas.openxmlformats.org/officeDocument/2006/relationships/slideLayout" Target="../slideLayouts/slideLayout158.xml"/><Relationship Id="rId1" Type="http://schemas.openxmlformats.org/officeDocument/2006/relationships/slideLayout" Target="../slideLayouts/slideLayout157.xml"/><Relationship Id="rId6" Type="http://schemas.openxmlformats.org/officeDocument/2006/relationships/slideLayout" Target="../slideLayouts/slideLayout162.xml"/><Relationship Id="rId11" Type="http://schemas.openxmlformats.org/officeDocument/2006/relationships/slideLayout" Target="../slideLayouts/slideLayout167.xml"/><Relationship Id="rId5" Type="http://schemas.openxmlformats.org/officeDocument/2006/relationships/slideLayout" Target="../slideLayouts/slideLayout161.xml"/><Relationship Id="rId10" Type="http://schemas.openxmlformats.org/officeDocument/2006/relationships/slideLayout" Target="../slideLayouts/slideLayout166.xml"/><Relationship Id="rId4" Type="http://schemas.openxmlformats.org/officeDocument/2006/relationships/slideLayout" Target="../slideLayouts/slideLayout160.xml"/><Relationship Id="rId9" Type="http://schemas.openxmlformats.org/officeDocument/2006/relationships/slideLayout" Target="../slideLayouts/slideLayout165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6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71.xml"/><Relationship Id="rId7" Type="http://schemas.openxmlformats.org/officeDocument/2006/relationships/slideLayout" Target="../slideLayouts/slideLayout175.xml"/><Relationship Id="rId12" Type="http://schemas.openxmlformats.org/officeDocument/2006/relationships/slideLayout" Target="../slideLayouts/slideLayout180.xml"/><Relationship Id="rId2" Type="http://schemas.openxmlformats.org/officeDocument/2006/relationships/slideLayout" Target="../slideLayouts/slideLayout170.xml"/><Relationship Id="rId1" Type="http://schemas.openxmlformats.org/officeDocument/2006/relationships/slideLayout" Target="../slideLayouts/slideLayout169.xml"/><Relationship Id="rId6" Type="http://schemas.openxmlformats.org/officeDocument/2006/relationships/slideLayout" Target="../slideLayouts/slideLayout174.xml"/><Relationship Id="rId11" Type="http://schemas.openxmlformats.org/officeDocument/2006/relationships/slideLayout" Target="../slideLayouts/slideLayout179.xml"/><Relationship Id="rId5" Type="http://schemas.openxmlformats.org/officeDocument/2006/relationships/slideLayout" Target="../slideLayouts/slideLayout173.xml"/><Relationship Id="rId10" Type="http://schemas.openxmlformats.org/officeDocument/2006/relationships/slideLayout" Target="../slideLayouts/slideLayout178.xml"/><Relationship Id="rId4" Type="http://schemas.openxmlformats.org/officeDocument/2006/relationships/slideLayout" Target="../slideLayouts/slideLayout172.xml"/><Relationship Id="rId9" Type="http://schemas.openxmlformats.org/officeDocument/2006/relationships/slideLayout" Target="../slideLayouts/slideLayout177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8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83.xml"/><Relationship Id="rId7" Type="http://schemas.openxmlformats.org/officeDocument/2006/relationships/slideLayout" Target="../slideLayouts/slideLayout187.xml"/><Relationship Id="rId12" Type="http://schemas.openxmlformats.org/officeDocument/2006/relationships/slideLayout" Target="../slideLayouts/slideLayout192.xml"/><Relationship Id="rId2" Type="http://schemas.openxmlformats.org/officeDocument/2006/relationships/slideLayout" Target="../slideLayouts/slideLayout182.xml"/><Relationship Id="rId1" Type="http://schemas.openxmlformats.org/officeDocument/2006/relationships/slideLayout" Target="../slideLayouts/slideLayout181.xml"/><Relationship Id="rId6" Type="http://schemas.openxmlformats.org/officeDocument/2006/relationships/slideLayout" Target="../slideLayouts/slideLayout186.xml"/><Relationship Id="rId11" Type="http://schemas.openxmlformats.org/officeDocument/2006/relationships/slideLayout" Target="../slideLayouts/slideLayout191.xml"/><Relationship Id="rId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90.xml"/><Relationship Id="rId4" Type="http://schemas.openxmlformats.org/officeDocument/2006/relationships/slideLayout" Target="../slideLayouts/slideLayout184.xml"/><Relationship Id="rId9" Type="http://schemas.openxmlformats.org/officeDocument/2006/relationships/slideLayout" Target="../slideLayouts/slideLayout18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0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95.xml"/><Relationship Id="rId7" Type="http://schemas.openxmlformats.org/officeDocument/2006/relationships/slideLayout" Target="../slideLayouts/slideLayout199.xml"/><Relationship Id="rId12" Type="http://schemas.openxmlformats.org/officeDocument/2006/relationships/slideLayout" Target="../slideLayouts/slideLayout204.xml"/><Relationship Id="rId2" Type="http://schemas.openxmlformats.org/officeDocument/2006/relationships/slideLayout" Target="../slideLayouts/slideLayout194.xml"/><Relationship Id="rId1" Type="http://schemas.openxmlformats.org/officeDocument/2006/relationships/slideLayout" Target="../slideLayouts/slideLayout193.xml"/><Relationship Id="rId6" Type="http://schemas.openxmlformats.org/officeDocument/2006/relationships/slideLayout" Target="../slideLayouts/slideLayout198.xml"/><Relationship Id="rId11" Type="http://schemas.openxmlformats.org/officeDocument/2006/relationships/slideLayout" Target="../slideLayouts/slideLayout203.xml"/><Relationship Id="rId5" Type="http://schemas.openxmlformats.org/officeDocument/2006/relationships/slideLayout" Target="../slideLayouts/slideLayout197.xml"/><Relationship Id="rId10" Type="http://schemas.openxmlformats.org/officeDocument/2006/relationships/slideLayout" Target="../slideLayouts/slideLayout202.xml"/><Relationship Id="rId4" Type="http://schemas.openxmlformats.org/officeDocument/2006/relationships/slideLayout" Target="../slideLayouts/slideLayout196.xml"/><Relationship Id="rId9" Type="http://schemas.openxmlformats.org/officeDocument/2006/relationships/slideLayout" Target="../slideLayouts/slideLayout201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slideLayout" Target="../slideLayouts/slideLayout216.xml"/><Relationship Id="rId2" Type="http://schemas.openxmlformats.org/officeDocument/2006/relationships/slideLayout" Target="../slideLayouts/slideLayout206.xml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0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4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19.xml"/><Relationship Id="rId7" Type="http://schemas.openxmlformats.org/officeDocument/2006/relationships/slideLayout" Target="../slideLayouts/slideLayout223.xml"/><Relationship Id="rId12" Type="http://schemas.openxmlformats.org/officeDocument/2006/relationships/slideLayout" Target="../slideLayouts/slideLayout228.xml"/><Relationship Id="rId2" Type="http://schemas.openxmlformats.org/officeDocument/2006/relationships/slideLayout" Target="../slideLayouts/slideLayout218.xml"/><Relationship Id="rId1" Type="http://schemas.openxmlformats.org/officeDocument/2006/relationships/slideLayout" Target="../slideLayouts/slideLayout217.xml"/><Relationship Id="rId6" Type="http://schemas.openxmlformats.org/officeDocument/2006/relationships/slideLayout" Target="../slideLayouts/slideLayout222.xml"/><Relationship Id="rId11" Type="http://schemas.openxmlformats.org/officeDocument/2006/relationships/slideLayout" Target="../slideLayouts/slideLayout227.xml"/><Relationship Id="rId5" Type="http://schemas.openxmlformats.org/officeDocument/2006/relationships/slideLayout" Target="../slideLayouts/slideLayout221.xml"/><Relationship Id="rId10" Type="http://schemas.openxmlformats.org/officeDocument/2006/relationships/slideLayout" Target="../slideLayouts/slideLayout226.xml"/><Relationship Id="rId4" Type="http://schemas.openxmlformats.org/officeDocument/2006/relationships/slideLayout" Target="../slideLayouts/slideLayout220.xml"/><Relationship Id="rId9" Type="http://schemas.openxmlformats.org/officeDocument/2006/relationships/slideLayout" Target="../slideLayouts/slideLayout225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6.xml"/><Relationship Id="rId13" Type="http://schemas.openxmlformats.org/officeDocument/2006/relationships/theme" Target="../theme/theme20.xml"/><Relationship Id="rId3" Type="http://schemas.openxmlformats.org/officeDocument/2006/relationships/slideLayout" Target="../slideLayouts/slideLayout231.xml"/><Relationship Id="rId7" Type="http://schemas.openxmlformats.org/officeDocument/2006/relationships/slideLayout" Target="../slideLayouts/slideLayout235.xml"/><Relationship Id="rId12" Type="http://schemas.openxmlformats.org/officeDocument/2006/relationships/slideLayout" Target="../slideLayouts/slideLayout240.xml"/><Relationship Id="rId2" Type="http://schemas.openxmlformats.org/officeDocument/2006/relationships/slideLayout" Target="../slideLayouts/slideLayout230.xml"/><Relationship Id="rId1" Type="http://schemas.openxmlformats.org/officeDocument/2006/relationships/slideLayout" Target="../slideLayouts/slideLayout229.xml"/><Relationship Id="rId6" Type="http://schemas.openxmlformats.org/officeDocument/2006/relationships/slideLayout" Target="../slideLayouts/slideLayout234.xml"/><Relationship Id="rId11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3.xml"/><Relationship Id="rId10" Type="http://schemas.openxmlformats.org/officeDocument/2006/relationships/slideLayout" Target="../slideLayouts/slideLayout238.xml"/><Relationship Id="rId4" Type="http://schemas.openxmlformats.org/officeDocument/2006/relationships/slideLayout" Target="../slideLayouts/slideLayout232.xml"/><Relationship Id="rId9" Type="http://schemas.openxmlformats.org/officeDocument/2006/relationships/slideLayout" Target="../slideLayouts/slideLayout237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8.xml"/><Relationship Id="rId13" Type="http://schemas.openxmlformats.org/officeDocument/2006/relationships/theme" Target="../theme/theme21.xml"/><Relationship Id="rId3" Type="http://schemas.openxmlformats.org/officeDocument/2006/relationships/slideLayout" Target="../slideLayouts/slideLayout243.xml"/><Relationship Id="rId7" Type="http://schemas.openxmlformats.org/officeDocument/2006/relationships/slideLayout" Target="../slideLayouts/slideLayout247.xml"/><Relationship Id="rId12" Type="http://schemas.openxmlformats.org/officeDocument/2006/relationships/slideLayout" Target="../slideLayouts/slideLayout252.xml"/><Relationship Id="rId2" Type="http://schemas.openxmlformats.org/officeDocument/2006/relationships/slideLayout" Target="../slideLayouts/slideLayout242.xml"/><Relationship Id="rId1" Type="http://schemas.openxmlformats.org/officeDocument/2006/relationships/slideLayout" Target="../slideLayouts/slideLayout241.xml"/><Relationship Id="rId6" Type="http://schemas.openxmlformats.org/officeDocument/2006/relationships/slideLayout" Target="../slideLayouts/slideLayout246.xml"/><Relationship Id="rId11" Type="http://schemas.openxmlformats.org/officeDocument/2006/relationships/slideLayout" Target="../slideLayouts/slideLayout251.xml"/><Relationship Id="rId5" Type="http://schemas.openxmlformats.org/officeDocument/2006/relationships/slideLayout" Target="../slideLayouts/slideLayout245.xml"/><Relationship Id="rId10" Type="http://schemas.openxmlformats.org/officeDocument/2006/relationships/slideLayout" Target="../slideLayouts/slideLayout250.xml"/><Relationship Id="rId4" Type="http://schemas.openxmlformats.org/officeDocument/2006/relationships/slideLayout" Target="../slideLayouts/slideLayout244.xml"/><Relationship Id="rId9" Type="http://schemas.openxmlformats.org/officeDocument/2006/relationships/slideLayout" Target="../slideLayouts/slideLayout24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0.xml"/><Relationship Id="rId13" Type="http://schemas.openxmlformats.org/officeDocument/2006/relationships/theme" Target="../theme/theme22.xml"/><Relationship Id="rId3" Type="http://schemas.openxmlformats.org/officeDocument/2006/relationships/slideLayout" Target="../slideLayouts/slideLayout255.xml"/><Relationship Id="rId7" Type="http://schemas.openxmlformats.org/officeDocument/2006/relationships/slideLayout" Target="../slideLayouts/slideLayout259.xml"/><Relationship Id="rId12" Type="http://schemas.openxmlformats.org/officeDocument/2006/relationships/slideLayout" Target="../slideLayouts/slideLayout264.xml"/><Relationship Id="rId2" Type="http://schemas.openxmlformats.org/officeDocument/2006/relationships/slideLayout" Target="../slideLayouts/slideLayout254.xml"/><Relationship Id="rId1" Type="http://schemas.openxmlformats.org/officeDocument/2006/relationships/slideLayout" Target="../slideLayouts/slideLayout253.xml"/><Relationship Id="rId6" Type="http://schemas.openxmlformats.org/officeDocument/2006/relationships/slideLayout" Target="../slideLayouts/slideLayout258.xml"/><Relationship Id="rId11" Type="http://schemas.openxmlformats.org/officeDocument/2006/relationships/slideLayout" Target="../slideLayouts/slideLayout263.xml"/><Relationship Id="rId5" Type="http://schemas.openxmlformats.org/officeDocument/2006/relationships/slideLayout" Target="../slideLayouts/slideLayout257.xml"/><Relationship Id="rId10" Type="http://schemas.openxmlformats.org/officeDocument/2006/relationships/slideLayout" Target="../slideLayouts/slideLayout262.xml"/><Relationship Id="rId4" Type="http://schemas.openxmlformats.org/officeDocument/2006/relationships/slideLayout" Target="../slideLayouts/slideLayout256.xml"/><Relationship Id="rId9" Type="http://schemas.openxmlformats.org/officeDocument/2006/relationships/slideLayout" Target="../slideLayouts/slideLayout261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13" Type="http://schemas.openxmlformats.org/officeDocument/2006/relationships/theme" Target="../theme/theme23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slideLayout" Target="../slideLayouts/slideLayout276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4.xml"/><Relationship Id="rId13" Type="http://schemas.openxmlformats.org/officeDocument/2006/relationships/theme" Target="../theme/theme24.xml"/><Relationship Id="rId3" Type="http://schemas.openxmlformats.org/officeDocument/2006/relationships/slideLayout" Target="../slideLayouts/slideLayout279.xml"/><Relationship Id="rId7" Type="http://schemas.openxmlformats.org/officeDocument/2006/relationships/slideLayout" Target="../slideLayouts/slideLayout283.xml"/><Relationship Id="rId12" Type="http://schemas.openxmlformats.org/officeDocument/2006/relationships/slideLayout" Target="../slideLayouts/slideLayout288.xml"/><Relationship Id="rId2" Type="http://schemas.openxmlformats.org/officeDocument/2006/relationships/slideLayout" Target="../slideLayouts/slideLayout278.xml"/><Relationship Id="rId1" Type="http://schemas.openxmlformats.org/officeDocument/2006/relationships/slideLayout" Target="../slideLayouts/slideLayout277.xml"/><Relationship Id="rId6" Type="http://schemas.openxmlformats.org/officeDocument/2006/relationships/slideLayout" Target="../slideLayouts/slideLayout282.xml"/><Relationship Id="rId11" Type="http://schemas.openxmlformats.org/officeDocument/2006/relationships/slideLayout" Target="../slideLayouts/slideLayout287.xml"/><Relationship Id="rId5" Type="http://schemas.openxmlformats.org/officeDocument/2006/relationships/slideLayout" Target="../slideLayouts/slideLayout281.xml"/><Relationship Id="rId10" Type="http://schemas.openxmlformats.org/officeDocument/2006/relationships/slideLayout" Target="../slideLayouts/slideLayout286.xml"/><Relationship Id="rId4" Type="http://schemas.openxmlformats.org/officeDocument/2006/relationships/slideLayout" Target="../slideLayouts/slideLayout280.xml"/><Relationship Id="rId9" Type="http://schemas.openxmlformats.org/officeDocument/2006/relationships/slideLayout" Target="../slideLayouts/slideLayout285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6.xml"/><Relationship Id="rId13" Type="http://schemas.openxmlformats.org/officeDocument/2006/relationships/theme" Target="../theme/theme25.xml"/><Relationship Id="rId3" Type="http://schemas.openxmlformats.org/officeDocument/2006/relationships/slideLayout" Target="../slideLayouts/slideLayout291.xml"/><Relationship Id="rId7" Type="http://schemas.openxmlformats.org/officeDocument/2006/relationships/slideLayout" Target="../slideLayouts/slideLayout295.xml"/><Relationship Id="rId12" Type="http://schemas.openxmlformats.org/officeDocument/2006/relationships/slideLayout" Target="../slideLayouts/slideLayout300.xml"/><Relationship Id="rId2" Type="http://schemas.openxmlformats.org/officeDocument/2006/relationships/slideLayout" Target="../slideLayouts/slideLayout290.xml"/><Relationship Id="rId1" Type="http://schemas.openxmlformats.org/officeDocument/2006/relationships/slideLayout" Target="../slideLayouts/slideLayout289.xml"/><Relationship Id="rId6" Type="http://schemas.openxmlformats.org/officeDocument/2006/relationships/slideLayout" Target="../slideLayouts/slideLayout294.xml"/><Relationship Id="rId11" Type="http://schemas.openxmlformats.org/officeDocument/2006/relationships/slideLayout" Target="../slideLayouts/slideLayout299.xml"/><Relationship Id="rId5" Type="http://schemas.openxmlformats.org/officeDocument/2006/relationships/slideLayout" Target="../slideLayouts/slideLayout293.xml"/><Relationship Id="rId10" Type="http://schemas.openxmlformats.org/officeDocument/2006/relationships/slideLayout" Target="../slideLayouts/slideLayout298.xml"/><Relationship Id="rId4" Type="http://schemas.openxmlformats.org/officeDocument/2006/relationships/slideLayout" Target="../slideLayouts/slideLayout292.xml"/><Relationship Id="rId9" Type="http://schemas.openxmlformats.org/officeDocument/2006/relationships/slideLayout" Target="../slideLayouts/slideLayout297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8.xml"/><Relationship Id="rId13" Type="http://schemas.openxmlformats.org/officeDocument/2006/relationships/theme" Target="../theme/theme26.xml"/><Relationship Id="rId3" Type="http://schemas.openxmlformats.org/officeDocument/2006/relationships/slideLayout" Target="../slideLayouts/slideLayout303.xml"/><Relationship Id="rId7" Type="http://schemas.openxmlformats.org/officeDocument/2006/relationships/slideLayout" Target="../slideLayouts/slideLayout307.xml"/><Relationship Id="rId12" Type="http://schemas.openxmlformats.org/officeDocument/2006/relationships/slideLayout" Target="../slideLayouts/slideLayout312.xml"/><Relationship Id="rId2" Type="http://schemas.openxmlformats.org/officeDocument/2006/relationships/slideLayout" Target="../slideLayouts/slideLayout302.xml"/><Relationship Id="rId1" Type="http://schemas.openxmlformats.org/officeDocument/2006/relationships/slideLayout" Target="../slideLayouts/slideLayout301.xml"/><Relationship Id="rId6" Type="http://schemas.openxmlformats.org/officeDocument/2006/relationships/slideLayout" Target="../slideLayouts/slideLayout306.xml"/><Relationship Id="rId11" Type="http://schemas.openxmlformats.org/officeDocument/2006/relationships/slideLayout" Target="../slideLayouts/slideLayout311.xml"/><Relationship Id="rId5" Type="http://schemas.openxmlformats.org/officeDocument/2006/relationships/slideLayout" Target="../slideLayouts/slideLayout305.xml"/><Relationship Id="rId10" Type="http://schemas.openxmlformats.org/officeDocument/2006/relationships/slideLayout" Target="../slideLayouts/slideLayout310.xml"/><Relationship Id="rId4" Type="http://schemas.openxmlformats.org/officeDocument/2006/relationships/slideLayout" Target="../slideLayouts/slideLayout304.xml"/><Relationship Id="rId9" Type="http://schemas.openxmlformats.org/officeDocument/2006/relationships/slideLayout" Target="../slideLayouts/slideLayout309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0.xml"/><Relationship Id="rId13" Type="http://schemas.openxmlformats.org/officeDocument/2006/relationships/theme" Target="../theme/theme27.xml"/><Relationship Id="rId3" Type="http://schemas.openxmlformats.org/officeDocument/2006/relationships/slideLayout" Target="../slideLayouts/slideLayout315.xml"/><Relationship Id="rId7" Type="http://schemas.openxmlformats.org/officeDocument/2006/relationships/slideLayout" Target="../slideLayouts/slideLayout319.xml"/><Relationship Id="rId12" Type="http://schemas.openxmlformats.org/officeDocument/2006/relationships/slideLayout" Target="../slideLayouts/slideLayout324.xml"/><Relationship Id="rId2" Type="http://schemas.openxmlformats.org/officeDocument/2006/relationships/slideLayout" Target="../slideLayouts/slideLayout314.xml"/><Relationship Id="rId1" Type="http://schemas.openxmlformats.org/officeDocument/2006/relationships/slideLayout" Target="../slideLayouts/slideLayout313.xml"/><Relationship Id="rId6" Type="http://schemas.openxmlformats.org/officeDocument/2006/relationships/slideLayout" Target="../slideLayouts/slideLayout318.xml"/><Relationship Id="rId11" Type="http://schemas.openxmlformats.org/officeDocument/2006/relationships/slideLayout" Target="../slideLayouts/slideLayout323.xml"/><Relationship Id="rId5" Type="http://schemas.openxmlformats.org/officeDocument/2006/relationships/slideLayout" Target="../slideLayouts/slideLayout317.xml"/><Relationship Id="rId10" Type="http://schemas.openxmlformats.org/officeDocument/2006/relationships/slideLayout" Target="../slideLayouts/slideLayout322.xml"/><Relationship Id="rId4" Type="http://schemas.openxmlformats.org/officeDocument/2006/relationships/slideLayout" Target="../slideLayouts/slideLayout316.xml"/><Relationship Id="rId9" Type="http://schemas.openxmlformats.org/officeDocument/2006/relationships/slideLayout" Target="../slideLayouts/slideLayout321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2.xml"/><Relationship Id="rId13" Type="http://schemas.openxmlformats.org/officeDocument/2006/relationships/theme" Target="../theme/theme28.xml"/><Relationship Id="rId3" Type="http://schemas.openxmlformats.org/officeDocument/2006/relationships/slideLayout" Target="../slideLayouts/slideLayout327.xml"/><Relationship Id="rId7" Type="http://schemas.openxmlformats.org/officeDocument/2006/relationships/slideLayout" Target="../slideLayouts/slideLayout331.xml"/><Relationship Id="rId12" Type="http://schemas.openxmlformats.org/officeDocument/2006/relationships/slideLayout" Target="../slideLayouts/slideLayout336.xml"/><Relationship Id="rId2" Type="http://schemas.openxmlformats.org/officeDocument/2006/relationships/slideLayout" Target="../slideLayouts/slideLayout326.xml"/><Relationship Id="rId1" Type="http://schemas.openxmlformats.org/officeDocument/2006/relationships/slideLayout" Target="../slideLayouts/slideLayout325.xml"/><Relationship Id="rId6" Type="http://schemas.openxmlformats.org/officeDocument/2006/relationships/slideLayout" Target="../slideLayouts/slideLayout330.xml"/><Relationship Id="rId11" Type="http://schemas.openxmlformats.org/officeDocument/2006/relationships/slideLayout" Target="../slideLayouts/slideLayout335.xml"/><Relationship Id="rId5" Type="http://schemas.openxmlformats.org/officeDocument/2006/relationships/slideLayout" Target="../slideLayouts/slideLayout329.xml"/><Relationship Id="rId10" Type="http://schemas.openxmlformats.org/officeDocument/2006/relationships/slideLayout" Target="../slideLayouts/slideLayout334.xml"/><Relationship Id="rId4" Type="http://schemas.openxmlformats.org/officeDocument/2006/relationships/slideLayout" Target="../slideLayouts/slideLayout328.xml"/><Relationship Id="rId9" Type="http://schemas.openxmlformats.org/officeDocument/2006/relationships/slideLayout" Target="../slideLayouts/slideLayout333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4.xml"/><Relationship Id="rId13" Type="http://schemas.openxmlformats.org/officeDocument/2006/relationships/theme" Target="../theme/theme29.xml"/><Relationship Id="rId3" Type="http://schemas.openxmlformats.org/officeDocument/2006/relationships/slideLayout" Target="../slideLayouts/slideLayout339.xml"/><Relationship Id="rId7" Type="http://schemas.openxmlformats.org/officeDocument/2006/relationships/slideLayout" Target="../slideLayouts/slideLayout343.xml"/><Relationship Id="rId12" Type="http://schemas.openxmlformats.org/officeDocument/2006/relationships/slideLayout" Target="../slideLayouts/slideLayout348.xml"/><Relationship Id="rId2" Type="http://schemas.openxmlformats.org/officeDocument/2006/relationships/slideLayout" Target="../slideLayouts/slideLayout338.xml"/><Relationship Id="rId1" Type="http://schemas.openxmlformats.org/officeDocument/2006/relationships/slideLayout" Target="../slideLayouts/slideLayout337.xml"/><Relationship Id="rId6" Type="http://schemas.openxmlformats.org/officeDocument/2006/relationships/slideLayout" Target="../slideLayouts/slideLayout342.xml"/><Relationship Id="rId11" Type="http://schemas.openxmlformats.org/officeDocument/2006/relationships/slideLayout" Target="../slideLayouts/slideLayout347.xml"/><Relationship Id="rId5" Type="http://schemas.openxmlformats.org/officeDocument/2006/relationships/slideLayout" Target="../slideLayouts/slideLayout341.xml"/><Relationship Id="rId10" Type="http://schemas.openxmlformats.org/officeDocument/2006/relationships/slideLayout" Target="../slideLayouts/slideLayout346.xml"/><Relationship Id="rId4" Type="http://schemas.openxmlformats.org/officeDocument/2006/relationships/slideLayout" Target="../slideLayouts/slideLayout340.xml"/><Relationship Id="rId9" Type="http://schemas.openxmlformats.org/officeDocument/2006/relationships/slideLayout" Target="../slideLayouts/slideLayout345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6.xml"/><Relationship Id="rId13" Type="http://schemas.openxmlformats.org/officeDocument/2006/relationships/theme" Target="../theme/theme30.xml"/><Relationship Id="rId3" Type="http://schemas.openxmlformats.org/officeDocument/2006/relationships/slideLayout" Target="../slideLayouts/slideLayout351.xml"/><Relationship Id="rId7" Type="http://schemas.openxmlformats.org/officeDocument/2006/relationships/slideLayout" Target="../slideLayouts/slideLayout355.xml"/><Relationship Id="rId12" Type="http://schemas.openxmlformats.org/officeDocument/2006/relationships/slideLayout" Target="../slideLayouts/slideLayout360.xml"/><Relationship Id="rId2" Type="http://schemas.openxmlformats.org/officeDocument/2006/relationships/slideLayout" Target="../slideLayouts/slideLayout350.xml"/><Relationship Id="rId1" Type="http://schemas.openxmlformats.org/officeDocument/2006/relationships/slideLayout" Target="../slideLayouts/slideLayout349.xml"/><Relationship Id="rId6" Type="http://schemas.openxmlformats.org/officeDocument/2006/relationships/slideLayout" Target="../slideLayouts/slideLayout354.xml"/><Relationship Id="rId11" Type="http://schemas.openxmlformats.org/officeDocument/2006/relationships/slideLayout" Target="../slideLayouts/slideLayout359.xml"/><Relationship Id="rId5" Type="http://schemas.openxmlformats.org/officeDocument/2006/relationships/slideLayout" Target="../slideLayouts/slideLayout353.xml"/><Relationship Id="rId10" Type="http://schemas.openxmlformats.org/officeDocument/2006/relationships/slideLayout" Target="../slideLayouts/slideLayout358.xml"/><Relationship Id="rId4" Type="http://schemas.openxmlformats.org/officeDocument/2006/relationships/slideLayout" Target="../slideLayouts/slideLayout352.xml"/><Relationship Id="rId9" Type="http://schemas.openxmlformats.org/officeDocument/2006/relationships/slideLayout" Target="../slideLayouts/slideLayout357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8.xml"/><Relationship Id="rId13" Type="http://schemas.openxmlformats.org/officeDocument/2006/relationships/theme" Target="../theme/theme31.xml"/><Relationship Id="rId3" Type="http://schemas.openxmlformats.org/officeDocument/2006/relationships/slideLayout" Target="../slideLayouts/slideLayout363.xml"/><Relationship Id="rId7" Type="http://schemas.openxmlformats.org/officeDocument/2006/relationships/slideLayout" Target="../slideLayouts/slideLayout367.xml"/><Relationship Id="rId12" Type="http://schemas.openxmlformats.org/officeDocument/2006/relationships/slideLayout" Target="../slideLayouts/slideLayout372.xml"/><Relationship Id="rId2" Type="http://schemas.openxmlformats.org/officeDocument/2006/relationships/slideLayout" Target="../slideLayouts/slideLayout362.xml"/><Relationship Id="rId1" Type="http://schemas.openxmlformats.org/officeDocument/2006/relationships/slideLayout" Target="../slideLayouts/slideLayout361.xml"/><Relationship Id="rId6" Type="http://schemas.openxmlformats.org/officeDocument/2006/relationships/slideLayout" Target="../slideLayouts/slideLayout366.xml"/><Relationship Id="rId11" Type="http://schemas.openxmlformats.org/officeDocument/2006/relationships/slideLayout" Target="../slideLayouts/slideLayout371.xml"/><Relationship Id="rId5" Type="http://schemas.openxmlformats.org/officeDocument/2006/relationships/slideLayout" Target="../slideLayouts/slideLayout365.xml"/><Relationship Id="rId10" Type="http://schemas.openxmlformats.org/officeDocument/2006/relationships/slideLayout" Target="../slideLayouts/slideLayout370.xml"/><Relationship Id="rId4" Type="http://schemas.openxmlformats.org/officeDocument/2006/relationships/slideLayout" Target="../slideLayouts/slideLayout364.xml"/><Relationship Id="rId9" Type="http://schemas.openxmlformats.org/officeDocument/2006/relationships/slideLayout" Target="../slideLayouts/slideLayout369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0.xml"/><Relationship Id="rId13" Type="http://schemas.openxmlformats.org/officeDocument/2006/relationships/theme" Target="../theme/theme32.xml"/><Relationship Id="rId3" Type="http://schemas.openxmlformats.org/officeDocument/2006/relationships/slideLayout" Target="../slideLayouts/slideLayout375.xml"/><Relationship Id="rId7" Type="http://schemas.openxmlformats.org/officeDocument/2006/relationships/slideLayout" Target="../slideLayouts/slideLayout379.xml"/><Relationship Id="rId12" Type="http://schemas.openxmlformats.org/officeDocument/2006/relationships/slideLayout" Target="../slideLayouts/slideLayout384.xml"/><Relationship Id="rId2" Type="http://schemas.openxmlformats.org/officeDocument/2006/relationships/slideLayout" Target="../slideLayouts/slideLayout374.xml"/><Relationship Id="rId1" Type="http://schemas.openxmlformats.org/officeDocument/2006/relationships/slideLayout" Target="../slideLayouts/slideLayout373.xml"/><Relationship Id="rId6" Type="http://schemas.openxmlformats.org/officeDocument/2006/relationships/slideLayout" Target="../slideLayouts/slideLayout378.xml"/><Relationship Id="rId11" Type="http://schemas.openxmlformats.org/officeDocument/2006/relationships/slideLayout" Target="../slideLayouts/slideLayout383.xml"/><Relationship Id="rId5" Type="http://schemas.openxmlformats.org/officeDocument/2006/relationships/slideLayout" Target="../slideLayouts/slideLayout377.xml"/><Relationship Id="rId10" Type="http://schemas.openxmlformats.org/officeDocument/2006/relationships/slideLayout" Target="../slideLayouts/slideLayout382.xml"/><Relationship Id="rId4" Type="http://schemas.openxmlformats.org/officeDocument/2006/relationships/slideLayout" Target="../slideLayouts/slideLayout376.xml"/><Relationship Id="rId9" Type="http://schemas.openxmlformats.org/officeDocument/2006/relationships/slideLayout" Target="../slideLayouts/slideLayout381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2.xml"/><Relationship Id="rId13" Type="http://schemas.openxmlformats.org/officeDocument/2006/relationships/theme" Target="../theme/theme33.xml"/><Relationship Id="rId3" Type="http://schemas.openxmlformats.org/officeDocument/2006/relationships/slideLayout" Target="../slideLayouts/slideLayout387.xml"/><Relationship Id="rId7" Type="http://schemas.openxmlformats.org/officeDocument/2006/relationships/slideLayout" Target="../slideLayouts/slideLayout391.xml"/><Relationship Id="rId12" Type="http://schemas.openxmlformats.org/officeDocument/2006/relationships/slideLayout" Target="../slideLayouts/slideLayout396.xml"/><Relationship Id="rId2" Type="http://schemas.openxmlformats.org/officeDocument/2006/relationships/slideLayout" Target="../slideLayouts/slideLayout386.xml"/><Relationship Id="rId1" Type="http://schemas.openxmlformats.org/officeDocument/2006/relationships/slideLayout" Target="../slideLayouts/slideLayout385.xml"/><Relationship Id="rId6" Type="http://schemas.openxmlformats.org/officeDocument/2006/relationships/slideLayout" Target="../slideLayouts/slideLayout390.xml"/><Relationship Id="rId11" Type="http://schemas.openxmlformats.org/officeDocument/2006/relationships/slideLayout" Target="../slideLayouts/slideLayout395.xml"/><Relationship Id="rId5" Type="http://schemas.openxmlformats.org/officeDocument/2006/relationships/slideLayout" Target="../slideLayouts/slideLayout389.xml"/><Relationship Id="rId10" Type="http://schemas.openxmlformats.org/officeDocument/2006/relationships/slideLayout" Target="../slideLayouts/slideLayout394.xml"/><Relationship Id="rId4" Type="http://schemas.openxmlformats.org/officeDocument/2006/relationships/slideLayout" Target="../slideLayouts/slideLayout388.xml"/><Relationship Id="rId9" Type="http://schemas.openxmlformats.org/officeDocument/2006/relationships/slideLayout" Target="../slideLayouts/slideLayout393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4.xml"/><Relationship Id="rId13" Type="http://schemas.openxmlformats.org/officeDocument/2006/relationships/theme" Target="../theme/theme34.xml"/><Relationship Id="rId3" Type="http://schemas.openxmlformats.org/officeDocument/2006/relationships/slideLayout" Target="../slideLayouts/slideLayout399.xml"/><Relationship Id="rId7" Type="http://schemas.openxmlformats.org/officeDocument/2006/relationships/slideLayout" Target="../slideLayouts/slideLayout403.xml"/><Relationship Id="rId12" Type="http://schemas.openxmlformats.org/officeDocument/2006/relationships/slideLayout" Target="../slideLayouts/slideLayout408.xml"/><Relationship Id="rId2" Type="http://schemas.openxmlformats.org/officeDocument/2006/relationships/slideLayout" Target="../slideLayouts/slideLayout398.xml"/><Relationship Id="rId1" Type="http://schemas.openxmlformats.org/officeDocument/2006/relationships/slideLayout" Target="../slideLayouts/slideLayout397.xml"/><Relationship Id="rId6" Type="http://schemas.openxmlformats.org/officeDocument/2006/relationships/slideLayout" Target="../slideLayouts/slideLayout402.xml"/><Relationship Id="rId11" Type="http://schemas.openxmlformats.org/officeDocument/2006/relationships/slideLayout" Target="../slideLayouts/slideLayout407.xml"/><Relationship Id="rId5" Type="http://schemas.openxmlformats.org/officeDocument/2006/relationships/slideLayout" Target="../slideLayouts/slideLayout401.xml"/><Relationship Id="rId10" Type="http://schemas.openxmlformats.org/officeDocument/2006/relationships/slideLayout" Target="../slideLayouts/slideLayout406.xml"/><Relationship Id="rId4" Type="http://schemas.openxmlformats.org/officeDocument/2006/relationships/slideLayout" Target="../slideLayouts/slideLayout400.xml"/><Relationship Id="rId9" Type="http://schemas.openxmlformats.org/officeDocument/2006/relationships/slideLayout" Target="../slideLayouts/slideLayout405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6.xml"/><Relationship Id="rId13" Type="http://schemas.openxmlformats.org/officeDocument/2006/relationships/theme" Target="../theme/theme35.xml"/><Relationship Id="rId3" Type="http://schemas.openxmlformats.org/officeDocument/2006/relationships/slideLayout" Target="../slideLayouts/slideLayout411.xml"/><Relationship Id="rId7" Type="http://schemas.openxmlformats.org/officeDocument/2006/relationships/slideLayout" Target="../slideLayouts/slideLayout415.xml"/><Relationship Id="rId12" Type="http://schemas.openxmlformats.org/officeDocument/2006/relationships/slideLayout" Target="../slideLayouts/slideLayout420.xml"/><Relationship Id="rId2" Type="http://schemas.openxmlformats.org/officeDocument/2006/relationships/slideLayout" Target="../slideLayouts/slideLayout410.xml"/><Relationship Id="rId1" Type="http://schemas.openxmlformats.org/officeDocument/2006/relationships/slideLayout" Target="../slideLayouts/slideLayout409.xml"/><Relationship Id="rId6" Type="http://schemas.openxmlformats.org/officeDocument/2006/relationships/slideLayout" Target="../slideLayouts/slideLayout414.xml"/><Relationship Id="rId11" Type="http://schemas.openxmlformats.org/officeDocument/2006/relationships/slideLayout" Target="../slideLayouts/slideLayout419.xml"/><Relationship Id="rId5" Type="http://schemas.openxmlformats.org/officeDocument/2006/relationships/slideLayout" Target="../slideLayouts/slideLayout413.xml"/><Relationship Id="rId10" Type="http://schemas.openxmlformats.org/officeDocument/2006/relationships/slideLayout" Target="../slideLayouts/slideLayout418.xml"/><Relationship Id="rId4" Type="http://schemas.openxmlformats.org/officeDocument/2006/relationships/slideLayout" Target="../slideLayouts/slideLayout412.xml"/><Relationship Id="rId9" Type="http://schemas.openxmlformats.org/officeDocument/2006/relationships/slideLayout" Target="../slideLayouts/slideLayout417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8.xml"/><Relationship Id="rId13" Type="http://schemas.openxmlformats.org/officeDocument/2006/relationships/theme" Target="../theme/theme36.xml"/><Relationship Id="rId3" Type="http://schemas.openxmlformats.org/officeDocument/2006/relationships/slideLayout" Target="../slideLayouts/slideLayout423.xml"/><Relationship Id="rId7" Type="http://schemas.openxmlformats.org/officeDocument/2006/relationships/slideLayout" Target="../slideLayouts/slideLayout427.xml"/><Relationship Id="rId12" Type="http://schemas.openxmlformats.org/officeDocument/2006/relationships/slideLayout" Target="../slideLayouts/slideLayout432.xml"/><Relationship Id="rId2" Type="http://schemas.openxmlformats.org/officeDocument/2006/relationships/slideLayout" Target="../slideLayouts/slideLayout422.xml"/><Relationship Id="rId1" Type="http://schemas.openxmlformats.org/officeDocument/2006/relationships/slideLayout" Target="../slideLayouts/slideLayout421.xml"/><Relationship Id="rId6" Type="http://schemas.openxmlformats.org/officeDocument/2006/relationships/slideLayout" Target="../slideLayouts/slideLayout426.xml"/><Relationship Id="rId11" Type="http://schemas.openxmlformats.org/officeDocument/2006/relationships/slideLayout" Target="../slideLayouts/slideLayout431.xml"/><Relationship Id="rId5" Type="http://schemas.openxmlformats.org/officeDocument/2006/relationships/slideLayout" Target="../slideLayouts/slideLayout425.xml"/><Relationship Id="rId10" Type="http://schemas.openxmlformats.org/officeDocument/2006/relationships/slideLayout" Target="../slideLayouts/slideLayout430.xml"/><Relationship Id="rId4" Type="http://schemas.openxmlformats.org/officeDocument/2006/relationships/slideLayout" Target="../slideLayouts/slideLayout424.xml"/><Relationship Id="rId9" Type="http://schemas.openxmlformats.org/officeDocument/2006/relationships/slideLayout" Target="../slideLayouts/slideLayout429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0.xml"/><Relationship Id="rId13" Type="http://schemas.openxmlformats.org/officeDocument/2006/relationships/theme" Target="../theme/theme37.xml"/><Relationship Id="rId3" Type="http://schemas.openxmlformats.org/officeDocument/2006/relationships/slideLayout" Target="../slideLayouts/slideLayout435.xml"/><Relationship Id="rId7" Type="http://schemas.openxmlformats.org/officeDocument/2006/relationships/slideLayout" Target="../slideLayouts/slideLayout439.xml"/><Relationship Id="rId12" Type="http://schemas.openxmlformats.org/officeDocument/2006/relationships/slideLayout" Target="../slideLayouts/slideLayout444.xml"/><Relationship Id="rId2" Type="http://schemas.openxmlformats.org/officeDocument/2006/relationships/slideLayout" Target="../slideLayouts/slideLayout434.xml"/><Relationship Id="rId1" Type="http://schemas.openxmlformats.org/officeDocument/2006/relationships/slideLayout" Target="../slideLayouts/slideLayout433.xml"/><Relationship Id="rId6" Type="http://schemas.openxmlformats.org/officeDocument/2006/relationships/slideLayout" Target="../slideLayouts/slideLayout438.xml"/><Relationship Id="rId11" Type="http://schemas.openxmlformats.org/officeDocument/2006/relationships/slideLayout" Target="../slideLayouts/slideLayout443.xml"/><Relationship Id="rId5" Type="http://schemas.openxmlformats.org/officeDocument/2006/relationships/slideLayout" Target="../slideLayouts/slideLayout437.xml"/><Relationship Id="rId10" Type="http://schemas.openxmlformats.org/officeDocument/2006/relationships/slideLayout" Target="../slideLayouts/slideLayout442.xml"/><Relationship Id="rId4" Type="http://schemas.openxmlformats.org/officeDocument/2006/relationships/slideLayout" Target="../slideLayouts/slideLayout436.xml"/><Relationship Id="rId9" Type="http://schemas.openxmlformats.org/officeDocument/2006/relationships/slideLayout" Target="../slideLayouts/slideLayout441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2.xml"/><Relationship Id="rId13" Type="http://schemas.openxmlformats.org/officeDocument/2006/relationships/theme" Target="../theme/theme38.xml"/><Relationship Id="rId3" Type="http://schemas.openxmlformats.org/officeDocument/2006/relationships/slideLayout" Target="../slideLayouts/slideLayout447.xml"/><Relationship Id="rId7" Type="http://schemas.openxmlformats.org/officeDocument/2006/relationships/slideLayout" Target="../slideLayouts/slideLayout451.xml"/><Relationship Id="rId12" Type="http://schemas.openxmlformats.org/officeDocument/2006/relationships/slideLayout" Target="../slideLayouts/slideLayout456.xml"/><Relationship Id="rId2" Type="http://schemas.openxmlformats.org/officeDocument/2006/relationships/slideLayout" Target="../slideLayouts/slideLayout446.xml"/><Relationship Id="rId1" Type="http://schemas.openxmlformats.org/officeDocument/2006/relationships/slideLayout" Target="../slideLayouts/slideLayout445.xml"/><Relationship Id="rId6" Type="http://schemas.openxmlformats.org/officeDocument/2006/relationships/slideLayout" Target="../slideLayouts/slideLayout450.xml"/><Relationship Id="rId11" Type="http://schemas.openxmlformats.org/officeDocument/2006/relationships/slideLayout" Target="../slideLayouts/slideLayout455.xml"/><Relationship Id="rId5" Type="http://schemas.openxmlformats.org/officeDocument/2006/relationships/slideLayout" Target="../slideLayouts/slideLayout449.xml"/><Relationship Id="rId10" Type="http://schemas.openxmlformats.org/officeDocument/2006/relationships/slideLayout" Target="../slideLayouts/slideLayout454.xml"/><Relationship Id="rId4" Type="http://schemas.openxmlformats.org/officeDocument/2006/relationships/slideLayout" Target="../slideLayouts/slideLayout448.xml"/><Relationship Id="rId9" Type="http://schemas.openxmlformats.org/officeDocument/2006/relationships/slideLayout" Target="../slideLayouts/slideLayout453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4.xml"/><Relationship Id="rId13" Type="http://schemas.openxmlformats.org/officeDocument/2006/relationships/theme" Target="../theme/theme39.xml"/><Relationship Id="rId3" Type="http://schemas.openxmlformats.org/officeDocument/2006/relationships/slideLayout" Target="../slideLayouts/slideLayout459.xml"/><Relationship Id="rId7" Type="http://schemas.openxmlformats.org/officeDocument/2006/relationships/slideLayout" Target="../slideLayouts/slideLayout463.xml"/><Relationship Id="rId12" Type="http://schemas.openxmlformats.org/officeDocument/2006/relationships/slideLayout" Target="../slideLayouts/slideLayout468.xml"/><Relationship Id="rId2" Type="http://schemas.openxmlformats.org/officeDocument/2006/relationships/slideLayout" Target="../slideLayouts/slideLayout458.xml"/><Relationship Id="rId1" Type="http://schemas.openxmlformats.org/officeDocument/2006/relationships/slideLayout" Target="../slideLayouts/slideLayout457.xml"/><Relationship Id="rId6" Type="http://schemas.openxmlformats.org/officeDocument/2006/relationships/slideLayout" Target="../slideLayouts/slideLayout462.xml"/><Relationship Id="rId11" Type="http://schemas.openxmlformats.org/officeDocument/2006/relationships/slideLayout" Target="../slideLayouts/slideLayout467.xml"/><Relationship Id="rId5" Type="http://schemas.openxmlformats.org/officeDocument/2006/relationships/slideLayout" Target="../slideLayouts/slideLayout461.xml"/><Relationship Id="rId10" Type="http://schemas.openxmlformats.org/officeDocument/2006/relationships/slideLayout" Target="../slideLayouts/slideLayout466.xml"/><Relationship Id="rId4" Type="http://schemas.openxmlformats.org/officeDocument/2006/relationships/slideLayout" Target="../slideLayouts/slideLayout460.xml"/><Relationship Id="rId9" Type="http://schemas.openxmlformats.org/officeDocument/2006/relationships/slideLayout" Target="../slideLayouts/slideLayout465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6.xml"/><Relationship Id="rId13" Type="http://schemas.openxmlformats.org/officeDocument/2006/relationships/theme" Target="../theme/theme40.xml"/><Relationship Id="rId3" Type="http://schemas.openxmlformats.org/officeDocument/2006/relationships/slideLayout" Target="../slideLayouts/slideLayout471.xml"/><Relationship Id="rId7" Type="http://schemas.openxmlformats.org/officeDocument/2006/relationships/slideLayout" Target="../slideLayouts/slideLayout475.xml"/><Relationship Id="rId12" Type="http://schemas.openxmlformats.org/officeDocument/2006/relationships/slideLayout" Target="../slideLayouts/slideLayout480.xml"/><Relationship Id="rId2" Type="http://schemas.openxmlformats.org/officeDocument/2006/relationships/slideLayout" Target="../slideLayouts/slideLayout470.xml"/><Relationship Id="rId1" Type="http://schemas.openxmlformats.org/officeDocument/2006/relationships/slideLayout" Target="../slideLayouts/slideLayout469.xml"/><Relationship Id="rId6" Type="http://schemas.openxmlformats.org/officeDocument/2006/relationships/slideLayout" Target="../slideLayouts/slideLayout474.xml"/><Relationship Id="rId11" Type="http://schemas.openxmlformats.org/officeDocument/2006/relationships/slideLayout" Target="../slideLayouts/slideLayout479.xml"/><Relationship Id="rId5" Type="http://schemas.openxmlformats.org/officeDocument/2006/relationships/slideLayout" Target="../slideLayouts/slideLayout473.xml"/><Relationship Id="rId10" Type="http://schemas.openxmlformats.org/officeDocument/2006/relationships/slideLayout" Target="../slideLayouts/slideLayout478.xml"/><Relationship Id="rId4" Type="http://schemas.openxmlformats.org/officeDocument/2006/relationships/slideLayout" Target="../slideLayouts/slideLayout472.xml"/><Relationship Id="rId9" Type="http://schemas.openxmlformats.org/officeDocument/2006/relationships/slideLayout" Target="../slideLayouts/slideLayout477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8.xml"/><Relationship Id="rId13" Type="http://schemas.openxmlformats.org/officeDocument/2006/relationships/theme" Target="../theme/theme41.xml"/><Relationship Id="rId3" Type="http://schemas.openxmlformats.org/officeDocument/2006/relationships/slideLayout" Target="../slideLayouts/slideLayout483.xml"/><Relationship Id="rId7" Type="http://schemas.openxmlformats.org/officeDocument/2006/relationships/slideLayout" Target="../slideLayouts/slideLayout487.xml"/><Relationship Id="rId12" Type="http://schemas.openxmlformats.org/officeDocument/2006/relationships/slideLayout" Target="../slideLayouts/slideLayout492.xml"/><Relationship Id="rId2" Type="http://schemas.openxmlformats.org/officeDocument/2006/relationships/slideLayout" Target="../slideLayouts/slideLayout482.xml"/><Relationship Id="rId1" Type="http://schemas.openxmlformats.org/officeDocument/2006/relationships/slideLayout" Target="../slideLayouts/slideLayout481.xml"/><Relationship Id="rId6" Type="http://schemas.openxmlformats.org/officeDocument/2006/relationships/slideLayout" Target="../slideLayouts/slideLayout486.xml"/><Relationship Id="rId11" Type="http://schemas.openxmlformats.org/officeDocument/2006/relationships/slideLayout" Target="../slideLayouts/slideLayout491.xml"/><Relationship Id="rId5" Type="http://schemas.openxmlformats.org/officeDocument/2006/relationships/slideLayout" Target="../slideLayouts/slideLayout485.xml"/><Relationship Id="rId10" Type="http://schemas.openxmlformats.org/officeDocument/2006/relationships/slideLayout" Target="../slideLayouts/slideLayout490.xml"/><Relationship Id="rId4" Type="http://schemas.openxmlformats.org/officeDocument/2006/relationships/slideLayout" Target="../slideLayouts/slideLayout484.xml"/><Relationship Id="rId9" Type="http://schemas.openxmlformats.org/officeDocument/2006/relationships/slideLayout" Target="../slideLayouts/slideLayout489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0.xml"/><Relationship Id="rId13" Type="http://schemas.openxmlformats.org/officeDocument/2006/relationships/theme" Target="../theme/theme42.xml"/><Relationship Id="rId3" Type="http://schemas.openxmlformats.org/officeDocument/2006/relationships/slideLayout" Target="../slideLayouts/slideLayout495.xml"/><Relationship Id="rId7" Type="http://schemas.openxmlformats.org/officeDocument/2006/relationships/slideLayout" Target="../slideLayouts/slideLayout499.xml"/><Relationship Id="rId12" Type="http://schemas.openxmlformats.org/officeDocument/2006/relationships/slideLayout" Target="../slideLayouts/slideLayout504.xml"/><Relationship Id="rId2" Type="http://schemas.openxmlformats.org/officeDocument/2006/relationships/slideLayout" Target="../slideLayouts/slideLayout494.xml"/><Relationship Id="rId1" Type="http://schemas.openxmlformats.org/officeDocument/2006/relationships/slideLayout" Target="../slideLayouts/slideLayout493.xml"/><Relationship Id="rId6" Type="http://schemas.openxmlformats.org/officeDocument/2006/relationships/slideLayout" Target="../slideLayouts/slideLayout498.xml"/><Relationship Id="rId11" Type="http://schemas.openxmlformats.org/officeDocument/2006/relationships/slideLayout" Target="../slideLayouts/slideLayout503.xml"/><Relationship Id="rId5" Type="http://schemas.openxmlformats.org/officeDocument/2006/relationships/slideLayout" Target="../slideLayouts/slideLayout497.xml"/><Relationship Id="rId10" Type="http://schemas.openxmlformats.org/officeDocument/2006/relationships/slideLayout" Target="../slideLayouts/slideLayout502.xml"/><Relationship Id="rId4" Type="http://schemas.openxmlformats.org/officeDocument/2006/relationships/slideLayout" Target="../slideLayouts/slideLayout496.xml"/><Relationship Id="rId9" Type="http://schemas.openxmlformats.org/officeDocument/2006/relationships/slideLayout" Target="../slideLayouts/slideLayout501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2.xml"/><Relationship Id="rId13" Type="http://schemas.openxmlformats.org/officeDocument/2006/relationships/theme" Target="../theme/theme43.xml"/><Relationship Id="rId3" Type="http://schemas.openxmlformats.org/officeDocument/2006/relationships/slideLayout" Target="../slideLayouts/slideLayout507.xml"/><Relationship Id="rId7" Type="http://schemas.openxmlformats.org/officeDocument/2006/relationships/slideLayout" Target="../slideLayouts/slideLayout511.xml"/><Relationship Id="rId12" Type="http://schemas.openxmlformats.org/officeDocument/2006/relationships/slideLayout" Target="../slideLayouts/slideLayout516.xml"/><Relationship Id="rId2" Type="http://schemas.openxmlformats.org/officeDocument/2006/relationships/slideLayout" Target="../slideLayouts/slideLayout506.xml"/><Relationship Id="rId1" Type="http://schemas.openxmlformats.org/officeDocument/2006/relationships/slideLayout" Target="../slideLayouts/slideLayout505.xml"/><Relationship Id="rId6" Type="http://schemas.openxmlformats.org/officeDocument/2006/relationships/slideLayout" Target="../slideLayouts/slideLayout510.xml"/><Relationship Id="rId11" Type="http://schemas.openxmlformats.org/officeDocument/2006/relationships/slideLayout" Target="../slideLayouts/slideLayout515.xml"/><Relationship Id="rId5" Type="http://schemas.openxmlformats.org/officeDocument/2006/relationships/slideLayout" Target="../slideLayouts/slideLayout509.xml"/><Relationship Id="rId10" Type="http://schemas.openxmlformats.org/officeDocument/2006/relationships/slideLayout" Target="../slideLayouts/slideLayout514.xml"/><Relationship Id="rId4" Type="http://schemas.openxmlformats.org/officeDocument/2006/relationships/slideLayout" Target="../slideLayouts/slideLayout508.xml"/><Relationship Id="rId9" Type="http://schemas.openxmlformats.org/officeDocument/2006/relationships/slideLayout" Target="../slideLayouts/slideLayout513.xml"/></Relationships>
</file>

<file path=ppt/slideMasters/_rels/slideMaster4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4.xml"/><Relationship Id="rId13" Type="http://schemas.openxmlformats.org/officeDocument/2006/relationships/theme" Target="../theme/theme44.xml"/><Relationship Id="rId3" Type="http://schemas.openxmlformats.org/officeDocument/2006/relationships/slideLayout" Target="../slideLayouts/slideLayout519.xml"/><Relationship Id="rId7" Type="http://schemas.openxmlformats.org/officeDocument/2006/relationships/slideLayout" Target="../slideLayouts/slideLayout523.xml"/><Relationship Id="rId12" Type="http://schemas.openxmlformats.org/officeDocument/2006/relationships/slideLayout" Target="../slideLayouts/slideLayout528.xml"/><Relationship Id="rId2" Type="http://schemas.openxmlformats.org/officeDocument/2006/relationships/slideLayout" Target="../slideLayouts/slideLayout518.xml"/><Relationship Id="rId1" Type="http://schemas.openxmlformats.org/officeDocument/2006/relationships/slideLayout" Target="../slideLayouts/slideLayout517.xml"/><Relationship Id="rId6" Type="http://schemas.openxmlformats.org/officeDocument/2006/relationships/slideLayout" Target="../slideLayouts/slideLayout522.xml"/><Relationship Id="rId11" Type="http://schemas.openxmlformats.org/officeDocument/2006/relationships/slideLayout" Target="../slideLayouts/slideLayout527.xml"/><Relationship Id="rId5" Type="http://schemas.openxmlformats.org/officeDocument/2006/relationships/slideLayout" Target="../slideLayouts/slideLayout521.xml"/><Relationship Id="rId10" Type="http://schemas.openxmlformats.org/officeDocument/2006/relationships/slideLayout" Target="../slideLayouts/slideLayout526.xml"/><Relationship Id="rId4" Type="http://schemas.openxmlformats.org/officeDocument/2006/relationships/slideLayout" Target="../slideLayouts/slideLayout520.xml"/><Relationship Id="rId9" Type="http://schemas.openxmlformats.org/officeDocument/2006/relationships/slideLayout" Target="../slideLayouts/slideLayout5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8" r:id="rId1"/>
    <p:sldLayoutId id="2147484009" r:id="rId2"/>
    <p:sldLayoutId id="2147484010" r:id="rId3"/>
    <p:sldLayoutId id="2147484011" r:id="rId4"/>
    <p:sldLayoutId id="2147484012" r:id="rId5"/>
    <p:sldLayoutId id="2147484013" r:id="rId6"/>
    <p:sldLayoutId id="2147484014" r:id="rId7"/>
    <p:sldLayoutId id="2147484015" r:id="rId8"/>
    <p:sldLayoutId id="2147484016" r:id="rId9"/>
    <p:sldLayoutId id="2147484017" r:id="rId10"/>
    <p:sldLayoutId id="2147484018" r:id="rId11"/>
    <p:sldLayoutId id="214748401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90E9E1CF-282E-4E10-A303-AEDE424A861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0" r:id="rId1"/>
    <p:sldLayoutId id="2147484021" r:id="rId2"/>
    <p:sldLayoutId id="2147484022" r:id="rId3"/>
    <p:sldLayoutId id="2147484023" r:id="rId4"/>
    <p:sldLayoutId id="2147484024" r:id="rId5"/>
    <p:sldLayoutId id="2147484025" r:id="rId6"/>
    <p:sldLayoutId id="2147484026" r:id="rId7"/>
    <p:sldLayoutId id="2147484027" r:id="rId8"/>
    <p:sldLayoutId id="2147484028" r:id="rId9"/>
    <p:sldLayoutId id="2147484029" r:id="rId10"/>
    <p:sldLayoutId id="2147484030" r:id="rId11"/>
    <p:sldLayoutId id="214748403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9B693B4-5673-45CC-BEA3-4080094A773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  <p:sldLayoutId id="214748404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EEC4F694-8BB3-4ABB-9401-7B809940FD0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4" r:id="rId1"/>
    <p:sldLayoutId id="2147484045" r:id="rId2"/>
    <p:sldLayoutId id="2147484046" r:id="rId3"/>
    <p:sldLayoutId id="2147484047" r:id="rId4"/>
    <p:sldLayoutId id="2147484048" r:id="rId5"/>
    <p:sldLayoutId id="2147484049" r:id="rId6"/>
    <p:sldLayoutId id="2147484050" r:id="rId7"/>
    <p:sldLayoutId id="2147484051" r:id="rId8"/>
    <p:sldLayoutId id="2147484052" r:id="rId9"/>
    <p:sldLayoutId id="2147484053" r:id="rId10"/>
    <p:sldLayoutId id="2147484054" r:id="rId11"/>
    <p:sldLayoutId id="214748405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DA8EBFA5-9C7A-459C-B484-7CDF9290198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6" r:id="rId1"/>
    <p:sldLayoutId id="2147484057" r:id="rId2"/>
    <p:sldLayoutId id="2147484058" r:id="rId3"/>
    <p:sldLayoutId id="2147484059" r:id="rId4"/>
    <p:sldLayoutId id="2147484060" r:id="rId5"/>
    <p:sldLayoutId id="2147484061" r:id="rId6"/>
    <p:sldLayoutId id="2147484062" r:id="rId7"/>
    <p:sldLayoutId id="2147484063" r:id="rId8"/>
    <p:sldLayoutId id="2147484064" r:id="rId9"/>
    <p:sldLayoutId id="2147484065" r:id="rId10"/>
    <p:sldLayoutId id="2147484066" r:id="rId11"/>
    <p:sldLayoutId id="214748406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E8DD92F9-7AC2-4A76-953B-0C409C7ED2D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  <p:sldLayoutId id="214748407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42A0D816-98B2-41C8-99BF-05D3D21028A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0" r:id="rId1"/>
    <p:sldLayoutId id="2147484081" r:id="rId2"/>
    <p:sldLayoutId id="2147484082" r:id="rId3"/>
    <p:sldLayoutId id="2147484083" r:id="rId4"/>
    <p:sldLayoutId id="2147484084" r:id="rId5"/>
    <p:sldLayoutId id="2147484085" r:id="rId6"/>
    <p:sldLayoutId id="2147484086" r:id="rId7"/>
    <p:sldLayoutId id="2147484087" r:id="rId8"/>
    <p:sldLayoutId id="2147484088" r:id="rId9"/>
    <p:sldLayoutId id="2147484089" r:id="rId10"/>
    <p:sldLayoutId id="2147484090" r:id="rId11"/>
    <p:sldLayoutId id="214748409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4422AB65-E088-47A3-AF94-5F71E87CAEE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2" r:id="rId1"/>
    <p:sldLayoutId id="2147484093" r:id="rId2"/>
    <p:sldLayoutId id="2147484094" r:id="rId3"/>
    <p:sldLayoutId id="2147484095" r:id="rId4"/>
    <p:sldLayoutId id="2147484096" r:id="rId5"/>
    <p:sldLayoutId id="2147484097" r:id="rId6"/>
    <p:sldLayoutId id="2147484098" r:id="rId7"/>
    <p:sldLayoutId id="2147484099" r:id="rId8"/>
    <p:sldLayoutId id="2147484100" r:id="rId9"/>
    <p:sldLayoutId id="2147484101" r:id="rId10"/>
    <p:sldLayoutId id="2147484102" r:id="rId11"/>
    <p:sldLayoutId id="214748410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5B50E23B-B2CC-4B74-BC7D-F808636FEE9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4" r:id="rId1"/>
    <p:sldLayoutId id="2147484105" r:id="rId2"/>
    <p:sldLayoutId id="2147484106" r:id="rId3"/>
    <p:sldLayoutId id="2147484107" r:id="rId4"/>
    <p:sldLayoutId id="2147484108" r:id="rId5"/>
    <p:sldLayoutId id="2147484109" r:id="rId6"/>
    <p:sldLayoutId id="2147484110" r:id="rId7"/>
    <p:sldLayoutId id="2147484111" r:id="rId8"/>
    <p:sldLayoutId id="2147484112" r:id="rId9"/>
    <p:sldLayoutId id="2147484113" r:id="rId10"/>
    <p:sldLayoutId id="2147484114" r:id="rId11"/>
    <p:sldLayoutId id="214748411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C084321-BF6B-42FC-964C-6B1EC3A5EC1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6" r:id="rId1"/>
    <p:sldLayoutId id="2147484117" r:id="rId2"/>
    <p:sldLayoutId id="2147484118" r:id="rId3"/>
    <p:sldLayoutId id="2147484119" r:id="rId4"/>
    <p:sldLayoutId id="2147484120" r:id="rId5"/>
    <p:sldLayoutId id="2147484121" r:id="rId6"/>
    <p:sldLayoutId id="2147484122" r:id="rId7"/>
    <p:sldLayoutId id="2147484123" r:id="rId8"/>
    <p:sldLayoutId id="2147484124" r:id="rId9"/>
    <p:sldLayoutId id="2147484125" r:id="rId10"/>
    <p:sldLayoutId id="2147484126" r:id="rId11"/>
    <p:sldLayoutId id="214748412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37A3E05C-D6BB-484E-A25A-58030DD4FB9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8" r:id="rId1"/>
    <p:sldLayoutId id="2147484129" r:id="rId2"/>
    <p:sldLayoutId id="2147484130" r:id="rId3"/>
    <p:sldLayoutId id="2147484131" r:id="rId4"/>
    <p:sldLayoutId id="2147484132" r:id="rId5"/>
    <p:sldLayoutId id="2147484133" r:id="rId6"/>
    <p:sldLayoutId id="2147484134" r:id="rId7"/>
    <p:sldLayoutId id="2147484135" r:id="rId8"/>
    <p:sldLayoutId id="2147484136" r:id="rId9"/>
    <p:sldLayoutId id="2147484137" r:id="rId10"/>
    <p:sldLayoutId id="2147484138" r:id="rId11"/>
    <p:sldLayoutId id="214748413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8C61B68-BFA9-417B-84AA-5607001DB8F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0" r:id="rId1"/>
    <p:sldLayoutId id="2147484141" r:id="rId2"/>
    <p:sldLayoutId id="2147484142" r:id="rId3"/>
    <p:sldLayoutId id="2147484143" r:id="rId4"/>
    <p:sldLayoutId id="2147484144" r:id="rId5"/>
    <p:sldLayoutId id="2147484145" r:id="rId6"/>
    <p:sldLayoutId id="2147484146" r:id="rId7"/>
    <p:sldLayoutId id="2147484147" r:id="rId8"/>
    <p:sldLayoutId id="2147484148" r:id="rId9"/>
    <p:sldLayoutId id="2147484149" r:id="rId10"/>
    <p:sldLayoutId id="2147484150" r:id="rId11"/>
    <p:sldLayoutId id="214748415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953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  <p:sldLayoutId id="214748416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4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6" r:id="rId1"/>
    <p:sldLayoutId id="2147484167" r:id="rId2"/>
    <p:sldLayoutId id="2147484168" r:id="rId3"/>
    <p:sldLayoutId id="2147484169" r:id="rId4"/>
    <p:sldLayoutId id="2147484170" r:id="rId5"/>
    <p:sldLayoutId id="2147484171" r:id="rId6"/>
    <p:sldLayoutId id="2147484172" r:id="rId7"/>
    <p:sldLayoutId id="2147484173" r:id="rId8"/>
    <p:sldLayoutId id="2147484174" r:id="rId9"/>
    <p:sldLayoutId id="2147484175" r:id="rId10"/>
    <p:sldLayoutId id="2147484176" r:id="rId11"/>
    <p:sldLayoutId id="214748417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080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9" r:id="rId1"/>
    <p:sldLayoutId id="2147484180" r:id="rId2"/>
    <p:sldLayoutId id="2147484181" r:id="rId3"/>
    <p:sldLayoutId id="2147484182" r:id="rId4"/>
    <p:sldLayoutId id="2147484183" r:id="rId5"/>
    <p:sldLayoutId id="2147484184" r:id="rId6"/>
    <p:sldLayoutId id="2147484185" r:id="rId7"/>
    <p:sldLayoutId id="2147484186" r:id="rId8"/>
    <p:sldLayoutId id="2147484187" r:id="rId9"/>
    <p:sldLayoutId id="2147484188" r:id="rId10"/>
    <p:sldLayoutId id="2147484189" r:id="rId11"/>
    <p:sldLayoutId id="214748419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2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2" r:id="rId1"/>
    <p:sldLayoutId id="2147484193" r:id="rId2"/>
    <p:sldLayoutId id="2147484194" r:id="rId3"/>
    <p:sldLayoutId id="2147484195" r:id="rId4"/>
    <p:sldLayoutId id="2147484196" r:id="rId5"/>
    <p:sldLayoutId id="2147484197" r:id="rId6"/>
    <p:sldLayoutId id="2147484198" r:id="rId7"/>
    <p:sldLayoutId id="2147484199" r:id="rId8"/>
    <p:sldLayoutId id="2147484200" r:id="rId9"/>
    <p:sldLayoutId id="2147484201" r:id="rId10"/>
    <p:sldLayoutId id="2147484202" r:id="rId11"/>
    <p:sldLayoutId id="214748420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2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05" r:id="rId1"/>
    <p:sldLayoutId id="2147484206" r:id="rId2"/>
    <p:sldLayoutId id="2147484207" r:id="rId3"/>
    <p:sldLayoutId id="2147484208" r:id="rId4"/>
    <p:sldLayoutId id="2147484209" r:id="rId5"/>
    <p:sldLayoutId id="2147484210" r:id="rId6"/>
    <p:sldLayoutId id="2147484211" r:id="rId7"/>
    <p:sldLayoutId id="2147484212" r:id="rId8"/>
    <p:sldLayoutId id="2147484213" r:id="rId9"/>
    <p:sldLayoutId id="2147484214" r:id="rId10"/>
    <p:sldLayoutId id="2147484215" r:id="rId11"/>
    <p:sldLayoutId id="214748421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2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8" r:id="rId1"/>
    <p:sldLayoutId id="2147484219" r:id="rId2"/>
    <p:sldLayoutId id="2147484220" r:id="rId3"/>
    <p:sldLayoutId id="2147484221" r:id="rId4"/>
    <p:sldLayoutId id="2147484222" r:id="rId5"/>
    <p:sldLayoutId id="2147484223" r:id="rId6"/>
    <p:sldLayoutId id="2147484224" r:id="rId7"/>
    <p:sldLayoutId id="2147484225" r:id="rId8"/>
    <p:sldLayoutId id="2147484226" r:id="rId9"/>
    <p:sldLayoutId id="2147484227" r:id="rId10"/>
    <p:sldLayoutId id="2147484228" r:id="rId11"/>
    <p:sldLayoutId id="214748422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2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  <p:sldLayoutId id="2147484233" r:id="rId3"/>
    <p:sldLayoutId id="2147484234" r:id="rId4"/>
    <p:sldLayoutId id="2147484235" r:id="rId5"/>
    <p:sldLayoutId id="2147484236" r:id="rId6"/>
    <p:sldLayoutId id="2147484237" r:id="rId7"/>
    <p:sldLayoutId id="2147484238" r:id="rId8"/>
    <p:sldLayoutId id="2147484239" r:id="rId9"/>
    <p:sldLayoutId id="2147484240" r:id="rId10"/>
    <p:sldLayoutId id="2147484241" r:id="rId11"/>
    <p:sldLayoutId id="214748424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870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4" r:id="rId1"/>
    <p:sldLayoutId id="2147484245" r:id="rId2"/>
    <p:sldLayoutId id="2147484246" r:id="rId3"/>
    <p:sldLayoutId id="2147484247" r:id="rId4"/>
    <p:sldLayoutId id="2147484248" r:id="rId5"/>
    <p:sldLayoutId id="2147484249" r:id="rId6"/>
    <p:sldLayoutId id="2147484250" r:id="rId7"/>
    <p:sldLayoutId id="2147484251" r:id="rId8"/>
    <p:sldLayoutId id="2147484252" r:id="rId9"/>
    <p:sldLayoutId id="2147484253" r:id="rId10"/>
    <p:sldLayoutId id="2147484254" r:id="rId11"/>
    <p:sldLayoutId id="214748425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581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57" r:id="rId1"/>
    <p:sldLayoutId id="2147484258" r:id="rId2"/>
    <p:sldLayoutId id="2147484259" r:id="rId3"/>
    <p:sldLayoutId id="2147484260" r:id="rId4"/>
    <p:sldLayoutId id="2147484261" r:id="rId5"/>
    <p:sldLayoutId id="2147484262" r:id="rId6"/>
    <p:sldLayoutId id="2147484263" r:id="rId7"/>
    <p:sldLayoutId id="2147484264" r:id="rId8"/>
    <p:sldLayoutId id="2147484265" r:id="rId9"/>
    <p:sldLayoutId id="2147484266" r:id="rId10"/>
    <p:sldLayoutId id="2147484267" r:id="rId11"/>
    <p:sldLayoutId id="214748426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927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0" r:id="rId1"/>
    <p:sldLayoutId id="2147484271" r:id="rId2"/>
    <p:sldLayoutId id="2147484272" r:id="rId3"/>
    <p:sldLayoutId id="2147484273" r:id="rId4"/>
    <p:sldLayoutId id="2147484274" r:id="rId5"/>
    <p:sldLayoutId id="2147484275" r:id="rId6"/>
    <p:sldLayoutId id="2147484276" r:id="rId7"/>
    <p:sldLayoutId id="2147484277" r:id="rId8"/>
    <p:sldLayoutId id="2147484278" r:id="rId9"/>
    <p:sldLayoutId id="2147484279" r:id="rId10"/>
    <p:sldLayoutId id="2147484280" r:id="rId11"/>
    <p:sldLayoutId id="214748428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540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3" r:id="rId1"/>
    <p:sldLayoutId id="2147484284" r:id="rId2"/>
    <p:sldLayoutId id="2147484285" r:id="rId3"/>
    <p:sldLayoutId id="2147484286" r:id="rId4"/>
    <p:sldLayoutId id="2147484287" r:id="rId5"/>
    <p:sldLayoutId id="2147484288" r:id="rId6"/>
    <p:sldLayoutId id="2147484289" r:id="rId7"/>
    <p:sldLayoutId id="2147484290" r:id="rId8"/>
    <p:sldLayoutId id="2147484291" r:id="rId9"/>
    <p:sldLayoutId id="2147484292" r:id="rId10"/>
    <p:sldLayoutId id="2147484293" r:id="rId11"/>
    <p:sldLayoutId id="214748429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368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6" r:id="rId1"/>
    <p:sldLayoutId id="2147484297" r:id="rId2"/>
    <p:sldLayoutId id="2147484298" r:id="rId3"/>
    <p:sldLayoutId id="2147484299" r:id="rId4"/>
    <p:sldLayoutId id="2147484300" r:id="rId5"/>
    <p:sldLayoutId id="2147484301" r:id="rId6"/>
    <p:sldLayoutId id="2147484302" r:id="rId7"/>
    <p:sldLayoutId id="2147484303" r:id="rId8"/>
    <p:sldLayoutId id="2147484304" r:id="rId9"/>
    <p:sldLayoutId id="2147484305" r:id="rId10"/>
    <p:sldLayoutId id="2147484306" r:id="rId11"/>
    <p:sldLayoutId id="214748430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340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  <p:sldLayoutId id="214748432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116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2" r:id="rId1"/>
    <p:sldLayoutId id="2147484323" r:id="rId2"/>
    <p:sldLayoutId id="2147484324" r:id="rId3"/>
    <p:sldLayoutId id="2147484325" r:id="rId4"/>
    <p:sldLayoutId id="2147484326" r:id="rId5"/>
    <p:sldLayoutId id="2147484327" r:id="rId6"/>
    <p:sldLayoutId id="2147484328" r:id="rId7"/>
    <p:sldLayoutId id="2147484329" r:id="rId8"/>
    <p:sldLayoutId id="2147484330" r:id="rId9"/>
    <p:sldLayoutId id="2147484331" r:id="rId10"/>
    <p:sldLayoutId id="2147484332" r:id="rId11"/>
    <p:sldLayoutId id="214748433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87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5" r:id="rId1"/>
    <p:sldLayoutId id="2147484336" r:id="rId2"/>
    <p:sldLayoutId id="2147484337" r:id="rId3"/>
    <p:sldLayoutId id="2147484338" r:id="rId4"/>
    <p:sldLayoutId id="2147484339" r:id="rId5"/>
    <p:sldLayoutId id="2147484340" r:id="rId6"/>
    <p:sldLayoutId id="2147484341" r:id="rId7"/>
    <p:sldLayoutId id="2147484342" r:id="rId8"/>
    <p:sldLayoutId id="2147484343" r:id="rId9"/>
    <p:sldLayoutId id="2147484344" r:id="rId10"/>
    <p:sldLayoutId id="2147484345" r:id="rId11"/>
    <p:sldLayoutId id="214748434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558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8" r:id="rId1"/>
    <p:sldLayoutId id="2147484349" r:id="rId2"/>
    <p:sldLayoutId id="2147484350" r:id="rId3"/>
    <p:sldLayoutId id="2147484351" r:id="rId4"/>
    <p:sldLayoutId id="2147484352" r:id="rId5"/>
    <p:sldLayoutId id="2147484353" r:id="rId6"/>
    <p:sldLayoutId id="2147484354" r:id="rId7"/>
    <p:sldLayoutId id="2147484355" r:id="rId8"/>
    <p:sldLayoutId id="2147484356" r:id="rId9"/>
    <p:sldLayoutId id="2147484357" r:id="rId10"/>
    <p:sldLayoutId id="2147484358" r:id="rId11"/>
    <p:sldLayoutId id="214748435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381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1" r:id="rId1"/>
    <p:sldLayoutId id="2147484362" r:id="rId2"/>
    <p:sldLayoutId id="2147484363" r:id="rId3"/>
    <p:sldLayoutId id="2147484364" r:id="rId4"/>
    <p:sldLayoutId id="2147484365" r:id="rId5"/>
    <p:sldLayoutId id="2147484366" r:id="rId6"/>
    <p:sldLayoutId id="2147484367" r:id="rId7"/>
    <p:sldLayoutId id="2147484368" r:id="rId8"/>
    <p:sldLayoutId id="2147484369" r:id="rId9"/>
    <p:sldLayoutId id="2147484370" r:id="rId10"/>
    <p:sldLayoutId id="2147484371" r:id="rId11"/>
    <p:sldLayoutId id="214748437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412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4" r:id="rId1"/>
    <p:sldLayoutId id="2147484375" r:id="rId2"/>
    <p:sldLayoutId id="2147484376" r:id="rId3"/>
    <p:sldLayoutId id="2147484377" r:id="rId4"/>
    <p:sldLayoutId id="2147484378" r:id="rId5"/>
    <p:sldLayoutId id="2147484379" r:id="rId6"/>
    <p:sldLayoutId id="2147484380" r:id="rId7"/>
    <p:sldLayoutId id="2147484381" r:id="rId8"/>
    <p:sldLayoutId id="2147484382" r:id="rId9"/>
    <p:sldLayoutId id="2147484383" r:id="rId10"/>
    <p:sldLayoutId id="2147484384" r:id="rId11"/>
    <p:sldLayoutId id="214748438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412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7" r:id="rId1"/>
    <p:sldLayoutId id="2147484388" r:id="rId2"/>
    <p:sldLayoutId id="2147484389" r:id="rId3"/>
    <p:sldLayoutId id="2147484390" r:id="rId4"/>
    <p:sldLayoutId id="2147484391" r:id="rId5"/>
    <p:sldLayoutId id="2147484392" r:id="rId6"/>
    <p:sldLayoutId id="2147484393" r:id="rId7"/>
    <p:sldLayoutId id="2147484394" r:id="rId8"/>
    <p:sldLayoutId id="2147484395" r:id="rId9"/>
    <p:sldLayoutId id="2147484396" r:id="rId10"/>
    <p:sldLayoutId id="2147484397" r:id="rId11"/>
    <p:sldLayoutId id="214748439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745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0" r:id="rId1"/>
    <p:sldLayoutId id="2147484401" r:id="rId2"/>
    <p:sldLayoutId id="2147484402" r:id="rId3"/>
    <p:sldLayoutId id="2147484403" r:id="rId4"/>
    <p:sldLayoutId id="2147484404" r:id="rId5"/>
    <p:sldLayoutId id="2147484405" r:id="rId6"/>
    <p:sldLayoutId id="2147484406" r:id="rId7"/>
    <p:sldLayoutId id="2147484407" r:id="rId8"/>
    <p:sldLayoutId id="2147484408" r:id="rId9"/>
    <p:sldLayoutId id="2147484409" r:id="rId10"/>
    <p:sldLayoutId id="2147484410" r:id="rId11"/>
    <p:sldLayoutId id="214748441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740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3" r:id="rId1"/>
    <p:sldLayoutId id="2147484414" r:id="rId2"/>
    <p:sldLayoutId id="2147484415" r:id="rId3"/>
    <p:sldLayoutId id="2147484416" r:id="rId4"/>
    <p:sldLayoutId id="2147484417" r:id="rId5"/>
    <p:sldLayoutId id="2147484418" r:id="rId6"/>
    <p:sldLayoutId id="2147484419" r:id="rId7"/>
    <p:sldLayoutId id="2147484420" r:id="rId8"/>
    <p:sldLayoutId id="2147484421" r:id="rId9"/>
    <p:sldLayoutId id="2147484422" r:id="rId10"/>
    <p:sldLayoutId id="2147484423" r:id="rId11"/>
    <p:sldLayoutId id="214748442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217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26" r:id="rId1"/>
    <p:sldLayoutId id="2147484427" r:id="rId2"/>
    <p:sldLayoutId id="2147484428" r:id="rId3"/>
    <p:sldLayoutId id="2147484429" r:id="rId4"/>
    <p:sldLayoutId id="2147484430" r:id="rId5"/>
    <p:sldLayoutId id="2147484431" r:id="rId6"/>
    <p:sldLayoutId id="2147484432" r:id="rId7"/>
    <p:sldLayoutId id="2147484433" r:id="rId8"/>
    <p:sldLayoutId id="2147484434" r:id="rId9"/>
    <p:sldLayoutId id="2147484435" r:id="rId10"/>
    <p:sldLayoutId id="2147484436" r:id="rId11"/>
    <p:sldLayoutId id="214748443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498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39" r:id="rId1"/>
    <p:sldLayoutId id="2147484440" r:id="rId2"/>
    <p:sldLayoutId id="2147484441" r:id="rId3"/>
    <p:sldLayoutId id="2147484442" r:id="rId4"/>
    <p:sldLayoutId id="2147484443" r:id="rId5"/>
    <p:sldLayoutId id="2147484444" r:id="rId6"/>
    <p:sldLayoutId id="2147484445" r:id="rId7"/>
    <p:sldLayoutId id="2147484446" r:id="rId8"/>
    <p:sldLayoutId id="2147484447" r:id="rId9"/>
    <p:sldLayoutId id="2147484448" r:id="rId10"/>
    <p:sldLayoutId id="2147484449" r:id="rId11"/>
    <p:sldLayoutId id="214748445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254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2" r:id="rId1"/>
    <p:sldLayoutId id="2147484453" r:id="rId2"/>
    <p:sldLayoutId id="2147484454" r:id="rId3"/>
    <p:sldLayoutId id="2147484455" r:id="rId4"/>
    <p:sldLayoutId id="2147484456" r:id="rId5"/>
    <p:sldLayoutId id="2147484457" r:id="rId6"/>
    <p:sldLayoutId id="2147484458" r:id="rId7"/>
    <p:sldLayoutId id="2147484459" r:id="rId8"/>
    <p:sldLayoutId id="2147484460" r:id="rId9"/>
    <p:sldLayoutId id="2147484461" r:id="rId10"/>
    <p:sldLayoutId id="2147484462" r:id="rId11"/>
    <p:sldLayoutId id="214748446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45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5" r:id="rId1"/>
    <p:sldLayoutId id="2147484466" r:id="rId2"/>
    <p:sldLayoutId id="2147484467" r:id="rId3"/>
    <p:sldLayoutId id="2147484468" r:id="rId4"/>
    <p:sldLayoutId id="2147484469" r:id="rId5"/>
    <p:sldLayoutId id="2147484470" r:id="rId6"/>
    <p:sldLayoutId id="2147484471" r:id="rId7"/>
    <p:sldLayoutId id="2147484472" r:id="rId8"/>
    <p:sldLayoutId id="2147484473" r:id="rId9"/>
    <p:sldLayoutId id="2147484474" r:id="rId10"/>
    <p:sldLayoutId id="2147484475" r:id="rId11"/>
    <p:sldLayoutId id="214748447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968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8" r:id="rId1"/>
    <p:sldLayoutId id="2147484479" r:id="rId2"/>
    <p:sldLayoutId id="2147484480" r:id="rId3"/>
    <p:sldLayoutId id="2147484481" r:id="rId4"/>
    <p:sldLayoutId id="2147484482" r:id="rId5"/>
    <p:sldLayoutId id="2147484483" r:id="rId6"/>
    <p:sldLayoutId id="2147484484" r:id="rId7"/>
    <p:sldLayoutId id="2147484485" r:id="rId8"/>
    <p:sldLayoutId id="2147484486" r:id="rId9"/>
    <p:sldLayoutId id="2147484487" r:id="rId10"/>
    <p:sldLayoutId id="2147484488" r:id="rId11"/>
    <p:sldLayoutId id="214748448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967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91" r:id="rId1"/>
    <p:sldLayoutId id="2147484492" r:id="rId2"/>
    <p:sldLayoutId id="2147484493" r:id="rId3"/>
    <p:sldLayoutId id="2147484494" r:id="rId4"/>
    <p:sldLayoutId id="2147484495" r:id="rId5"/>
    <p:sldLayoutId id="2147484496" r:id="rId6"/>
    <p:sldLayoutId id="2147484497" r:id="rId7"/>
    <p:sldLayoutId id="2147484498" r:id="rId8"/>
    <p:sldLayoutId id="2147484499" r:id="rId9"/>
    <p:sldLayoutId id="2147484500" r:id="rId10"/>
    <p:sldLayoutId id="2147484501" r:id="rId11"/>
    <p:sldLayoutId id="214748450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061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04" r:id="rId1"/>
    <p:sldLayoutId id="2147484505" r:id="rId2"/>
    <p:sldLayoutId id="2147484506" r:id="rId3"/>
    <p:sldLayoutId id="2147484507" r:id="rId4"/>
    <p:sldLayoutId id="2147484508" r:id="rId5"/>
    <p:sldLayoutId id="2147484509" r:id="rId6"/>
    <p:sldLayoutId id="2147484510" r:id="rId7"/>
    <p:sldLayoutId id="2147484511" r:id="rId8"/>
    <p:sldLayoutId id="2147484512" r:id="rId9"/>
    <p:sldLayoutId id="2147484513" r:id="rId10"/>
    <p:sldLayoutId id="2147484514" r:id="rId11"/>
    <p:sldLayoutId id="214748451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prstClr val="black"/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084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7" r:id="rId1"/>
    <p:sldLayoutId id="2147484518" r:id="rId2"/>
    <p:sldLayoutId id="2147484519" r:id="rId3"/>
    <p:sldLayoutId id="2147484520" r:id="rId4"/>
    <p:sldLayoutId id="2147484521" r:id="rId5"/>
    <p:sldLayoutId id="2147484522" r:id="rId6"/>
    <p:sldLayoutId id="2147484523" r:id="rId7"/>
    <p:sldLayoutId id="2147484524" r:id="rId8"/>
    <p:sldLayoutId id="2147484525" r:id="rId9"/>
    <p:sldLayoutId id="2147484526" r:id="rId10"/>
    <p:sldLayoutId id="2147484527" r:id="rId11"/>
    <p:sldLayoutId id="214748452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601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30" r:id="rId1"/>
    <p:sldLayoutId id="2147484531" r:id="rId2"/>
    <p:sldLayoutId id="2147484532" r:id="rId3"/>
    <p:sldLayoutId id="2147484533" r:id="rId4"/>
    <p:sldLayoutId id="2147484534" r:id="rId5"/>
    <p:sldLayoutId id="2147484535" r:id="rId6"/>
    <p:sldLayoutId id="2147484536" r:id="rId7"/>
    <p:sldLayoutId id="2147484537" r:id="rId8"/>
    <p:sldLayoutId id="2147484538" r:id="rId9"/>
    <p:sldLayoutId id="2147484539" r:id="rId10"/>
    <p:sldLayoutId id="2147484540" r:id="rId11"/>
    <p:sldLayoutId id="214748454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691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43" r:id="rId1"/>
    <p:sldLayoutId id="2147484544" r:id="rId2"/>
    <p:sldLayoutId id="2147484545" r:id="rId3"/>
    <p:sldLayoutId id="2147484546" r:id="rId4"/>
    <p:sldLayoutId id="2147484547" r:id="rId5"/>
    <p:sldLayoutId id="2147484548" r:id="rId6"/>
    <p:sldLayoutId id="2147484549" r:id="rId7"/>
    <p:sldLayoutId id="2147484550" r:id="rId8"/>
    <p:sldLayoutId id="2147484551" r:id="rId9"/>
    <p:sldLayoutId id="2147484552" r:id="rId10"/>
    <p:sldLayoutId id="2147484553" r:id="rId11"/>
    <p:sldLayoutId id="214748455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448AE15F-38D2-4D34-9EBD-4127CC81925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32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56" r:id="rId1"/>
    <p:sldLayoutId id="2147484557" r:id="rId2"/>
    <p:sldLayoutId id="2147484558" r:id="rId3"/>
    <p:sldLayoutId id="2147484559" r:id="rId4"/>
    <p:sldLayoutId id="2147484560" r:id="rId5"/>
    <p:sldLayoutId id="2147484561" r:id="rId6"/>
    <p:sldLayoutId id="2147484562" r:id="rId7"/>
    <p:sldLayoutId id="2147484563" r:id="rId8"/>
    <p:sldLayoutId id="2147484564" r:id="rId9"/>
    <p:sldLayoutId id="2147484565" r:id="rId10"/>
    <p:sldLayoutId id="2147484566" r:id="rId11"/>
    <p:sldLayoutId id="214748456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it-IT"/>
          </a:p>
        </p:txBody>
      </p:sp>
      <p:sp>
        <p:nvSpPr>
          <p:cNvPr id="1030" name="Titolo 10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  <a:defRPr/>
            </a:pPr>
            <a:r>
              <a:rPr lang="it-IT" sz="3600" b="1" kern="1200" dirty="0" smtClean="0">
                <a:solidFill>
                  <a:srgbClr val="F47C04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Aspetti istituzionali: normativa e autorità competenti</a:t>
            </a:r>
            <a:r>
              <a:rPr lang="en-GB" sz="3200" b="1" kern="1200" dirty="0" smtClean="0">
                <a:solidFill>
                  <a:srgbClr val="F47C04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/>
            </a:r>
            <a:br>
              <a:rPr lang="en-GB" sz="3200" b="1" kern="1200" dirty="0" smtClean="0">
                <a:solidFill>
                  <a:srgbClr val="F47C04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</a:br>
            <a:endParaRPr lang="it-IT" dirty="0" smtClean="0">
              <a:solidFill>
                <a:srgbClr val="EB6C0D"/>
              </a:solidFill>
            </a:endParaRPr>
          </a:p>
        </p:txBody>
      </p:sp>
      <p:sp>
        <p:nvSpPr>
          <p:cNvPr id="13317" name="Rectangle 11"/>
          <p:cNvSpPr>
            <a:spLocks noChangeArrowheads="1"/>
          </p:cNvSpPr>
          <p:nvPr/>
        </p:nvSpPr>
        <p:spPr bwMode="auto">
          <a:xfrm>
            <a:off x="533400" y="3860800"/>
            <a:ext cx="80772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160" tIns="46080" rIns="92160" bIns="46080"/>
          <a:lstStyle/>
          <a:p>
            <a:pPr algn="ctr" defTabSz="449263">
              <a:lnSpc>
                <a:spcPct val="55000"/>
              </a:lnSpc>
              <a:spcBef>
                <a:spcPts val="1100"/>
              </a:spcBef>
              <a:tabLst>
                <a:tab pos="34290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sz="2800">
              <a:solidFill>
                <a:srgbClr val="FF6600"/>
              </a:solidFill>
            </a:endParaRPr>
          </a:p>
          <a:p>
            <a:pPr algn="ctr" defTabSz="449263">
              <a:lnSpc>
                <a:spcPct val="55000"/>
              </a:lnSpc>
              <a:spcBef>
                <a:spcPts val="1100"/>
              </a:spcBef>
              <a:buFont typeface="Wingdings" pitchFamily="2" charset="2"/>
              <a:buNone/>
              <a:tabLst>
                <a:tab pos="34290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800">
                <a:latin typeface="Calibri" pitchFamily="34" charset="0"/>
                <a:cs typeface="Calibri" pitchFamily="34" charset="0"/>
              </a:rPr>
              <a:t>Paolo Buccirossi</a:t>
            </a:r>
            <a:endParaRPr lang="it-IT" sz="280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chemeClr val="tx1"/>
                </a:solidFill>
              </a:rPr>
              <a:pPr eaLnBrk="1" hangingPunct="1"/>
              <a:t>2</a:t>
            </a:fld>
            <a:endParaRPr lang="it-IT" sz="1400" smtClean="0">
              <a:solidFill>
                <a:schemeClr val="tx1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9779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Indice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2276475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Introduzione alle politiche di tutela del mercato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Diritto della concorrenza: normativa e istituzioni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Regolazione dei mercati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Tutela del consumatore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3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8864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Diritto della concorrenza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422499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Norme che si applicano alle imprese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Norme relative alle condotte: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Divieto di intese restrittive della concorrenza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Divieto di abuso di posizione dominante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Norme relative a modifiche della struttura di mercato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Controllo delle operazioni di concentrazione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Due fonti: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Comunitaria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Norme del Trattato sul Funzionamento dell’Unione Europea (TFEU)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Regolamento N. 139/2004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Nazionale: legge n. 287/1990</a:t>
            </a:r>
          </a:p>
        </p:txBody>
      </p:sp>
    </p:spTree>
    <p:extLst>
      <p:ext uri="{BB962C8B-B14F-4D97-AF65-F5344CB8AC3E}">
        <p14:creationId xmlns:p14="http://schemas.microsoft.com/office/powerpoint/2010/main" val="1922081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0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0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0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0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0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0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4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858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Norme antitrust (condotte) comunitarie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Art. 101 TFUE: divieto di intese restrittive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Art. 102 TFUE: divieto di abusi di posizione dominante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it-IT" sz="2400" i="1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Elemento qualificante: pregiudizio al commercio tra SM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Ampia interpretazione del requisito</a:t>
            </a:r>
          </a:p>
        </p:txBody>
      </p:sp>
    </p:spTree>
    <p:extLst>
      <p:ext uri="{BB962C8B-B14F-4D97-AF65-F5344CB8AC3E}">
        <p14:creationId xmlns:p14="http://schemas.microsoft.com/office/powerpoint/2010/main" val="338801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5</a:t>
            </a:fld>
            <a:endParaRPr lang="it-IT" sz="1400" dirty="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2576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Art. 101 TFUE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484784"/>
            <a:ext cx="8229600" cy="4022725"/>
          </a:xfrm>
        </p:spPr>
        <p:txBody>
          <a:bodyPr/>
          <a:lstStyle/>
          <a:p>
            <a:pPr marL="0" indent="0">
              <a:buNone/>
            </a:pPr>
            <a:r>
              <a:rPr lang="it-IT" sz="1200" dirty="0"/>
              <a:t>1. Sono incompatibili con il mercato interno e vietati tutti gli accordi tra imprese, tutte le decisioni di associazioni di imprese e tutte le pratiche concordate che possano pregiudicare il commercio tra Stati membri e che abbiano per oggetto o per effetto di impedire, restringere o falsare il gioco della concorrenza all'interno del mercato interno ed in particolare quelli consistenti nel:</a:t>
            </a:r>
          </a:p>
          <a:p>
            <a:pPr marL="0" indent="0">
              <a:buNone/>
            </a:pPr>
            <a:r>
              <a:rPr lang="it-IT" sz="1200" dirty="0"/>
              <a:t>a) fissare direttamente o indirettamente i prezzi d'acquisto o di vendita ovvero altre condizioni di transazione;</a:t>
            </a:r>
          </a:p>
          <a:p>
            <a:pPr marL="0" indent="0">
              <a:buNone/>
            </a:pPr>
            <a:r>
              <a:rPr lang="it-IT" sz="1200" dirty="0"/>
              <a:t>b) limitare o controllare la produzione, gli sbocchi, lo sviluppo tecnico o gli investimenti;</a:t>
            </a:r>
          </a:p>
          <a:p>
            <a:pPr marL="0" indent="0">
              <a:buNone/>
            </a:pPr>
            <a:r>
              <a:rPr lang="it-IT" sz="1200" dirty="0"/>
              <a:t>c) ripartire i mercati o le fonti di approvvigionamento;</a:t>
            </a:r>
          </a:p>
          <a:p>
            <a:pPr marL="0" indent="0">
              <a:buNone/>
            </a:pPr>
            <a:r>
              <a:rPr lang="it-IT" sz="1200" dirty="0"/>
              <a:t>d) applicare, nei rapporti commerciali con gli altri contraenti, condizioni dissimili per prestazioni equivalenti, così da determinare per questi ultimi uno svantaggio nella concorrenza;</a:t>
            </a:r>
          </a:p>
          <a:p>
            <a:pPr marL="0" indent="0">
              <a:buNone/>
            </a:pPr>
            <a:r>
              <a:rPr lang="it-IT" sz="1200" dirty="0"/>
              <a:t>e) subordinare la conclusione di contratti all'accettazione da parte degli altri contraenti di prestazioni supplementari, che, per loro natura o secondo gli usi commerciali, non abbiano alcun nesso con l'oggetto dei contratti stessi.</a:t>
            </a:r>
          </a:p>
          <a:p>
            <a:pPr marL="0" indent="0">
              <a:buNone/>
            </a:pPr>
            <a:r>
              <a:rPr lang="it-IT" sz="1200" dirty="0"/>
              <a:t>2. Gli accordi o decisioni, vietati in virtù del presente articolo, sono nulli di pieno diritto.</a:t>
            </a:r>
          </a:p>
          <a:p>
            <a:pPr marL="0" indent="0">
              <a:buNone/>
            </a:pPr>
            <a:r>
              <a:rPr lang="it-IT" sz="1200" dirty="0"/>
              <a:t>3. Tuttavia, le disposizioni del paragrafo 1 possono essere dichiarate inapplicabili:</a:t>
            </a:r>
          </a:p>
          <a:p>
            <a:pPr marL="0" indent="0">
              <a:buNone/>
            </a:pPr>
            <a:r>
              <a:rPr lang="it-IT" sz="1200" dirty="0"/>
              <a:t>- a qualsiasi accordo o categoria di accordi fra imprese,</a:t>
            </a:r>
          </a:p>
          <a:p>
            <a:pPr marL="0" indent="0">
              <a:buNone/>
            </a:pPr>
            <a:r>
              <a:rPr lang="it-IT" sz="1200" dirty="0"/>
              <a:t>- a qualsiasi decisione o categoria di decisioni di associazioni di imprese, e</a:t>
            </a:r>
          </a:p>
          <a:p>
            <a:pPr marL="0" indent="0">
              <a:buNone/>
            </a:pPr>
            <a:r>
              <a:rPr lang="it-IT" sz="1200" dirty="0"/>
              <a:t>- a qualsiasi pratica concordata o categoria di pratiche concordate,</a:t>
            </a:r>
          </a:p>
          <a:p>
            <a:pPr marL="0" indent="0">
              <a:buNone/>
            </a:pPr>
            <a:r>
              <a:rPr lang="it-IT" sz="1200" dirty="0"/>
              <a:t>che contribuiscano a migliorare la produzione o la distribuzione dei prodotti o a promuovere il progresso tecnico o economico, pur riservando agli utilizzatori una congrua parte dell'utile che ne deriva, ed evitando di</a:t>
            </a:r>
          </a:p>
          <a:p>
            <a:pPr marL="0" indent="0">
              <a:buNone/>
            </a:pPr>
            <a:r>
              <a:rPr lang="it-IT" sz="1200" dirty="0"/>
              <a:t>a) imporre alle imprese interessate restrizioni che non siano indispensabili per raggiungere tali obiettivi;</a:t>
            </a:r>
          </a:p>
          <a:p>
            <a:pPr marL="0" indent="0">
              <a:buNone/>
            </a:pPr>
            <a:r>
              <a:rPr lang="it-IT" sz="1200" dirty="0"/>
              <a:t>b) dare a tali imprese la possibilità di eliminare la concorrenza per una parte sostanziale dei prodotti di cui trattasi.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14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6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332656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Intese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484784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Nozione di intesa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Accordo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Decisioni di associazioni di imprese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Pratiche concordate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Divieto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Oggetto o effetto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Elenco esemplificativo e non esaustivo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Eccezione al divieto, subordinata a 4 condizioni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Idonee a generare efficienze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Indispensabilità della restrizione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Vantaggio per il consumatore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Non eliminazione della concorrenza</a:t>
            </a:r>
          </a:p>
        </p:txBody>
      </p:sp>
    </p:spTree>
    <p:extLst>
      <p:ext uri="{BB962C8B-B14F-4D97-AF65-F5344CB8AC3E}">
        <p14:creationId xmlns:p14="http://schemas.microsoft.com/office/powerpoint/2010/main" val="108954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0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0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0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0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0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7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76672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Tipi di intese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772816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Intese orizzontali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Cartelli (restrizione </a:t>
            </a:r>
            <a:r>
              <a:rPr lang="it-IT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hard-core</a:t>
            </a: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)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Price fixing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Ripartizione dei mercati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it-IT" sz="16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Bid</a:t>
            </a: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it-IT" sz="16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rigging</a:t>
            </a:r>
            <a:endParaRPr lang="it-IT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914400" lvl="2" indent="0" eaLnBrk="1" hangingPunct="1">
              <a:lnSpc>
                <a:spcPct val="90000"/>
              </a:lnSpc>
              <a:buNone/>
              <a:defRPr/>
            </a:pPr>
            <a:endParaRPr lang="it-IT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Accordi di cooperazione (specializzazione, R&amp;S)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Intese verticali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Accordi di distribuzione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Accordi di fornitura</a:t>
            </a:r>
          </a:p>
        </p:txBody>
      </p:sp>
    </p:spTree>
    <p:extLst>
      <p:ext uri="{BB962C8B-B14F-4D97-AF65-F5344CB8AC3E}">
        <p14:creationId xmlns:p14="http://schemas.microsoft.com/office/powerpoint/2010/main" val="3843009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0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0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8</a:t>
            </a:fld>
            <a:endParaRPr lang="it-IT" sz="1400" dirty="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332656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Art. 102 TFUE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628800"/>
            <a:ext cx="8229600" cy="4022725"/>
          </a:xfrm>
        </p:spPr>
        <p:txBody>
          <a:bodyPr/>
          <a:lstStyle/>
          <a:p>
            <a:pPr marL="0" indent="0">
              <a:buNone/>
            </a:pP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È incompatibile con il mercato interno e vietato, nella misura in cui possa essere pregiudizievole al commercio tra Stati membri, lo sfruttamento abusivo da parte di una o più imprese di una posizione dominante sul mercato interno o su una parte sostanziale di questo.</a:t>
            </a:r>
          </a:p>
          <a:p>
            <a:pPr marL="0" indent="0">
              <a:buNone/>
            </a:pP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Tali pratiche abusive possono consistere in particolare:</a:t>
            </a:r>
          </a:p>
          <a:p>
            <a:pPr marL="0" indent="0">
              <a:buNone/>
            </a:pP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a) nell'imporre direttamente od indirettamente prezzi d'acquisto, di vendita od altre condizioni di transazione non eque;</a:t>
            </a:r>
          </a:p>
          <a:p>
            <a:pPr marL="0" indent="0">
              <a:buNone/>
            </a:pP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b) nel limitare la produzione, gli sbocchi o lo sviluppo tecnico, a danno dei consumatori;</a:t>
            </a:r>
          </a:p>
          <a:p>
            <a:pPr marL="0" indent="0">
              <a:buNone/>
            </a:pP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c) nell'applicare nei rapporti commerciali con gli altri contraenti condizioni dissimili per prestazioni equivalenti, determinando così per questi ultimi uno svantaggio per la concorrenza;</a:t>
            </a:r>
          </a:p>
          <a:p>
            <a:pPr marL="0" indent="0">
              <a:buNone/>
            </a:pP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d) nel subordinare la conclusione di contratti all'accettazione da parte degli altri contraenti di prestazioni supplementari, che, per loro natura o secondo gli usi commerciali, non abbiano alcun nesso con l'oggetto dei contratti stessi</a:t>
            </a:r>
            <a:r>
              <a:rPr lang="it-IT" sz="1600" dirty="0"/>
              <a:t>.</a:t>
            </a:r>
          </a:p>
          <a:p>
            <a:pPr marL="0" indent="0">
              <a:buNone/>
            </a:pPr>
            <a:endParaRPr lang="it-IT" sz="1200" dirty="0"/>
          </a:p>
        </p:txBody>
      </p:sp>
    </p:spTree>
    <p:extLst>
      <p:ext uri="{BB962C8B-B14F-4D97-AF65-F5344CB8AC3E}">
        <p14:creationId xmlns:p14="http://schemas.microsoft.com/office/powerpoint/2010/main" val="235016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9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76672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Abusi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700808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Nozione di posizione dominante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Sostanziale capacità di tenere comportamenti indipendenti dai concorrenti, acquirenti e, in ultima istanza, consumatori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Posizione dominante e potere di mercato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La «speciale responsabilità» dell’impresa in posizione dominante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…ma l’impresa dominante deve potere competere nel merito e anche accrescere la propria posizione di mercato</a:t>
            </a:r>
          </a:p>
        </p:txBody>
      </p:sp>
    </p:spTree>
    <p:extLst>
      <p:ext uri="{BB962C8B-B14F-4D97-AF65-F5344CB8AC3E}">
        <p14:creationId xmlns:p14="http://schemas.microsoft.com/office/powerpoint/2010/main" val="957888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10</a:t>
            </a:fld>
            <a:endParaRPr lang="it-IT" sz="1400" dirty="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977900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Tipi di abusi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2276475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Abusi di sfruttamento (e.g. prezzi non «equi»)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Abusi escludenti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Accordi di esclusiva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Sconti condizionati o fedeltà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Vendite abbinate: </a:t>
            </a:r>
            <a:r>
              <a:rPr lang="it-IT" sz="20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tying</a:t>
            </a: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o </a:t>
            </a:r>
            <a:r>
              <a:rPr lang="it-IT" sz="20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bundling</a:t>
            </a: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Prezzi predatori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Rifiuto di fornitura di risorse essenziali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Politiche di compressione dei margini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Ragioni di efficienza vs. esclusione anticoncorrenziale</a:t>
            </a:r>
          </a:p>
        </p:txBody>
      </p:sp>
    </p:spTree>
    <p:extLst>
      <p:ext uri="{BB962C8B-B14F-4D97-AF65-F5344CB8AC3E}">
        <p14:creationId xmlns:p14="http://schemas.microsoft.com/office/powerpoint/2010/main" val="1870152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0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0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11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404664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Norme antitrust (condotte) nazionali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700808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Art.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2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 L. 287/90: divieto di intese restrittive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Art.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4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L. 287/90: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deroghe al divieto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Art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3 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L. 287/90 :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divieto di abusi di posizione dominante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it-IT" sz="2400" i="1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Norme pressoché identiche a quelle comunitarie da un punto di vista sostanziale</a:t>
            </a: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83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12</a:t>
            </a:fld>
            <a:endParaRPr lang="it-IT" sz="1400" dirty="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332656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Controllo delle concentrazioni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772816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Operazioni di concentrazione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Fusioni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Acquisizioni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Imprese comuni</a:t>
            </a:r>
            <a:endParaRPr lang="it-IT" sz="20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Obbligo di notifica preventiva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Superamento di soglie predefinite di fatturato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Criteri di valutazione di una concentrazione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Nazionale: creazione o rafforzamento di una posizione dominante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Comunitario: ostacolo significativo di una concorrenza effettiva</a:t>
            </a:r>
          </a:p>
        </p:txBody>
      </p:sp>
    </p:spTree>
    <p:extLst>
      <p:ext uri="{BB962C8B-B14F-4D97-AF65-F5344CB8AC3E}">
        <p14:creationId xmlns:p14="http://schemas.microsoft.com/office/powerpoint/2010/main" val="235833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0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0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13</a:t>
            </a:fld>
            <a:endParaRPr lang="it-IT" sz="1400" dirty="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260648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Istituzioni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566515"/>
            <a:ext cx="4990008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Commissione Europea (CE)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Autorità Garante della Concorrenza e del Mercato (AGCM)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CE e AGCM hanno una competenza concorrente nell’applicazione degli articoli del TFUE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CE hanno competenze esclusive nel controllo delle concentrazioni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Rinvii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Corti nazionali (risarcimento del danno)</a:t>
            </a:r>
          </a:p>
        </p:txBody>
      </p:sp>
      <p:sp>
        <p:nvSpPr>
          <p:cNvPr id="10" name="Rectangle 10"/>
          <p:cNvSpPr txBox="1">
            <a:spLocks noChangeArrowheads="1"/>
          </p:cNvSpPr>
          <p:nvPr/>
        </p:nvSpPr>
        <p:spPr bwMode="auto">
          <a:xfrm>
            <a:off x="6516216" y="1484784"/>
            <a:ext cx="2232248" cy="4256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it-IT" sz="2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it-IT" sz="2400" kern="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it-IT" sz="2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it-IT" sz="2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Public 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it-IT" sz="2400" kern="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Enforcement</a:t>
            </a:r>
            <a:endParaRPr lang="it-IT" sz="2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it-IT" sz="2400" kern="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it-IT" sz="2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it-IT" sz="2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it-IT" sz="1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it-IT" sz="2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Private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it-IT" sz="2400" kern="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Enforcement</a:t>
            </a:r>
            <a:endParaRPr lang="it-IT" sz="2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Parentesi graffa chiusa 1"/>
          <p:cNvSpPr/>
          <p:nvPr/>
        </p:nvSpPr>
        <p:spPr bwMode="auto">
          <a:xfrm>
            <a:off x="5580112" y="1556792"/>
            <a:ext cx="720080" cy="3096344"/>
          </a:xfrm>
          <a:prstGeom prst="rightBrac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127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endParaRPr kumimoji="0" lang="it-IT" sz="3200" b="0" i="0" u="none" strike="noStrike" cap="none" normalizeH="0" baseline="0" smtClean="0">
              <a:ln>
                <a:noFill/>
              </a:ln>
              <a:solidFill>
                <a:srgbClr val="606060"/>
              </a:solidFill>
              <a:effectLst/>
              <a:latin typeface="Arial" charset="0"/>
            </a:endParaRPr>
          </a:p>
        </p:txBody>
      </p:sp>
      <p:sp>
        <p:nvSpPr>
          <p:cNvPr id="3" name="Freccia a destra 2"/>
          <p:cNvSpPr/>
          <p:nvPr/>
        </p:nvSpPr>
        <p:spPr bwMode="auto">
          <a:xfrm>
            <a:off x="5292080" y="5301208"/>
            <a:ext cx="864096" cy="216024"/>
          </a:xfrm>
          <a:prstGeom prst="rightArrow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42900" marR="0" indent="127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endParaRPr kumimoji="0" lang="it-IT" sz="3200" b="0" i="0" u="none" strike="noStrike" cap="none" normalizeH="0" baseline="0" smtClean="0">
              <a:ln>
                <a:noFill/>
              </a:ln>
              <a:solidFill>
                <a:srgbClr val="606060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1465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14</a:t>
            </a:fld>
            <a:endParaRPr lang="it-IT" sz="140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332656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Aiuti di stato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484784"/>
            <a:ext cx="8229600" cy="4104853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Art. 107 TFUE</a:t>
            </a:r>
            <a:endParaRPr lang="it-IT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  <a:sym typeface="Wingdings" pitchFamily="2" charset="2"/>
            </a:endParaRPr>
          </a:p>
          <a:p>
            <a:pPr marL="857250" lvl="1" indent="-457200" eaLnBrk="1" hangingPunct="1">
              <a:lnSpc>
                <a:spcPct val="90000"/>
              </a:lnSpc>
              <a:defRPr/>
            </a:pPr>
            <a:r>
              <a:rPr lang="it-IT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incompatibili con il mercato interno, </a:t>
            </a:r>
            <a:r>
              <a:rPr lang="it-IT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… </a:t>
            </a:r>
            <a:r>
              <a:rPr lang="it-IT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gli aiuti concessi dagli </a:t>
            </a:r>
            <a:r>
              <a:rPr lang="it-IT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Stati … che</a:t>
            </a:r>
            <a:r>
              <a:rPr lang="it-IT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, favorendo talune imprese o talune produzioni, falsino o minaccino di falsare la </a:t>
            </a:r>
            <a:r>
              <a:rPr lang="it-IT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concorrenza</a:t>
            </a:r>
          </a:p>
          <a:p>
            <a:pPr marL="857250" lvl="1" indent="-457200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Sono compatibili se:</a:t>
            </a:r>
          </a:p>
          <a:p>
            <a:pPr marL="1257300" lvl="2" indent="-457200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a </a:t>
            </a: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carattere sociale concessi ai singoli </a:t>
            </a: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consumatori</a:t>
            </a:r>
          </a:p>
          <a:p>
            <a:pPr marL="1257300" lvl="2" indent="-457200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destinati </a:t>
            </a: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a ovviare ai danni arrecati dalle calamità naturali oppure da altri eventi </a:t>
            </a: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eccezionali</a:t>
            </a:r>
          </a:p>
          <a:p>
            <a:pPr marL="857250" lvl="1" indent="-457200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Possono essere compatibili se destinati a:</a:t>
            </a:r>
          </a:p>
          <a:p>
            <a:pPr marL="1257300" lvl="2" indent="-457200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favorire </a:t>
            </a: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lo sviluppo economico delle regioni ove il tenore di vita sia anormalmente basso</a:t>
            </a:r>
            <a:endParaRPr lang="it-IT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  <a:sym typeface="Wingdings" pitchFamily="2" charset="2"/>
            </a:endParaRPr>
          </a:p>
          <a:p>
            <a:pPr marL="1257300" lvl="2" indent="-457200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promuovere </a:t>
            </a: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la realizzazione di un importante progetto di comune interesse </a:t>
            </a: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europeo</a:t>
            </a:r>
          </a:p>
          <a:p>
            <a:pPr marL="1257300" lvl="2" indent="-457200" eaLnBrk="1" hangingPunct="1">
              <a:lnSpc>
                <a:spcPct val="90000"/>
              </a:lnSpc>
              <a:defRPr/>
            </a:pP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agevolare </a:t>
            </a: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lo sviluppo di talune attività o di talune regioni </a:t>
            </a:r>
            <a:r>
              <a:rPr lang="it-IT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economiche</a:t>
            </a:r>
          </a:p>
          <a:p>
            <a:pPr marL="1257300" lvl="2" indent="-457200" eaLnBrk="1" hangingPunct="1">
              <a:lnSpc>
                <a:spcPct val="90000"/>
              </a:lnSpc>
              <a:defRPr/>
            </a:pPr>
            <a:r>
              <a:rPr lang="it-IT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  <a:sym typeface="Wingdings" pitchFamily="2" charset="2"/>
              </a:rPr>
              <a:t>promuovere la cultura e la conservazione del patrimonio</a:t>
            </a:r>
            <a:endParaRPr lang="it-IT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5510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rgbClr val="000000"/>
                </a:solidFill>
              </a:rPr>
              <a:pPr eaLnBrk="1" hangingPunct="1"/>
              <a:t>15</a:t>
            </a:fld>
            <a:endParaRPr lang="it-IT" sz="1400" dirty="0" smtClean="0">
              <a:solidFill>
                <a:srgbClr val="000000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269776"/>
            <a:ext cx="8229600" cy="1143000"/>
          </a:xfrm>
        </p:spPr>
        <p:txBody>
          <a:bodyPr/>
          <a:lstStyle/>
          <a:p>
            <a:pPr eaLnBrk="1" hangingPunct="1"/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</a:br>
            <a:r>
              <a:rPr lang="it-IT" sz="4000" dirty="0" smtClean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Regolamentazione e tutela del consumatore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1988840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Il diritto della concorrenza è insufficiente nei casi di: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Monopolio naturale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Beni pubblici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Esternalità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Asimmetrie informative</a:t>
            </a:r>
            <a:endParaRPr lang="it-IT" sz="2000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22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Hearing (Lear Presentation)">
  <a:themeElements>
    <a:clrScheme name="Puntina da disegno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3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4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6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7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8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9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0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2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23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24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25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26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27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28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29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30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3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3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33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34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35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36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37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38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39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40_Hearing (Lear Presentation)">
  <a:themeElements>
    <a:clrScheme name="Puntina da disegno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41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3.xml><?xml version="1.0" encoding="utf-8"?>
<a:theme xmlns:a="http://schemas.openxmlformats.org/drawingml/2006/main" name="42_Hearing (Lear Presentation)">
  <a:themeElements>
    <a:clrScheme name="Hearing (Lear Presentation) 15">
      <a:dk1>
        <a:srgbClr val="000000"/>
      </a:dk1>
      <a:lt1>
        <a:srgbClr val="FFFFCC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E2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4.xml><?xml version="1.0" encoding="utf-8"?>
<a:theme xmlns:a="http://schemas.openxmlformats.org/drawingml/2006/main" name="43_Hearing (Lear Presentation)">
  <a:themeElements>
    <a:clrScheme name="Personalizzato 1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Hearing (Lear Presentation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12700" algn="just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Char char="§"/>
          <a:tabLst/>
          <a:defRPr kumimoji="0" lang="it-IT" sz="3200" b="0" i="0" u="none" strike="noStrike" cap="none" normalizeH="0" baseline="0" smtClean="0">
            <a:ln>
              <a:noFill/>
            </a:ln>
            <a:solidFill>
              <a:srgbClr val="60606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Hearing (Lear Presentation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ring (Lear Presentation) 13">
        <a:dk1>
          <a:srgbClr val="000000"/>
        </a:dk1>
        <a:lt1>
          <a:srgbClr val="FFFF66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B8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4">
        <a:dk1>
          <a:srgbClr val="000000"/>
        </a:dk1>
        <a:lt1>
          <a:srgbClr val="FFFF99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C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earing (Lear Presentation) 15">
        <a:dk1>
          <a:srgbClr val="000000"/>
        </a:dk1>
        <a:lt1>
          <a:srgbClr val="FFFFCC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E2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5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6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Hearing (Lear Presentation)</Template>
  <TotalTime>14977</TotalTime>
  <Words>1087</Words>
  <Application>Microsoft Office PowerPoint</Application>
  <PresentationFormat>Presentazione su schermo (4:3)</PresentationFormat>
  <Paragraphs>170</Paragraphs>
  <Slides>15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44</vt:i4>
      </vt:variant>
      <vt:variant>
        <vt:lpstr>Titoli diapositive</vt:lpstr>
      </vt:variant>
      <vt:variant>
        <vt:i4>15</vt:i4>
      </vt:variant>
    </vt:vector>
  </HeadingPairs>
  <TitlesOfParts>
    <vt:vector size="59" baseType="lpstr">
      <vt:lpstr>Hearing (Lear Presentation)</vt:lpstr>
      <vt:lpstr>1_Hearing (Lear Presentation)</vt:lpstr>
      <vt:lpstr>2_Hearing (Lear Presentation)</vt:lpstr>
      <vt:lpstr>3_Hearing (Lear Presentation)</vt:lpstr>
      <vt:lpstr>4_Hearing (Lear Presentation)</vt:lpstr>
      <vt:lpstr>5_Hearing (Lear Presentation)</vt:lpstr>
      <vt:lpstr>6_Hearing (Lear Presentation)</vt:lpstr>
      <vt:lpstr>7_Hearing (Lear Presentation)</vt:lpstr>
      <vt:lpstr>8_Hearing (Lear Presentation)</vt:lpstr>
      <vt:lpstr>9_Hearing (Lear Presentation)</vt:lpstr>
      <vt:lpstr>10_Hearing (Lear Presentation)</vt:lpstr>
      <vt:lpstr>11_Hearing (Lear Presentation)</vt:lpstr>
      <vt:lpstr>12_Hearing (Lear Presentation)</vt:lpstr>
      <vt:lpstr>13_Hearing (Lear Presentation)</vt:lpstr>
      <vt:lpstr>14_Hearing (Lear Presentation)</vt:lpstr>
      <vt:lpstr>15_Hearing (Lear Presentation)</vt:lpstr>
      <vt:lpstr>16_Hearing (Lear Presentation)</vt:lpstr>
      <vt:lpstr>17_Hearing (Lear Presentation)</vt:lpstr>
      <vt:lpstr>18_Hearing (Lear Presentation)</vt:lpstr>
      <vt:lpstr>19_Hearing (Lear Presentation)</vt:lpstr>
      <vt:lpstr>20_Hearing (Lear Presentation)</vt:lpstr>
      <vt:lpstr>21_Hearing (Lear Presentation)</vt:lpstr>
      <vt:lpstr>22_Hearing (Lear Presentation)</vt:lpstr>
      <vt:lpstr>23_Hearing (Lear Presentation)</vt:lpstr>
      <vt:lpstr>24_Hearing (Lear Presentation)</vt:lpstr>
      <vt:lpstr>25_Hearing (Lear Presentation)</vt:lpstr>
      <vt:lpstr>26_Hearing (Lear Presentation)</vt:lpstr>
      <vt:lpstr>27_Hearing (Lear Presentation)</vt:lpstr>
      <vt:lpstr>28_Hearing (Lear Presentation)</vt:lpstr>
      <vt:lpstr>29_Hearing (Lear Presentation)</vt:lpstr>
      <vt:lpstr>30_Hearing (Lear Presentation)</vt:lpstr>
      <vt:lpstr>31_Hearing (Lear Presentation)</vt:lpstr>
      <vt:lpstr>32_Hearing (Lear Presentation)</vt:lpstr>
      <vt:lpstr>33_Hearing (Lear Presentation)</vt:lpstr>
      <vt:lpstr>34_Hearing (Lear Presentation)</vt:lpstr>
      <vt:lpstr>35_Hearing (Lear Presentation)</vt:lpstr>
      <vt:lpstr>36_Hearing (Lear Presentation)</vt:lpstr>
      <vt:lpstr>37_Hearing (Lear Presentation)</vt:lpstr>
      <vt:lpstr>38_Hearing (Lear Presentation)</vt:lpstr>
      <vt:lpstr>39_Hearing (Lear Presentation)</vt:lpstr>
      <vt:lpstr>40_Hearing (Lear Presentation)</vt:lpstr>
      <vt:lpstr>41_Hearing (Lear Presentation)</vt:lpstr>
      <vt:lpstr>42_Hearing (Lear Presentation)</vt:lpstr>
      <vt:lpstr>43_Hearing (Lear Presentation)</vt:lpstr>
      <vt:lpstr>Aspetti istituzionali: normativa e autorità competenti </vt:lpstr>
      <vt:lpstr>Indice</vt:lpstr>
      <vt:lpstr>Diritto della concorrenza</vt:lpstr>
      <vt:lpstr>Norme antitrust (condotte) comunitarie</vt:lpstr>
      <vt:lpstr>Art. 101 TFUE</vt:lpstr>
      <vt:lpstr>Intese</vt:lpstr>
      <vt:lpstr>Tipi di intese</vt:lpstr>
      <vt:lpstr>Art. 102 TFUE</vt:lpstr>
      <vt:lpstr>Abusi</vt:lpstr>
      <vt:lpstr>Tipi di abusi</vt:lpstr>
      <vt:lpstr>Norme antitrust (condotte) nazionali</vt:lpstr>
      <vt:lpstr>Controllo delle concentrazioni</vt:lpstr>
      <vt:lpstr>Istituzioni</vt:lpstr>
      <vt:lpstr>Aiuti di stato</vt:lpstr>
      <vt:lpstr> Regolamentazione e tutela del consumatore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Segnalazione  Atos Origin</dc:title>
  <dc:creator>Laura Ferrari Bravo</dc:creator>
  <cp:lastModifiedBy>Paolo Buccirossi</cp:lastModifiedBy>
  <cp:revision>758</cp:revision>
  <cp:lastPrinted>2013-06-17T12:23:07Z</cp:lastPrinted>
  <dcterms:created xsi:type="dcterms:W3CDTF">2006-04-26T08:46:12Z</dcterms:created>
  <dcterms:modified xsi:type="dcterms:W3CDTF">2014-10-01T11:26:19Z</dcterms:modified>
</cp:coreProperties>
</file>