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Masters/slideMaster38.xml" ContentType="application/vnd.openxmlformats-officedocument.presentationml.slideMaster+xml"/>
  <Override PartName="/ppt/slideMasters/slideMaster39.xml" ContentType="application/vnd.openxmlformats-officedocument.presentationml.slideMaster+xml"/>
  <Override PartName="/ppt/slideMasters/slideMaster40.xml" ContentType="application/vnd.openxmlformats-officedocument.presentationml.slideMaster+xml"/>
  <Override PartName="/ppt/slideMasters/slideMaster41.xml" ContentType="application/vnd.openxmlformats-officedocument.presentationml.slideMaster+xml"/>
  <Override PartName="/ppt/slideMasters/slideMaster42.xml" ContentType="application/vnd.openxmlformats-officedocument.presentationml.slideMaster+xml"/>
  <Override PartName="/ppt/slideMasters/slideMaster43.xml" ContentType="application/vnd.openxmlformats-officedocument.presentationml.slideMaster+xml"/>
  <Override PartName="/ppt/slideMasters/slideMaster4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7.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8.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9.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10.xml" ContentType="application/vnd.openxmlformats-officedocument.theme+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1.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theme/theme12.xml" ContentType="application/vnd.openxmlformats-officedocument.theme+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13.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theme/theme14.xml" ContentType="application/vnd.openxmlformats-officedocument.theme+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theme/theme15.xml" ContentType="application/vnd.openxmlformats-officedocument.theme+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theme/theme16.xml" ContentType="application/vnd.openxmlformats-officedocument.theme+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theme/theme17.xml" ContentType="application/vnd.openxmlformats-officedocument.theme+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theme/theme18.xml" ContentType="application/vnd.openxmlformats-officedocument.theme+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theme/theme19.xml" ContentType="application/vnd.openxmlformats-officedocument.theme+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theme/theme20.xml" ContentType="application/vnd.openxmlformats-officedocument.theme+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theme/theme21.xml" ContentType="application/vnd.openxmlformats-officedocument.theme+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theme/theme22.xml" ContentType="application/vnd.openxmlformats-officedocument.theme+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theme/theme23.xml" ContentType="application/vnd.openxmlformats-officedocument.theme+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theme/theme24.xml" ContentType="application/vnd.openxmlformats-officedocument.theme+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theme/theme25.xml" ContentType="application/vnd.openxmlformats-officedocument.theme+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theme/theme26.xml" ContentType="application/vnd.openxmlformats-officedocument.theme+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theme/theme27.xml" ContentType="application/vnd.openxmlformats-officedocument.theme+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theme/theme28.xml" ContentType="application/vnd.openxmlformats-officedocument.theme+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theme/theme29.xml" ContentType="application/vnd.openxmlformats-officedocument.theme+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theme/theme30.xml" ContentType="application/vnd.openxmlformats-officedocument.theme+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theme/theme31.xml" ContentType="application/vnd.openxmlformats-officedocument.theme+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theme/theme32.xml" ContentType="application/vnd.openxmlformats-officedocument.theme+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theme/theme33.xml" ContentType="application/vnd.openxmlformats-officedocument.theme+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theme/theme34.xml" ContentType="application/vnd.openxmlformats-officedocument.theme+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theme/theme35.xml" ContentType="application/vnd.openxmlformats-officedocument.theme+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theme/theme36.xml" ContentType="application/vnd.openxmlformats-officedocument.theme+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slideLayouts/slideLayout440.xml" ContentType="application/vnd.openxmlformats-officedocument.presentationml.slideLayout+xml"/>
  <Override PartName="/ppt/slideLayouts/slideLayout441.xml" ContentType="application/vnd.openxmlformats-officedocument.presentationml.slideLayout+xml"/>
  <Override PartName="/ppt/slideLayouts/slideLayout442.xml" ContentType="application/vnd.openxmlformats-officedocument.presentationml.slideLayout+xml"/>
  <Override PartName="/ppt/slideLayouts/slideLayout443.xml" ContentType="application/vnd.openxmlformats-officedocument.presentationml.slideLayout+xml"/>
  <Override PartName="/ppt/slideLayouts/slideLayout444.xml" ContentType="application/vnd.openxmlformats-officedocument.presentationml.slideLayout+xml"/>
  <Override PartName="/ppt/theme/theme37.xml" ContentType="application/vnd.openxmlformats-officedocument.theme+xml"/>
  <Override PartName="/ppt/slideLayouts/slideLayout445.xml" ContentType="application/vnd.openxmlformats-officedocument.presentationml.slideLayout+xml"/>
  <Override PartName="/ppt/slideLayouts/slideLayout446.xml" ContentType="application/vnd.openxmlformats-officedocument.presentationml.slideLayout+xml"/>
  <Override PartName="/ppt/slideLayouts/slideLayout447.xml" ContentType="application/vnd.openxmlformats-officedocument.presentationml.slideLayout+xml"/>
  <Override PartName="/ppt/slideLayouts/slideLayout448.xml" ContentType="application/vnd.openxmlformats-officedocument.presentationml.slideLayout+xml"/>
  <Override PartName="/ppt/slideLayouts/slideLayout449.xml" ContentType="application/vnd.openxmlformats-officedocument.presentationml.slideLayout+xml"/>
  <Override PartName="/ppt/slideLayouts/slideLayout450.xml" ContentType="application/vnd.openxmlformats-officedocument.presentationml.slideLayout+xml"/>
  <Override PartName="/ppt/slideLayouts/slideLayout451.xml" ContentType="application/vnd.openxmlformats-officedocument.presentationml.slideLayout+xml"/>
  <Override PartName="/ppt/slideLayouts/slideLayout452.xml" ContentType="application/vnd.openxmlformats-officedocument.presentationml.slideLayout+xml"/>
  <Override PartName="/ppt/slideLayouts/slideLayout453.xml" ContentType="application/vnd.openxmlformats-officedocument.presentationml.slideLayout+xml"/>
  <Override PartName="/ppt/slideLayouts/slideLayout454.xml" ContentType="application/vnd.openxmlformats-officedocument.presentationml.slideLayout+xml"/>
  <Override PartName="/ppt/slideLayouts/slideLayout455.xml" ContentType="application/vnd.openxmlformats-officedocument.presentationml.slideLayout+xml"/>
  <Override PartName="/ppt/slideLayouts/slideLayout456.xml" ContentType="application/vnd.openxmlformats-officedocument.presentationml.slideLayout+xml"/>
  <Override PartName="/ppt/theme/theme38.xml" ContentType="application/vnd.openxmlformats-officedocument.theme+xml"/>
  <Override PartName="/ppt/slideLayouts/slideLayout457.xml" ContentType="application/vnd.openxmlformats-officedocument.presentationml.slideLayout+xml"/>
  <Override PartName="/ppt/slideLayouts/slideLayout458.xml" ContentType="application/vnd.openxmlformats-officedocument.presentationml.slideLayout+xml"/>
  <Override PartName="/ppt/slideLayouts/slideLayout459.xml" ContentType="application/vnd.openxmlformats-officedocument.presentationml.slideLayout+xml"/>
  <Override PartName="/ppt/slideLayouts/slideLayout460.xml" ContentType="application/vnd.openxmlformats-officedocument.presentationml.slideLayout+xml"/>
  <Override PartName="/ppt/slideLayouts/slideLayout461.xml" ContentType="application/vnd.openxmlformats-officedocument.presentationml.slideLayout+xml"/>
  <Override PartName="/ppt/slideLayouts/slideLayout462.xml" ContentType="application/vnd.openxmlformats-officedocument.presentationml.slideLayout+xml"/>
  <Override PartName="/ppt/slideLayouts/slideLayout463.xml" ContentType="application/vnd.openxmlformats-officedocument.presentationml.slideLayout+xml"/>
  <Override PartName="/ppt/slideLayouts/slideLayout464.xml" ContentType="application/vnd.openxmlformats-officedocument.presentationml.slideLayout+xml"/>
  <Override PartName="/ppt/slideLayouts/slideLayout465.xml" ContentType="application/vnd.openxmlformats-officedocument.presentationml.slideLayout+xml"/>
  <Override PartName="/ppt/slideLayouts/slideLayout466.xml" ContentType="application/vnd.openxmlformats-officedocument.presentationml.slideLayout+xml"/>
  <Override PartName="/ppt/slideLayouts/slideLayout467.xml" ContentType="application/vnd.openxmlformats-officedocument.presentationml.slideLayout+xml"/>
  <Override PartName="/ppt/slideLayouts/slideLayout468.xml" ContentType="application/vnd.openxmlformats-officedocument.presentationml.slideLayout+xml"/>
  <Override PartName="/ppt/theme/theme39.xml" ContentType="application/vnd.openxmlformats-officedocument.theme+xml"/>
  <Override PartName="/ppt/slideLayouts/slideLayout469.xml" ContentType="application/vnd.openxmlformats-officedocument.presentationml.slideLayout+xml"/>
  <Override PartName="/ppt/slideLayouts/slideLayout470.xml" ContentType="application/vnd.openxmlformats-officedocument.presentationml.slideLayout+xml"/>
  <Override PartName="/ppt/slideLayouts/slideLayout471.xml" ContentType="application/vnd.openxmlformats-officedocument.presentationml.slideLayout+xml"/>
  <Override PartName="/ppt/slideLayouts/slideLayout472.xml" ContentType="application/vnd.openxmlformats-officedocument.presentationml.slideLayout+xml"/>
  <Override PartName="/ppt/slideLayouts/slideLayout473.xml" ContentType="application/vnd.openxmlformats-officedocument.presentationml.slideLayout+xml"/>
  <Override PartName="/ppt/slideLayouts/slideLayout474.xml" ContentType="application/vnd.openxmlformats-officedocument.presentationml.slideLayout+xml"/>
  <Override PartName="/ppt/slideLayouts/slideLayout475.xml" ContentType="application/vnd.openxmlformats-officedocument.presentationml.slideLayout+xml"/>
  <Override PartName="/ppt/slideLayouts/slideLayout476.xml" ContentType="application/vnd.openxmlformats-officedocument.presentationml.slideLayout+xml"/>
  <Override PartName="/ppt/slideLayouts/slideLayout477.xml" ContentType="application/vnd.openxmlformats-officedocument.presentationml.slideLayout+xml"/>
  <Override PartName="/ppt/slideLayouts/slideLayout478.xml" ContentType="application/vnd.openxmlformats-officedocument.presentationml.slideLayout+xml"/>
  <Override PartName="/ppt/slideLayouts/slideLayout479.xml" ContentType="application/vnd.openxmlformats-officedocument.presentationml.slideLayout+xml"/>
  <Override PartName="/ppt/slideLayouts/slideLayout480.xml" ContentType="application/vnd.openxmlformats-officedocument.presentationml.slideLayout+xml"/>
  <Override PartName="/ppt/theme/theme40.xml" ContentType="application/vnd.openxmlformats-officedocument.theme+xml"/>
  <Override PartName="/ppt/slideLayouts/slideLayout481.xml" ContentType="application/vnd.openxmlformats-officedocument.presentationml.slideLayout+xml"/>
  <Override PartName="/ppt/slideLayouts/slideLayout482.xml" ContentType="application/vnd.openxmlformats-officedocument.presentationml.slideLayout+xml"/>
  <Override PartName="/ppt/slideLayouts/slideLayout483.xml" ContentType="application/vnd.openxmlformats-officedocument.presentationml.slideLayout+xml"/>
  <Override PartName="/ppt/slideLayouts/slideLayout484.xml" ContentType="application/vnd.openxmlformats-officedocument.presentationml.slideLayout+xml"/>
  <Override PartName="/ppt/slideLayouts/slideLayout485.xml" ContentType="application/vnd.openxmlformats-officedocument.presentationml.slideLayout+xml"/>
  <Override PartName="/ppt/slideLayouts/slideLayout486.xml" ContentType="application/vnd.openxmlformats-officedocument.presentationml.slideLayout+xml"/>
  <Override PartName="/ppt/slideLayouts/slideLayout487.xml" ContentType="application/vnd.openxmlformats-officedocument.presentationml.slideLayout+xml"/>
  <Override PartName="/ppt/slideLayouts/slideLayout488.xml" ContentType="application/vnd.openxmlformats-officedocument.presentationml.slideLayout+xml"/>
  <Override PartName="/ppt/slideLayouts/slideLayout489.xml" ContentType="application/vnd.openxmlformats-officedocument.presentationml.slideLayout+xml"/>
  <Override PartName="/ppt/slideLayouts/slideLayout490.xml" ContentType="application/vnd.openxmlformats-officedocument.presentationml.slideLayout+xml"/>
  <Override PartName="/ppt/slideLayouts/slideLayout491.xml" ContentType="application/vnd.openxmlformats-officedocument.presentationml.slideLayout+xml"/>
  <Override PartName="/ppt/slideLayouts/slideLayout492.xml" ContentType="application/vnd.openxmlformats-officedocument.presentationml.slideLayout+xml"/>
  <Override PartName="/ppt/theme/theme41.xml" ContentType="application/vnd.openxmlformats-officedocument.theme+xml"/>
  <Override PartName="/ppt/slideLayouts/slideLayout493.xml" ContentType="application/vnd.openxmlformats-officedocument.presentationml.slideLayout+xml"/>
  <Override PartName="/ppt/slideLayouts/slideLayout494.xml" ContentType="application/vnd.openxmlformats-officedocument.presentationml.slideLayout+xml"/>
  <Override PartName="/ppt/slideLayouts/slideLayout495.xml" ContentType="application/vnd.openxmlformats-officedocument.presentationml.slideLayout+xml"/>
  <Override PartName="/ppt/slideLayouts/slideLayout496.xml" ContentType="application/vnd.openxmlformats-officedocument.presentationml.slideLayout+xml"/>
  <Override PartName="/ppt/slideLayouts/slideLayout497.xml" ContentType="application/vnd.openxmlformats-officedocument.presentationml.slideLayout+xml"/>
  <Override PartName="/ppt/slideLayouts/slideLayout498.xml" ContentType="application/vnd.openxmlformats-officedocument.presentationml.slideLayout+xml"/>
  <Override PartName="/ppt/slideLayouts/slideLayout499.xml" ContentType="application/vnd.openxmlformats-officedocument.presentationml.slideLayout+xml"/>
  <Override PartName="/ppt/slideLayouts/slideLayout500.xml" ContentType="application/vnd.openxmlformats-officedocument.presentationml.slideLayout+xml"/>
  <Override PartName="/ppt/slideLayouts/slideLayout501.xml" ContentType="application/vnd.openxmlformats-officedocument.presentationml.slideLayout+xml"/>
  <Override PartName="/ppt/slideLayouts/slideLayout502.xml" ContentType="application/vnd.openxmlformats-officedocument.presentationml.slideLayout+xml"/>
  <Override PartName="/ppt/slideLayouts/slideLayout503.xml" ContentType="application/vnd.openxmlformats-officedocument.presentationml.slideLayout+xml"/>
  <Override PartName="/ppt/slideLayouts/slideLayout504.xml" ContentType="application/vnd.openxmlformats-officedocument.presentationml.slideLayout+xml"/>
  <Override PartName="/ppt/theme/theme42.xml" ContentType="application/vnd.openxmlformats-officedocument.theme+xml"/>
  <Override PartName="/ppt/slideLayouts/slideLayout505.xml" ContentType="application/vnd.openxmlformats-officedocument.presentationml.slideLayout+xml"/>
  <Override PartName="/ppt/slideLayouts/slideLayout506.xml" ContentType="application/vnd.openxmlformats-officedocument.presentationml.slideLayout+xml"/>
  <Override PartName="/ppt/slideLayouts/slideLayout507.xml" ContentType="application/vnd.openxmlformats-officedocument.presentationml.slideLayout+xml"/>
  <Override PartName="/ppt/slideLayouts/slideLayout508.xml" ContentType="application/vnd.openxmlformats-officedocument.presentationml.slideLayout+xml"/>
  <Override PartName="/ppt/slideLayouts/slideLayout509.xml" ContentType="application/vnd.openxmlformats-officedocument.presentationml.slideLayout+xml"/>
  <Override PartName="/ppt/slideLayouts/slideLayout510.xml" ContentType="application/vnd.openxmlformats-officedocument.presentationml.slideLayout+xml"/>
  <Override PartName="/ppt/slideLayouts/slideLayout511.xml" ContentType="application/vnd.openxmlformats-officedocument.presentationml.slideLayout+xml"/>
  <Override PartName="/ppt/slideLayouts/slideLayout512.xml" ContentType="application/vnd.openxmlformats-officedocument.presentationml.slideLayout+xml"/>
  <Override PartName="/ppt/slideLayouts/slideLayout513.xml" ContentType="application/vnd.openxmlformats-officedocument.presentationml.slideLayout+xml"/>
  <Override PartName="/ppt/slideLayouts/slideLayout514.xml" ContentType="application/vnd.openxmlformats-officedocument.presentationml.slideLayout+xml"/>
  <Override PartName="/ppt/slideLayouts/slideLayout515.xml" ContentType="application/vnd.openxmlformats-officedocument.presentationml.slideLayout+xml"/>
  <Override PartName="/ppt/slideLayouts/slideLayout516.xml" ContentType="application/vnd.openxmlformats-officedocument.presentationml.slideLayout+xml"/>
  <Override PartName="/ppt/theme/theme43.xml" ContentType="application/vnd.openxmlformats-officedocument.theme+xml"/>
  <Override PartName="/ppt/slideLayouts/slideLayout517.xml" ContentType="application/vnd.openxmlformats-officedocument.presentationml.slideLayout+xml"/>
  <Override PartName="/ppt/slideLayouts/slideLayout518.xml" ContentType="application/vnd.openxmlformats-officedocument.presentationml.slideLayout+xml"/>
  <Override PartName="/ppt/slideLayouts/slideLayout519.xml" ContentType="application/vnd.openxmlformats-officedocument.presentationml.slideLayout+xml"/>
  <Override PartName="/ppt/slideLayouts/slideLayout520.xml" ContentType="application/vnd.openxmlformats-officedocument.presentationml.slideLayout+xml"/>
  <Override PartName="/ppt/slideLayouts/slideLayout521.xml" ContentType="application/vnd.openxmlformats-officedocument.presentationml.slideLayout+xml"/>
  <Override PartName="/ppt/slideLayouts/slideLayout522.xml" ContentType="application/vnd.openxmlformats-officedocument.presentationml.slideLayout+xml"/>
  <Override PartName="/ppt/slideLayouts/slideLayout523.xml" ContentType="application/vnd.openxmlformats-officedocument.presentationml.slideLayout+xml"/>
  <Override PartName="/ppt/slideLayouts/slideLayout524.xml" ContentType="application/vnd.openxmlformats-officedocument.presentationml.slideLayout+xml"/>
  <Override PartName="/ppt/slideLayouts/slideLayout525.xml" ContentType="application/vnd.openxmlformats-officedocument.presentationml.slideLayout+xml"/>
  <Override PartName="/ppt/slideLayouts/slideLayout526.xml" ContentType="application/vnd.openxmlformats-officedocument.presentationml.slideLayout+xml"/>
  <Override PartName="/ppt/slideLayouts/slideLayout527.xml" ContentType="application/vnd.openxmlformats-officedocument.presentationml.slideLayout+xml"/>
  <Override PartName="/ppt/slideLayouts/slideLayout528.xml" ContentType="application/vnd.openxmlformats-officedocument.presentationml.slideLayout+xml"/>
  <Override PartName="/ppt/theme/theme44.xml" ContentType="application/vnd.openxmlformats-officedocument.theme+xml"/>
  <Override PartName="/ppt/theme/theme45.xml" ContentType="application/vnd.openxmlformats-officedocument.theme+xml"/>
  <Override PartName="/ppt/theme/theme4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1" r:id="rId2"/>
    <p:sldMasterId id="2147483674" r:id="rId3"/>
    <p:sldMasterId id="2147483687" r:id="rId4"/>
    <p:sldMasterId id="2147483736" r:id="rId5"/>
    <p:sldMasterId id="2147483749" r:id="rId6"/>
    <p:sldMasterId id="2147483822" r:id="rId7"/>
    <p:sldMasterId id="2147483835" r:id="rId8"/>
    <p:sldMasterId id="2147483848" r:id="rId9"/>
    <p:sldMasterId id="2147483861" r:id="rId10"/>
    <p:sldMasterId id="2147483874" r:id="rId11"/>
    <p:sldMasterId id="2147484007" r:id="rId12"/>
    <p:sldMasterId id="2147484152" r:id="rId13"/>
    <p:sldMasterId id="2147484165" r:id="rId14"/>
    <p:sldMasterId id="2147484178" r:id="rId15"/>
    <p:sldMasterId id="2147484191" r:id="rId16"/>
    <p:sldMasterId id="2147484204" r:id="rId17"/>
    <p:sldMasterId id="2147484217" r:id="rId18"/>
    <p:sldMasterId id="2147484230" r:id="rId19"/>
    <p:sldMasterId id="2147484243" r:id="rId20"/>
    <p:sldMasterId id="2147484256" r:id="rId21"/>
    <p:sldMasterId id="2147484269" r:id="rId22"/>
    <p:sldMasterId id="2147484282" r:id="rId23"/>
    <p:sldMasterId id="2147484295" r:id="rId24"/>
    <p:sldMasterId id="2147484308" r:id="rId25"/>
    <p:sldMasterId id="2147484321" r:id="rId26"/>
    <p:sldMasterId id="2147484334" r:id="rId27"/>
    <p:sldMasterId id="2147484347" r:id="rId28"/>
    <p:sldMasterId id="2147484360" r:id="rId29"/>
    <p:sldMasterId id="2147484373" r:id="rId30"/>
    <p:sldMasterId id="2147484386" r:id="rId31"/>
    <p:sldMasterId id="2147484399" r:id="rId32"/>
    <p:sldMasterId id="2147484412" r:id="rId33"/>
    <p:sldMasterId id="2147484425" r:id="rId34"/>
    <p:sldMasterId id="2147484438" r:id="rId35"/>
    <p:sldMasterId id="2147484451" r:id="rId36"/>
    <p:sldMasterId id="2147484464" r:id="rId37"/>
    <p:sldMasterId id="2147484477" r:id="rId38"/>
    <p:sldMasterId id="2147484490" r:id="rId39"/>
    <p:sldMasterId id="2147484503" r:id="rId40"/>
    <p:sldMasterId id="2147484516" r:id="rId41"/>
    <p:sldMasterId id="2147484529" r:id="rId42"/>
    <p:sldMasterId id="2147484542" r:id="rId43"/>
    <p:sldMasterId id="2147484555" r:id="rId44"/>
  </p:sldMasterIdLst>
  <p:notesMasterIdLst>
    <p:notesMasterId r:id="rId60"/>
  </p:notesMasterIdLst>
  <p:handoutMasterIdLst>
    <p:handoutMasterId r:id="rId61"/>
  </p:handoutMasterIdLst>
  <p:sldIdLst>
    <p:sldId id="256" r:id="rId45"/>
    <p:sldId id="283" r:id="rId46"/>
    <p:sldId id="297" r:id="rId47"/>
    <p:sldId id="368" r:id="rId48"/>
    <p:sldId id="369" r:id="rId49"/>
    <p:sldId id="370" r:id="rId50"/>
    <p:sldId id="371" r:id="rId51"/>
    <p:sldId id="361" r:id="rId52"/>
    <p:sldId id="372" r:id="rId53"/>
    <p:sldId id="373" r:id="rId54"/>
    <p:sldId id="374" r:id="rId55"/>
    <p:sldId id="365" r:id="rId56"/>
    <p:sldId id="375" r:id="rId57"/>
    <p:sldId id="367" r:id="rId58"/>
    <p:sldId id="366" r:id="rId59"/>
  </p:sldIdLst>
  <p:sldSz cx="9144000" cy="6858000" type="screen4x3"/>
  <p:notesSz cx="6807200" cy="9939338"/>
  <p:defaultTextStyle>
    <a:defPPr>
      <a:defRPr lang="it-IT"/>
    </a:defPPr>
    <a:lvl1pPr algn="just" rtl="0" fontAlgn="base">
      <a:spcBef>
        <a:spcPct val="0"/>
      </a:spcBef>
      <a:spcAft>
        <a:spcPct val="0"/>
      </a:spcAft>
      <a:buFont typeface="Wingdings" pitchFamily="2" charset="2"/>
      <a:buChar char="§"/>
      <a:defRPr sz="3200" kern="1200">
        <a:solidFill>
          <a:srgbClr val="606060"/>
        </a:solidFill>
        <a:latin typeface="Arial" charset="0"/>
        <a:ea typeface="+mn-ea"/>
        <a:cs typeface="+mn-cs"/>
      </a:defRPr>
    </a:lvl1pPr>
    <a:lvl2pPr marL="457200" algn="just" rtl="0" fontAlgn="base">
      <a:spcBef>
        <a:spcPct val="0"/>
      </a:spcBef>
      <a:spcAft>
        <a:spcPct val="0"/>
      </a:spcAft>
      <a:buFont typeface="Wingdings" pitchFamily="2" charset="2"/>
      <a:buChar char="§"/>
      <a:defRPr sz="3200" kern="1200">
        <a:solidFill>
          <a:srgbClr val="606060"/>
        </a:solidFill>
        <a:latin typeface="Arial" charset="0"/>
        <a:ea typeface="+mn-ea"/>
        <a:cs typeface="+mn-cs"/>
      </a:defRPr>
    </a:lvl2pPr>
    <a:lvl3pPr marL="914400" algn="just" rtl="0" fontAlgn="base">
      <a:spcBef>
        <a:spcPct val="0"/>
      </a:spcBef>
      <a:spcAft>
        <a:spcPct val="0"/>
      </a:spcAft>
      <a:buFont typeface="Wingdings" pitchFamily="2" charset="2"/>
      <a:buChar char="§"/>
      <a:defRPr sz="3200" kern="1200">
        <a:solidFill>
          <a:srgbClr val="606060"/>
        </a:solidFill>
        <a:latin typeface="Arial" charset="0"/>
        <a:ea typeface="+mn-ea"/>
        <a:cs typeface="+mn-cs"/>
      </a:defRPr>
    </a:lvl3pPr>
    <a:lvl4pPr marL="1371600" algn="just" rtl="0" fontAlgn="base">
      <a:spcBef>
        <a:spcPct val="0"/>
      </a:spcBef>
      <a:spcAft>
        <a:spcPct val="0"/>
      </a:spcAft>
      <a:buFont typeface="Wingdings" pitchFamily="2" charset="2"/>
      <a:buChar char="§"/>
      <a:defRPr sz="3200" kern="1200">
        <a:solidFill>
          <a:srgbClr val="606060"/>
        </a:solidFill>
        <a:latin typeface="Arial" charset="0"/>
        <a:ea typeface="+mn-ea"/>
        <a:cs typeface="+mn-cs"/>
      </a:defRPr>
    </a:lvl4pPr>
    <a:lvl5pPr marL="1828800" algn="just" rtl="0" fontAlgn="base">
      <a:spcBef>
        <a:spcPct val="0"/>
      </a:spcBef>
      <a:spcAft>
        <a:spcPct val="0"/>
      </a:spcAft>
      <a:buFont typeface="Wingdings" pitchFamily="2" charset="2"/>
      <a:buChar char="§"/>
      <a:defRPr sz="3200" kern="1200">
        <a:solidFill>
          <a:srgbClr val="606060"/>
        </a:solidFill>
        <a:latin typeface="Arial" charset="0"/>
        <a:ea typeface="+mn-ea"/>
        <a:cs typeface="+mn-cs"/>
      </a:defRPr>
    </a:lvl5pPr>
    <a:lvl6pPr marL="2286000" algn="l" defTabSz="914400" rtl="0" eaLnBrk="1" latinLnBrk="0" hangingPunct="1">
      <a:defRPr sz="3200" kern="1200">
        <a:solidFill>
          <a:srgbClr val="606060"/>
        </a:solidFill>
        <a:latin typeface="Arial" charset="0"/>
        <a:ea typeface="+mn-ea"/>
        <a:cs typeface="+mn-cs"/>
      </a:defRPr>
    </a:lvl6pPr>
    <a:lvl7pPr marL="2743200" algn="l" defTabSz="914400" rtl="0" eaLnBrk="1" latinLnBrk="0" hangingPunct="1">
      <a:defRPr sz="3200" kern="1200">
        <a:solidFill>
          <a:srgbClr val="606060"/>
        </a:solidFill>
        <a:latin typeface="Arial" charset="0"/>
        <a:ea typeface="+mn-ea"/>
        <a:cs typeface="+mn-cs"/>
      </a:defRPr>
    </a:lvl7pPr>
    <a:lvl8pPr marL="3200400" algn="l" defTabSz="914400" rtl="0" eaLnBrk="1" latinLnBrk="0" hangingPunct="1">
      <a:defRPr sz="3200" kern="1200">
        <a:solidFill>
          <a:srgbClr val="606060"/>
        </a:solidFill>
        <a:latin typeface="Arial" charset="0"/>
        <a:ea typeface="+mn-ea"/>
        <a:cs typeface="+mn-cs"/>
      </a:defRPr>
    </a:lvl8pPr>
    <a:lvl9pPr marL="3657600" algn="l" defTabSz="914400" rtl="0" eaLnBrk="1" latinLnBrk="0" hangingPunct="1">
      <a:defRPr sz="3200" kern="1200">
        <a:solidFill>
          <a:srgbClr val="606060"/>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EB6C0D"/>
    <a:srgbClr val="909090"/>
    <a:srgbClr val="D5D5D5"/>
    <a:srgbClr val="949494"/>
    <a:srgbClr val="828282"/>
    <a:srgbClr val="545454"/>
    <a:srgbClr val="606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01" autoAdjust="0"/>
    <p:restoredTop sz="94473" autoAdjust="0"/>
  </p:normalViewPr>
  <p:slideViewPr>
    <p:cSldViewPr>
      <p:cViewPr varScale="1">
        <p:scale>
          <a:sx n="110" d="100"/>
          <a:sy n="110" d="100"/>
        </p:scale>
        <p:origin x="-164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Master" Target="slideMasters/slideMaster26.xml"/><Relationship Id="rId39" Type="http://schemas.openxmlformats.org/officeDocument/2006/relationships/slideMaster" Target="slideMasters/slideMaster39.xml"/><Relationship Id="rId21" Type="http://schemas.openxmlformats.org/officeDocument/2006/relationships/slideMaster" Target="slideMasters/slideMaster21.xml"/><Relationship Id="rId34" Type="http://schemas.openxmlformats.org/officeDocument/2006/relationships/slideMaster" Target="slideMasters/slideMaster34.xml"/><Relationship Id="rId42" Type="http://schemas.openxmlformats.org/officeDocument/2006/relationships/slideMaster" Target="slideMasters/slideMaster42.xml"/><Relationship Id="rId47" Type="http://schemas.openxmlformats.org/officeDocument/2006/relationships/slide" Target="slides/slide3.xml"/><Relationship Id="rId50" Type="http://schemas.openxmlformats.org/officeDocument/2006/relationships/slide" Target="slides/slide6.xml"/><Relationship Id="rId55" Type="http://schemas.openxmlformats.org/officeDocument/2006/relationships/slide" Target="slides/slide11.xml"/><Relationship Id="rId63"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Master" Target="slideMasters/slideMaster29.xml"/><Relationship Id="rId41" Type="http://schemas.openxmlformats.org/officeDocument/2006/relationships/slideMaster" Target="slideMasters/slideMaster41.xml"/><Relationship Id="rId54" Type="http://schemas.openxmlformats.org/officeDocument/2006/relationships/slide" Target="slides/slide10.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Master" Target="slideMasters/slideMaster32.xml"/><Relationship Id="rId37" Type="http://schemas.openxmlformats.org/officeDocument/2006/relationships/slideMaster" Target="slideMasters/slideMaster37.xml"/><Relationship Id="rId40" Type="http://schemas.openxmlformats.org/officeDocument/2006/relationships/slideMaster" Target="slideMasters/slideMaster40.xml"/><Relationship Id="rId45" Type="http://schemas.openxmlformats.org/officeDocument/2006/relationships/slide" Target="slides/slide1.xml"/><Relationship Id="rId53" Type="http://schemas.openxmlformats.org/officeDocument/2006/relationships/slide" Target="slides/slide9.xml"/><Relationship Id="rId58" Type="http://schemas.openxmlformats.org/officeDocument/2006/relationships/slide" Target="slides/slide14.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Master" Target="slideMasters/slideMaster36.xml"/><Relationship Id="rId49" Type="http://schemas.openxmlformats.org/officeDocument/2006/relationships/slide" Target="slides/slide5.xml"/><Relationship Id="rId57" Type="http://schemas.openxmlformats.org/officeDocument/2006/relationships/slide" Target="slides/slide13.xml"/><Relationship Id="rId61" Type="http://schemas.openxmlformats.org/officeDocument/2006/relationships/handoutMaster" Target="handoutMasters/handoutMaster1.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Master" Target="slideMasters/slideMaster31.xml"/><Relationship Id="rId44" Type="http://schemas.openxmlformats.org/officeDocument/2006/relationships/slideMaster" Target="slideMasters/slideMaster44.xml"/><Relationship Id="rId52" Type="http://schemas.openxmlformats.org/officeDocument/2006/relationships/slide" Target="slides/slide8.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43" Type="http://schemas.openxmlformats.org/officeDocument/2006/relationships/slideMaster" Target="slideMasters/slideMaster43.xml"/><Relationship Id="rId48" Type="http://schemas.openxmlformats.org/officeDocument/2006/relationships/slide" Target="slides/slide4.xml"/><Relationship Id="rId56" Type="http://schemas.openxmlformats.org/officeDocument/2006/relationships/slide" Target="slides/slide12.xml"/><Relationship Id="rId64"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7.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Master" Target="slideMasters/slideMaster38.xml"/><Relationship Id="rId46" Type="http://schemas.openxmlformats.org/officeDocument/2006/relationships/slide" Target="slides/slide2.xml"/><Relationship Id="rId59" Type="http://schemas.openxmlformats.org/officeDocument/2006/relationships/slide" Target="slides/slide1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49575" cy="496888"/>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200">
                <a:solidFill>
                  <a:schemeClr val="tx1"/>
                </a:solidFill>
                <a:latin typeface="Arial" charset="0"/>
              </a:defRPr>
            </a:lvl1pPr>
          </a:lstStyle>
          <a:p>
            <a:pPr>
              <a:defRPr/>
            </a:pPr>
            <a:endParaRPr lang="it-IT"/>
          </a:p>
        </p:txBody>
      </p:sp>
      <p:sp>
        <p:nvSpPr>
          <p:cNvPr id="3075" name="Rectangle 3"/>
          <p:cNvSpPr>
            <a:spLocks noGrp="1" noChangeArrowheads="1"/>
          </p:cNvSpPr>
          <p:nvPr>
            <p:ph type="dt" sz="quarter" idx="1"/>
          </p:nvPr>
        </p:nvSpPr>
        <p:spPr bwMode="auto">
          <a:xfrm>
            <a:off x="3856038" y="0"/>
            <a:ext cx="2949575" cy="496888"/>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200">
                <a:solidFill>
                  <a:schemeClr val="tx1"/>
                </a:solidFill>
                <a:latin typeface="Arial" charset="0"/>
              </a:defRPr>
            </a:lvl1pPr>
          </a:lstStyle>
          <a:p>
            <a:pPr>
              <a:defRPr/>
            </a:pPr>
            <a:endParaRPr lang="it-IT"/>
          </a:p>
        </p:txBody>
      </p:sp>
      <p:sp>
        <p:nvSpPr>
          <p:cNvPr id="3076" name="Rectangle 4"/>
          <p:cNvSpPr>
            <a:spLocks noGrp="1" noChangeArrowheads="1"/>
          </p:cNvSpPr>
          <p:nvPr>
            <p:ph type="ftr" sz="quarter" idx="2"/>
          </p:nvPr>
        </p:nvSpPr>
        <p:spPr bwMode="auto">
          <a:xfrm>
            <a:off x="0" y="9440863"/>
            <a:ext cx="2949575" cy="496887"/>
          </a:xfrm>
          <a:prstGeom prst="rect">
            <a:avLst/>
          </a:prstGeom>
          <a:noFill/>
          <a:ln w="9525">
            <a:noFill/>
            <a:miter lim="800000"/>
            <a:headEnd/>
            <a:tailEnd/>
          </a:ln>
          <a:effectLst/>
        </p:spPr>
        <p:txBody>
          <a:bodyPr vert="horz" wrap="square" lIns="92075" tIns="46038" rIns="92075" bIns="46038" numCol="1" anchor="b" anchorCtr="0" compatLnSpc="1">
            <a:prstTxWarp prst="textNoShape">
              <a:avLst/>
            </a:prstTxWarp>
          </a:bodyPr>
          <a:lstStyle>
            <a:lvl1pPr algn="l">
              <a:buFontTx/>
              <a:buNone/>
              <a:defRPr sz="1200">
                <a:solidFill>
                  <a:schemeClr val="tx1"/>
                </a:solidFill>
                <a:latin typeface="Arial" charset="0"/>
              </a:defRPr>
            </a:lvl1pPr>
          </a:lstStyle>
          <a:p>
            <a:pPr>
              <a:defRPr/>
            </a:pPr>
            <a:endParaRPr lang="it-IT"/>
          </a:p>
        </p:txBody>
      </p:sp>
      <p:sp>
        <p:nvSpPr>
          <p:cNvPr id="3077" name="Rectangle 5"/>
          <p:cNvSpPr>
            <a:spLocks noGrp="1" noChangeArrowheads="1"/>
          </p:cNvSpPr>
          <p:nvPr>
            <p:ph type="sldNum" sz="quarter" idx="3"/>
          </p:nvPr>
        </p:nvSpPr>
        <p:spPr bwMode="auto">
          <a:xfrm>
            <a:off x="3856038" y="9440863"/>
            <a:ext cx="2949575" cy="496887"/>
          </a:xfrm>
          <a:prstGeom prst="rect">
            <a:avLst/>
          </a:prstGeom>
          <a:noFill/>
          <a:ln w="9525">
            <a:noFill/>
            <a:miter lim="800000"/>
            <a:headEnd/>
            <a:tailEnd/>
          </a:ln>
          <a:effectLst/>
        </p:spPr>
        <p:txBody>
          <a:bodyPr vert="horz" wrap="square" lIns="92075" tIns="46038" rIns="92075" bIns="46038" numCol="1" anchor="b" anchorCtr="0" compatLnSpc="1">
            <a:prstTxWarp prst="textNoShape">
              <a:avLst/>
            </a:prstTxWarp>
          </a:bodyPr>
          <a:lstStyle>
            <a:lvl1pPr algn="r">
              <a:buFontTx/>
              <a:buNone/>
              <a:defRPr sz="1200">
                <a:solidFill>
                  <a:schemeClr val="tx1"/>
                </a:solidFill>
                <a:latin typeface="Arial" charset="0"/>
              </a:defRPr>
            </a:lvl1pPr>
          </a:lstStyle>
          <a:p>
            <a:pPr>
              <a:defRPr/>
            </a:pPr>
            <a:fld id="{61321AC0-DB30-4C8B-891A-8D82D8C2D3B5}" type="slidenum">
              <a:rPr lang="it-IT"/>
              <a:pPr>
                <a:defRPr/>
              </a:pPr>
              <a:t>‹N›</a:t>
            </a:fld>
            <a:endParaRPr lang="it-IT"/>
          </a:p>
        </p:txBody>
      </p:sp>
    </p:spTree>
    <p:extLst>
      <p:ext uri="{BB962C8B-B14F-4D97-AF65-F5344CB8AC3E}">
        <p14:creationId xmlns:p14="http://schemas.microsoft.com/office/powerpoint/2010/main" val="39253620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49575" cy="496888"/>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200">
                <a:solidFill>
                  <a:schemeClr val="tx1"/>
                </a:solidFill>
                <a:latin typeface="Arial" charset="0"/>
              </a:defRPr>
            </a:lvl1pPr>
          </a:lstStyle>
          <a:p>
            <a:pPr>
              <a:defRPr/>
            </a:pPr>
            <a:endParaRPr lang="it-IT"/>
          </a:p>
        </p:txBody>
      </p:sp>
      <p:sp>
        <p:nvSpPr>
          <p:cNvPr id="2051" name="Rectangle 3"/>
          <p:cNvSpPr>
            <a:spLocks noGrp="1" noChangeArrowheads="1"/>
          </p:cNvSpPr>
          <p:nvPr>
            <p:ph type="dt" idx="1"/>
          </p:nvPr>
        </p:nvSpPr>
        <p:spPr bwMode="auto">
          <a:xfrm>
            <a:off x="3856038" y="0"/>
            <a:ext cx="2949575" cy="496888"/>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200">
                <a:solidFill>
                  <a:schemeClr val="tx1"/>
                </a:solidFill>
                <a:latin typeface="Arial" charset="0"/>
              </a:defRPr>
            </a:lvl1pPr>
          </a:lstStyle>
          <a:p>
            <a:pPr>
              <a:defRPr/>
            </a:pPr>
            <a:endParaRPr lang="it-IT"/>
          </a:p>
        </p:txBody>
      </p:sp>
      <p:sp>
        <p:nvSpPr>
          <p:cNvPr id="33796" name="Rectangle 4"/>
          <p:cNvSpPr>
            <a:spLocks noGrp="1" noRot="1" noChangeAspect="1" noChangeArrowheads="1" noTextEdit="1"/>
          </p:cNvSpPr>
          <p:nvPr>
            <p:ph type="sldImg" idx="2"/>
          </p:nvPr>
        </p:nvSpPr>
        <p:spPr bwMode="auto">
          <a:xfrm>
            <a:off x="922338" y="747713"/>
            <a:ext cx="4964112" cy="3722687"/>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3" name="Rectangle 5"/>
          <p:cNvSpPr>
            <a:spLocks noGrp="1" noChangeArrowheads="1"/>
          </p:cNvSpPr>
          <p:nvPr>
            <p:ph type="body" sz="quarter" idx="3"/>
          </p:nvPr>
        </p:nvSpPr>
        <p:spPr bwMode="auto">
          <a:xfrm>
            <a:off x="681038" y="4721225"/>
            <a:ext cx="5445125" cy="4471988"/>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2054" name="Rectangle 6"/>
          <p:cNvSpPr>
            <a:spLocks noGrp="1" noChangeArrowheads="1"/>
          </p:cNvSpPr>
          <p:nvPr>
            <p:ph type="ftr" sz="quarter" idx="4"/>
          </p:nvPr>
        </p:nvSpPr>
        <p:spPr bwMode="auto">
          <a:xfrm>
            <a:off x="0" y="9440863"/>
            <a:ext cx="2949575" cy="496887"/>
          </a:xfrm>
          <a:prstGeom prst="rect">
            <a:avLst/>
          </a:prstGeom>
          <a:noFill/>
          <a:ln w="9525">
            <a:noFill/>
            <a:miter lim="800000"/>
            <a:headEnd/>
            <a:tailEnd/>
          </a:ln>
          <a:effectLst/>
        </p:spPr>
        <p:txBody>
          <a:bodyPr vert="horz" wrap="square" lIns="92075" tIns="46038" rIns="92075" bIns="46038" numCol="1" anchor="b" anchorCtr="0" compatLnSpc="1">
            <a:prstTxWarp prst="textNoShape">
              <a:avLst/>
            </a:prstTxWarp>
          </a:bodyPr>
          <a:lstStyle>
            <a:lvl1pPr algn="l">
              <a:buFontTx/>
              <a:buNone/>
              <a:defRPr sz="1200">
                <a:solidFill>
                  <a:schemeClr val="tx1"/>
                </a:solidFill>
                <a:latin typeface="Arial" charset="0"/>
              </a:defRPr>
            </a:lvl1pPr>
          </a:lstStyle>
          <a:p>
            <a:pPr>
              <a:defRPr/>
            </a:pPr>
            <a:endParaRPr lang="it-IT"/>
          </a:p>
        </p:txBody>
      </p:sp>
      <p:sp>
        <p:nvSpPr>
          <p:cNvPr id="2055" name="Rectangle 7"/>
          <p:cNvSpPr>
            <a:spLocks noGrp="1" noChangeArrowheads="1"/>
          </p:cNvSpPr>
          <p:nvPr>
            <p:ph type="sldNum" sz="quarter" idx="5"/>
          </p:nvPr>
        </p:nvSpPr>
        <p:spPr bwMode="auto">
          <a:xfrm>
            <a:off x="3856038" y="9440863"/>
            <a:ext cx="2949575" cy="496887"/>
          </a:xfrm>
          <a:prstGeom prst="rect">
            <a:avLst/>
          </a:prstGeom>
          <a:noFill/>
          <a:ln w="9525">
            <a:noFill/>
            <a:miter lim="800000"/>
            <a:headEnd/>
            <a:tailEnd/>
          </a:ln>
          <a:effectLst/>
        </p:spPr>
        <p:txBody>
          <a:bodyPr vert="horz" wrap="square" lIns="92075" tIns="46038" rIns="92075" bIns="46038" numCol="1" anchor="b" anchorCtr="0" compatLnSpc="1">
            <a:prstTxWarp prst="textNoShape">
              <a:avLst/>
            </a:prstTxWarp>
          </a:bodyPr>
          <a:lstStyle>
            <a:lvl1pPr algn="r">
              <a:buFontTx/>
              <a:buNone/>
              <a:defRPr sz="1200">
                <a:solidFill>
                  <a:schemeClr val="tx1"/>
                </a:solidFill>
                <a:latin typeface="Arial" charset="0"/>
              </a:defRPr>
            </a:lvl1pPr>
          </a:lstStyle>
          <a:p>
            <a:pPr>
              <a:defRPr/>
            </a:pPr>
            <a:fld id="{C6DD1712-7072-4F88-86EB-6409A9B74A63}" type="slidenum">
              <a:rPr lang="it-IT"/>
              <a:pPr>
                <a:defRPr/>
              </a:pPr>
              <a:t>‹N›</a:t>
            </a:fld>
            <a:endParaRPr lang="it-IT"/>
          </a:p>
        </p:txBody>
      </p:sp>
    </p:spTree>
    <p:extLst>
      <p:ext uri="{BB962C8B-B14F-4D97-AF65-F5344CB8AC3E}">
        <p14:creationId xmlns:p14="http://schemas.microsoft.com/office/powerpoint/2010/main" val="339262242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F94AC878-0D93-4230-AD55-299DB8D04E61}" type="slidenum">
              <a:rPr lang="it-IT" sz="1200" smtClean="0">
                <a:solidFill>
                  <a:schemeClr val="tx1"/>
                </a:solidFill>
              </a:rPr>
              <a:pPr eaLnBrk="1" hangingPunct="1"/>
              <a:t>1</a:t>
            </a:fld>
            <a:endParaRPr lang="it-IT" sz="1200" smtClean="0">
              <a:solidFill>
                <a:schemeClr val="tx1"/>
              </a:solidFill>
            </a:endParaRPr>
          </a:p>
        </p:txBody>
      </p:sp>
      <p:sp>
        <p:nvSpPr>
          <p:cNvPr id="34819" name="Rectangle 2"/>
          <p:cNvSpPr>
            <a:spLocks noGrp="1" noRot="1" noChangeAspect="1" noChangeArrowheads="1" noTextEdit="1"/>
          </p:cNvSpPr>
          <p:nvPr>
            <p:ph type="sldImg"/>
          </p:nvPr>
        </p:nvSpPr>
        <p:spPr>
          <a:ln cap="flat"/>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37.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48.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50.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56.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57.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58.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59.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60.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61.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62.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63.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64.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65.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66.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67.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68.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69.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70.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71.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72.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73.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74.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75.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76.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77.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78.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79.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80.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81.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82.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83.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84.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85.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86.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87.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88.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89.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90.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91.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92.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93.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94.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95.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96.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97.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98.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99.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500.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501.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502.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503.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504.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505.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06.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07.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08.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09.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10.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11.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12.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13.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14.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15.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16.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517.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18.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19.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20.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21.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22.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23.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24.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25.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26.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27.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528.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pPr>
                <a:defRPr/>
              </a:pPr>
              <a:t>‹N›</a:t>
            </a:fld>
            <a:endParaRPr lang="it-IT"/>
          </a:p>
        </p:txBody>
      </p:sp>
    </p:spTree>
    <p:extLst>
      <p:ext uri="{BB962C8B-B14F-4D97-AF65-F5344CB8AC3E}">
        <p14:creationId xmlns:p14="http://schemas.microsoft.com/office/powerpoint/2010/main" val="879580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pPr>
                <a:defRPr/>
              </a:pPr>
              <a:t>‹N›</a:t>
            </a:fld>
            <a:endParaRPr lang="it-IT"/>
          </a:p>
        </p:txBody>
      </p:sp>
    </p:spTree>
    <p:extLst>
      <p:ext uri="{BB962C8B-B14F-4D97-AF65-F5344CB8AC3E}">
        <p14:creationId xmlns:p14="http://schemas.microsoft.com/office/powerpoint/2010/main" val="3356613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pPr>
                <a:defRPr/>
              </a:pPr>
              <a:t>‹N›</a:t>
            </a:fld>
            <a:endParaRPr lang="it-IT"/>
          </a:p>
        </p:txBody>
      </p:sp>
    </p:spTree>
    <p:extLst>
      <p:ext uri="{BB962C8B-B14F-4D97-AF65-F5344CB8AC3E}">
        <p14:creationId xmlns:p14="http://schemas.microsoft.com/office/powerpoint/2010/main" val="555414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pPr>
                <a:defRPr/>
              </a:pPr>
              <a:t>‹N›</a:t>
            </a:fld>
            <a:endParaRPr lang="it-IT"/>
          </a:p>
        </p:txBody>
      </p:sp>
    </p:spTree>
    <p:extLst>
      <p:ext uri="{BB962C8B-B14F-4D97-AF65-F5344CB8AC3E}">
        <p14:creationId xmlns:p14="http://schemas.microsoft.com/office/powerpoint/2010/main" val="3277602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pPr>
                <a:defRPr/>
              </a:pPr>
              <a:t>‹N›</a:t>
            </a:fld>
            <a:endParaRPr lang="it-IT"/>
          </a:p>
        </p:txBody>
      </p:sp>
    </p:spTree>
    <p:extLst>
      <p:ext uri="{BB962C8B-B14F-4D97-AF65-F5344CB8AC3E}">
        <p14:creationId xmlns:p14="http://schemas.microsoft.com/office/powerpoint/2010/main" val="4117712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pPr>
                <a:defRPr/>
              </a:pPr>
              <a:t>‹N›</a:t>
            </a:fld>
            <a:endParaRPr lang="it-IT"/>
          </a:p>
        </p:txBody>
      </p:sp>
    </p:spTree>
    <p:extLst>
      <p:ext uri="{BB962C8B-B14F-4D97-AF65-F5344CB8AC3E}">
        <p14:creationId xmlns:p14="http://schemas.microsoft.com/office/powerpoint/2010/main" val="37618618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pPr>
                <a:defRPr/>
              </a:pPr>
              <a:t>‹N›</a:t>
            </a:fld>
            <a:endParaRPr lang="it-IT"/>
          </a:p>
        </p:txBody>
      </p:sp>
    </p:spTree>
    <p:extLst>
      <p:ext uri="{BB962C8B-B14F-4D97-AF65-F5344CB8AC3E}">
        <p14:creationId xmlns:p14="http://schemas.microsoft.com/office/powerpoint/2010/main" val="544678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pPr>
                <a:defRPr/>
              </a:pPr>
              <a:t>‹N›</a:t>
            </a:fld>
            <a:endParaRPr lang="it-IT"/>
          </a:p>
        </p:txBody>
      </p:sp>
    </p:spTree>
    <p:extLst>
      <p:ext uri="{BB962C8B-B14F-4D97-AF65-F5344CB8AC3E}">
        <p14:creationId xmlns:p14="http://schemas.microsoft.com/office/powerpoint/2010/main" val="1541957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pPr>
                <a:defRPr/>
              </a:pPr>
              <a:t>‹N›</a:t>
            </a:fld>
            <a:endParaRPr lang="it-IT"/>
          </a:p>
        </p:txBody>
      </p:sp>
    </p:spTree>
    <p:extLst>
      <p:ext uri="{BB962C8B-B14F-4D97-AF65-F5344CB8AC3E}">
        <p14:creationId xmlns:p14="http://schemas.microsoft.com/office/powerpoint/2010/main" val="3609675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pPr>
                <a:defRPr/>
              </a:pPr>
              <a:t>‹N›</a:t>
            </a:fld>
            <a:endParaRPr lang="it-IT"/>
          </a:p>
        </p:txBody>
      </p:sp>
    </p:spTree>
    <p:extLst>
      <p:ext uri="{BB962C8B-B14F-4D97-AF65-F5344CB8AC3E}">
        <p14:creationId xmlns:p14="http://schemas.microsoft.com/office/powerpoint/2010/main" val="3919256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pPr>
                <a:defRPr/>
              </a:pPr>
              <a:t>‹N›</a:t>
            </a:fld>
            <a:endParaRPr lang="it-IT"/>
          </a:p>
        </p:txBody>
      </p:sp>
    </p:spTree>
    <p:extLst>
      <p:ext uri="{BB962C8B-B14F-4D97-AF65-F5344CB8AC3E}">
        <p14:creationId xmlns:p14="http://schemas.microsoft.com/office/powerpoint/2010/main" val="1137932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pPr>
                <a:defRPr/>
              </a:pPr>
              <a:t>‹N›</a:t>
            </a:fld>
            <a:endParaRPr lang="it-IT"/>
          </a:p>
        </p:txBody>
      </p:sp>
    </p:spTree>
    <p:extLst>
      <p:ext uri="{BB962C8B-B14F-4D97-AF65-F5344CB8AC3E}">
        <p14:creationId xmlns:p14="http://schemas.microsoft.com/office/powerpoint/2010/main" val="8873752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8D60A378-B2A7-4E84-B3EC-8B53B244E8F4}" type="slidenum">
              <a:rPr lang="it-IT"/>
              <a:pPr>
                <a:defRPr/>
              </a:pPr>
              <a:t>‹N›</a:t>
            </a:fld>
            <a:endParaRPr lang="it-IT"/>
          </a:p>
        </p:txBody>
      </p:sp>
    </p:spTree>
    <p:extLst>
      <p:ext uri="{BB962C8B-B14F-4D97-AF65-F5344CB8AC3E}">
        <p14:creationId xmlns:p14="http://schemas.microsoft.com/office/powerpoint/2010/main" val="18598911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7D61A427-6AF4-4044-91FB-9DAF5F7DD9A7}" type="slidenum">
              <a:rPr lang="it-IT"/>
              <a:pPr>
                <a:defRPr/>
              </a:pPr>
              <a:t>‹N›</a:t>
            </a:fld>
            <a:endParaRPr lang="it-IT"/>
          </a:p>
        </p:txBody>
      </p:sp>
    </p:spTree>
    <p:extLst>
      <p:ext uri="{BB962C8B-B14F-4D97-AF65-F5344CB8AC3E}">
        <p14:creationId xmlns:p14="http://schemas.microsoft.com/office/powerpoint/2010/main" val="1904114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97E1AC1B-0B89-4333-AB38-7A48BA694317}" type="slidenum">
              <a:rPr lang="it-IT"/>
              <a:pPr>
                <a:defRPr/>
              </a:pPr>
              <a:t>‹N›</a:t>
            </a:fld>
            <a:endParaRPr lang="it-IT"/>
          </a:p>
        </p:txBody>
      </p:sp>
    </p:spTree>
    <p:extLst>
      <p:ext uri="{BB962C8B-B14F-4D97-AF65-F5344CB8AC3E}">
        <p14:creationId xmlns:p14="http://schemas.microsoft.com/office/powerpoint/2010/main" val="12129035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3789EAB4-24D6-4E9C-B9E4-0B2AE15938BE}" type="slidenum">
              <a:rPr lang="it-IT"/>
              <a:pPr>
                <a:defRPr/>
              </a:pPr>
              <a:t>‹N›</a:t>
            </a:fld>
            <a:endParaRPr lang="it-IT"/>
          </a:p>
        </p:txBody>
      </p:sp>
    </p:spTree>
    <p:extLst>
      <p:ext uri="{BB962C8B-B14F-4D97-AF65-F5344CB8AC3E}">
        <p14:creationId xmlns:p14="http://schemas.microsoft.com/office/powerpoint/2010/main" val="24254395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623A3F0D-1DF4-4B83-972A-35644E60388F}" type="slidenum">
              <a:rPr lang="it-IT"/>
              <a:pPr>
                <a:defRPr/>
              </a:pPr>
              <a:t>‹N›</a:t>
            </a:fld>
            <a:endParaRPr lang="it-IT"/>
          </a:p>
        </p:txBody>
      </p:sp>
    </p:spTree>
    <p:extLst>
      <p:ext uri="{BB962C8B-B14F-4D97-AF65-F5344CB8AC3E}">
        <p14:creationId xmlns:p14="http://schemas.microsoft.com/office/powerpoint/2010/main" val="13990191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22727D7F-F906-41DA-AEAA-94D968B2FAA6}" type="slidenum">
              <a:rPr lang="it-IT"/>
              <a:pPr>
                <a:defRPr/>
              </a:pPr>
              <a:t>‹N›</a:t>
            </a:fld>
            <a:endParaRPr lang="it-IT"/>
          </a:p>
        </p:txBody>
      </p:sp>
    </p:spTree>
    <p:extLst>
      <p:ext uri="{BB962C8B-B14F-4D97-AF65-F5344CB8AC3E}">
        <p14:creationId xmlns:p14="http://schemas.microsoft.com/office/powerpoint/2010/main" val="20316669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6B8E52C9-1A04-40AB-8DC1-A645ABD9C823}" type="slidenum">
              <a:rPr lang="it-IT"/>
              <a:pPr>
                <a:defRPr/>
              </a:pPr>
              <a:t>‹N›</a:t>
            </a:fld>
            <a:endParaRPr lang="it-IT"/>
          </a:p>
        </p:txBody>
      </p:sp>
    </p:spTree>
    <p:extLst>
      <p:ext uri="{BB962C8B-B14F-4D97-AF65-F5344CB8AC3E}">
        <p14:creationId xmlns:p14="http://schemas.microsoft.com/office/powerpoint/2010/main" val="26716622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502813CA-FB69-42C9-8D70-31943C2639A5}" type="slidenum">
              <a:rPr lang="it-IT"/>
              <a:pPr>
                <a:defRPr/>
              </a:pPr>
              <a:t>‹N›</a:t>
            </a:fld>
            <a:endParaRPr lang="it-IT"/>
          </a:p>
        </p:txBody>
      </p:sp>
    </p:spTree>
    <p:extLst>
      <p:ext uri="{BB962C8B-B14F-4D97-AF65-F5344CB8AC3E}">
        <p14:creationId xmlns:p14="http://schemas.microsoft.com/office/powerpoint/2010/main" val="16977738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8829C646-C400-4FB3-9E87-605329350C79}" type="slidenum">
              <a:rPr lang="it-IT"/>
              <a:pPr>
                <a:defRPr/>
              </a:pPr>
              <a:t>‹N›</a:t>
            </a:fld>
            <a:endParaRPr lang="it-IT"/>
          </a:p>
        </p:txBody>
      </p:sp>
    </p:spTree>
    <p:extLst>
      <p:ext uri="{BB962C8B-B14F-4D97-AF65-F5344CB8AC3E}">
        <p14:creationId xmlns:p14="http://schemas.microsoft.com/office/powerpoint/2010/main" val="34267802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F4CCB19-1544-4B33-8FDD-BF5F1ED906A9}" type="slidenum">
              <a:rPr lang="it-IT"/>
              <a:pPr>
                <a:defRPr/>
              </a:pPr>
              <a:t>‹N›</a:t>
            </a:fld>
            <a:endParaRPr lang="it-IT"/>
          </a:p>
        </p:txBody>
      </p:sp>
    </p:spTree>
    <p:extLst>
      <p:ext uri="{BB962C8B-B14F-4D97-AF65-F5344CB8AC3E}">
        <p14:creationId xmlns:p14="http://schemas.microsoft.com/office/powerpoint/2010/main" val="9082491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F8B734C-BB3A-40B9-886F-ABA43BBF7A4D}" type="slidenum">
              <a:rPr lang="it-IT"/>
              <a:pPr>
                <a:defRPr/>
              </a:pPr>
              <a:t>‹N›</a:t>
            </a:fld>
            <a:endParaRPr lang="it-IT"/>
          </a:p>
        </p:txBody>
      </p:sp>
    </p:spTree>
    <p:extLst>
      <p:ext uri="{BB962C8B-B14F-4D97-AF65-F5344CB8AC3E}">
        <p14:creationId xmlns:p14="http://schemas.microsoft.com/office/powerpoint/2010/main" val="5015153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67D180C0-02B4-4DAB-996A-5D0EF112DE26}" type="slidenum">
              <a:rPr lang="it-IT"/>
              <a:pPr>
                <a:defRPr/>
              </a:pPr>
              <a:t>‹N›</a:t>
            </a:fld>
            <a:endParaRPr lang="it-IT"/>
          </a:p>
        </p:txBody>
      </p:sp>
    </p:spTree>
    <p:extLst>
      <p:ext uri="{BB962C8B-B14F-4D97-AF65-F5344CB8AC3E}">
        <p14:creationId xmlns:p14="http://schemas.microsoft.com/office/powerpoint/2010/main" val="32813759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6F92C19-27C3-44D6-86CF-7895D3B64934}" type="slidenum">
              <a:rPr lang="it-IT"/>
              <a:pPr>
                <a:defRPr/>
              </a:pPr>
              <a:t>‹N›</a:t>
            </a:fld>
            <a:endParaRPr lang="it-IT"/>
          </a:p>
        </p:txBody>
      </p:sp>
    </p:spTree>
    <p:extLst>
      <p:ext uri="{BB962C8B-B14F-4D97-AF65-F5344CB8AC3E}">
        <p14:creationId xmlns:p14="http://schemas.microsoft.com/office/powerpoint/2010/main" val="5914620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224B9961-FDBD-43D3-8A0B-192E10EF0C4B}" type="slidenum">
              <a:rPr lang="it-IT"/>
              <a:pPr>
                <a:defRPr/>
              </a:pPr>
              <a:t>‹N›</a:t>
            </a:fld>
            <a:endParaRPr lang="it-IT"/>
          </a:p>
        </p:txBody>
      </p:sp>
    </p:spTree>
    <p:extLst>
      <p:ext uri="{BB962C8B-B14F-4D97-AF65-F5344CB8AC3E}">
        <p14:creationId xmlns:p14="http://schemas.microsoft.com/office/powerpoint/2010/main" val="329319726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5F9E368-EA7C-40B7-A2C7-B4EBB2429221}" type="slidenum">
              <a:rPr lang="it-IT"/>
              <a:pPr>
                <a:defRPr/>
              </a:pPr>
              <a:t>‹N›</a:t>
            </a:fld>
            <a:endParaRPr lang="it-IT"/>
          </a:p>
        </p:txBody>
      </p:sp>
    </p:spTree>
    <p:extLst>
      <p:ext uri="{BB962C8B-B14F-4D97-AF65-F5344CB8AC3E}">
        <p14:creationId xmlns:p14="http://schemas.microsoft.com/office/powerpoint/2010/main" val="17153013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92420F27-58CC-4B9A-A0B1-05AD492C0EFB}" type="slidenum">
              <a:rPr lang="it-IT"/>
              <a:pPr>
                <a:defRPr/>
              </a:pPr>
              <a:t>‹N›</a:t>
            </a:fld>
            <a:endParaRPr lang="it-IT"/>
          </a:p>
        </p:txBody>
      </p:sp>
    </p:spTree>
    <p:extLst>
      <p:ext uri="{BB962C8B-B14F-4D97-AF65-F5344CB8AC3E}">
        <p14:creationId xmlns:p14="http://schemas.microsoft.com/office/powerpoint/2010/main" val="37282349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17A45683-F01A-4F47-A7AB-05CC8202F41A}" type="slidenum">
              <a:rPr lang="it-IT"/>
              <a:pPr>
                <a:defRPr/>
              </a:pPr>
              <a:t>‹N›</a:t>
            </a:fld>
            <a:endParaRPr lang="it-IT"/>
          </a:p>
        </p:txBody>
      </p:sp>
    </p:spTree>
    <p:extLst>
      <p:ext uri="{BB962C8B-B14F-4D97-AF65-F5344CB8AC3E}">
        <p14:creationId xmlns:p14="http://schemas.microsoft.com/office/powerpoint/2010/main" val="21810135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78478F8B-6F8C-4898-8E12-D8BB2A82D9FE}" type="slidenum">
              <a:rPr lang="it-IT"/>
              <a:pPr>
                <a:defRPr/>
              </a:pPr>
              <a:t>‹N›</a:t>
            </a:fld>
            <a:endParaRPr lang="it-IT"/>
          </a:p>
        </p:txBody>
      </p:sp>
    </p:spTree>
    <p:extLst>
      <p:ext uri="{BB962C8B-B14F-4D97-AF65-F5344CB8AC3E}">
        <p14:creationId xmlns:p14="http://schemas.microsoft.com/office/powerpoint/2010/main" val="32972500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167C0693-4B52-405C-A7D3-6D1C12B95B2A}" type="slidenum">
              <a:rPr lang="it-IT"/>
              <a:pPr>
                <a:defRPr/>
              </a:pPr>
              <a:t>‹N›</a:t>
            </a:fld>
            <a:endParaRPr lang="it-IT"/>
          </a:p>
        </p:txBody>
      </p:sp>
    </p:spTree>
    <p:extLst>
      <p:ext uri="{BB962C8B-B14F-4D97-AF65-F5344CB8AC3E}">
        <p14:creationId xmlns:p14="http://schemas.microsoft.com/office/powerpoint/2010/main" val="35825715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E15E0A1C-4C31-4840-8429-D423395E2D5C}" type="slidenum">
              <a:rPr lang="it-IT"/>
              <a:pPr>
                <a:defRPr/>
              </a:pPr>
              <a:t>‹N›</a:t>
            </a:fld>
            <a:endParaRPr lang="it-IT"/>
          </a:p>
        </p:txBody>
      </p:sp>
    </p:spTree>
    <p:extLst>
      <p:ext uri="{BB962C8B-B14F-4D97-AF65-F5344CB8AC3E}">
        <p14:creationId xmlns:p14="http://schemas.microsoft.com/office/powerpoint/2010/main" val="35589559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38D92359-B64D-4D6E-B6A9-3DB968ACEC31}" type="slidenum">
              <a:rPr lang="it-IT"/>
              <a:pPr>
                <a:defRPr/>
              </a:pPr>
              <a:t>‹N›</a:t>
            </a:fld>
            <a:endParaRPr lang="it-IT"/>
          </a:p>
        </p:txBody>
      </p:sp>
    </p:spTree>
    <p:extLst>
      <p:ext uri="{BB962C8B-B14F-4D97-AF65-F5344CB8AC3E}">
        <p14:creationId xmlns:p14="http://schemas.microsoft.com/office/powerpoint/2010/main" val="19655552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06A6084E-084A-43B2-B5C4-573453FF77F2}" type="slidenum">
              <a:rPr lang="it-IT"/>
              <a:pPr>
                <a:defRPr/>
              </a:pPr>
              <a:t>‹N›</a:t>
            </a:fld>
            <a:endParaRPr lang="it-IT"/>
          </a:p>
        </p:txBody>
      </p:sp>
    </p:spTree>
    <p:extLst>
      <p:ext uri="{BB962C8B-B14F-4D97-AF65-F5344CB8AC3E}">
        <p14:creationId xmlns:p14="http://schemas.microsoft.com/office/powerpoint/2010/main" val="6352914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5F33BAF-3774-4E37-A15F-66E9F9272BAF}" type="slidenum">
              <a:rPr lang="it-IT"/>
              <a:pPr>
                <a:defRPr/>
              </a:pPr>
              <a:t>‹N›</a:t>
            </a:fld>
            <a:endParaRPr lang="it-IT"/>
          </a:p>
        </p:txBody>
      </p:sp>
    </p:spTree>
    <p:extLst>
      <p:ext uri="{BB962C8B-B14F-4D97-AF65-F5344CB8AC3E}">
        <p14:creationId xmlns:p14="http://schemas.microsoft.com/office/powerpoint/2010/main" val="59619137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2661DD3E-9A35-4813-A978-4BAE5B15FB7C}" type="slidenum">
              <a:rPr lang="it-IT"/>
              <a:pPr>
                <a:defRPr/>
              </a:pPr>
              <a:t>‹N›</a:t>
            </a:fld>
            <a:endParaRPr lang="it-IT"/>
          </a:p>
        </p:txBody>
      </p:sp>
    </p:spTree>
    <p:extLst>
      <p:ext uri="{BB962C8B-B14F-4D97-AF65-F5344CB8AC3E}">
        <p14:creationId xmlns:p14="http://schemas.microsoft.com/office/powerpoint/2010/main" val="336691055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004E42B-5B9C-429A-B1E3-DC706D6B67B5}" type="slidenum">
              <a:rPr lang="it-IT"/>
              <a:pPr>
                <a:defRPr/>
              </a:pPr>
              <a:t>‹N›</a:t>
            </a:fld>
            <a:endParaRPr lang="it-IT"/>
          </a:p>
        </p:txBody>
      </p:sp>
    </p:spTree>
    <p:extLst>
      <p:ext uri="{BB962C8B-B14F-4D97-AF65-F5344CB8AC3E}">
        <p14:creationId xmlns:p14="http://schemas.microsoft.com/office/powerpoint/2010/main" val="395109970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5DE306F-A2CA-4241-A9F1-38177E2FC00D}" type="slidenum">
              <a:rPr lang="it-IT"/>
              <a:pPr>
                <a:defRPr/>
              </a:pPr>
              <a:t>‹N›</a:t>
            </a:fld>
            <a:endParaRPr lang="it-IT"/>
          </a:p>
        </p:txBody>
      </p:sp>
    </p:spTree>
    <p:extLst>
      <p:ext uri="{BB962C8B-B14F-4D97-AF65-F5344CB8AC3E}">
        <p14:creationId xmlns:p14="http://schemas.microsoft.com/office/powerpoint/2010/main" val="259424102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84BE96A-C59B-4A5B-874E-4E8D196757F8}" type="slidenum">
              <a:rPr lang="it-IT"/>
              <a:pPr>
                <a:defRPr/>
              </a:pPr>
              <a:t>‹N›</a:t>
            </a:fld>
            <a:endParaRPr lang="it-IT"/>
          </a:p>
        </p:txBody>
      </p:sp>
    </p:spTree>
    <p:extLst>
      <p:ext uri="{BB962C8B-B14F-4D97-AF65-F5344CB8AC3E}">
        <p14:creationId xmlns:p14="http://schemas.microsoft.com/office/powerpoint/2010/main" val="117594913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10B887DF-DDB4-40B3-87BF-EFE874431FAC}" type="slidenum">
              <a:rPr lang="it-IT"/>
              <a:pPr>
                <a:defRPr/>
              </a:pPr>
              <a:t>‹N›</a:t>
            </a:fld>
            <a:endParaRPr lang="it-IT"/>
          </a:p>
        </p:txBody>
      </p:sp>
    </p:spTree>
    <p:extLst>
      <p:ext uri="{BB962C8B-B14F-4D97-AF65-F5344CB8AC3E}">
        <p14:creationId xmlns:p14="http://schemas.microsoft.com/office/powerpoint/2010/main" val="365874193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C55D1148-6BA5-44CB-ACD2-A210CD364EED}" type="slidenum">
              <a:rPr lang="it-IT"/>
              <a:pPr>
                <a:defRPr/>
              </a:pPr>
              <a:t>‹N›</a:t>
            </a:fld>
            <a:endParaRPr lang="it-IT"/>
          </a:p>
        </p:txBody>
      </p:sp>
    </p:spTree>
    <p:extLst>
      <p:ext uri="{BB962C8B-B14F-4D97-AF65-F5344CB8AC3E}">
        <p14:creationId xmlns:p14="http://schemas.microsoft.com/office/powerpoint/2010/main" val="34971591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87AD41DE-F31C-46ED-AA6C-CA1261938863}" type="slidenum">
              <a:rPr lang="it-IT"/>
              <a:pPr>
                <a:defRPr/>
              </a:pPr>
              <a:t>‹N›</a:t>
            </a:fld>
            <a:endParaRPr lang="it-IT"/>
          </a:p>
        </p:txBody>
      </p:sp>
    </p:spTree>
    <p:extLst>
      <p:ext uri="{BB962C8B-B14F-4D97-AF65-F5344CB8AC3E}">
        <p14:creationId xmlns:p14="http://schemas.microsoft.com/office/powerpoint/2010/main" val="80036469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2115DBEC-BB94-4570-8382-7F83D6167698}" type="slidenum">
              <a:rPr lang="it-IT"/>
              <a:pPr>
                <a:defRPr/>
              </a:pPr>
              <a:t>‹N›</a:t>
            </a:fld>
            <a:endParaRPr lang="it-IT"/>
          </a:p>
        </p:txBody>
      </p:sp>
    </p:spTree>
    <p:extLst>
      <p:ext uri="{BB962C8B-B14F-4D97-AF65-F5344CB8AC3E}">
        <p14:creationId xmlns:p14="http://schemas.microsoft.com/office/powerpoint/2010/main" val="3830285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D736562B-4889-4B66-8200-CB20D0FF9853}" type="slidenum">
              <a:rPr lang="it-IT"/>
              <a:pPr>
                <a:defRPr/>
              </a:pPr>
              <a:t>‹N›</a:t>
            </a:fld>
            <a:endParaRPr lang="it-IT"/>
          </a:p>
        </p:txBody>
      </p:sp>
    </p:spTree>
    <p:extLst>
      <p:ext uri="{BB962C8B-B14F-4D97-AF65-F5344CB8AC3E}">
        <p14:creationId xmlns:p14="http://schemas.microsoft.com/office/powerpoint/2010/main" val="290904781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10214C25-5DEA-4496-B8DD-93E8AA76BB23}" type="slidenum">
              <a:rPr lang="it-IT"/>
              <a:pPr>
                <a:defRPr/>
              </a:pPr>
              <a:t>‹N›</a:t>
            </a:fld>
            <a:endParaRPr lang="it-IT"/>
          </a:p>
        </p:txBody>
      </p:sp>
    </p:spTree>
    <p:extLst>
      <p:ext uri="{BB962C8B-B14F-4D97-AF65-F5344CB8AC3E}">
        <p14:creationId xmlns:p14="http://schemas.microsoft.com/office/powerpoint/2010/main" val="308696098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A5159584-11DF-4040-9E59-5151D306CD60}" type="slidenum">
              <a:rPr lang="it-IT"/>
              <a:pPr>
                <a:defRPr/>
              </a:pPr>
              <a:t>‹N›</a:t>
            </a:fld>
            <a:endParaRPr lang="it-IT"/>
          </a:p>
        </p:txBody>
      </p:sp>
    </p:spTree>
    <p:extLst>
      <p:ext uri="{BB962C8B-B14F-4D97-AF65-F5344CB8AC3E}">
        <p14:creationId xmlns:p14="http://schemas.microsoft.com/office/powerpoint/2010/main" val="15123059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5ACE0983-BD7D-4BF0-B44C-9C07BDD4B0C2}" type="slidenum">
              <a:rPr lang="it-IT"/>
              <a:pPr>
                <a:defRPr/>
              </a:pPr>
              <a:t>‹N›</a:t>
            </a:fld>
            <a:endParaRPr lang="it-IT"/>
          </a:p>
        </p:txBody>
      </p:sp>
    </p:spTree>
    <p:extLst>
      <p:ext uri="{BB962C8B-B14F-4D97-AF65-F5344CB8AC3E}">
        <p14:creationId xmlns:p14="http://schemas.microsoft.com/office/powerpoint/2010/main" val="31453903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E82A928E-75B6-40A9-8E90-F85630AE72F1}" type="slidenum">
              <a:rPr lang="it-IT"/>
              <a:pPr>
                <a:defRPr/>
              </a:pPr>
              <a:t>‹N›</a:t>
            </a:fld>
            <a:endParaRPr lang="it-IT"/>
          </a:p>
        </p:txBody>
      </p:sp>
    </p:spTree>
    <p:extLst>
      <p:ext uri="{BB962C8B-B14F-4D97-AF65-F5344CB8AC3E}">
        <p14:creationId xmlns:p14="http://schemas.microsoft.com/office/powerpoint/2010/main" val="35690422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5E32075C-2CD9-4715-92DB-6F15A32A2D70}" type="slidenum">
              <a:rPr lang="it-IT"/>
              <a:pPr>
                <a:defRPr/>
              </a:pPr>
              <a:t>‹N›</a:t>
            </a:fld>
            <a:endParaRPr lang="it-IT"/>
          </a:p>
        </p:txBody>
      </p:sp>
    </p:spTree>
    <p:extLst>
      <p:ext uri="{BB962C8B-B14F-4D97-AF65-F5344CB8AC3E}">
        <p14:creationId xmlns:p14="http://schemas.microsoft.com/office/powerpoint/2010/main" val="330738855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B7939574-2F0C-4F8F-BE8A-960FF048C160}" type="slidenum">
              <a:rPr lang="it-IT"/>
              <a:pPr>
                <a:defRPr/>
              </a:pPr>
              <a:t>‹N›</a:t>
            </a:fld>
            <a:endParaRPr lang="it-IT"/>
          </a:p>
        </p:txBody>
      </p:sp>
    </p:spTree>
    <p:extLst>
      <p:ext uri="{BB962C8B-B14F-4D97-AF65-F5344CB8AC3E}">
        <p14:creationId xmlns:p14="http://schemas.microsoft.com/office/powerpoint/2010/main" val="207764836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2955B118-1A56-48C7-B32E-B7ED25BDCB57}" type="slidenum">
              <a:rPr lang="it-IT"/>
              <a:pPr>
                <a:defRPr/>
              </a:pPr>
              <a:t>‹N›</a:t>
            </a:fld>
            <a:endParaRPr lang="it-IT"/>
          </a:p>
        </p:txBody>
      </p:sp>
    </p:spTree>
    <p:extLst>
      <p:ext uri="{BB962C8B-B14F-4D97-AF65-F5344CB8AC3E}">
        <p14:creationId xmlns:p14="http://schemas.microsoft.com/office/powerpoint/2010/main" val="425168322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75C84FB2-3008-42D4-9272-E1EE3A9D552D}" type="slidenum">
              <a:rPr lang="it-IT"/>
              <a:pPr>
                <a:defRPr/>
              </a:pPr>
              <a:t>‹N›</a:t>
            </a:fld>
            <a:endParaRPr lang="it-IT"/>
          </a:p>
        </p:txBody>
      </p:sp>
    </p:spTree>
    <p:extLst>
      <p:ext uri="{BB962C8B-B14F-4D97-AF65-F5344CB8AC3E}">
        <p14:creationId xmlns:p14="http://schemas.microsoft.com/office/powerpoint/2010/main" val="74061460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8B01840F-0F38-4035-8143-9A7D19F9C241}" type="slidenum">
              <a:rPr lang="it-IT"/>
              <a:pPr>
                <a:defRPr/>
              </a:pPr>
              <a:t>‹N›</a:t>
            </a:fld>
            <a:endParaRPr lang="it-IT"/>
          </a:p>
        </p:txBody>
      </p:sp>
    </p:spTree>
    <p:extLst>
      <p:ext uri="{BB962C8B-B14F-4D97-AF65-F5344CB8AC3E}">
        <p14:creationId xmlns:p14="http://schemas.microsoft.com/office/powerpoint/2010/main" val="425275412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D6BE45FD-91EA-47FF-87EA-5313FFC388F9}" type="slidenum">
              <a:rPr lang="it-IT"/>
              <a:pPr>
                <a:defRPr/>
              </a:pPr>
              <a:t>‹N›</a:t>
            </a:fld>
            <a:endParaRPr lang="it-IT"/>
          </a:p>
        </p:txBody>
      </p:sp>
    </p:spTree>
    <p:extLst>
      <p:ext uri="{BB962C8B-B14F-4D97-AF65-F5344CB8AC3E}">
        <p14:creationId xmlns:p14="http://schemas.microsoft.com/office/powerpoint/2010/main" val="8628625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498BBE66-7478-4115-ADA8-8166540C1494}" type="slidenum">
              <a:rPr lang="it-IT"/>
              <a:pPr>
                <a:defRPr/>
              </a:pPr>
              <a:t>‹N›</a:t>
            </a:fld>
            <a:endParaRPr lang="it-IT"/>
          </a:p>
        </p:txBody>
      </p:sp>
    </p:spTree>
    <p:extLst>
      <p:ext uri="{BB962C8B-B14F-4D97-AF65-F5344CB8AC3E}">
        <p14:creationId xmlns:p14="http://schemas.microsoft.com/office/powerpoint/2010/main" val="405203289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101A4D3E-8716-456A-A9F4-1E1355903C3E}" type="slidenum">
              <a:rPr lang="it-IT"/>
              <a:pPr>
                <a:defRPr/>
              </a:pPr>
              <a:t>‹N›</a:t>
            </a:fld>
            <a:endParaRPr lang="it-IT"/>
          </a:p>
        </p:txBody>
      </p:sp>
    </p:spTree>
    <p:extLst>
      <p:ext uri="{BB962C8B-B14F-4D97-AF65-F5344CB8AC3E}">
        <p14:creationId xmlns:p14="http://schemas.microsoft.com/office/powerpoint/2010/main" val="364884726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E9FCF078-C41F-4765-A82B-9A09FA2A06B0}" type="slidenum">
              <a:rPr lang="it-IT"/>
              <a:pPr>
                <a:defRPr/>
              </a:pPr>
              <a:t>‹N›</a:t>
            </a:fld>
            <a:endParaRPr lang="it-IT"/>
          </a:p>
        </p:txBody>
      </p:sp>
    </p:spTree>
    <p:extLst>
      <p:ext uri="{BB962C8B-B14F-4D97-AF65-F5344CB8AC3E}">
        <p14:creationId xmlns:p14="http://schemas.microsoft.com/office/powerpoint/2010/main" val="175052782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512982EC-1080-48BA-BE7A-86B350909091}" type="slidenum">
              <a:rPr lang="it-IT"/>
              <a:pPr>
                <a:defRPr/>
              </a:pPr>
              <a:t>‹N›</a:t>
            </a:fld>
            <a:endParaRPr lang="it-IT"/>
          </a:p>
        </p:txBody>
      </p:sp>
    </p:spTree>
    <p:extLst>
      <p:ext uri="{BB962C8B-B14F-4D97-AF65-F5344CB8AC3E}">
        <p14:creationId xmlns:p14="http://schemas.microsoft.com/office/powerpoint/2010/main" val="280594801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C3502315-8002-43F9-9A97-DAC41DE6EF6F}" type="slidenum">
              <a:rPr lang="it-IT"/>
              <a:pPr>
                <a:defRPr/>
              </a:pPr>
              <a:t>‹N›</a:t>
            </a:fld>
            <a:endParaRPr lang="it-IT"/>
          </a:p>
        </p:txBody>
      </p:sp>
    </p:spTree>
    <p:extLst>
      <p:ext uri="{BB962C8B-B14F-4D97-AF65-F5344CB8AC3E}">
        <p14:creationId xmlns:p14="http://schemas.microsoft.com/office/powerpoint/2010/main" val="377351192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A0E75607-40CF-4F6E-947E-32A683A9D86C}" type="slidenum">
              <a:rPr lang="it-IT"/>
              <a:pPr>
                <a:defRPr/>
              </a:pPr>
              <a:t>‹N›</a:t>
            </a:fld>
            <a:endParaRPr lang="it-IT"/>
          </a:p>
        </p:txBody>
      </p:sp>
    </p:spTree>
    <p:extLst>
      <p:ext uri="{BB962C8B-B14F-4D97-AF65-F5344CB8AC3E}">
        <p14:creationId xmlns:p14="http://schemas.microsoft.com/office/powerpoint/2010/main" val="264404291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3ECBDB11-6E14-4B1E-96F7-662D9DA0461A}" type="slidenum">
              <a:rPr lang="it-IT"/>
              <a:pPr>
                <a:defRPr/>
              </a:pPr>
              <a:t>‹N›</a:t>
            </a:fld>
            <a:endParaRPr lang="it-IT"/>
          </a:p>
        </p:txBody>
      </p:sp>
    </p:spTree>
    <p:extLst>
      <p:ext uri="{BB962C8B-B14F-4D97-AF65-F5344CB8AC3E}">
        <p14:creationId xmlns:p14="http://schemas.microsoft.com/office/powerpoint/2010/main" val="199834904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A151490E-4A3F-4CFC-A9A4-FA4683ED1A28}" type="slidenum">
              <a:rPr lang="it-IT"/>
              <a:pPr>
                <a:defRPr/>
              </a:pPr>
              <a:t>‹N›</a:t>
            </a:fld>
            <a:endParaRPr lang="it-IT"/>
          </a:p>
        </p:txBody>
      </p:sp>
    </p:spTree>
    <p:extLst>
      <p:ext uri="{BB962C8B-B14F-4D97-AF65-F5344CB8AC3E}">
        <p14:creationId xmlns:p14="http://schemas.microsoft.com/office/powerpoint/2010/main" val="106960907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8ED90800-2353-4984-8E1E-FEEF576906CD}" type="slidenum">
              <a:rPr lang="it-IT"/>
              <a:pPr>
                <a:defRPr/>
              </a:pPr>
              <a:t>‹N›</a:t>
            </a:fld>
            <a:endParaRPr lang="it-IT"/>
          </a:p>
        </p:txBody>
      </p:sp>
    </p:spTree>
    <p:extLst>
      <p:ext uri="{BB962C8B-B14F-4D97-AF65-F5344CB8AC3E}">
        <p14:creationId xmlns:p14="http://schemas.microsoft.com/office/powerpoint/2010/main" val="134806546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39679BAA-B842-4869-9E31-4A6CB37A5261}" type="slidenum">
              <a:rPr lang="it-IT"/>
              <a:pPr>
                <a:defRPr/>
              </a:pPr>
              <a:t>‹N›</a:t>
            </a:fld>
            <a:endParaRPr lang="it-IT"/>
          </a:p>
        </p:txBody>
      </p:sp>
    </p:spTree>
    <p:extLst>
      <p:ext uri="{BB962C8B-B14F-4D97-AF65-F5344CB8AC3E}">
        <p14:creationId xmlns:p14="http://schemas.microsoft.com/office/powerpoint/2010/main" val="28584194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DD0B3052-DE67-493D-ADDB-A16C6FBF5823}" type="slidenum">
              <a:rPr lang="it-IT"/>
              <a:pPr>
                <a:defRPr/>
              </a:pPr>
              <a:t>‹N›</a:t>
            </a:fld>
            <a:endParaRPr lang="it-IT"/>
          </a:p>
        </p:txBody>
      </p:sp>
    </p:spTree>
    <p:extLst>
      <p:ext uri="{BB962C8B-B14F-4D97-AF65-F5344CB8AC3E}">
        <p14:creationId xmlns:p14="http://schemas.microsoft.com/office/powerpoint/2010/main" val="198574146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ED120F1C-5C4A-45E2-BB3A-C7325BD702CF}" type="slidenum">
              <a:rPr lang="it-IT"/>
              <a:pPr>
                <a:defRPr/>
              </a:pPr>
              <a:t>‹N›</a:t>
            </a:fld>
            <a:endParaRPr lang="it-IT"/>
          </a:p>
        </p:txBody>
      </p:sp>
    </p:spTree>
    <p:extLst>
      <p:ext uri="{BB962C8B-B14F-4D97-AF65-F5344CB8AC3E}">
        <p14:creationId xmlns:p14="http://schemas.microsoft.com/office/powerpoint/2010/main" val="68887372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54FFEB29-9CD8-4FB2-A941-2AA936AC38B7}" type="slidenum">
              <a:rPr lang="it-IT"/>
              <a:pPr>
                <a:defRPr/>
              </a:pPr>
              <a:t>‹N›</a:t>
            </a:fld>
            <a:endParaRPr lang="it-IT"/>
          </a:p>
        </p:txBody>
      </p:sp>
    </p:spTree>
    <p:extLst>
      <p:ext uri="{BB962C8B-B14F-4D97-AF65-F5344CB8AC3E}">
        <p14:creationId xmlns:p14="http://schemas.microsoft.com/office/powerpoint/2010/main" val="126758134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CCC1419E-CF7B-4662-AD13-0AA009E41A20}" type="slidenum">
              <a:rPr lang="it-IT"/>
              <a:pPr>
                <a:defRPr/>
              </a:pPr>
              <a:t>‹N›</a:t>
            </a:fld>
            <a:endParaRPr lang="it-IT"/>
          </a:p>
        </p:txBody>
      </p:sp>
    </p:spTree>
    <p:extLst>
      <p:ext uri="{BB962C8B-B14F-4D97-AF65-F5344CB8AC3E}">
        <p14:creationId xmlns:p14="http://schemas.microsoft.com/office/powerpoint/2010/main" val="208432002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7D3EC7E0-9E3B-4BE3-8B76-7985BE91B069}" type="slidenum">
              <a:rPr lang="it-IT"/>
              <a:pPr>
                <a:defRPr/>
              </a:pPr>
              <a:t>‹N›</a:t>
            </a:fld>
            <a:endParaRPr lang="it-IT"/>
          </a:p>
        </p:txBody>
      </p:sp>
    </p:spTree>
    <p:extLst>
      <p:ext uri="{BB962C8B-B14F-4D97-AF65-F5344CB8AC3E}">
        <p14:creationId xmlns:p14="http://schemas.microsoft.com/office/powerpoint/2010/main" val="166390821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04EABC58-8D3B-4518-AE72-F4FF455D8C47}" type="slidenum">
              <a:rPr lang="it-IT"/>
              <a:pPr>
                <a:defRPr/>
              </a:pPr>
              <a:t>‹N›</a:t>
            </a:fld>
            <a:endParaRPr lang="it-IT"/>
          </a:p>
        </p:txBody>
      </p:sp>
    </p:spTree>
    <p:extLst>
      <p:ext uri="{BB962C8B-B14F-4D97-AF65-F5344CB8AC3E}">
        <p14:creationId xmlns:p14="http://schemas.microsoft.com/office/powerpoint/2010/main" val="1962707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A4E835CE-5AAE-45E3-B0A3-E1B57CB0A5A0}" type="slidenum">
              <a:rPr lang="it-IT"/>
              <a:pPr>
                <a:defRPr/>
              </a:pPr>
              <a:t>‹N›</a:t>
            </a:fld>
            <a:endParaRPr lang="it-IT"/>
          </a:p>
        </p:txBody>
      </p:sp>
    </p:spTree>
    <p:extLst>
      <p:ext uri="{BB962C8B-B14F-4D97-AF65-F5344CB8AC3E}">
        <p14:creationId xmlns:p14="http://schemas.microsoft.com/office/powerpoint/2010/main" val="165766351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F44E3A8A-4CC1-4780-8E13-43813D314294}" type="slidenum">
              <a:rPr lang="it-IT"/>
              <a:pPr>
                <a:defRPr/>
              </a:pPr>
              <a:t>‹N›</a:t>
            </a:fld>
            <a:endParaRPr lang="it-IT"/>
          </a:p>
        </p:txBody>
      </p:sp>
    </p:spTree>
    <p:extLst>
      <p:ext uri="{BB962C8B-B14F-4D97-AF65-F5344CB8AC3E}">
        <p14:creationId xmlns:p14="http://schemas.microsoft.com/office/powerpoint/2010/main" val="44881120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2ABF25A3-057C-465D-843B-C896960FFFB9}" type="slidenum">
              <a:rPr lang="it-IT"/>
              <a:pPr>
                <a:defRPr/>
              </a:pPr>
              <a:t>‹N›</a:t>
            </a:fld>
            <a:endParaRPr lang="it-IT"/>
          </a:p>
        </p:txBody>
      </p:sp>
    </p:spTree>
    <p:extLst>
      <p:ext uri="{BB962C8B-B14F-4D97-AF65-F5344CB8AC3E}">
        <p14:creationId xmlns:p14="http://schemas.microsoft.com/office/powerpoint/2010/main" val="246153852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8A95917-0F9F-4E0A-AEF0-A2254A65D2BD}" type="slidenum">
              <a:rPr lang="it-IT"/>
              <a:pPr>
                <a:defRPr/>
              </a:pPr>
              <a:t>‹N›</a:t>
            </a:fld>
            <a:endParaRPr lang="it-IT"/>
          </a:p>
        </p:txBody>
      </p:sp>
    </p:spTree>
    <p:extLst>
      <p:ext uri="{BB962C8B-B14F-4D97-AF65-F5344CB8AC3E}">
        <p14:creationId xmlns:p14="http://schemas.microsoft.com/office/powerpoint/2010/main" val="415569238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56A33870-AB88-4C04-99CB-BB329F1A9A40}" type="slidenum">
              <a:rPr lang="it-IT"/>
              <a:pPr>
                <a:defRPr/>
              </a:pPr>
              <a:t>‹N›</a:t>
            </a:fld>
            <a:endParaRPr lang="it-IT"/>
          </a:p>
        </p:txBody>
      </p:sp>
    </p:spTree>
    <p:extLst>
      <p:ext uri="{BB962C8B-B14F-4D97-AF65-F5344CB8AC3E}">
        <p14:creationId xmlns:p14="http://schemas.microsoft.com/office/powerpoint/2010/main" val="107614613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E4CB8CEF-2801-4DF3-8F99-6D1537E3CCF9}" type="slidenum">
              <a:rPr lang="it-IT"/>
              <a:pPr>
                <a:defRPr/>
              </a:pPr>
              <a:t>‹N›</a:t>
            </a:fld>
            <a:endParaRPr lang="it-IT"/>
          </a:p>
        </p:txBody>
      </p:sp>
    </p:spTree>
    <p:extLst>
      <p:ext uri="{BB962C8B-B14F-4D97-AF65-F5344CB8AC3E}">
        <p14:creationId xmlns:p14="http://schemas.microsoft.com/office/powerpoint/2010/main" val="347631883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2E96F520-8D7A-4F30-9D70-3CD7968C1033}" type="slidenum">
              <a:rPr lang="it-IT"/>
              <a:pPr>
                <a:defRPr/>
              </a:pPr>
              <a:t>‹N›</a:t>
            </a:fld>
            <a:endParaRPr lang="it-IT"/>
          </a:p>
        </p:txBody>
      </p:sp>
    </p:spTree>
    <p:extLst>
      <p:ext uri="{BB962C8B-B14F-4D97-AF65-F5344CB8AC3E}">
        <p14:creationId xmlns:p14="http://schemas.microsoft.com/office/powerpoint/2010/main" val="246162667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01B301DB-F453-4829-BEC7-434B601A23D5}" type="slidenum">
              <a:rPr lang="it-IT"/>
              <a:pPr>
                <a:defRPr/>
              </a:pPr>
              <a:t>‹N›</a:t>
            </a:fld>
            <a:endParaRPr lang="it-IT"/>
          </a:p>
        </p:txBody>
      </p:sp>
    </p:spTree>
    <p:extLst>
      <p:ext uri="{BB962C8B-B14F-4D97-AF65-F5344CB8AC3E}">
        <p14:creationId xmlns:p14="http://schemas.microsoft.com/office/powerpoint/2010/main" val="22855799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DD385EB5-2570-4DB3-ACE0-6A37B6100832}" type="slidenum">
              <a:rPr lang="it-IT"/>
              <a:pPr>
                <a:defRPr/>
              </a:pPr>
              <a:t>‹N›</a:t>
            </a:fld>
            <a:endParaRPr lang="it-IT"/>
          </a:p>
        </p:txBody>
      </p:sp>
    </p:spTree>
    <p:extLst>
      <p:ext uri="{BB962C8B-B14F-4D97-AF65-F5344CB8AC3E}">
        <p14:creationId xmlns:p14="http://schemas.microsoft.com/office/powerpoint/2010/main" val="15993671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B22C208C-1733-4499-81F5-A7A904A6FA03}" type="slidenum">
              <a:rPr lang="it-IT"/>
              <a:pPr>
                <a:defRPr/>
              </a:pPr>
              <a:t>‹N›</a:t>
            </a:fld>
            <a:endParaRPr lang="it-IT"/>
          </a:p>
        </p:txBody>
      </p:sp>
    </p:spTree>
    <p:extLst>
      <p:ext uri="{BB962C8B-B14F-4D97-AF65-F5344CB8AC3E}">
        <p14:creationId xmlns:p14="http://schemas.microsoft.com/office/powerpoint/2010/main" val="329116480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B58BCF21-7103-4EAC-B853-6DF1AC0FC625}" type="slidenum">
              <a:rPr lang="it-IT"/>
              <a:pPr>
                <a:defRPr/>
              </a:pPr>
              <a:t>‹N›</a:t>
            </a:fld>
            <a:endParaRPr lang="it-IT"/>
          </a:p>
        </p:txBody>
      </p:sp>
    </p:spTree>
    <p:extLst>
      <p:ext uri="{BB962C8B-B14F-4D97-AF65-F5344CB8AC3E}">
        <p14:creationId xmlns:p14="http://schemas.microsoft.com/office/powerpoint/2010/main" val="366435507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B32177B5-C253-4DE3-918A-612145BF2176}" type="slidenum">
              <a:rPr lang="it-IT"/>
              <a:pPr>
                <a:defRPr/>
              </a:pPr>
              <a:t>‹N›</a:t>
            </a:fld>
            <a:endParaRPr lang="it-IT"/>
          </a:p>
        </p:txBody>
      </p:sp>
    </p:spTree>
    <p:extLst>
      <p:ext uri="{BB962C8B-B14F-4D97-AF65-F5344CB8AC3E}">
        <p14:creationId xmlns:p14="http://schemas.microsoft.com/office/powerpoint/2010/main" val="49990683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ADB294B4-3C2A-4C24-9E5F-F65E8251958B}" type="slidenum">
              <a:rPr lang="it-IT"/>
              <a:pPr>
                <a:defRPr/>
              </a:pPr>
              <a:t>‹N›</a:t>
            </a:fld>
            <a:endParaRPr lang="it-IT"/>
          </a:p>
        </p:txBody>
      </p:sp>
    </p:spTree>
    <p:extLst>
      <p:ext uri="{BB962C8B-B14F-4D97-AF65-F5344CB8AC3E}">
        <p14:creationId xmlns:p14="http://schemas.microsoft.com/office/powerpoint/2010/main" val="272164361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7A1587BE-94C3-447C-B59C-439549C98E35}" type="slidenum">
              <a:rPr lang="it-IT"/>
              <a:pPr>
                <a:defRPr/>
              </a:pPr>
              <a:t>‹N›</a:t>
            </a:fld>
            <a:endParaRPr lang="it-IT"/>
          </a:p>
        </p:txBody>
      </p:sp>
    </p:spTree>
    <p:extLst>
      <p:ext uri="{BB962C8B-B14F-4D97-AF65-F5344CB8AC3E}">
        <p14:creationId xmlns:p14="http://schemas.microsoft.com/office/powerpoint/2010/main" val="350525588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4A4BC35-6C76-46B1-A575-4429F191E2C7}" type="slidenum">
              <a:rPr lang="it-IT"/>
              <a:pPr>
                <a:defRPr/>
              </a:pPr>
              <a:t>‹N›</a:t>
            </a:fld>
            <a:endParaRPr lang="it-IT"/>
          </a:p>
        </p:txBody>
      </p:sp>
    </p:spTree>
    <p:extLst>
      <p:ext uri="{BB962C8B-B14F-4D97-AF65-F5344CB8AC3E}">
        <p14:creationId xmlns:p14="http://schemas.microsoft.com/office/powerpoint/2010/main" val="294328481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A73C433E-35F3-43A9-B00A-EE758965F664}" type="slidenum">
              <a:rPr lang="it-IT"/>
              <a:pPr>
                <a:defRPr/>
              </a:pPr>
              <a:t>‹N›</a:t>
            </a:fld>
            <a:endParaRPr lang="it-IT"/>
          </a:p>
        </p:txBody>
      </p:sp>
    </p:spTree>
    <p:extLst>
      <p:ext uri="{BB962C8B-B14F-4D97-AF65-F5344CB8AC3E}">
        <p14:creationId xmlns:p14="http://schemas.microsoft.com/office/powerpoint/2010/main" val="42050013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397AAAFB-84D4-4889-A7A2-7A518CC19EBA}" type="slidenum">
              <a:rPr lang="it-IT"/>
              <a:pPr>
                <a:defRPr/>
              </a:pPr>
              <a:t>‹N›</a:t>
            </a:fld>
            <a:endParaRPr lang="it-IT"/>
          </a:p>
        </p:txBody>
      </p:sp>
    </p:spTree>
    <p:extLst>
      <p:ext uri="{BB962C8B-B14F-4D97-AF65-F5344CB8AC3E}">
        <p14:creationId xmlns:p14="http://schemas.microsoft.com/office/powerpoint/2010/main" val="82995042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B6E5AA50-DCE6-45CD-ADEB-801D475CF3ED}" type="slidenum">
              <a:rPr lang="it-IT"/>
              <a:pPr>
                <a:defRPr/>
              </a:pPr>
              <a:t>‹N›</a:t>
            </a:fld>
            <a:endParaRPr lang="it-IT"/>
          </a:p>
        </p:txBody>
      </p:sp>
    </p:spTree>
    <p:extLst>
      <p:ext uri="{BB962C8B-B14F-4D97-AF65-F5344CB8AC3E}">
        <p14:creationId xmlns:p14="http://schemas.microsoft.com/office/powerpoint/2010/main" val="263496833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88BD459A-FDFC-432E-9AF5-9622EA5AD917}" type="slidenum">
              <a:rPr lang="it-IT"/>
              <a:pPr>
                <a:defRPr/>
              </a:pPr>
              <a:t>‹N›</a:t>
            </a:fld>
            <a:endParaRPr lang="it-IT"/>
          </a:p>
        </p:txBody>
      </p:sp>
    </p:spTree>
    <p:extLst>
      <p:ext uri="{BB962C8B-B14F-4D97-AF65-F5344CB8AC3E}">
        <p14:creationId xmlns:p14="http://schemas.microsoft.com/office/powerpoint/2010/main" val="179736279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3F3E412C-0705-40C7-BA3C-D095F649940D}" type="slidenum">
              <a:rPr lang="it-IT"/>
              <a:pPr>
                <a:defRPr/>
              </a:pPr>
              <a:t>‹N›</a:t>
            </a:fld>
            <a:endParaRPr lang="it-IT"/>
          </a:p>
        </p:txBody>
      </p:sp>
    </p:spTree>
    <p:extLst>
      <p:ext uri="{BB962C8B-B14F-4D97-AF65-F5344CB8AC3E}">
        <p14:creationId xmlns:p14="http://schemas.microsoft.com/office/powerpoint/2010/main" val="382234701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72252AD3-CB28-42CC-873C-E9B116AEFDE3}" type="slidenum">
              <a:rPr lang="it-IT"/>
              <a:pPr>
                <a:defRPr/>
              </a:pPr>
              <a:t>‹N›</a:t>
            </a:fld>
            <a:endParaRPr lang="it-IT"/>
          </a:p>
        </p:txBody>
      </p:sp>
    </p:spTree>
    <p:extLst>
      <p:ext uri="{BB962C8B-B14F-4D97-AF65-F5344CB8AC3E}">
        <p14:creationId xmlns:p14="http://schemas.microsoft.com/office/powerpoint/2010/main" val="113850948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8E178633-D612-4D61-8311-615380A23DDA}" type="slidenum">
              <a:rPr lang="it-IT"/>
              <a:pPr>
                <a:defRPr/>
              </a:pPr>
              <a:t>‹N›</a:t>
            </a:fld>
            <a:endParaRPr lang="it-IT"/>
          </a:p>
        </p:txBody>
      </p:sp>
    </p:spTree>
    <p:extLst>
      <p:ext uri="{BB962C8B-B14F-4D97-AF65-F5344CB8AC3E}">
        <p14:creationId xmlns:p14="http://schemas.microsoft.com/office/powerpoint/2010/main" val="388352364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94033B6F-F075-4EF6-9426-10848D7D8438}" type="slidenum">
              <a:rPr lang="it-IT"/>
              <a:pPr>
                <a:defRPr/>
              </a:pPr>
              <a:t>‹N›</a:t>
            </a:fld>
            <a:endParaRPr lang="it-IT"/>
          </a:p>
        </p:txBody>
      </p:sp>
    </p:spTree>
    <p:extLst>
      <p:ext uri="{BB962C8B-B14F-4D97-AF65-F5344CB8AC3E}">
        <p14:creationId xmlns:p14="http://schemas.microsoft.com/office/powerpoint/2010/main" val="375304928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DD4FC392-9801-412A-BE0F-2F615975779A}" type="slidenum">
              <a:rPr lang="it-IT"/>
              <a:pPr>
                <a:defRPr/>
              </a:pPr>
              <a:t>‹N›</a:t>
            </a:fld>
            <a:endParaRPr lang="it-IT"/>
          </a:p>
        </p:txBody>
      </p:sp>
    </p:spTree>
    <p:extLst>
      <p:ext uri="{BB962C8B-B14F-4D97-AF65-F5344CB8AC3E}">
        <p14:creationId xmlns:p14="http://schemas.microsoft.com/office/powerpoint/2010/main" val="197963681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81AE287C-48A6-4F69-91C2-915921BD2EA0}" type="slidenum">
              <a:rPr lang="it-IT"/>
              <a:pPr>
                <a:defRPr/>
              </a:pPr>
              <a:t>‹N›</a:t>
            </a:fld>
            <a:endParaRPr lang="it-IT"/>
          </a:p>
        </p:txBody>
      </p:sp>
    </p:spTree>
    <p:extLst>
      <p:ext uri="{BB962C8B-B14F-4D97-AF65-F5344CB8AC3E}">
        <p14:creationId xmlns:p14="http://schemas.microsoft.com/office/powerpoint/2010/main" val="224352853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A57B0BC4-F389-4E4E-A516-E1D8DFB2261B}" type="slidenum">
              <a:rPr lang="it-IT"/>
              <a:pPr>
                <a:defRPr/>
              </a:pPr>
              <a:t>‹N›</a:t>
            </a:fld>
            <a:endParaRPr lang="it-IT"/>
          </a:p>
        </p:txBody>
      </p:sp>
    </p:spTree>
    <p:extLst>
      <p:ext uri="{BB962C8B-B14F-4D97-AF65-F5344CB8AC3E}">
        <p14:creationId xmlns:p14="http://schemas.microsoft.com/office/powerpoint/2010/main" val="314790392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DBD22CC7-ED36-4C3C-9C91-7CB911203FAF}" type="slidenum">
              <a:rPr lang="it-IT"/>
              <a:pPr>
                <a:defRPr/>
              </a:pPr>
              <a:t>‹N›</a:t>
            </a:fld>
            <a:endParaRPr lang="it-IT"/>
          </a:p>
        </p:txBody>
      </p:sp>
    </p:spTree>
    <p:extLst>
      <p:ext uri="{BB962C8B-B14F-4D97-AF65-F5344CB8AC3E}">
        <p14:creationId xmlns:p14="http://schemas.microsoft.com/office/powerpoint/2010/main" val="42840973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77C43FA9-8B5F-4580-AF53-40E6568E14DB}" type="slidenum">
              <a:rPr lang="it-IT"/>
              <a:pPr>
                <a:defRPr/>
              </a:pPr>
              <a:t>‹N›</a:t>
            </a:fld>
            <a:endParaRPr lang="it-IT"/>
          </a:p>
        </p:txBody>
      </p:sp>
    </p:spTree>
    <p:extLst>
      <p:ext uri="{BB962C8B-B14F-4D97-AF65-F5344CB8AC3E}">
        <p14:creationId xmlns:p14="http://schemas.microsoft.com/office/powerpoint/2010/main" val="382253263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352F38B-67C4-499D-9ABC-63FCAE813A38}" type="slidenum">
              <a:rPr lang="it-IT"/>
              <a:pPr>
                <a:defRPr/>
              </a:pPr>
              <a:t>‹N›</a:t>
            </a:fld>
            <a:endParaRPr lang="it-IT"/>
          </a:p>
        </p:txBody>
      </p:sp>
    </p:spTree>
    <p:extLst>
      <p:ext uri="{BB962C8B-B14F-4D97-AF65-F5344CB8AC3E}">
        <p14:creationId xmlns:p14="http://schemas.microsoft.com/office/powerpoint/2010/main" val="80714900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B406692B-6FCE-4B0C-8D35-45F4B555E747}" type="slidenum">
              <a:rPr lang="it-IT"/>
              <a:pPr>
                <a:defRPr/>
              </a:pPr>
              <a:t>‹N›</a:t>
            </a:fld>
            <a:endParaRPr lang="it-IT"/>
          </a:p>
        </p:txBody>
      </p:sp>
    </p:spTree>
    <p:extLst>
      <p:ext uri="{BB962C8B-B14F-4D97-AF65-F5344CB8AC3E}">
        <p14:creationId xmlns:p14="http://schemas.microsoft.com/office/powerpoint/2010/main" val="396887682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90C9F61D-56ED-45F8-970E-9F3B1FF22FB8}" type="slidenum">
              <a:rPr lang="it-IT"/>
              <a:pPr>
                <a:defRPr/>
              </a:pPr>
              <a:t>‹N›</a:t>
            </a:fld>
            <a:endParaRPr lang="it-IT"/>
          </a:p>
        </p:txBody>
      </p:sp>
    </p:spTree>
    <p:extLst>
      <p:ext uri="{BB962C8B-B14F-4D97-AF65-F5344CB8AC3E}">
        <p14:creationId xmlns:p14="http://schemas.microsoft.com/office/powerpoint/2010/main" val="282994548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AE457CFE-44AF-455E-A37B-EF3A7C13B710}" type="slidenum">
              <a:rPr lang="it-IT"/>
              <a:pPr>
                <a:defRPr/>
              </a:pPr>
              <a:t>‹N›</a:t>
            </a:fld>
            <a:endParaRPr lang="it-IT"/>
          </a:p>
        </p:txBody>
      </p:sp>
    </p:spTree>
    <p:extLst>
      <p:ext uri="{BB962C8B-B14F-4D97-AF65-F5344CB8AC3E}">
        <p14:creationId xmlns:p14="http://schemas.microsoft.com/office/powerpoint/2010/main" val="277537513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62D33A92-5D10-4168-8E64-F14E9B54ED36}" type="slidenum">
              <a:rPr lang="it-IT"/>
              <a:pPr>
                <a:defRPr/>
              </a:pPr>
              <a:t>‹N›</a:t>
            </a:fld>
            <a:endParaRPr lang="it-IT"/>
          </a:p>
        </p:txBody>
      </p:sp>
    </p:spTree>
    <p:extLst>
      <p:ext uri="{BB962C8B-B14F-4D97-AF65-F5344CB8AC3E}">
        <p14:creationId xmlns:p14="http://schemas.microsoft.com/office/powerpoint/2010/main" val="306938016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FC334A24-AAF8-49F8-B4D6-5D7058845162}" type="slidenum">
              <a:rPr lang="it-IT"/>
              <a:pPr>
                <a:defRPr/>
              </a:pPr>
              <a:t>‹N›</a:t>
            </a:fld>
            <a:endParaRPr lang="it-IT"/>
          </a:p>
        </p:txBody>
      </p:sp>
    </p:spTree>
    <p:extLst>
      <p:ext uri="{BB962C8B-B14F-4D97-AF65-F5344CB8AC3E}">
        <p14:creationId xmlns:p14="http://schemas.microsoft.com/office/powerpoint/2010/main" val="3771190564"/>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788C89DC-83FC-40A2-B309-F32141FE1024}" type="slidenum">
              <a:rPr lang="it-IT"/>
              <a:pPr>
                <a:defRPr/>
              </a:pPr>
              <a:t>‹N›</a:t>
            </a:fld>
            <a:endParaRPr lang="it-IT"/>
          </a:p>
        </p:txBody>
      </p:sp>
    </p:spTree>
    <p:extLst>
      <p:ext uri="{BB962C8B-B14F-4D97-AF65-F5344CB8AC3E}">
        <p14:creationId xmlns:p14="http://schemas.microsoft.com/office/powerpoint/2010/main" val="410034607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926392C-1C35-480F-8760-A725C5D7EF49}" type="slidenum">
              <a:rPr lang="it-IT"/>
              <a:pPr>
                <a:defRPr/>
              </a:pPr>
              <a:t>‹N›</a:t>
            </a:fld>
            <a:endParaRPr lang="it-IT"/>
          </a:p>
        </p:txBody>
      </p:sp>
    </p:spTree>
    <p:extLst>
      <p:ext uri="{BB962C8B-B14F-4D97-AF65-F5344CB8AC3E}">
        <p14:creationId xmlns:p14="http://schemas.microsoft.com/office/powerpoint/2010/main" val="80955391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367B8DA3-6C4E-49B8-ADD9-4FEC77A7DA9C}" type="slidenum">
              <a:rPr lang="it-IT"/>
              <a:pPr>
                <a:defRPr/>
              </a:pPr>
              <a:t>‹N›</a:t>
            </a:fld>
            <a:endParaRPr lang="it-IT"/>
          </a:p>
        </p:txBody>
      </p:sp>
    </p:spTree>
    <p:extLst>
      <p:ext uri="{BB962C8B-B14F-4D97-AF65-F5344CB8AC3E}">
        <p14:creationId xmlns:p14="http://schemas.microsoft.com/office/powerpoint/2010/main" val="301783834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832EEAC6-6A8A-46E2-B0AA-BFCF042274AA}" type="slidenum">
              <a:rPr lang="it-IT"/>
              <a:pPr>
                <a:defRPr/>
              </a:pPr>
              <a:t>‹N›</a:t>
            </a:fld>
            <a:endParaRPr lang="it-IT"/>
          </a:p>
        </p:txBody>
      </p:sp>
    </p:spTree>
    <p:extLst>
      <p:ext uri="{BB962C8B-B14F-4D97-AF65-F5344CB8AC3E}">
        <p14:creationId xmlns:p14="http://schemas.microsoft.com/office/powerpoint/2010/main" val="363754192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7F32604-F671-41F9-AE0E-08F32E513256}" type="slidenum">
              <a:rPr lang="it-IT"/>
              <a:pPr>
                <a:defRPr/>
              </a:pPr>
              <a:t>‹N›</a:t>
            </a:fld>
            <a:endParaRPr lang="it-IT"/>
          </a:p>
        </p:txBody>
      </p:sp>
    </p:spTree>
    <p:extLst>
      <p:ext uri="{BB962C8B-B14F-4D97-AF65-F5344CB8AC3E}">
        <p14:creationId xmlns:p14="http://schemas.microsoft.com/office/powerpoint/2010/main" val="345815959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5632E740-519F-4CE0-99B4-94B074B1AEAA}" type="slidenum">
              <a:rPr lang="it-IT"/>
              <a:pPr>
                <a:defRPr/>
              </a:pPr>
              <a:t>‹N›</a:t>
            </a:fld>
            <a:endParaRPr lang="it-IT"/>
          </a:p>
        </p:txBody>
      </p:sp>
    </p:spTree>
    <p:extLst>
      <p:ext uri="{BB962C8B-B14F-4D97-AF65-F5344CB8AC3E}">
        <p14:creationId xmlns:p14="http://schemas.microsoft.com/office/powerpoint/2010/main" val="143484893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9B59E43B-9606-4B60-9F7F-A02B28736319}" type="slidenum">
              <a:rPr lang="it-IT"/>
              <a:pPr>
                <a:defRPr/>
              </a:pPr>
              <a:t>‹N›</a:t>
            </a:fld>
            <a:endParaRPr lang="it-IT"/>
          </a:p>
        </p:txBody>
      </p:sp>
    </p:spTree>
    <p:extLst>
      <p:ext uri="{BB962C8B-B14F-4D97-AF65-F5344CB8AC3E}">
        <p14:creationId xmlns:p14="http://schemas.microsoft.com/office/powerpoint/2010/main" val="41559278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7F75C2EF-41CE-4D2F-B094-310D080921F4}" type="slidenum">
              <a:rPr lang="it-IT"/>
              <a:pPr>
                <a:defRPr/>
              </a:pPr>
              <a:t>‹N›</a:t>
            </a:fld>
            <a:endParaRPr lang="it-IT"/>
          </a:p>
        </p:txBody>
      </p:sp>
    </p:spTree>
    <p:extLst>
      <p:ext uri="{BB962C8B-B14F-4D97-AF65-F5344CB8AC3E}">
        <p14:creationId xmlns:p14="http://schemas.microsoft.com/office/powerpoint/2010/main" val="191188894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01F8EBB8-1C3D-4E47-9680-EB15D3CAC438}" type="slidenum">
              <a:rPr lang="it-IT"/>
              <a:pPr>
                <a:defRPr/>
              </a:pPr>
              <a:t>‹N›</a:t>
            </a:fld>
            <a:endParaRPr lang="it-IT"/>
          </a:p>
        </p:txBody>
      </p:sp>
    </p:spTree>
    <p:extLst>
      <p:ext uri="{BB962C8B-B14F-4D97-AF65-F5344CB8AC3E}">
        <p14:creationId xmlns:p14="http://schemas.microsoft.com/office/powerpoint/2010/main" val="1332998896"/>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3F4FCCA4-5397-42BD-B11C-E977B1145D12}" type="slidenum">
              <a:rPr lang="it-IT"/>
              <a:pPr>
                <a:defRPr/>
              </a:pPr>
              <a:t>‹N›</a:t>
            </a:fld>
            <a:endParaRPr lang="it-IT"/>
          </a:p>
        </p:txBody>
      </p:sp>
    </p:spTree>
    <p:extLst>
      <p:ext uri="{BB962C8B-B14F-4D97-AF65-F5344CB8AC3E}">
        <p14:creationId xmlns:p14="http://schemas.microsoft.com/office/powerpoint/2010/main" val="1015991910"/>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55FA03D6-A289-407E-A800-126397D064B7}" type="slidenum">
              <a:rPr lang="it-IT"/>
              <a:pPr>
                <a:defRPr/>
              </a:pPr>
              <a:t>‹N›</a:t>
            </a:fld>
            <a:endParaRPr lang="it-IT"/>
          </a:p>
        </p:txBody>
      </p:sp>
    </p:spTree>
    <p:extLst>
      <p:ext uri="{BB962C8B-B14F-4D97-AF65-F5344CB8AC3E}">
        <p14:creationId xmlns:p14="http://schemas.microsoft.com/office/powerpoint/2010/main" val="2401711980"/>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BF3D32EE-73DE-499F-A2C3-8A7C465483C7}" type="slidenum">
              <a:rPr lang="it-IT"/>
              <a:pPr>
                <a:defRPr/>
              </a:pPr>
              <a:t>‹N›</a:t>
            </a:fld>
            <a:endParaRPr lang="it-IT"/>
          </a:p>
        </p:txBody>
      </p:sp>
    </p:spTree>
    <p:extLst>
      <p:ext uri="{BB962C8B-B14F-4D97-AF65-F5344CB8AC3E}">
        <p14:creationId xmlns:p14="http://schemas.microsoft.com/office/powerpoint/2010/main" val="1090781863"/>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6D5DAB7F-35AE-4D68-8EAE-AB43A5E2D95D}" type="slidenum">
              <a:rPr lang="it-IT"/>
              <a:pPr>
                <a:defRPr/>
              </a:pPr>
              <a:t>‹N›</a:t>
            </a:fld>
            <a:endParaRPr lang="it-IT"/>
          </a:p>
        </p:txBody>
      </p:sp>
    </p:spTree>
    <p:extLst>
      <p:ext uri="{BB962C8B-B14F-4D97-AF65-F5344CB8AC3E}">
        <p14:creationId xmlns:p14="http://schemas.microsoft.com/office/powerpoint/2010/main" val="1238776170"/>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AEA6F47A-D020-4B54-9E02-32092D194B2D}" type="slidenum">
              <a:rPr lang="it-IT"/>
              <a:pPr>
                <a:defRPr/>
              </a:pPr>
              <a:t>‹N›</a:t>
            </a:fld>
            <a:endParaRPr lang="it-IT"/>
          </a:p>
        </p:txBody>
      </p:sp>
    </p:spTree>
    <p:extLst>
      <p:ext uri="{BB962C8B-B14F-4D97-AF65-F5344CB8AC3E}">
        <p14:creationId xmlns:p14="http://schemas.microsoft.com/office/powerpoint/2010/main" val="233750613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9737948-185B-4C94-B96B-DD93AF74574D}" type="slidenum">
              <a:rPr lang="it-IT"/>
              <a:pPr>
                <a:defRPr/>
              </a:pPr>
              <a:t>‹N›</a:t>
            </a:fld>
            <a:endParaRPr lang="it-IT"/>
          </a:p>
        </p:txBody>
      </p:sp>
    </p:spTree>
    <p:extLst>
      <p:ext uri="{BB962C8B-B14F-4D97-AF65-F5344CB8AC3E}">
        <p14:creationId xmlns:p14="http://schemas.microsoft.com/office/powerpoint/2010/main" val="336794661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3006E76C-9286-41A9-B6C6-556DA90EE5CC}" type="slidenum">
              <a:rPr lang="it-IT"/>
              <a:pPr>
                <a:defRPr/>
              </a:pPr>
              <a:t>‹N›</a:t>
            </a:fld>
            <a:endParaRPr lang="it-IT"/>
          </a:p>
        </p:txBody>
      </p:sp>
    </p:spTree>
    <p:extLst>
      <p:ext uri="{BB962C8B-B14F-4D97-AF65-F5344CB8AC3E}">
        <p14:creationId xmlns:p14="http://schemas.microsoft.com/office/powerpoint/2010/main" val="1105680410"/>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03BA013-A5C0-4F64-8CB6-59B6638B6B57}" type="slidenum">
              <a:rPr lang="it-IT"/>
              <a:pPr>
                <a:defRPr/>
              </a:pPr>
              <a:t>‹N›</a:t>
            </a:fld>
            <a:endParaRPr lang="it-IT"/>
          </a:p>
        </p:txBody>
      </p:sp>
    </p:spTree>
    <p:extLst>
      <p:ext uri="{BB962C8B-B14F-4D97-AF65-F5344CB8AC3E}">
        <p14:creationId xmlns:p14="http://schemas.microsoft.com/office/powerpoint/2010/main" val="290030404"/>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A054F1E1-5882-49B6-B57B-A72CBCB6F78D}" type="slidenum">
              <a:rPr lang="it-IT"/>
              <a:pPr>
                <a:defRPr/>
              </a:pPr>
              <a:t>‹N›</a:t>
            </a:fld>
            <a:endParaRPr lang="it-IT"/>
          </a:p>
        </p:txBody>
      </p:sp>
    </p:spTree>
    <p:extLst>
      <p:ext uri="{BB962C8B-B14F-4D97-AF65-F5344CB8AC3E}">
        <p14:creationId xmlns:p14="http://schemas.microsoft.com/office/powerpoint/2010/main" val="2181243664"/>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D564495B-12CB-4E93-86CF-3AF7BDBDF7D1}" type="slidenum">
              <a:rPr lang="it-IT"/>
              <a:pPr>
                <a:defRPr/>
              </a:pPr>
              <a:t>‹N›</a:t>
            </a:fld>
            <a:endParaRPr lang="it-IT"/>
          </a:p>
        </p:txBody>
      </p:sp>
    </p:spTree>
    <p:extLst>
      <p:ext uri="{BB962C8B-B14F-4D97-AF65-F5344CB8AC3E}">
        <p14:creationId xmlns:p14="http://schemas.microsoft.com/office/powerpoint/2010/main" val="72524786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062B055C-D449-4A77-8311-149D70B587C7}" type="slidenum">
              <a:rPr lang="it-IT"/>
              <a:pPr>
                <a:defRPr/>
              </a:pPr>
              <a:t>‹N›</a:t>
            </a:fld>
            <a:endParaRPr lang="it-IT"/>
          </a:p>
        </p:txBody>
      </p:sp>
    </p:spTree>
    <p:extLst>
      <p:ext uri="{BB962C8B-B14F-4D97-AF65-F5344CB8AC3E}">
        <p14:creationId xmlns:p14="http://schemas.microsoft.com/office/powerpoint/2010/main" val="123688919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69D1036C-2B14-42F9-B102-C15BB9A73866}" type="slidenum">
              <a:rPr lang="it-IT"/>
              <a:pPr>
                <a:defRPr/>
              </a:pPr>
              <a:t>‹N›</a:t>
            </a:fld>
            <a:endParaRPr lang="it-IT"/>
          </a:p>
        </p:txBody>
      </p:sp>
    </p:spTree>
    <p:extLst>
      <p:ext uri="{BB962C8B-B14F-4D97-AF65-F5344CB8AC3E}">
        <p14:creationId xmlns:p14="http://schemas.microsoft.com/office/powerpoint/2010/main" val="222243018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5C93EC49-4099-417A-B774-2EE9ADF93D79}" type="slidenum">
              <a:rPr lang="it-IT"/>
              <a:pPr>
                <a:defRPr/>
              </a:pPr>
              <a:t>‹N›</a:t>
            </a:fld>
            <a:endParaRPr lang="it-IT"/>
          </a:p>
        </p:txBody>
      </p:sp>
    </p:spTree>
    <p:extLst>
      <p:ext uri="{BB962C8B-B14F-4D97-AF65-F5344CB8AC3E}">
        <p14:creationId xmlns:p14="http://schemas.microsoft.com/office/powerpoint/2010/main" val="222068035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D8410F3C-8FB6-4938-8D6A-64E4E4F5949A}" type="slidenum">
              <a:rPr lang="it-IT"/>
              <a:pPr>
                <a:defRPr/>
              </a:pPr>
              <a:t>‹N›</a:t>
            </a:fld>
            <a:endParaRPr lang="it-IT"/>
          </a:p>
        </p:txBody>
      </p:sp>
    </p:spTree>
    <p:extLst>
      <p:ext uri="{BB962C8B-B14F-4D97-AF65-F5344CB8AC3E}">
        <p14:creationId xmlns:p14="http://schemas.microsoft.com/office/powerpoint/2010/main" val="351728710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D5FBDA57-37C9-441F-9173-1555B0B04B1A}" type="slidenum">
              <a:rPr lang="it-IT"/>
              <a:pPr>
                <a:defRPr/>
              </a:pPr>
              <a:t>‹N›</a:t>
            </a:fld>
            <a:endParaRPr lang="it-IT"/>
          </a:p>
        </p:txBody>
      </p:sp>
    </p:spTree>
    <p:extLst>
      <p:ext uri="{BB962C8B-B14F-4D97-AF65-F5344CB8AC3E}">
        <p14:creationId xmlns:p14="http://schemas.microsoft.com/office/powerpoint/2010/main" val="242122225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479BC504-3673-4283-8D25-D8E70E6F818A}" type="slidenum">
              <a:rPr lang="it-IT"/>
              <a:pPr>
                <a:defRPr/>
              </a:pPr>
              <a:t>‹N›</a:t>
            </a:fld>
            <a:endParaRPr lang="it-IT"/>
          </a:p>
        </p:txBody>
      </p:sp>
    </p:spTree>
    <p:extLst>
      <p:ext uri="{BB962C8B-B14F-4D97-AF65-F5344CB8AC3E}">
        <p14:creationId xmlns:p14="http://schemas.microsoft.com/office/powerpoint/2010/main" val="54935641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9A4FA8A4-5934-47D4-A124-9B9AABEDFA9A}" type="slidenum">
              <a:rPr lang="it-IT"/>
              <a:pPr>
                <a:defRPr/>
              </a:pPr>
              <a:t>‹N›</a:t>
            </a:fld>
            <a:endParaRPr lang="it-IT"/>
          </a:p>
        </p:txBody>
      </p:sp>
    </p:spTree>
    <p:extLst>
      <p:ext uri="{BB962C8B-B14F-4D97-AF65-F5344CB8AC3E}">
        <p14:creationId xmlns:p14="http://schemas.microsoft.com/office/powerpoint/2010/main" val="893546422"/>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DA42E75F-46CC-41FE-B50D-BB207A845708}" type="slidenum">
              <a:rPr lang="it-IT"/>
              <a:pPr>
                <a:defRPr/>
              </a:pPr>
              <a:t>‹N›</a:t>
            </a:fld>
            <a:endParaRPr lang="it-IT"/>
          </a:p>
        </p:txBody>
      </p:sp>
    </p:spTree>
    <p:extLst>
      <p:ext uri="{BB962C8B-B14F-4D97-AF65-F5344CB8AC3E}">
        <p14:creationId xmlns:p14="http://schemas.microsoft.com/office/powerpoint/2010/main" val="1064058420"/>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1077D63F-FF89-4243-9EC5-3B084E60956E}" type="slidenum">
              <a:rPr lang="it-IT"/>
              <a:pPr>
                <a:defRPr/>
              </a:pPr>
              <a:t>‹N›</a:t>
            </a:fld>
            <a:endParaRPr lang="it-IT"/>
          </a:p>
        </p:txBody>
      </p:sp>
    </p:spTree>
    <p:extLst>
      <p:ext uri="{BB962C8B-B14F-4D97-AF65-F5344CB8AC3E}">
        <p14:creationId xmlns:p14="http://schemas.microsoft.com/office/powerpoint/2010/main" val="4266994207"/>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F42ADA6-69E3-4814-ADEE-6D6F2E6A42BA}" type="slidenum">
              <a:rPr lang="it-IT"/>
              <a:pPr>
                <a:defRPr/>
              </a:pPr>
              <a:t>‹N›</a:t>
            </a:fld>
            <a:endParaRPr lang="it-IT"/>
          </a:p>
        </p:txBody>
      </p:sp>
    </p:spTree>
    <p:extLst>
      <p:ext uri="{BB962C8B-B14F-4D97-AF65-F5344CB8AC3E}">
        <p14:creationId xmlns:p14="http://schemas.microsoft.com/office/powerpoint/2010/main" val="155877221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872EC047-F14A-49DD-B30A-E08AA2FECBEA}" type="slidenum">
              <a:rPr lang="it-IT"/>
              <a:pPr>
                <a:defRPr/>
              </a:pPr>
              <a:t>‹N›</a:t>
            </a:fld>
            <a:endParaRPr lang="it-IT"/>
          </a:p>
        </p:txBody>
      </p:sp>
    </p:spTree>
    <p:extLst>
      <p:ext uri="{BB962C8B-B14F-4D97-AF65-F5344CB8AC3E}">
        <p14:creationId xmlns:p14="http://schemas.microsoft.com/office/powerpoint/2010/main" val="3190890116"/>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460F17EC-FB04-41E4-A479-DD25B7F60A19}" type="slidenum">
              <a:rPr lang="it-IT"/>
              <a:pPr>
                <a:defRPr/>
              </a:pPr>
              <a:t>‹N›</a:t>
            </a:fld>
            <a:endParaRPr lang="it-IT"/>
          </a:p>
        </p:txBody>
      </p:sp>
    </p:spTree>
    <p:extLst>
      <p:ext uri="{BB962C8B-B14F-4D97-AF65-F5344CB8AC3E}">
        <p14:creationId xmlns:p14="http://schemas.microsoft.com/office/powerpoint/2010/main" val="3889535683"/>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6CFF826D-890F-4BAB-A4BC-12DF4062B3A7}" type="slidenum">
              <a:rPr lang="it-IT"/>
              <a:pPr>
                <a:defRPr/>
              </a:pPr>
              <a:t>‹N›</a:t>
            </a:fld>
            <a:endParaRPr lang="it-IT"/>
          </a:p>
        </p:txBody>
      </p:sp>
    </p:spTree>
    <p:extLst>
      <p:ext uri="{BB962C8B-B14F-4D97-AF65-F5344CB8AC3E}">
        <p14:creationId xmlns:p14="http://schemas.microsoft.com/office/powerpoint/2010/main" val="3034150828"/>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465B69D0-C484-48FC-8E52-D2A6A40A7138}" type="slidenum">
              <a:rPr lang="it-IT"/>
              <a:pPr>
                <a:defRPr/>
              </a:pPr>
              <a:t>‹N›</a:t>
            </a:fld>
            <a:endParaRPr lang="it-IT"/>
          </a:p>
        </p:txBody>
      </p:sp>
    </p:spTree>
    <p:extLst>
      <p:ext uri="{BB962C8B-B14F-4D97-AF65-F5344CB8AC3E}">
        <p14:creationId xmlns:p14="http://schemas.microsoft.com/office/powerpoint/2010/main" val="398485073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4CC7F46E-90CF-4696-A20C-00059B2CC609}" type="slidenum">
              <a:rPr lang="it-IT"/>
              <a:pPr>
                <a:defRPr/>
              </a:pPr>
              <a:t>‹N›</a:t>
            </a:fld>
            <a:endParaRPr lang="it-IT"/>
          </a:p>
        </p:txBody>
      </p:sp>
    </p:spTree>
    <p:extLst>
      <p:ext uri="{BB962C8B-B14F-4D97-AF65-F5344CB8AC3E}">
        <p14:creationId xmlns:p14="http://schemas.microsoft.com/office/powerpoint/2010/main" val="424076817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A9C3FE6D-7A3A-436B-BD01-F7AA97EAA7F2}" type="slidenum">
              <a:rPr lang="it-IT"/>
              <a:pPr>
                <a:defRPr/>
              </a:pPr>
              <a:t>‹N›</a:t>
            </a:fld>
            <a:endParaRPr lang="it-IT"/>
          </a:p>
        </p:txBody>
      </p:sp>
    </p:spTree>
    <p:extLst>
      <p:ext uri="{BB962C8B-B14F-4D97-AF65-F5344CB8AC3E}">
        <p14:creationId xmlns:p14="http://schemas.microsoft.com/office/powerpoint/2010/main" val="3658030744"/>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5E8C381F-567F-4552-8CF3-192A8D7B9DEF}" type="slidenum">
              <a:rPr lang="it-IT"/>
              <a:pPr>
                <a:defRPr/>
              </a:pPr>
              <a:t>‹N›</a:t>
            </a:fld>
            <a:endParaRPr lang="it-IT"/>
          </a:p>
        </p:txBody>
      </p:sp>
    </p:spTree>
    <p:extLst>
      <p:ext uri="{BB962C8B-B14F-4D97-AF65-F5344CB8AC3E}">
        <p14:creationId xmlns:p14="http://schemas.microsoft.com/office/powerpoint/2010/main" val="369415059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6FDF386D-BA18-4731-BF68-1B1C8AF483E7}" type="slidenum">
              <a:rPr lang="it-IT"/>
              <a:pPr>
                <a:defRPr/>
              </a:pPr>
              <a:t>‹N›</a:t>
            </a:fld>
            <a:endParaRPr lang="it-IT"/>
          </a:p>
        </p:txBody>
      </p:sp>
    </p:spTree>
    <p:extLst>
      <p:ext uri="{BB962C8B-B14F-4D97-AF65-F5344CB8AC3E}">
        <p14:creationId xmlns:p14="http://schemas.microsoft.com/office/powerpoint/2010/main" val="82991766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86173C1-6A7B-414C-9BBE-2219C694A038}" type="slidenum">
              <a:rPr lang="it-IT"/>
              <a:pPr>
                <a:defRPr/>
              </a:pPr>
              <a:t>‹N›</a:t>
            </a:fld>
            <a:endParaRPr lang="it-IT"/>
          </a:p>
        </p:txBody>
      </p:sp>
    </p:spTree>
    <p:extLst>
      <p:ext uri="{BB962C8B-B14F-4D97-AF65-F5344CB8AC3E}">
        <p14:creationId xmlns:p14="http://schemas.microsoft.com/office/powerpoint/2010/main" val="2662484008"/>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7042D0C-543A-4522-AE89-152C45F47A77}" type="slidenum">
              <a:rPr lang="it-IT"/>
              <a:pPr>
                <a:defRPr/>
              </a:pPr>
              <a:t>‹N›</a:t>
            </a:fld>
            <a:endParaRPr lang="it-IT"/>
          </a:p>
        </p:txBody>
      </p:sp>
    </p:spTree>
    <p:extLst>
      <p:ext uri="{BB962C8B-B14F-4D97-AF65-F5344CB8AC3E}">
        <p14:creationId xmlns:p14="http://schemas.microsoft.com/office/powerpoint/2010/main" val="4094525479"/>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14CAB30D-F904-4BD7-862F-5C999D0BF7EE}" type="slidenum">
              <a:rPr lang="it-IT"/>
              <a:pPr>
                <a:defRPr/>
              </a:pPr>
              <a:t>‹N›</a:t>
            </a:fld>
            <a:endParaRPr lang="it-IT"/>
          </a:p>
        </p:txBody>
      </p:sp>
    </p:spTree>
    <p:extLst>
      <p:ext uri="{BB962C8B-B14F-4D97-AF65-F5344CB8AC3E}">
        <p14:creationId xmlns:p14="http://schemas.microsoft.com/office/powerpoint/2010/main" val="3856955752"/>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051486004"/>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657689311"/>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25057332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143382742"/>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360545994"/>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0060282"/>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790800686"/>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2227220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93867641"/>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70416210"/>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22173243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95884922"/>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098364747"/>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20459715"/>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715224834"/>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613115557"/>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79932253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69539053"/>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1665632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74671417"/>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390718991"/>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87132176"/>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7552881"/>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631693389"/>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647826995"/>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832240459"/>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096415133"/>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22695309"/>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40440708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452081300"/>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81026698"/>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3492970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937039755"/>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608037900"/>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86409156"/>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284752997"/>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615872740"/>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4131911"/>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21744195"/>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0098917"/>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97007895"/>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73654956"/>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073434856"/>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32080224"/>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61762491"/>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229326397"/>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69406765"/>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70910978"/>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615872740"/>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4131911"/>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21744195"/>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0098917"/>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97007895"/>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73654956"/>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073434856"/>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32080224"/>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61762491"/>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229326397"/>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69406765"/>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70910978"/>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615872740"/>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4131911"/>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21744195"/>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0098917"/>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97007895"/>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73654956"/>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073434856"/>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32080224"/>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61762491"/>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229326397"/>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69406765"/>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70910978"/>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615872740"/>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4131911"/>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21744195"/>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0098917"/>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97007895"/>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73654956"/>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073434856"/>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32080224"/>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61762491"/>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229326397"/>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69406765"/>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70910978"/>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86680787"/>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80353182"/>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87336620"/>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315345900"/>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760920974"/>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86667564"/>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678512635"/>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98520629"/>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787355419"/>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099507418"/>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48658907"/>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22893595"/>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481853518"/>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131430786"/>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5002931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745540014"/>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10127815"/>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61862214"/>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302997296"/>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867612733"/>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060165327"/>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766541344"/>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709415055"/>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096929639"/>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45811172"/>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73505630"/>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747040825"/>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03437885"/>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273759462"/>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47410598"/>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20537911"/>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78207338"/>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805015648"/>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760306304"/>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52608438"/>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997699888"/>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449497023"/>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427359838"/>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92504016"/>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08304688"/>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08395619"/>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77977576"/>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698173926"/>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15008449"/>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358826871"/>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925065249"/>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055948120"/>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45410961"/>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37037644"/>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75886879"/>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77319225"/>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171809192"/>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27130502"/>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92026876"/>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7168939"/>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23417707"/>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90675720"/>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11802068"/>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45583728"/>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633569375"/>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175961805"/>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99370990"/>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00302468"/>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59825813"/>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3220235"/>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773009527"/>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20919084"/>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864522267"/>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213478071"/>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13610243"/>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0556316"/>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887169030"/>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95628154"/>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655208871"/>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693025669"/>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65124223"/>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53459577"/>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90307977"/>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04035734"/>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713053687"/>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939293453"/>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92175938"/>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80347447"/>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22142890"/>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617614613"/>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42456500"/>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452460825"/>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795687026"/>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54157566"/>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845173716"/>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256818235"/>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337619544"/>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019938017"/>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92445274"/>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905411185"/>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3677509"/>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093247514"/>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070081798"/>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894340123"/>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254281619"/>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388429257"/>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21130158"/>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16996729"/>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19839473"/>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851697632"/>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815602105"/>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673845074"/>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84209505"/>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76298505"/>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834265628"/>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339438069"/>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641147591"/>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66875521"/>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44735960"/>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40002469"/>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387277973"/>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81142059"/>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03957006"/>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2219800"/>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633626494"/>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46313123"/>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94224457"/>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670492811"/>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324441639"/>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788556071"/>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03538716"/>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20559189"/>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42621503"/>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94338514"/>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39628615"/>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739391362"/>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286114176"/>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46313123"/>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94224457"/>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670492811"/>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324441639"/>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788556071"/>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03538716"/>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20559189"/>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42621503"/>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94338514"/>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39628615"/>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739391362"/>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286114176"/>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13718972"/>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41266115"/>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15420658"/>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689499002"/>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42590761"/>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01907407"/>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49012092"/>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31920449"/>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28396599"/>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170142104"/>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953889121"/>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33066490"/>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163843007"/>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885060819"/>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1914626"/>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23869247"/>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209686369"/>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4804715"/>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240417239"/>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32802008"/>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14060130"/>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691712650"/>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993521357"/>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19225082"/>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83096088"/>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77790286"/>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635399953"/>
      </p:ext>
    </p:extLst>
  </p:cSld>
  <p:clrMapOvr>
    <a:masterClrMapping/>
  </p:clrMapOvr>
</p:sldLayout>
</file>

<file path=ppt/slideLayouts/slideLayout40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723301646"/>
      </p:ext>
    </p:extLst>
  </p:cSld>
  <p:clrMapOvr>
    <a:masterClrMapping/>
  </p:clrMapOvr>
</p:sldLayout>
</file>

<file path=ppt/slideLayouts/slideLayout40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7593657"/>
      </p:ext>
    </p:extLst>
  </p:cSld>
  <p:clrMapOvr>
    <a:masterClrMapping/>
  </p:clrMapOvr>
</p:sldLayout>
</file>

<file path=ppt/slideLayouts/slideLayout40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953096381"/>
      </p:ext>
    </p:extLst>
  </p:cSld>
  <p:clrMapOvr>
    <a:masterClrMapping/>
  </p:clrMapOvr>
</p:sldLayout>
</file>

<file path=ppt/slideLayouts/slideLayout40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714403839"/>
      </p:ext>
    </p:extLst>
  </p:cSld>
  <p:clrMapOvr>
    <a:masterClrMapping/>
  </p:clrMapOvr>
</p:sldLayout>
</file>

<file path=ppt/slideLayouts/slideLayout40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09080065"/>
      </p:ext>
    </p:extLst>
  </p:cSld>
  <p:clrMapOvr>
    <a:masterClrMapping/>
  </p:clrMapOvr>
</p:sldLayout>
</file>

<file path=ppt/slideLayouts/slideLayout40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21803802"/>
      </p:ext>
    </p:extLst>
  </p:cSld>
  <p:clrMapOvr>
    <a:masterClrMapping/>
  </p:clrMapOvr>
</p:sldLayout>
</file>

<file path=ppt/slideLayouts/slideLayout40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12240555"/>
      </p:ext>
    </p:extLst>
  </p:cSld>
  <p:clrMapOvr>
    <a:masterClrMapping/>
  </p:clrMapOvr>
</p:sldLayout>
</file>

<file path=ppt/slideLayouts/slideLayout40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644128266"/>
      </p:ext>
    </p:extLst>
  </p:cSld>
  <p:clrMapOvr>
    <a:masterClrMapping/>
  </p:clrMapOvr>
</p:sldLayout>
</file>

<file path=ppt/slideLayouts/slideLayout408.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711047503"/>
      </p:ext>
    </p:extLst>
  </p:cSld>
  <p:clrMapOvr>
    <a:masterClrMapping/>
  </p:clrMapOvr>
</p:sldLayout>
</file>

<file path=ppt/slideLayouts/slideLayout40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68990525"/>
      </p:ext>
    </p:extLst>
  </p:cSld>
  <p:clrMapOvr>
    <a:masterClrMapping/>
  </p:clrMapOvr>
</p:sldLayout>
</file>

<file path=ppt/slideLayouts/slideLayout41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85029857"/>
      </p:ext>
    </p:extLst>
  </p:cSld>
  <p:clrMapOvr>
    <a:masterClrMapping/>
  </p:clrMapOvr>
</p:sldLayout>
</file>

<file path=ppt/slideLayouts/slideLayout41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8454307"/>
      </p:ext>
    </p:extLst>
  </p:cSld>
  <p:clrMapOvr>
    <a:masterClrMapping/>
  </p:clrMapOvr>
</p:sldLayout>
</file>

<file path=ppt/slideLayouts/slideLayout41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77509473"/>
      </p:ext>
    </p:extLst>
  </p:cSld>
  <p:clrMapOvr>
    <a:masterClrMapping/>
  </p:clrMapOvr>
</p:sldLayout>
</file>

<file path=ppt/slideLayouts/slideLayout41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732661987"/>
      </p:ext>
    </p:extLst>
  </p:cSld>
  <p:clrMapOvr>
    <a:masterClrMapping/>
  </p:clrMapOvr>
</p:sldLayout>
</file>

<file path=ppt/slideLayouts/slideLayout41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69639101"/>
      </p:ext>
    </p:extLst>
  </p:cSld>
  <p:clrMapOvr>
    <a:masterClrMapping/>
  </p:clrMapOvr>
</p:sldLayout>
</file>

<file path=ppt/slideLayouts/slideLayout41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136076596"/>
      </p:ext>
    </p:extLst>
  </p:cSld>
  <p:clrMapOvr>
    <a:masterClrMapping/>
  </p:clrMapOvr>
</p:sldLayout>
</file>

<file path=ppt/slideLayouts/slideLayout41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686545933"/>
      </p:ext>
    </p:extLst>
  </p:cSld>
  <p:clrMapOvr>
    <a:masterClrMapping/>
  </p:clrMapOvr>
</p:sldLayout>
</file>

<file path=ppt/slideLayouts/slideLayout41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785862267"/>
      </p:ext>
    </p:extLst>
  </p:cSld>
  <p:clrMapOvr>
    <a:masterClrMapping/>
  </p:clrMapOvr>
</p:sldLayout>
</file>

<file path=ppt/slideLayouts/slideLayout41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47822208"/>
      </p:ext>
    </p:extLst>
  </p:cSld>
  <p:clrMapOvr>
    <a:masterClrMapping/>
  </p:clrMapOvr>
</p:sldLayout>
</file>

<file path=ppt/slideLayouts/slideLayout41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057937789"/>
      </p:ext>
    </p:extLst>
  </p:cSld>
  <p:clrMapOvr>
    <a:masterClrMapping/>
  </p:clrMapOvr>
</p:sldLayout>
</file>

<file path=ppt/slideLayouts/slideLayout420.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07372547"/>
      </p:ext>
    </p:extLst>
  </p:cSld>
  <p:clrMapOvr>
    <a:masterClrMapping/>
  </p:clrMapOvr>
</p:sldLayout>
</file>

<file path=ppt/slideLayouts/slideLayout42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81949789"/>
      </p:ext>
    </p:extLst>
  </p:cSld>
  <p:clrMapOvr>
    <a:masterClrMapping/>
  </p:clrMapOvr>
</p:sldLayout>
</file>

<file path=ppt/slideLayouts/slideLayout42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381994670"/>
      </p:ext>
    </p:extLst>
  </p:cSld>
  <p:clrMapOvr>
    <a:masterClrMapping/>
  </p:clrMapOvr>
</p:sldLayout>
</file>

<file path=ppt/slideLayouts/slideLayout42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761748876"/>
      </p:ext>
    </p:extLst>
  </p:cSld>
  <p:clrMapOvr>
    <a:masterClrMapping/>
  </p:clrMapOvr>
</p:sldLayout>
</file>

<file path=ppt/slideLayouts/slideLayout42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05672173"/>
      </p:ext>
    </p:extLst>
  </p:cSld>
  <p:clrMapOvr>
    <a:masterClrMapping/>
  </p:clrMapOvr>
</p:sldLayout>
</file>

<file path=ppt/slideLayouts/slideLayout42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48591178"/>
      </p:ext>
    </p:extLst>
  </p:cSld>
  <p:clrMapOvr>
    <a:masterClrMapping/>
  </p:clrMapOvr>
</p:sldLayout>
</file>

<file path=ppt/slideLayouts/slideLayout42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5608025"/>
      </p:ext>
    </p:extLst>
  </p:cSld>
  <p:clrMapOvr>
    <a:masterClrMapping/>
  </p:clrMapOvr>
</p:sldLayout>
</file>

<file path=ppt/slideLayouts/slideLayout42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238174885"/>
      </p:ext>
    </p:extLst>
  </p:cSld>
  <p:clrMapOvr>
    <a:masterClrMapping/>
  </p:clrMapOvr>
</p:sldLayout>
</file>

<file path=ppt/slideLayouts/slideLayout42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622216852"/>
      </p:ext>
    </p:extLst>
  </p:cSld>
  <p:clrMapOvr>
    <a:masterClrMapping/>
  </p:clrMapOvr>
</p:sldLayout>
</file>

<file path=ppt/slideLayouts/slideLayout42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205755657"/>
      </p:ext>
    </p:extLst>
  </p:cSld>
  <p:clrMapOvr>
    <a:masterClrMapping/>
  </p:clrMapOvr>
</p:sldLayout>
</file>

<file path=ppt/slideLayouts/slideLayout43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85091890"/>
      </p:ext>
    </p:extLst>
  </p:cSld>
  <p:clrMapOvr>
    <a:masterClrMapping/>
  </p:clrMapOvr>
</p:sldLayout>
</file>

<file path=ppt/slideLayouts/slideLayout43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79351371"/>
      </p:ext>
    </p:extLst>
  </p:cSld>
  <p:clrMapOvr>
    <a:masterClrMapping/>
  </p:clrMapOvr>
</p:sldLayout>
</file>

<file path=ppt/slideLayouts/slideLayout43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56841228"/>
      </p:ext>
    </p:extLst>
  </p:cSld>
  <p:clrMapOvr>
    <a:masterClrMapping/>
  </p:clrMapOvr>
</p:sldLayout>
</file>

<file path=ppt/slideLayouts/slideLayout43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010826161"/>
      </p:ext>
    </p:extLst>
  </p:cSld>
  <p:clrMapOvr>
    <a:masterClrMapping/>
  </p:clrMapOvr>
</p:sldLayout>
</file>

<file path=ppt/slideLayouts/slideLayout43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414374357"/>
      </p:ext>
    </p:extLst>
  </p:cSld>
  <p:clrMapOvr>
    <a:masterClrMapping/>
  </p:clrMapOvr>
</p:sldLayout>
</file>

<file path=ppt/slideLayouts/slideLayout43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255843718"/>
      </p:ext>
    </p:extLst>
  </p:cSld>
  <p:clrMapOvr>
    <a:masterClrMapping/>
  </p:clrMapOvr>
</p:sldLayout>
</file>

<file path=ppt/slideLayouts/slideLayout43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490362630"/>
      </p:ext>
    </p:extLst>
  </p:cSld>
  <p:clrMapOvr>
    <a:masterClrMapping/>
  </p:clrMapOvr>
</p:sldLayout>
</file>

<file path=ppt/slideLayouts/slideLayout43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40418199"/>
      </p:ext>
    </p:extLst>
  </p:cSld>
  <p:clrMapOvr>
    <a:masterClrMapping/>
  </p:clrMapOvr>
</p:sldLayout>
</file>

<file path=ppt/slideLayouts/slideLayout43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727385770"/>
      </p:ext>
    </p:extLst>
  </p:cSld>
  <p:clrMapOvr>
    <a:masterClrMapping/>
  </p:clrMapOvr>
</p:sldLayout>
</file>

<file path=ppt/slideLayouts/slideLayout43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24597933"/>
      </p:ext>
    </p:extLst>
  </p:cSld>
  <p:clrMapOvr>
    <a:masterClrMapping/>
  </p:clrMapOvr>
</p:sldLayout>
</file>

<file path=ppt/slideLayouts/slideLayout44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39146950"/>
      </p:ext>
    </p:extLst>
  </p:cSld>
  <p:clrMapOvr>
    <a:masterClrMapping/>
  </p:clrMapOvr>
</p:sldLayout>
</file>

<file path=ppt/slideLayouts/slideLayout44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601079539"/>
      </p:ext>
    </p:extLst>
  </p:cSld>
  <p:clrMapOvr>
    <a:masterClrMapping/>
  </p:clrMapOvr>
</p:sldLayout>
</file>

<file path=ppt/slideLayouts/slideLayout44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986889253"/>
      </p:ext>
    </p:extLst>
  </p:cSld>
  <p:clrMapOvr>
    <a:masterClrMapping/>
  </p:clrMapOvr>
</p:sldLayout>
</file>

<file path=ppt/slideLayouts/slideLayout44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709915351"/>
      </p:ext>
    </p:extLst>
  </p:cSld>
  <p:clrMapOvr>
    <a:masterClrMapping/>
  </p:clrMapOvr>
</p:sldLayout>
</file>

<file path=ppt/slideLayouts/slideLayout44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4727806"/>
      </p:ext>
    </p:extLst>
  </p:cSld>
  <p:clrMapOvr>
    <a:masterClrMapping/>
  </p:clrMapOvr>
</p:sldLayout>
</file>

<file path=ppt/slideLayouts/slideLayout44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256664098"/>
      </p:ext>
    </p:extLst>
  </p:cSld>
  <p:clrMapOvr>
    <a:masterClrMapping/>
  </p:clrMapOvr>
</p:sldLayout>
</file>

<file path=ppt/slideLayouts/slideLayout44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201342561"/>
      </p:ext>
    </p:extLst>
  </p:cSld>
  <p:clrMapOvr>
    <a:masterClrMapping/>
  </p:clrMapOvr>
</p:sldLayout>
</file>

<file path=ppt/slideLayouts/slideLayout44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61044900"/>
      </p:ext>
    </p:extLst>
  </p:cSld>
  <p:clrMapOvr>
    <a:masterClrMapping/>
  </p:clrMapOvr>
</p:sldLayout>
</file>

<file path=ppt/slideLayouts/slideLayout44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435871231"/>
      </p:ext>
    </p:extLst>
  </p:cSld>
  <p:clrMapOvr>
    <a:masterClrMapping/>
  </p:clrMapOvr>
</p:sldLayout>
</file>

<file path=ppt/slideLayouts/slideLayout44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893887133"/>
      </p:ext>
    </p:extLst>
  </p:cSld>
  <p:clrMapOvr>
    <a:masterClrMapping/>
  </p:clrMapOvr>
</p:sldLayout>
</file>

<file path=ppt/slideLayouts/slideLayout45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64513429"/>
      </p:ext>
    </p:extLst>
  </p:cSld>
  <p:clrMapOvr>
    <a:masterClrMapping/>
  </p:clrMapOvr>
</p:sldLayout>
</file>

<file path=ppt/slideLayouts/slideLayout45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24258145"/>
      </p:ext>
    </p:extLst>
  </p:cSld>
  <p:clrMapOvr>
    <a:masterClrMapping/>
  </p:clrMapOvr>
</p:sldLayout>
</file>

<file path=ppt/slideLayouts/slideLayout45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1020514"/>
      </p:ext>
    </p:extLst>
  </p:cSld>
  <p:clrMapOvr>
    <a:masterClrMapping/>
  </p:clrMapOvr>
</p:sldLayout>
</file>

<file path=ppt/slideLayouts/slideLayout45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870871690"/>
      </p:ext>
    </p:extLst>
  </p:cSld>
  <p:clrMapOvr>
    <a:masterClrMapping/>
  </p:clrMapOvr>
</p:sldLayout>
</file>

<file path=ppt/slideLayouts/slideLayout45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12771084"/>
      </p:ext>
    </p:extLst>
  </p:cSld>
  <p:clrMapOvr>
    <a:masterClrMapping/>
  </p:clrMapOvr>
</p:sldLayout>
</file>

<file path=ppt/slideLayouts/slideLayout45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892126111"/>
      </p:ext>
    </p:extLst>
  </p:cSld>
  <p:clrMapOvr>
    <a:masterClrMapping/>
  </p:clrMapOvr>
</p:sldLayout>
</file>

<file path=ppt/slideLayouts/slideLayout45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601113315"/>
      </p:ext>
    </p:extLst>
  </p:cSld>
  <p:clrMapOvr>
    <a:masterClrMapping/>
  </p:clrMapOvr>
</p:sldLayout>
</file>

<file path=ppt/slideLayouts/slideLayout45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775554886"/>
      </p:ext>
    </p:extLst>
  </p:cSld>
  <p:clrMapOvr>
    <a:masterClrMapping/>
  </p:clrMapOvr>
</p:sldLayout>
</file>

<file path=ppt/slideLayouts/slideLayout45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959408236"/>
      </p:ext>
    </p:extLst>
  </p:cSld>
  <p:clrMapOvr>
    <a:masterClrMapping/>
  </p:clrMapOvr>
</p:sldLayout>
</file>

<file path=ppt/slideLayouts/slideLayout45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163238368"/>
      </p:ext>
    </p:extLst>
  </p:cSld>
  <p:clrMapOvr>
    <a:masterClrMapping/>
  </p:clrMapOvr>
</p:sldLayout>
</file>

<file path=ppt/slideLayouts/slideLayout46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30541290"/>
      </p:ext>
    </p:extLst>
  </p:cSld>
  <p:clrMapOvr>
    <a:masterClrMapping/>
  </p:clrMapOvr>
</p:sldLayout>
</file>

<file path=ppt/slideLayouts/slideLayout46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680033374"/>
      </p:ext>
    </p:extLst>
  </p:cSld>
  <p:clrMapOvr>
    <a:masterClrMapping/>
  </p:clrMapOvr>
</p:sldLayout>
</file>

<file path=ppt/slideLayouts/slideLayout46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246980605"/>
      </p:ext>
    </p:extLst>
  </p:cSld>
  <p:clrMapOvr>
    <a:masterClrMapping/>
  </p:clrMapOvr>
</p:sldLayout>
</file>

<file path=ppt/slideLayouts/slideLayout46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009757870"/>
      </p:ext>
    </p:extLst>
  </p:cSld>
  <p:clrMapOvr>
    <a:masterClrMapping/>
  </p:clrMapOvr>
</p:sldLayout>
</file>

<file path=ppt/slideLayouts/slideLayout46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685155483"/>
      </p:ext>
    </p:extLst>
  </p:cSld>
  <p:clrMapOvr>
    <a:masterClrMapping/>
  </p:clrMapOvr>
</p:sldLayout>
</file>

<file path=ppt/slideLayouts/slideLayout46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775561539"/>
      </p:ext>
    </p:extLst>
  </p:cSld>
  <p:clrMapOvr>
    <a:masterClrMapping/>
  </p:clrMapOvr>
</p:sldLayout>
</file>

<file path=ppt/slideLayouts/slideLayout46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7061724"/>
      </p:ext>
    </p:extLst>
  </p:cSld>
  <p:clrMapOvr>
    <a:masterClrMapping/>
  </p:clrMapOvr>
</p:sldLayout>
</file>

<file path=ppt/slideLayouts/slideLayout46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775361935"/>
      </p:ext>
    </p:extLst>
  </p:cSld>
  <p:clrMapOvr>
    <a:masterClrMapping/>
  </p:clrMapOvr>
</p:sldLayout>
</file>

<file path=ppt/slideLayouts/slideLayout468.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141126490"/>
      </p:ext>
    </p:extLst>
  </p:cSld>
  <p:clrMapOvr>
    <a:masterClrMapping/>
  </p:clrMapOvr>
</p:sldLayout>
</file>

<file path=ppt/slideLayouts/slideLayout469.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655475024"/>
      </p:ext>
    </p:extLst>
  </p:cSld>
  <p:clrMapOvr>
    <a:masterClrMapping/>
  </p:clrMapOvr>
</p:sldLayout>
</file>

<file path=ppt/slideLayouts/slideLayout470.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290096904"/>
      </p:ext>
    </p:extLst>
  </p:cSld>
  <p:clrMapOvr>
    <a:masterClrMapping/>
  </p:clrMapOvr>
</p:sldLayout>
</file>

<file path=ppt/slideLayouts/slideLayout471.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29303100"/>
      </p:ext>
    </p:extLst>
  </p:cSld>
  <p:clrMapOvr>
    <a:masterClrMapping/>
  </p:clrMapOvr>
</p:sldLayout>
</file>

<file path=ppt/slideLayouts/slideLayout472.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39577751"/>
      </p:ext>
    </p:extLst>
  </p:cSld>
  <p:clrMapOvr>
    <a:masterClrMapping/>
  </p:clrMapOvr>
</p:sldLayout>
</file>

<file path=ppt/slideLayouts/slideLayout473.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55352770"/>
      </p:ext>
    </p:extLst>
  </p:cSld>
  <p:clrMapOvr>
    <a:masterClrMapping/>
  </p:clrMapOvr>
</p:sldLayout>
</file>

<file path=ppt/slideLayouts/slideLayout474.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71833244"/>
      </p:ext>
    </p:extLst>
  </p:cSld>
  <p:clrMapOvr>
    <a:masterClrMapping/>
  </p:clrMapOvr>
</p:sldLayout>
</file>

<file path=ppt/slideLayouts/slideLayout475.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6541334"/>
      </p:ext>
    </p:extLst>
  </p:cSld>
  <p:clrMapOvr>
    <a:masterClrMapping/>
  </p:clrMapOvr>
</p:sldLayout>
</file>

<file path=ppt/slideLayouts/slideLayout476.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99334246"/>
      </p:ext>
    </p:extLst>
  </p:cSld>
  <p:clrMapOvr>
    <a:masterClrMapping/>
  </p:clrMapOvr>
</p:sldLayout>
</file>

<file path=ppt/slideLayouts/slideLayout477.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701291000"/>
      </p:ext>
    </p:extLst>
  </p:cSld>
  <p:clrMapOvr>
    <a:masterClrMapping/>
  </p:clrMapOvr>
</p:sldLayout>
</file>

<file path=ppt/slideLayouts/slideLayout47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51991310"/>
      </p:ext>
    </p:extLst>
  </p:cSld>
  <p:clrMapOvr>
    <a:masterClrMapping/>
  </p:clrMapOvr>
</p:sldLayout>
</file>

<file path=ppt/slideLayouts/slideLayout47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80121405"/>
      </p:ext>
    </p:extLst>
  </p:cSld>
  <p:clrMapOvr>
    <a:masterClrMapping/>
  </p:clrMapOvr>
</p:sldLayout>
</file>

<file path=ppt/slideLayouts/slideLayout480.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64050577"/>
      </p:ext>
    </p:extLst>
  </p:cSld>
  <p:clrMapOvr>
    <a:masterClrMapping/>
  </p:clrMapOvr>
</p:sldLayout>
</file>

<file path=ppt/slideLayouts/slideLayout48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2043547373"/>
      </p:ext>
    </p:extLst>
  </p:cSld>
  <p:clrMapOvr>
    <a:masterClrMapping/>
  </p:clrMapOvr>
</p:sldLayout>
</file>

<file path=ppt/slideLayouts/slideLayout48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2643771861"/>
      </p:ext>
    </p:extLst>
  </p:cSld>
  <p:clrMapOvr>
    <a:masterClrMapping/>
  </p:clrMapOvr>
</p:sldLayout>
</file>

<file path=ppt/slideLayouts/slideLayout48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626874912"/>
      </p:ext>
    </p:extLst>
  </p:cSld>
  <p:clrMapOvr>
    <a:masterClrMapping/>
  </p:clrMapOvr>
</p:sldLayout>
</file>

<file path=ppt/slideLayouts/slideLayout48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3765661035"/>
      </p:ext>
    </p:extLst>
  </p:cSld>
  <p:clrMapOvr>
    <a:masterClrMapping/>
  </p:clrMapOvr>
</p:sldLayout>
</file>

<file path=ppt/slideLayouts/slideLayout48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1133757721"/>
      </p:ext>
    </p:extLst>
  </p:cSld>
  <p:clrMapOvr>
    <a:masterClrMapping/>
  </p:clrMapOvr>
</p:sldLayout>
</file>

<file path=ppt/slideLayouts/slideLayout48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3519270658"/>
      </p:ext>
    </p:extLst>
  </p:cSld>
  <p:clrMapOvr>
    <a:masterClrMapping/>
  </p:clrMapOvr>
</p:sldLayout>
</file>

<file path=ppt/slideLayouts/slideLayout48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140969216"/>
      </p:ext>
    </p:extLst>
  </p:cSld>
  <p:clrMapOvr>
    <a:masterClrMapping/>
  </p:clrMapOvr>
</p:sldLayout>
</file>

<file path=ppt/slideLayouts/slideLayout48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3809294976"/>
      </p:ext>
    </p:extLst>
  </p:cSld>
  <p:clrMapOvr>
    <a:masterClrMapping/>
  </p:clrMapOvr>
</p:sldLayout>
</file>

<file path=ppt/slideLayouts/slideLayout48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663030668"/>
      </p:ext>
    </p:extLst>
  </p:cSld>
  <p:clrMapOvr>
    <a:masterClrMapping/>
  </p:clrMapOvr>
</p:sldLayout>
</file>

<file path=ppt/slideLayouts/slideLayout49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1782000657"/>
      </p:ext>
    </p:extLst>
  </p:cSld>
  <p:clrMapOvr>
    <a:masterClrMapping/>
  </p:clrMapOvr>
</p:sldLayout>
</file>

<file path=ppt/slideLayouts/slideLayout49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3325050847"/>
      </p:ext>
    </p:extLst>
  </p:cSld>
  <p:clrMapOvr>
    <a:masterClrMapping/>
  </p:clrMapOvr>
</p:sldLayout>
</file>

<file path=ppt/slideLayouts/slideLayout49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prstClr val="black"/>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prstClr val="black"/>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941084997"/>
      </p:ext>
    </p:extLst>
  </p:cSld>
  <p:clrMapOvr>
    <a:masterClrMapping/>
  </p:clrMapOvr>
</p:sldLayout>
</file>

<file path=ppt/slideLayouts/slideLayout49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495452554"/>
      </p:ext>
    </p:extLst>
  </p:cSld>
  <p:clrMapOvr>
    <a:masterClrMapping/>
  </p:clrMapOvr>
</p:sldLayout>
</file>

<file path=ppt/slideLayouts/slideLayout49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23675098"/>
      </p:ext>
    </p:extLst>
  </p:cSld>
  <p:clrMapOvr>
    <a:masterClrMapping/>
  </p:clrMapOvr>
</p:sldLayout>
</file>

<file path=ppt/slideLayouts/slideLayout49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27069421"/>
      </p:ext>
    </p:extLst>
  </p:cSld>
  <p:clrMapOvr>
    <a:masterClrMapping/>
  </p:clrMapOvr>
</p:sldLayout>
</file>

<file path=ppt/slideLayouts/slideLayout49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623490074"/>
      </p:ext>
    </p:extLst>
  </p:cSld>
  <p:clrMapOvr>
    <a:masterClrMapping/>
  </p:clrMapOvr>
</p:sldLayout>
</file>

<file path=ppt/slideLayouts/slideLayout49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117220208"/>
      </p:ext>
    </p:extLst>
  </p:cSld>
  <p:clrMapOvr>
    <a:masterClrMapping/>
  </p:clrMapOvr>
</p:sldLayout>
</file>

<file path=ppt/slideLayouts/slideLayout49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883154106"/>
      </p:ext>
    </p:extLst>
  </p:cSld>
  <p:clrMapOvr>
    <a:masterClrMapping/>
  </p:clrMapOvr>
</p:sldLayout>
</file>

<file path=ppt/slideLayouts/slideLayout49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561512541"/>
      </p:ext>
    </p:extLst>
  </p:cSld>
  <p:clrMapOvr>
    <a:masterClrMapping/>
  </p:clrMapOvr>
</p:sldLayout>
</file>

<file path=ppt/slideLayouts/slideLayout50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831116998"/>
      </p:ext>
    </p:extLst>
  </p:cSld>
  <p:clrMapOvr>
    <a:masterClrMapping/>
  </p:clrMapOvr>
</p:sldLayout>
</file>

<file path=ppt/slideLayouts/slideLayout50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46776754"/>
      </p:ext>
    </p:extLst>
  </p:cSld>
  <p:clrMapOvr>
    <a:masterClrMapping/>
  </p:clrMapOvr>
</p:sldLayout>
</file>

<file path=ppt/slideLayouts/slideLayout50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53778317"/>
      </p:ext>
    </p:extLst>
  </p:cSld>
  <p:clrMapOvr>
    <a:masterClrMapping/>
  </p:clrMapOvr>
</p:sldLayout>
</file>

<file path=ppt/slideLayouts/slideLayout50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86346748"/>
      </p:ext>
    </p:extLst>
  </p:cSld>
  <p:clrMapOvr>
    <a:masterClrMapping/>
  </p:clrMapOvr>
</p:sldLayout>
</file>

<file path=ppt/slideLayouts/slideLayout504.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369666815"/>
      </p:ext>
    </p:extLst>
  </p:cSld>
  <p:clrMapOvr>
    <a:masterClrMapping/>
  </p:clrMapOvr>
</p:sldLayout>
</file>

<file path=ppt/slideLayouts/slideLayout50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260137784"/>
      </p:ext>
    </p:extLst>
  </p:cSld>
  <p:clrMapOvr>
    <a:masterClrMapping/>
  </p:clrMapOvr>
</p:sldLayout>
</file>

<file path=ppt/slideLayouts/slideLayout50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183741042"/>
      </p:ext>
    </p:extLst>
  </p:cSld>
  <p:clrMapOvr>
    <a:masterClrMapping/>
  </p:clrMapOvr>
</p:sldLayout>
</file>

<file path=ppt/slideLayouts/slideLayout50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712539039"/>
      </p:ext>
    </p:extLst>
  </p:cSld>
  <p:clrMapOvr>
    <a:masterClrMapping/>
  </p:clrMapOvr>
</p:sldLayout>
</file>

<file path=ppt/slideLayouts/slideLayout50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03779055"/>
      </p:ext>
    </p:extLst>
  </p:cSld>
  <p:clrMapOvr>
    <a:masterClrMapping/>
  </p:clrMapOvr>
</p:sldLayout>
</file>

<file path=ppt/slideLayouts/slideLayout50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054493715"/>
      </p:ext>
    </p:extLst>
  </p:cSld>
  <p:clrMapOvr>
    <a:masterClrMapping/>
  </p:clrMapOvr>
</p:sldLayout>
</file>

<file path=ppt/slideLayouts/slideLayout51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9711547"/>
      </p:ext>
    </p:extLst>
  </p:cSld>
  <p:clrMapOvr>
    <a:masterClrMapping/>
  </p:clrMapOvr>
</p:sldLayout>
</file>

<file path=ppt/slideLayouts/slideLayout51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81629222"/>
      </p:ext>
    </p:extLst>
  </p:cSld>
  <p:clrMapOvr>
    <a:masterClrMapping/>
  </p:clrMapOvr>
</p:sldLayout>
</file>

<file path=ppt/slideLayouts/slideLayout51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835860749"/>
      </p:ext>
    </p:extLst>
  </p:cSld>
  <p:clrMapOvr>
    <a:masterClrMapping/>
  </p:clrMapOvr>
</p:sldLayout>
</file>

<file path=ppt/slideLayouts/slideLayout51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92102144"/>
      </p:ext>
    </p:extLst>
  </p:cSld>
  <p:clrMapOvr>
    <a:masterClrMapping/>
  </p:clrMapOvr>
</p:sldLayout>
</file>

<file path=ppt/slideLayouts/slideLayout51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9990986"/>
      </p:ext>
    </p:extLst>
  </p:cSld>
  <p:clrMapOvr>
    <a:masterClrMapping/>
  </p:clrMapOvr>
</p:sldLayout>
</file>

<file path=ppt/slideLayouts/slideLayout51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748973489"/>
      </p:ext>
    </p:extLst>
  </p:cSld>
  <p:clrMapOvr>
    <a:masterClrMapping/>
  </p:clrMapOvr>
</p:sldLayout>
</file>

<file path=ppt/slideLayouts/slideLayout516.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507511249"/>
      </p:ext>
    </p:extLst>
  </p:cSld>
  <p:clrMapOvr>
    <a:masterClrMapping/>
  </p:clrMapOvr>
</p:sldLayout>
</file>

<file path=ppt/slideLayouts/slideLayout517.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AAAC000-3206-4BF3-AF87-6ACFCAD490DC}"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035922041"/>
      </p:ext>
    </p:extLst>
  </p:cSld>
  <p:clrMapOvr>
    <a:masterClrMapping/>
  </p:clrMapOvr>
</p:sldLayout>
</file>

<file path=ppt/slideLayouts/slideLayout51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51181CC-4FA6-4F0F-8B7E-ED7536F8F4B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97184126"/>
      </p:ext>
    </p:extLst>
  </p:cSld>
  <p:clrMapOvr>
    <a:masterClrMapping/>
  </p:clrMapOvr>
</p:sldLayout>
</file>

<file path=ppt/slideLayouts/slideLayout51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7131E69-A61E-4A3B-87B6-D445A322851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175003620"/>
      </p:ext>
    </p:extLst>
  </p:cSld>
  <p:clrMapOvr>
    <a:masterClrMapping/>
  </p:clrMapOvr>
</p:sldLayout>
</file>

<file path=ppt/slideLayouts/slideLayout52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A3048E-41CE-491A-A4FA-AD26715CC34E}"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570134247"/>
      </p:ext>
    </p:extLst>
  </p:cSld>
  <p:clrMapOvr>
    <a:masterClrMapping/>
  </p:clrMapOvr>
</p:sldLayout>
</file>

<file path=ppt/slideLayouts/slideLayout52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C68CCA0-5DB3-4AEA-A35A-DB73BED32ACD}"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911211368"/>
      </p:ext>
    </p:extLst>
  </p:cSld>
  <p:clrMapOvr>
    <a:masterClrMapping/>
  </p:clrMapOvr>
</p:sldLayout>
</file>

<file path=ppt/slideLayouts/slideLayout52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33E20643-8387-4F7A-ACCF-E7358FFD4F15}"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231216481"/>
      </p:ext>
    </p:extLst>
  </p:cSld>
  <p:clrMapOvr>
    <a:masterClrMapping/>
  </p:clrMapOvr>
</p:sldLayout>
</file>

<file path=ppt/slideLayouts/slideLayout52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9899829-BB41-4239-A809-32A3E4B4A821}"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52595810"/>
      </p:ext>
    </p:extLst>
  </p:cSld>
  <p:clrMapOvr>
    <a:masterClrMapping/>
  </p:clrMapOvr>
</p:sldLayout>
</file>

<file path=ppt/slideLayouts/slideLayout52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A42760D-19DE-43D8-8C2E-AC0A3572C3AB}"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273078518"/>
      </p:ext>
    </p:extLst>
  </p:cSld>
  <p:clrMapOvr>
    <a:masterClrMapping/>
  </p:clrMapOvr>
</p:sldLayout>
</file>

<file path=ppt/slideLayouts/slideLayout52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3C9F11D-8916-41B8-B6E2-07C9D057528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67500963"/>
      </p:ext>
    </p:extLst>
  </p:cSld>
  <p:clrMapOvr>
    <a:masterClrMapping/>
  </p:clrMapOvr>
</p:sldLayout>
</file>

<file path=ppt/slideLayouts/slideLayout52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F0F8F10-912D-4D4C-9AF1-29B317AC133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6636496"/>
      </p:ext>
    </p:extLst>
  </p:cSld>
  <p:clrMapOvr>
    <a:masterClrMapping/>
  </p:clrMapOvr>
</p:sldLayout>
</file>

<file path=ppt/slideLayouts/slideLayout52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922317A-67F8-4563-A7D6-204F2827F8E6}"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408124196"/>
      </p:ext>
    </p:extLst>
  </p:cSld>
  <p:clrMapOvr>
    <a:masterClrMapping/>
  </p:clrMapOvr>
</p:sldLayout>
</file>

<file path=ppt/slideLayouts/slideLayout528.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4638"/>
            <a:ext cx="8229600" cy="5851525"/>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it-IT">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9F5DDE1-63A4-4075-8092-3C848560A637}"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772299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theme" Target="../theme/theme6.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7.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theme" Target="../theme/theme8.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theme" Target="../theme/theme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theme" Target="../theme/theme10.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8.xml"/><Relationship Id="rId13" Type="http://schemas.openxmlformats.org/officeDocument/2006/relationships/theme" Target="../theme/theme11.xml"/><Relationship Id="rId3" Type="http://schemas.openxmlformats.org/officeDocument/2006/relationships/slideLayout" Target="../slideLayouts/slideLayout123.xml"/><Relationship Id="rId7" Type="http://schemas.openxmlformats.org/officeDocument/2006/relationships/slideLayout" Target="../slideLayouts/slideLayout127.xml"/><Relationship Id="rId12" Type="http://schemas.openxmlformats.org/officeDocument/2006/relationships/slideLayout" Target="../slideLayouts/slideLayout132.xml"/><Relationship Id="rId2" Type="http://schemas.openxmlformats.org/officeDocument/2006/relationships/slideLayout" Target="../slideLayouts/slideLayout122.xml"/><Relationship Id="rId1" Type="http://schemas.openxmlformats.org/officeDocument/2006/relationships/slideLayout" Target="../slideLayouts/slideLayout121.xml"/><Relationship Id="rId6" Type="http://schemas.openxmlformats.org/officeDocument/2006/relationships/slideLayout" Target="../slideLayouts/slideLayout126.xml"/><Relationship Id="rId11" Type="http://schemas.openxmlformats.org/officeDocument/2006/relationships/slideLayout" Target="../slideLayouts/slideLayout131.xml"/><Relationship Id="rId5" Type="http://schemas.openxmlformats.org/officeDocument/2006/relationships/slideLayout" Target="../slideLayouts/slideLayout125.xml"/><Relationship Id="rId10" Type="http://schemas.openxmlformats.org/officeDocument/2006/relationships/slideLayout" Target="../slideLayouts/slideLayout130.xml"/><Relationship Id="rId4" Type="http://schemas.openxmlformats.org/officeDocument/2006/relationships/slideLayout" Target="../slideLayouts/slideLayout124.xml"/><Relationship Id="rId9" Type="http://schemas.openxmlformats.org/officeDocument/2006/relationships/slideLayout" Target="../slideLayouts/slideLayout12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theme" Target="../theme/theme12.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slideLayout" Target="../slideLayouts/slideLayout144.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2.xml"/><Relationship Id="rId13" Type="http://schemas.openxmlformats.org/officeDocument/2006/relationships/theme" Target="../theme/theme13.xml"/><Relationship Id="rId3" Type="http://schemas.openxmlformats.org/officeDocument/2006/relationships/slideLayout" Target="../slideLayouts/slideLayout147.xml"/><Relationship Id="rId7" Type="http://schemas.openxmlformats.org/officeDocument/2006/relationships/slideLayout" Target="../slideLayouts/slideLayout151.xml"/><Relationship Id="rId12" Type="http://schemas.openxmlformats.org/officeDocument/2006/relationships/slideLayout" Target="../slideLayouts/slideLayout156.xml"/><Relationship Id="rId2" Type="http://schemas.openxmlformats.org/officeDocument/2006/relationships/slideLayout" Target="../slideLayouts/slideLayout146.xml"/><Relationship Id="rId1" Type="http://schemas.openxmlformats.org/officeDocument/2006/relationships/slideLayout" Target="../slideLayouts/slideLayout145.xml"/><Relationship Id="rId6" Type="http://schemas.openxmlformats.org/officeDocument/2006/relationships/slideLayout" Target="../slideLayouts/slideLayout150.xml"/><Relationship Id="rId11" Type="http://schemas.openxmlformats.org/officeDocument/2006/relationships/slideLayout" Target="../slideLayouts/slideLayout155.xml"/><Relationship Id="rId5" Type="http://schemas.openxmlformats.org/officeDocument/2006/relationships/slideLayout" Target="../slideLayouts/slideLayout149.xml"/><Relationship Id="rId10" Type="http://schemas.openxmlformats.org/officeDocument/2006/relationships/slideLayout" Target="../slideLayouts/slideLayout154.xml"/><Relationship Id="rId4" Type="http://schemas.openxmlformats.org/officeDocument/2006/relationships/slideLayout" Target="../slideLayouts/slideLayout148.xml"/><Relationship Id="rId9" Type="http://schemas.openxmlformats.org/officeDocument/2006/relationships/slideLayout" Target="../slideLayouts/slideLayout15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64.xml"/><Relationship Id="rId13" Type="http://schemas.openxmlformats.org/officeDocument/2006/relationships/theme" Target="../theme/theme14.xml"/><Relationship Id="rId3" Type="http://schemas.openxmlformats.org/officeDocument/2006/relationships/slideLayout" Target="../slideLayouts/slideLayout159.xml"/><Relationship Id="rId7" Type="http://schemas.openxmlformats.org/officeDocument/2006/relationships/slideLayout" Target="../slideLayouts/slideLayout163.xml"/><Relationship Id="rId12" Type="http://schemas.openxmlformats.org/officeDocument/2006/relationships/slideLayout" Target="../slideLayouts/slideLayout168.xml"/><Relationship Id="rId2" Type="http://schemas.openxmlformats.org/officeDocument/2006/relationships/slideLayout" Target="../slideLayouts/slideLayout158.xml"/><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5" Type="http://schemas.openxmlformats.org/officeDocument/2006/relationships/slideLayout" Target="../slideLayouts/slideLayout161.xml"/><Relationship Id="rId10" Type="http://schemas.openxmlformats.org/officeDocument/2006/relationships/slideLayout" Target="../slideLayouts/slideLayout166.xml"/><Relationship Id="rId4" Type="http://schemas.openxmlformats.org/officeDocument/2006/relationships/slideLayout" Target="../slideLayouts/slideLayout160.xml"/><Relationship Id="rId9" Type="http://schemas.openxmlformats.org/officeDocument/2006/relationships/slideLayout" Target="../slideLayouts/slideLayout165.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6.xml"/><Relationship Id="rId13" Type="http://schemas.openxmlformats.org/officeDocument/2006/relationships/theme" Target="../theme/theme15.xml"/><Relationship Id="rId3" Type="http://schemas.openxmlformats.org/officeDocument/2006/relationships/slideLayout" Target="../slideLayouts/slideLayout171.xml"/><Relationship Id="rId7" Type="http://schemas.openxmlformats.org/officeDocument/2006/relationships/slideLayout" Target="../slideLayouts/slideLayout175.xml"/><Relationship Id="rId12" Type="http://schemas.openxmlformats.org/officeDocument/2006/relationships/slideLayout" Target="../slideLayouts/slideLayout180.xml"/><Relationship Id="rId2" Type="http://schemas.openxmlformats.org/officeDocument/2006/relationships/slideLayout" Target="../slideLayouts/slideLayout170.xml"/><Relationship Id="rId1" Type="http://schemas.openxmlformats.org/officeDocument/2006/relationships/slideLayout" Target="../slideLayouts/slideLayout169.xml"/><Relationship Id="rId6" Type="http://schemas.openxmlformats.org/officeDocument/2006/relationships/slideLayout" Target="../slideLayouts/slideLayout174.xml"/><Relationship Id="rId11" Type="http://schemas.openxmlformats.org/officeDocument/2006/relationships/slideLayout" Target="../slideLayouts/slideLayout179.xml"/><Relationship Id="rId5" Type="http://schemas.openxmlformats.org/officeDocument/2006/relationships/slideLayout" Target="../slideLayouts/slideLayout173.xml"/><Relationship Id="rId10" Type="http://schemas.openxmlformats.org/officeDocument/2006/relationships/slideLayout" Target="../slideLayouts/slideLayout178.xml"/><Relationship Id="rId4" Type="http://schemas.openxmlformats.org/officeDocument/2006/relationships/slideLayout" Target="../slideLayouts/slideLayout172.xml"/><Relationship Id="rId9" Type="http://schemas.openxmlformats.org/officeDocument/2006/relationships/slideLayout" Target="../slideLayouts/slideLayout177.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88.xml"/><Relationship Id="rId13" Type="http://schemas.openxmlformats.org/officeDocument/2006/relationships/theme" Target="../theme/theme16.xml"/><Relationship Id="rId3" Type="http://schemas.openxmlformats.org/officeDocument/2006/relationships/slideLayout" Target="../slideLayouts/slideLayout183.xml"/><Relationship Id="rId7" Type="http://schemas.openxmlformats.org/officeDocument/2006/relationships/slideLayout" Target="../slideLayouts/slideLayout187.xml"/><Relationship Id="rId12" Type="http://schemas.openxmlformats.org/officeDocument/2006/relationships/slideLayout" Target="../slideLayouts/slideLayout192.xml"/><Relationship Id="rId2" Type="http://schemas.openxmlformats.org/officeDocument/2006/relationships/slideLayout" Target="../slideLayouts/slideLayout182.xml"/><Relationship Id="rId1" Type="http://schemas.openxmlformats.org/officeDocument/2006/relationships/slideLayout" Target="../slideLayouts/slideLayout181.xml"/><Relationship Id="rId6" Type="http://schemas.openxmlformats.org/officeDocument/2006/relationships/slideLayout" Target="../slideLayouts/slideLayout186.xml"/><Relationship Id="rId11" Type="http://schemas.openxmlformats.org/officeDocument/2006/relationships/slideLayout" Target="../slideLayouts/slideLayout191.xml"/><Relationship Id="rId5" Type="http://schemas.openxmlformats.org/officeDocument/2006/relationships/slideLayout" Target="../slideLayouts/slideLayout185.xml"/><Relationship Id="rId10" Type="http://schemas.openxmlformats.org/officeDocument/2006/relationships/slideLayout" Target="../slideLayouts/slideLayout190.xml"/><Relationship Id="rId4" Type="http://schemas.openxmlformats.org/officeDocument/2006/relationships/slideLayout" Target="../slideLayouts/slideLayout184.xml"/><Relationship Id="rId9" Type="http://schemas.openxmlformats.org/officeDocument/2006/relationships/slideLayout" Target="../slideLayouts/slideLayout189.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00.xml"/><Relationship Id="rId13" Type="http://schemas.openxmlformats.org/officeDocument/2006/relationships/theme" Target="../theme/theme17.xml"/><Relationship Id="rId3" Type="http://schemas.openxmlformats.org/officeDocument/2006/relationships/slideLayout" Target="../slideLayouts/slideLayout195.xml"/><Relationship Id="rId7" Type="http://schemas.openxmlformats.org/officeDocument/2006/relationships/slideLayout" Target="../slideLayouts/slideLayout199.xml"/><Relationship Id="rId12" Type="http://schemas.openxmlformats.org/officeDocument/2006/relationships/slideLayout" Target="../slideLayouts/slideLayout204.xml"/><Relationship Id="rId2" Type="http://schemas.openxmlformats.org/officeDocument/2006/relationships/slideLayout" Target="../slideLayouts/slideLayout194.xml"/><Relationship Id="rId1" Type="http://schemas.openxmlformats.org/officeDocument/2006/relationships/slideLayout" Target="../slideLayouts/slideLayout193.xml"/><Relationship Id="rId6" Type="http://schemas.openxmlformats.org/officeDocument/2006/relationships/slideLayout" Target="../slideLayouts/slideLayout198.xml"/><Relationship Id="rId11" Type="http://schemas.openxmlformats.org/officeDocument/2006/relationships/slideLayout" Target="../slideLayouts/slideLayout203.xml"/><Relationship Id="rId5" Type="http://schemas.openxmlformats.org/officeDocument/2006/relationships/slideLayout" Target="../slideLayouts/slideLayout197.xml"/><Relationship Id="rId10" Type="http://schemas.openxmlformats.org/officeDocument/2006/relationships/slideLayout" Target="../slideLayouts/slideLayout202.xml"/><Relationship Id="rId4" Type="http://schemas.openxmlformats.org/officeDocument/2006/relationships/slideLayout" Target="../slideLayouts/slideLayout196.xml"/><Relationship Id="rId9" Type="http://schemas.openxmlformats.org/officeDocument/2006/relationships/slideLayout" Target="../slideLayouts/slideLayout201.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12.xml"/><Relationship Id="rId13" Type="http://schemas.openxmlformats.org/officeDocument/2006/relationships/theme" Target="../theme/theme18.xml"/><Relationship Id="rId3" Type="http://schemas.openxmlformats.org/officeDocument/2006/relationships/slideLayout" Target="../slideLayouts/slideLayout207.xml"/><Relationship Id="rId7" Type="http://schemas.openxmlformats.org/officeDocument/2006/relationships/slideLayout" Target="../slideLayouts/slideLayout211.xml"/><Relationship Id="rId12" Type="http://schemas.openxmlformats.org/officeDocument/2006/relationships/slideLayout" Target="../slideLayouts/slideLayout216.xml"/><Relationship Id="rId2" Type="http://schemas.openxmlformats.org/officeDocument/2006/relationships/slideLayout" Target="../slideLayouts/slideLayout206.xml"/><Relationship Id="rId1" Type="http://schemas.openxmlformats.org/officeDocument/2006/relationships/slideLayout" Target="../slideLayouts/slideLayout205.xml"/><Relationship Id="rId6" Type="http://schemas.openxmlformats.org/officeDocument/2006/relationships/slideLayout" Target="../slideLayouts/slideLayout210.xml"/><Relationship Id="rId11" Type="http://schemas.openxmlformats.org/officeDocument/2006/relationships/slideLayout" Target="../slideLayouts/slideLayout215.xml"/><Relationship Id="rId5" Type="http://schemas.openxmlformats.org/officeDocument/2006/relationships/slideLayout" Target="../slideLayouts/slideLayout209.xml"/><Relationship Id="rId10" Type="http://schemas.openxmlformats.org/officeDocument/2006/relationships/slideLayout" Target="../slideLayouts/slideLayout214.xml"/><Relationship Id="rId4" Type="http://schemas.openxmlformats.org/officeDocument/2006/relationships/slideLayout" Target="../slideLayouts/slideLayout208.xml"/><Relationship Id="rId9" Type="http://schemas.openxmlformats.org/officeDocument/2006/relationships/slideLayout" Target="../slideLayouts/slideLayout213.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24.xml"/><Relationship Id="rId13" Type="http://schemas.openxmlformats.org/officeDocument/2006/relationships/theme" Target="../theme/theme19.xml"/><Relationship Id="rId3" Type="http://schemas.openxmlformats.org/officeDocument/2006/relationships/slideLayout" Target="../slideLayouts/slideLayout219.xml"/><Relationship Id="rId7" Type="http://schemas.openxmlformats.org/officeDocument/2006/relationships/slideLayout" Target="../slideLayouts/slideLayout223.xml"/><Relationship Id="rId12" Type="http://schemas.openxmlformats.org/officeDocument/2006/relationships/slideLayout" Target="../slideLayouts/slideLayout228.xml"/><Relationship Id="rId2" Type="http://schemas.openxmlformats.org/officeDocument/2006/relationships/slideLayout" Target="../slideLayouts/slideLayout218.xml"/><Relationship Id="rId1" Type="http://schemas.openxmlformats.org/officeDocument/2006/relationships/slideLayout" Target="../slideLayouts/slideLayout217.xml"/><Relationship Id="rId6" Type="http://schemas.openxmlformats.org/officeDocument/2006/relationships/slideLayout" Target="../slideLayouts/slideLayout222.xml"/><Relationship Id="rId11" Type="http://schemas.openxmlformats.org/officeDocument/2006/relationships/slideLayout" Target="../slideLayouts/slideLayout227.xml"/><Relationship Id="rId5" Type="http://schemas.openxmlformats.org/officeDocument/2006/relationships/slideLayout" Target="../slideLayouts/slideLayout221.xml"/><Relationship Id="rId10" Type="http://schemas.openxmlformats.org/officeDocument/2006/relationships/slideLayout" Target="../slideLayouts/slideLayout226.xml"/><Relationship Id="rId4" Type="http://schemas.openxmlformats.org/officeDocument/2006/relationships/slideLayout" Target="../slideLayouts/slideLayout220.xml"/><Relationship Id="rId9" Type="http://schemas.openxmlformats.org/officeDocument/2006/relationships/slideLayout" Target="../slideLayouts/slideLayout225.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36.xml"/><Relationship Id="rId13" Type="http://schemas.openxmlformats.org/officeDocument/2006/relationships/theme" Target="../theme/theme20.xml"/><Relationship Id="rId3" Type="http://schemas.openxmlformats.org/officeDocument/2006/relationships/slideLayout" Target="../slideLayouts/slideLayout231.xml"/><Relationship Id="rId7" Type="http://schemas.openxmlformats.org/officeDocument/2006/relationships/slideLayout" Target="../slideLayouts/slideLayout235.xml"/><Relationship Id="rId12" Type="http://schemas.openxmlformats.org/officeDocument/2006/relationships/slideLayout" Target="../slideLayouts/slideLayout240.xml"/><Relationship Id="rId2" Type="http://schemas.openxmlformats.org/officeDocument/2006/relationships/slideLayout" Target="../slideLayouts/slideLayout230.xml"/><Relationship Id="rId1" Type="http://schemas.openxmlformats.org/officeDocument/2006/relationships/slideLayout" Target="../slideLayouts/slideLayout229.xml"/><Relationship Id="rId6" Type="http://schemas.openxmlformats.org/officeDocument/2006/relationships/slideLayout" Target="../slideLayouts/slideLayout234.xml"/><Relationship Id="rId11" Type="http://schemas.openxmlformats.org/officeDocument/2006/relationships/slideLayout" Target="../slideLayouts/slideLayout239.xml"/><Relationship Id="rId5" Type="http://schemas.openxmlformats.org/officeDocument/2006/relationships/slideLayout" Target="../slideLayouts/slideLayout233.xml"/><Relationship Id="rId10" Type="http://schemas.openxmlformats.org/officeDocument/2006/relationships/slideLayout" Target="../slideLayouts/slideLayout238.xml"/><Relationship Id="rId4" Type="http://schemas.openxmlformats.org/officeDocument/2006/relationships/slideLayout" Target="../slideLayouts/slideLayout232.xml"/><Relationship Id="rId9" Type="http://schemas.openxmlformats.org/officeDocument/2006/relationships/slideLayout" Target="../slideLayouts/slideLayout237.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48.xml"/><Relationship Id="rId13" Type="http://schemas.openxmlformats.org/officeDocument/2006/relationships/theme" Target="../theme/theme21.xml"/><Relationship Id="rId3" Type="http://schemas.openxmlformats.org/officeDocument/2006/relationships/slideLayout" Target="../slideLayouts/slideLayout243.xml"/><Relationship Id="rId7" Type="http://schemas.openxmlformats.org/officeDocument/2006/relationships/slideLayout" Target="../slideLayouts/slideLayout247.xml"/><Relationship Id="rId12" Type="http://schemas.openxmlformats.org/officeDocument/2006/relationships/slideLayout" Target="../slideLayouts/slideLayout252.xml"/><Relationship Id="rId2" Type="http://schemas.openxmlformats.org/officeDocument/2006/relationships/slideLayout" Target="../slideLayouts/slideLayout242.xml"/><Relationship Id="rId1" Type="http://schemas.openxmlformats.org/officeDocument/2006/relationships/slideLayout" Target="../slideLayouts/slideLayout241.xml"/><Relationship Id="rId6" Type="http://schemas.openxmlformats.org/officeDocument/2006/relationships/slideLayout" Target="../slideLayouts/slideLayout246.xml"/><Relationship Id="rId11" Type="http://schemas.openxmlformats.org/officeDocument/2006/relationships/slideLayout" Target="../slideLayouts/slideLayout251.xml"/><Relationship Id="rId5" Type="http://schemas.openxmlformats.org/officeDocument/2006/relationships/slideLayout" Target="../slideLayouts/slideLayout245.xml"/><Relationship Id="rId10" Type="http://schemas.openxmlformats.org/officeDocument/2006/relationships/slideLayout" Target="../slideLayouts/slideLayout250.xml"/><Relationship Id="rId4" Type="http://schemas.openxmlformats.org/officeDocument/2006/relationships/slideLayout" Target="../slideLayouts/slideLayout244.xml"/><Relationship Id="rId9" Type="http://schemas.openxmlformats.org/officeDocument/2006/relationships/slideLayout" Target="../slideLayouts/slideLayout249.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60.xml"/><Relationship Id="rId13" Type="http://schemas.openxmlformats.org/officeDocument/2006/relationships/theme" Target="../theme/theme22.xml"/><Relationship Id="rId3" Type="http://schemas.openxmlformats.org/officeDocument/2006/relationships/slideLayout" Target="../slideLayouts/slideLayout255.xml"/><Relationship Id="rId7" Type="http://schemas.openxmlformats.org/officeDocument/2006/relationships/slideLayout" Target="../slideLayouts/slideLayout259.xml"/><Relationship Id="rId12" Type="http://schemas.openxmlformats.org/officeDocument/2006/relationships/slideLayout" Target="../slideLayouts/slideLayout264.xml"/><Relationship Id="rId2" Type="http://schemas.openxmlformats.org/officeDocument/2006/relationships/slideLayout" Target="../slideLayouts/slideLayout254.xml"/><Relationship Id="rId1" Type="http://schemas.openxmlformats.org/officeDocument/2006/relationships/slideLayout" Target="../slideLayouts/slideLayout253.xml"/><Relationship Id="rId6" Type="http://schemas.openxmlformats.org/officeDocument/2006/relationships/slideLayout" Target="../slideLayouts/slideLayout258.xml"/><Relationship Id="rId11" Type="http://schemas.openxmlformats.org/officeDocument/2006/relationships/slideLayout" Target="../slideLayouts/slideLayout263.xml"/><Relationship Id="rId5" Type="http://schemas.openxmlformats.org/officeDocument/2006/relationships/slideLayout" Target="../slideLayouts/slideLayout257.xml"/><Relationship Id="rId10" Type="http://schemas.openxmlformats.org/officeDocument/2006/relationships/slideLayout" Target="../slideLayouts/slideLayout262.xml"/><Relationship Id="rId4" Type="http://schemas.openxmlformats.org/officeDocument/2006/relationships/slideLayout" Target="../slideLayouts/slideLayout256.xml"/><Relationship Id="rId9" Type="http://schemas.openxmlformats.org/officeDocument/2006/relationships/slideLayout" Target="../slideLayouts/slideLayout261.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72.xml"/><Relationship Id="rId13" Type="http://schemas.openxmlformats.org/officeDocument/2006/relationships/theme" Target="../theme/theme23.xml"/><Relationship Id="rId3" Type="http://schemas.openxmlformats.org/officeDocument/2006/relationships/slideLayout" Target="../slideLayouts/slideLayout267.xml"/><Relationship Id="rId7" Type="http://schemas.openxmlformats.org/officeDocument/2006/relationships/slideLayout" Target="../slideLayouts/slideLayout271.xml"/><Relationship Id="rId12" Type="http://schemas.openxmlformats.org/officeDocument/2006/relationships/slideLayout" Target="../slideLayouts/slideLayout276.xml"/><Relationship Id="rId2" Type="http://schemas.openxmlformats.org/officeDocument/2006/relationships/slideLayout" Target="../slideLayouts/slideLayout266.xml"/><Relationship Id="rId1" Type="http://schemas.openxmlformats.org/officeDocument/2006/relationships/slideLayout" Target="../slideLayouts/slideLayout265.xml"/><Relationship Id="rId6" Type="http://schemas.openxmlformats.org/officeDocument/2006/relationships/slideLayout" Target="../slideLayouts/slideLayout270.xml"/><Relationship Id="rId11" Type="http://schemas.openxmlformats.org/officeDocument/2006/relationships/slideLayout" Target="../slideLayouts/slideLayout275.xml"/><Relationship Id="rId5" Type="http://schemas.openxmlformats.org/officeDocument/2006/relationships/slideLayout" Target="../slideLayouts/slideLayout269.xml"/><Relationship Id="rId10" Type="http://schemas.openxmlformats.org/officeDocument/2006/relationships/slideLayout" Target="../slideLayouts/slideLayout274.xml"/><Relationship Id="rId4" Type="http://schemas.openxmlformats.org/officeDocument/2006/relationships/slideLayout" Target="../slideLayouts/slideLayout268.xml"/><Relationship Id="rId9" Type="http://schemas.openxmlformats.org/officeDocument/2006/relationships/slideLayout" Target="../slideLayouts/slideLayout273.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84.xml"/><Relationship Id="rId13" Type="http://schemas.openxmlformats.org/officeDocument/2006/relationships/theme" Target="../theme/theme24.xml"/><Relationship Id="rId3" Type="http://schemas.openxmlformats.org/officeDocument/2006/relationships/slideLayout" Target="../slideLayouts/slideLayout279.xml"/><Relationship Id="rId7" Type="http://schemas.openxmlformats.org/officeDocument/2006/relationships/slideLayout" Target="../slideLayouts/slideLayout283.xml"/><Relationship Id="rId12" Type="http://schemas.openxmlformats.org/officeDocument/2006/relationships/slideLayout" Target="../slideLayouts/slideLayout288.xml"/><Relationship Id="rId2" Type="http://schemas.openxmlformats.org/officeDocument/2006/relationships/slideLayout" Target="../slideLayouts/slideLayout278.xml"/><Relationship Id="rId1" Type="http://schemas.openxmlformats.org/officeDocument/2006/relationships/slideLayout" Target="../slideLayouts/slideLayout277.xml"/><Relationship Id="rId6" Type="http://schemas.openxmlformats.org/officeDocument/2006/relationships/slideLayout" Target="../slideLayouts/slideLayout282.xml"/><Relationship Id="rId11" Type="http://schemas.openxmlformats.org/officeDocument/2006/relationships/slideLayout" Target="../slideLayouts/slideLayout287.xml"/><Relationship Id="rId5" Type="http://schemas.openxmlformats.org/officeDocument/2006/relationships/slideLayout" Target="../slideLayouts/slideLayout281.xml"/><Relationship Id="rId10" Type="http://schemas.openxmlformats.org/officeDocument/2006/relationships/slideLayout" Target="../slideLayouts/slideLayout286.xml"/><Relationship Id="rId4" Type="http://schemas.openxmlformats.org/officeDocument/2006/relationships/slideLayout" Target="../slideLayouts/slideLayout280.xml"/><Relationship Id="rId9" Type="http://schemas.openxmlformats.org/officeDocument/2006/relationships/slideLayout" Target="../slideLayouts/slideLayout285.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296.xml"/><Relationship Id="rId13" Type="http://schemas.openxmlformats.org/officeDocument/2006/relationships/theme" Target="../theme/theme25.xml"/><Relationship Id="rId3" Type="http://schemas.openxmlformats.org/officeDocument/2006/relationships/slideLayout" Target="../slideLayouts/slideLayout291.xml"/><Relationship Id="rId7" Type="http://schemas.openxmlformats.org/officeDocument/2006/relationships/slideLayout" Target="../slideLayouts/slideLayout295.xml"/><Relationship Id="rId12" Type="http://schemas.openxmlformats.org/officeDocument/2006/relationships/slideLayout" Target="../slideLayouts/slideLayout300.xml"/><Relationship Id="rId2" Type="http://schemas.openxmlformats.org/officeDocument/2006/relationships/slideLayout" Target="../slideLayouts/slideLayout290.xml"/><Relationship Id="rId1" Type="http://schemas.openxmlformats.org/officeDocument/2006/relationships/slideLayout" Target="../slideLayouts/slideLayout289.xml"/><Relationship Id="rId6" Type="http://schemas.openxmlformats.org/officeDocument/2006/relationships/slideLayout" Target="../slideLayouts/slideLayout294.xml"/><Relationship Id="rId11" Type="http://schemas.openxmlformats.org/officeDocument/2006/relationships/slideLayout" Target="../slideLayouts/slideLayout299.xml"/><Relationship Id="rId5" Type="http://schemas.openxmlformats.org/officeDocument/2006/relationships/slideLayout" Target="../slideLayouts/slideLayout293.xml"/><Relationship Id="rId10" Type="http://schemas.openxmlformats.org/officeDocument/2006/relationships/slideLayout" Target="../slideLayouts/slideLayout298.xml"/><Relationship Id="rId4" Type="http://schemas.openxmlformats.org/officeDocument/2006/relationships/slideLayout" Target="../slideLayouts/slideLayout292.xml"/><Relationship Id="rId9" Type="http://schemas.openxmlformats.org/officeDocument/2006/relationships/slideLayout" Target="../slideLayouts/slideLayout297.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08.xml"/><Relationship Id="rId13" Type="http://schemas.openxmlformats.org/officeDocument/2006/relationships/theme" Target="../theme/theme26.xml"/><Relationship Id="rId3" Type="http://schemas.openxmlformats.org/officeDocument/2006/relationships/slideLayout" Target="../slideLayouts/slideLayout303.xml"/><Relationship Id="rId7" Type="http://schemas.openxmlformats.org/officeDocument/2006/relationships/slideLayout" Target="../slideLayouts/slideLayout307.xml"/><Relationship Id="rId12" Type="http://schemas.openxmlformats.org/officeDocument/2006/relationships/slideLayout" Target="../slideLayouts/slideLayout312.xml"/><Relationship Id="rId2" Type="http://schemas.openxmlformats.org/officeDocument/2006/relationships/slideLayout" Target="../slideLayouts/slideLayout302.xml"/><Relationship Id="rId1" Type="http://schemas.openxmlformats.org/officeDocument/2006/relationships/slideLayout" Target="../slideLayouts/slideLayout301.xml"/><Relationship Id="rId6" Type="http://schemas.openxmlformats.org/officeDocument/2006/relationships/slideLayout" Target="../slideLayouts/slideLayout306.xml"/><Relationship Id="rId11" Type="http://schemas.openxmlformats.org/officeDocument/2006/relationships/slideLayout" Target="../slideLayouts/slideLayout311.xml"/><Relationship Id="rId5" Type="http://schemas.openxmlformats.org/officeDocument/2006/relationships/slideLayout" Target="../slideLayouts/slideLayout305.xml"/><Relationship Id="rId10" Type="http://schemas.openxmlformats.org/officeDocument/2006/relationships/slideLayout" Target="../slideLayouts/slideLayout310.xml"/><Relationship Id="rId4" Type="http://schemas.openxmlformats.org/officeDocument/2006/relationships/slideLayout" Target="../slideLayouts/slideLayout304.xml"/><Relationship Id="rId9" Type="http://schemas.openxmlformats.org/officeDocument/2006/relationships/slideLayout" Target="../slideLayouts/slideLayout309.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20.xml"/><Relationship Id="rId13" Type="http://schemas.openxmlformats.org/officeDocument/2006/relationships/theme" Target="../theme/theme27.xml"/><Relationship Id="rId3" Type="http://schemas.openxmlformats.org/officeDocument/2006/relationships/slideLayout" Target="../slideLayouts/slideLayout315.xml"/><Relationship Id="rId7" Type="http://schemas.openxmlformats.org/officeDocument/2006/relationships/slideLayout" Target="../slideLayouts/slideLayout319.xml"/><Relationship Id="rId12" Type="http://schemas.openxmlformats.org/officeDocument/2006/relationships/slideLayout" Target="../slideLayouts/slideLayout324.xml"/><Relationship Id="rId2" Type="http://schemas.openxmlformats.org/officeDocument/2006/relationships/slideLayout" Target="../slideLayouts/slideLayout314.xml"/><Relationship Id="rId1" Type="http://schemas.openxmlformats.org/officeDocument/2006/relationships/slideLayout" Target="../slideLayouts/slideLayout313.xml"/><Relationship Id="rId6" Type="http://schemas.openxmlformats.org/officeDocument/2006/relationships/slideLayout" Target="../slideLayouts/slideLayout318.xml"/><Relationship Id="rId11" Type="http://schemas.openxmlformats.org/officeDocument/2006/relationships/slideLayout" Target="../slideLayouts/slideLayout323.xml"/><Relationship Id="rId5" Type="http://schemas.openxmlformats.org/officeDocument/2006/relationships/slideLayout" Target="../slideLayouts/slideLayout317.xml"/><Relationship Id="rId10" Type="http://schemas.openxmlformats.org/officeDocument/2006/relationships/slideLayout" Target="../slideLayouts/slideLayout322.xml"/><Relationship Id="rId4" Type="http://schemas.openxmlformats.org/officeDocument/2006/relationships/slideLayout" Target="../slideLayouts/slideLayout316.xml"/><Relationship Id="rId9" Type="http://schemas.openxmlformats.org/officeDocument/2006/relationships/slideLayout" Target="../slideLayouts/slideLayout321.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32.xml"/><Relationship Id="rId13" Type="http://schemas.openxmlformats.org/officeDocument/2006/relationships/theme" Target="../theme/theme28.xml"/><Relationship Id="rId3" Type="http://schemas.openxmlformats.org/officeDocument/2006/relationships/slideLayout" Target="../slideLayouts/slideLayout327.xml"/><Relationship Id="rId7" Type="http://schemas.openxmlformats.org/officeDocument/2006/relationships/slideLayout" Target="../slideLayouts/slideLayout331.xml"/><Relationship Id="rId12" Type="http://schemas.openxmlformats.org/officeDocument/2006/relationships/slideLayout" Target="../slideLayouts/slideLayout336.xml"/><Relationship Id="rId2" Type="http://schemas.openxmlformats.org/officeDocument/2006/relationships/slideLayout" Target="../slideLayouts/slideLayout326.xml"/><Relationship Id="rId1" Type="http://schemas.openxmlformats.org/officeDocument/2006/relationships/slideLayout" Target="../slideLayouts/slideLayout325.xml"/><Relationship Id="rId6" Type="http://schemas.openxmlformats.org/officeDocument/2006/relationships/slideLayout" Target="../slideLayouts/slideLayout330.xml"/><Relationship Id="rId11" Type="http://schemas.openxmlformats.org/officeDocument/2006/relationships/slideLayout" Target="../slideLayouts/slideLayout335.xml"/><Relationship Id="rId5" Type="http://schemas.openxmlformats.org/officeDocument/2006/relationships/slideLayout" Target="../slideLayouts/slideLayout329.xml"/><Relationship Id="rId10" Type="http://schemas.openxmlformats.org/officeDocument/2006/relationships/slideLayout" Target="../slideLayouts/slideLayout334.xml"/><Relationship Id="rId4" Type="http://schemas.openxmlformats.org/officeDocument/2006/relationships/slideLayout" Target="../slideLayouts/slideLayout328.xml"/><Relationship Id="rId9" Type="http://schemas.openxmlformats.org/officeDocument/2006/relationships/slideLayout" Target="../slideLayouts/slideLayout333.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44.xml"/><Relationship Id="rId13" Type="http://schemas.openxmlformats.org/officeDocument/2006/relationships/theme" Target="../theme/theme29.xml"/><Relationship Id="rId3" Type="http://schemas.openxmlformats.org/officeDocument/2006/relationships/slideLayout" Target="../slideLayouts/slideLayout339.xml"/><Relationship Id="rId7" Type="http://schemas.openxmlformats.org/officeDocument/2006/relationships/slideLayout" Target="../slideLayouts/slideLayout343.xml"/><Relationship Id="rId12" Type="http://schemas.openxmlformats.org/officeDocument/2006/relationships/slideLayout" Target="../slideLayouts/slideLayout348.xml"/><Relationship Id="rId2" Type="http://schemas.openxmlformats.org/officeDocument/2006/relationships/slideLayout" Target="../slideLayouts/slideLayout338.xml"/><Relationship Id="rId1" Type="http://schemas.openxmlformats.org/officeDocument/2006/relationships/slideLayout" Target="../slideLayouts/slideLayout337.xml"/><Relationship Id="rId6" Type="http://schemas.openxmlformats.org/officeDocument/2006/relationships/slideLayout" Target="../slideLayouts/slideLayout342.xml"/><Relationship Id="rId11" Type="http://schemas.openxmlformats.org/officeDocument/2006/relationships/slideLayout" Target="../slideLayouts/slideLayout347.xml"/><Relationship Id="rId5" Type="http://schemas.openxmlformats.org/officeDocument/2006/relationships/slideLayout" Target="../slideLayouts/slideLayout341.xml"/><Relationship Id="rId10" Type="http://schemas.openxmlformats.org/officeDocument/2006/relationships/slideLayout" Target="../slideLayouts/slideLayout346.xml"/><Relationship Id="rId4" Type="http://schemas.openxmlformats.org/officeDocument/2006/relationships/slideLayout" Target="../slideLayouts/slideLayout340.xml"/><Relationship Id="rId9" Type="http://schemas.openxmlformats.org/officeDocument/2006/relationships/slideLayout" Target="../slideLayouts/slideLayout345.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356.xml"/><Relationship Id="rId13" Type="http://schemas.openxmlformats.org/officeDocument/2006/relationships/theme" Target="../theme/theme30.xml"/><Relationship Id="rId3" Type="http://schemas.openxmlformats.org/officeDocument/2006/relationships/slideLayout" Target="../slideLayouts/slideLayout351.xml"/><Relationship Id="rId7" Type="http://schemas.openxmlformats.org/officeDocument/2006/relationships/slideLayout" Target="../slideLayouts/slideLayout355.xml"/><Relationship Id="rId12" Type="http://schemas.openxmlformats.org/officeDocument/2006/relationships/slideLayout" Target="../slideLayouts/slideLayout360.xml"/><Relationship Id="rId2" Type="http://schemas.openxmlformats.org/officeDocument/2006/relationships/slideLayout" Target="../slideLayouts/slideLayout350.xml"/><Relationship Id="rId1" Type="http://schemas.openxmlformats.org/officeDocument/2006/relationships/slideLayout" Target="../slideLayouts/slideLayout349.xml"/><Relationship Id="rId6" Type="http://schemas.openxmlformats.org/officeDocument/2006/relationships/slideLayout" Target="../slideLayouts/slideLayout354.xml"/><Relationship Id="rId11" Type="http://schemas.openxmlformats.org/officeDocument/2006/relationships/slideLayout" Target="../slideLayouts/slideLayout359.xml"/><Relationship Id="rId5" Type="http://schemas.openxmlformats.org/officeDocument/2006/relationships/slideLayout" Target="../slideLayouts/slideLayout353.xml"/><Relationship Id="rId10" Type="http://schemas.openxmlformats.org/officeDocument/2006/relationships/slideLayout" Target="../slideLayouts/slideLayout358.xml"/><Relationship Id="rId4" Type="http://schemas.openxmlformats.org/officeDocument/2006/relationships/slideLayout" Target="../slideLayouts/slideLayout352.xml"/><Relationship Id="rId9" Type="http://schemas.openxmlformats.org/officeDocument/2006/relationships/slideLayout" Target="../slideLayouts/slideLayout357.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368.xml"/><Relationship Id="rId13" Type="http://schemas.openxmlformats.org/officeDocument/2006/relationships/theme" Target="../theme/theme31.xml"/><Relationship Id="rId3" Type="http://schemas.openxmlformats.org/officeDocument/2006/relationships/slideLayout" Target="../slideLayouts/slideLayout363.xml"/><Relationship Id="rId7" Type="http://schemas.openxmlformats.org/officeDocument/2006/relationships/slideLayout" Target="../slideLayouts/slideLayout367.xml"/><Relationship Id="rId12" Type="http://schemas.openxmlformats.org/officeDocument/2006/relationships/slideLayout" Target="../slideLayouts/slideLayout372.xml"/><Relationship Id="rId2" Type="http://schemas.openxmlformats.org/officeDocument/2006/relationships/slideLayout" Target="../slideLayouts/slideLayout362.xml"/><Relationship Id="rId1" Type="http://schemas.openxmlformats.org/officeDocument/2006/relationships/slideLayout" Target="../slideLayouts/slideLayout361.xml"/><Relationship Id="rId6" Type="http://schemas.openxmlformats.org/officeDocument/2006/relationships/slideLayout" Target="../slideLayouts/slideLayout366.xml"/><Relationship Id="rId11" Type="http://schemas.openxmlformats.org/officeDocument/2006/relationships/slideLayout" Target="../slideLayouts/slideLayout371.xml"/><Relationship Id="rId5" Type="http://schemas.openxmlformats.org/officeDocument/2006/relationships/slideLayout" Target="../slideLayouts/slideLayout365.xml"/><Relationship Id="rId10" Type="http://schemas.openxmlformats.org/officeDocument/2006/relationships/slideLayout" Target="../slideLayouts/slideLayout370.xml"/><Relationship Id="rId4" Type="http://schemas.openxmlformats.org/officeDocument/2006/relationships/slideLayout" Target="../slideLayouts/slideLayout364.xml"/><Relationship Id="rId9" Type="http://schemas.openxmlformats.org/officeDocument/2006/relationships/slideLayout" Target="../slideLayouts/slideLayout369.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380.xml"/><Relationship Id="rId13" Type="http://schemas.openxmlformats.org/officeDocument/2006/relationships/theme" Target="../theme/theme32.xml"/><Relationship Id="rId3" Type="http://schemas.openxmlformats.org/officeDocument/2006/relationships/slideLayout" Target="../slideLayouts/slideLayout375.xml"/><Relationship Id="rId7" Type="http://schemas.openxmlformats.org/officeDocument/2006/relationships/slideLayout" Target="../slideLayouts/slideLayout379.xml"/><Relationship Id="rId12" Type="http://schemas.openxmlformats.org/officeDocument/2006/relationships/slideLayout" Target="../slideLayouts/slideLayout384.xml"/><Relationship Id="rId2" Type="http://schemas.openxmlformats.org/officeDocument/2006/relationships/slideLayout" Target="../slideLayouts/slideLayout374.xml"/><Relationship Id="rId1" Type="http://schemas.openxmlformats.org/officeDocument/2006/relationships/slideLayout" Target="../slideLayouts/slideLayout373.xml"/><Relationship Id="rId6" Type="http://schemas.openxmlformats.org/officeDocument/2006/relationships/slideLayout" Target="../slideLayouts/slideLayout378.xml"/><Relationship Id="rId11" Type="http://schemas.openxmlformats.org/officeDocument/2006/relationships/slideLayout" Target="../slideLayouts/slideLayout383.xml"/><Relationship Id="rId5" Type="http://schemas.openxmlformats.org/officeDocument/2006/relationships/slideLayout" Target="../slideLayouts/slideLayout377.xml"/><Relationship Id="rId10" Type="http://schemas.openxmlformats.org/officeDocument/2006/relationships/slideLayout" Target="../slideLayouts/slideLayout382.xml"/><Relationship Id="rId4" Type="http://schemas.openxmlformats.org/officeDocument/2006/relationships/slideLayout" Target="../slideLayouts/slideLayout376.xml"/><Relationship Id="rId9" Type="http://schemas.openxmlformats.org/officeDocument/2006/relationships/slideLayout" Target="../slideLayouts/slideLayout381.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392.xml"/><Relationship Id="rId13" Type="http://schemas.openxmlformats.org/officeDocument/2006/relationships/theme" Target="../theme/theme33.xml"/><Relationship Id="rId3" Type="http://schemas.openxmlformats.org/officeDocument/2006/relationships/slideLayout" Target="../slideLayouts/slideLayout387.xml"/><Relationship Id="rId7" Type="http://schemas.openxmlformats.org/officeDocument/2006/relationships/slideLayout" Target="../slideLayouts/slideLayout391.xml"/><Relationship Id="rId12" Type="http://schemas.openxmlformats.org/officeDocument/2006/relationships/slideLayout" Target="../slideLayouts/slideLayout396.xml"/><Relationship Id="rId2" Type="http://schemas.openxmlformats.org/officeDocument/2006/relationships/slideLayout" Target="../slideLayouts/slideLayout386.xml"/><Relationship Id="rId1" Type="http://schemas.openxmlformats.org/officeDocument/2006/relationships/slideLayout" Target="../slideLayouts/slideLayout385.xml"/><Relationship Id="rId6" Type="http://schemas.openxmlformats.org/officeDocument/2006/relationships/slideLayout" Target="../slideLayouts/slideLayout390.xml"/><Relationship Id="rId11" Type="http://schemas.openxmlformats.org/officeDocument/2006/relationships/slideLayout" Target="../slideLayouts/slideLayout395.xml"/><Relationship Id="rId5" Type="http://schemas.openxmlformats.org/officeDocument/2006/relationships/slideLayout" Target="../slideLayouts/slideLayout389.xml"/><Relationship Id="rId10" Type="http://schemas.openxmlformats.org/officeDocument/2006/relationships/slideLayout" Target="../slideLayouts/slideLayout394.xml"/><Relationship Id="rId4" Type="http://schemas.openxmlformats.org/officeDocument/2006/relationships/slideLayout" Target="../slideLayouts/slideLayout388.xml"/><Relationship Id="rId9" Type="http://schemas.openxmlformats.org/officeDocument/2006/relationships/slideLayout" Target="../slideLayouts/slideLayout393.xml"/></Relationships>
</file>

<file path=ppt/slideMasters/_rels/slideMaster34.xml.rels><?xml version="1.0" encoding="UTF-8" standalone="yes"?>
<Relationships xmlns="http://schemas.openxmlformats.org/package/2006/relationships"><Relationship Id="rId8" Type="http://schemas.openxmlformats.org/officeDocument/2006/relationships/slideLayout" Target="../slideLayouts/slideLayout404.xml"/><Relationship Id="rId13" Type="http://schemas.openxmlformats.org/officeDocument/2006/relationships/theme" Target="../theme/theme34.xml"/><Relationship Id="rId3" Type="http://schemas.openxmlformats.org/officeDocument/2006/relationships/slideLayout" Target="../slideLayouts/slideLayout399.xml"/><Relationship Id="rId7" Type="http://schemas.openxmlformats.org/officeDocument/2006/relationships/slideLayout" Target="../slideLayouts/slideLayout403.xml"/><Relationship Id="rId12" Type="http://schemas.openxmlformats.org/officeDocument/2006/relationships/slideLayout" Target="../slideLayouts/slideLayout408.xml"/><Relationship Id="rId2" Type="http://schemas.openxmlformats.org/officeDocument/2006/relationships/slideLayout" Target="../slideLayouts/slideLayout398.xml"/><Relationship Id="rId1" Type="http://schemas.openxmlformats.org/officeDocument/2006/relationships/slideLayout" Target="../slideLayouts/slideLayout397.xml"/><Relationship Id="rId6" Type="http://schemas.openxmlformats.org/officeDocument/2006/relationships/slideLayout" Target="../slideLayouts/slideLayout402.xml"/><Relationship Id="rId11" Type="http://schemas.openxmlformats.org/officeDocument/2006/relationships/slideLayout" Target="../slideLayouts/slideLayout407.xml"/><Relationship Id="rId5" Type="http://schemas.openxmlformats.org/officeDocument/2006/relationships/slideLayout" Target="../slideLayouts/slideLayout401.xml"/><Relationship Id="rId10" Type="http://schemas.openxmlformats.org/officeDocument/2006/relationships/slideLayout" Target="../slideLayouts/slideLayout406.xml"/><Relationship Id="rId4" Type="http://schemas.openxmlformats.org/officeDocument/2006/relationships/slideLayout" Target="../slideLayouts/slideLayout400.xml"/><Relationship Id="rId9" Type="http://schemas.openxmlformats.org/officeDocument/2006/relationships/slideLayout" Target="../slideLayouts/slideLayout405.xml"/></Relationships>
</file>

<file path=ppt/slideMasters/_rels/slideMaster35.xml.rels><?xml version="1.0" encoding="UTF-8" standalone="yes"?>
<Relationships xmlns="http://schemas.openxmlformats.org/package/2006/relationships"><Relationship Id="rId8" Type="http://schemas.openxmlformats.org/officeDocument/2006/relationships/slideLayout" Target="../slideLayouts/slideLayout416.xml"/><Relationship Id="rId13" Type="http://schemas.openxmlformats.org/officeDocument/2006/relationships/theme" Target="../theme/theme35.xml"/><Relationship Id="rId3" Type="http://schemas.openxmlformats.org/officeDocument/2006/relationships/slideLayout" Target="../slideLayouts/slideLayout411.xml"/><Relationship Id="rId7" Type="http://schemas.openxmlformats.org/officeDocument/2006/relationships/slideLayout" Target="../slideLayouts/slideLayout415.xml"/><Relationship Id="rId12" Type="http://schemas.openxmlformats.org/officeDocument/2006/relationships/slideLayout" Target="../slideLayouts/slideLayout420.xml"/><Relationship Id="rId2" Type="http://schemas.openxmlformats.org/officeDocument/2006/relationships/slideLayout" Target="../slideLayouts/slideLayout410.xml"/><Relationship Id="rId1" Type="http://schemas.openxmlformats.org/officeDocument/2006/relationships/slideLayout" Target="../slideLayouts/slideLayout409.xml"/><Relationship Id="rId6" Type="http://schemas.openxmlformats.org/officeDocument/2006/relationships/slideLayout" Target="../slideLayouts/slideLayout414.xml"/><Relationship Id="rId11" Type="http://schemas.openxmlformats.org/officeDocument/2006/relationships/slideLayout" Target="../slideLayouts/slideLayout419.xml"/><Relationship Id="rId5" Type="http://schemas.openxmlformats.org/officeDocument/2006/relationships/slideLayout" Target="../slideLayouts/slideLayout413.xml"/><Relationship Id="rId10" Type="http://schemas.openxmlformats.org/officeDocument/2006/relationships/slideLayout" Target="../slideLayouts/slideLayout418.xml"/><Relationship Id="rId4" Type="http://schemas.openxmlformats.org/officeDocument/2006/relationships/slideLayout" Target="../slideLayouts/slideLayout412.xml"/><Relationship Id="rId9" Type="http://schemas.openxmlformats.org/officeDocument/2006/relationships/slideLayout" Target="../slideLayouts/slideLayout417.xml"/></Relationships>
</file>

<file path=ppt/slideMasters/_rels/slideMaster36.xml.rels><?xml version="1.0" encoding="UTF-8" standalone="yes"?>
<Relationships xmlns="http://schemas.openxmlformats.org/package/2006/relationships"><Relationship Id="rId8" Type="http://schemas.openxmlformats.org/officeDocument/2006/relationships/slideLayout" Target="../slideLayouts/slideLayout428.xml"/><Relationship Id="rId13" Type="http://schemas.openxmlformats.org/officeDocument/2006/relationships/theme" Target="../theme/theme36.xml"/><Relationship Id="rId3" Type="http://schemas.openxmlformats.org/officeDocument/2006/relationships/slideLayout" Target="../slideLayouts/slideLayout423.xml"/><Relationship Id="rId7" Type="http://schemas.openxmlformats.org/officeDocument/2006/relationships/slideLayout" Target="../slideLayouts/slideLayout427.xml"/><Relationship Id="rId12" Type="http://schemas.openxmlformats.org/officeDocument/2006/relationships/slideLayout" Target="../slideLayouts/slideLayout432.xml"/><Relationship Id="rId2" Type="http://schemas.openxmlformats.org/officeDocument/2006/relationships/slideLayout" Target="../slideLayouts/slideLayout422.xml"/><Relationship Id="rId1" Type="http://schemas.openxmlformats.org/officeDocument/2006/relationships/slideLayout" Target="../slideLayouts/slideLayout421.xml"/><Relationship Id="rId6" Type="http://schemas.openxmlformats.org/officeDocument/2006/relationships/slideLayout" Target="../slideLayouts/slideLayout426.xml"/><Relationship Id="rId11" Type="http://schemas.openxmlformats.org/officeDocument/2006/relationships/slideLayout" Target="../slideLayouts/slideLayout431.xml"/><Relationship Id="rId5" Type="http://schemas.openxmlformats.org/officeDocument/2006/relationships/slideLayout" Target="../slideLayouts/slideLayout425.xml"/><Relationship Id="rId10" Type="http://schemas.openxmlformats.org/officeDocument/2006/relationships/slideLayout" Target="../slideLayouts/slideLayout430.xml"/><Relationship Id="rId4" Type="http://schemas.openxmlformats.org/officeDocument/2006/relationships/slideLayout" Target="../slideLayouts/slideLayout424.xml"/><Relationship Id="rId9" Type="http://schemas.openxmlformats.org/officeDocument/2006/relationships/slideLayout" Target="../slideLayouts/slideLayout429.xml"/></Relationships>
</file>

<file path=ppt/slideMasters/_rels/slideMaster37.xml.rels><?xml version="1.0" encoding="UTF-8" standalone="yes"?>
<Relationships xmlns="http://schemas.openxmlformats.org/package/2006/relationships"><Relationship Id="rId8" Type="http://schemas.openxmlformats.org/officeDocument/2006/relationships/slideLayout" Target="../slideLayouts/slideLayout440.xml"/><Relationship Id="rId13" Type="http://schemas.openxmlformats.org/officeDocument/2006/relationships/theme" Target="../theme/theme37.xml"/><Relationship Id="rId3" Type="http://schemas.openxmlformats.org/officeDocument/2006/relationships/slideLayout" Target="../slideLayouts/slideLayout435.xml"/><Relationship Id="rId7" Type="http://schemas.openxmlformats.org/officeDocument/2006/relationships/slideLayout" Target="../slideLayouts/slideLayout439.xml"/><Relationship Id="rId12" Type="http://schemas.openxmlformats.org/officeDocument/2006/relationships/slideLayout" Target="../slideLayouts/slideLayout444.xml"/><Relationship Id="rId2" Type="http://schemas.openxmlformats.org/officeDocument/2006/relationships/slideLayout" Target="../slideLayouts/slideLayout434.xml"/><Relationship Id="rId1" Type="http://schemas.openxmlformats.org/officeDocument/2006/relationships/slideLayout" Target="../slideLayouts/slideLayout433.xml"/><Relationship Id="rId6" Type="http://schemas.openxmlformats.org/officeDocument/2006/relationships/slideLayout" Target="../slideLayouts/slideLayout438.xml"/><Relationship Id="rId11" Type="http://schemas.openxmlformats.org/officeDocument/2006/relationships/slideLayout" Target="../slideLayouts/slideLayout443.xml"/><Relationship Id="rId5" Type="http://schemas.openxmlformats.org/officeDocument/2006/relationships/slideLayout" Target="../slideLayouts/slideLayout437.xml"/><Relationship Id="rId10" Type="http://schemas.openxmlformats.org/officeDocument/2006/relationships/slideLayout" Target="../slideLayouts/slideLayout442.xml"/><Relationship Id="rId4" Type="http://schemas.openxmlformats.org/officeDocument/2006/relationships/slideLayout" Target="../slideLayouts/slideLayout436.xml"/><Relationship Id="rId9" Type="http://schemas.openxmlformats.org/officeDocument/2006/relationships/slideLayout" Target="../slideLayouts/slideLayout441.xml"/></Relationships>
</file>

<file path=ppt/slideMasters/_rels/slideMaster38.xml.rels><?xml version="1.0" encoding="UTF-8" standalone="yes"?>
<Relationships xmlns="http://schemas.openxmlformats.org/package/2006/relationships"><Relationship Id="rId8" Type="http://schemas.openxmlformats.org/officeDocument/2006/relationships/slideLayout" Target="../slideLayouts/slideLayout452.xml"/><Relationship Id="rId13" Type="http://schemas.openxmlformats.org/officeDocument/2006/relationships/theme" Target="../theme/theme38.xml"/><Relationship Id="rId3" Type="http://schemas.openxmlformats.org/officeDocument/2006/relationships/slideLayout" Target="../slideLayouts/slideLayout447.xml"/><Relationship Id="rId7" Type="http://schemas.openxmlformats.org/officeDocument/2006/relationships/slideLayout" Target="../slideLayouts/slideLayout451.xml"/><Relationship Id="rId12" Type="http://schemas.openxmlformats.org/officeDocument/2006/relationships/slideLayout" Target="../slideLayouts/slideLayout456.xml"/><Relationship Id="rId2" Type="http://schemas.openxmlformats.org/officeDocument/2006/relationships/slideLayout" Target="../slideLayouts/slideLayout446.xml"/><Relationship Id="rId1" Type="http://schemas.openxmlformats.org/officeDocument/2006/relationships/slideLayout" Target="../slideLayouts/slideLayout445.xml"/><Relationship Id="rId6" Type="http://schemas.openxmlformats.org/officeDocument/2006/relationships/slideLayout" Target="../slideLayouts/slideLayout450.xml"/><Relationship Id="rId11" Type="http://schemas.openxmlformats.org/officeDocument/2006/relationships/slideLayout" Target="../slideLayouts/slideLayout455.xml"/><Relationship Id="rId5" Type="http://schemas.openxmlformats.org/officeDocument/2006/relationships/slideLayout" Target="../slideLayouts/slideLayout449.xml"/><Relationship Id="rId10" Type="http://schemas.openxmlformats.org/officeDocument/2006/relationships/slideLayout" Target="../slideLayouts/slideLayout454.xml"/><Relationship Id="rId4" Type="http://schemas.openxmlformats.org/officeDocument/2006/relationships/slideLayout" Target="../slideLayouts/slideLayout448.xml"/><Relationship Id="rId9" Type="http://schemas.openxmlformats.org/officeDocument/2006/relationships/slideLayout" Target="../slideLayouts/slideLayout453.xml"/></Relationships>
</file>

<file path=ppt/slideMasters/_rels/slideMaster39.xml.rels><?xml version="1.0" encoding="UTF-8" standalone="yes"?>
<Relationships xmlns="http://schemas.openxmlformats.org/package/2006/relationships"><Relationship Id="rId8" Type="http://schemas.openxmlformats.org/officeDocument/2006/relationships/slideLayout" Target="../slideLayouts/slideLayout464.xml"/><Relationship Id="rId13" Type="http://schemas.openxmlformats.org/officeDocument/2006/relationships/theme" Target="../theme/theme39.xml"/><Relationship Id="rId3" Type="http://schemas.openxmlformats.org/officeDocument/2006/relationships/slideLayout" Target="../slideLayouts/slideLayout459.xml"/><Relationship Id="rId7" Type="http://schemas.openxmlformats.org/officeDocument/2006/relationships/slideLayout" Target="../slideLayouts/slideLayout463.xml"/><Relationship Id="rId12" Type="http://schemas.openxmlformats.org/officeDocument/2006/relationships/slideLayout" Target="../slideLayouts/slideLayout468.xml"/><Relationship Id="rId2" Type="http://schemas.openxmlformats.org/officeDocument/2006/relationships/slideLayout" Target="../slideLayouts/slideLayout458.xml"/><Relationship Id="rId1" Type="http://schemas.openxmlformats.org/officeDocument/2006/relationships/slideLayout" Target="../slideLayouts/slideLayout457.xml"/><Relationship Id="rId6" Type="http://schemas.openxmlformats.org/officeDocument/2006/relationships/slideLayout" Target="../slideLayouts/slideLayout462.xml"/><Relationship Id="rId11" Type="http://schemas.openxmlformats.org/officeDocument/2006/relationships/slideLayout" Target="../slideLayouts/slideLayout467.xml"/><Relationship Id="rId5" Type="http://schemas.openxmlformats.org/officeDocument/2006/relationships/slideLayout" Target="../slideLayouts/slideLayout461.xml"/><Relationship Id="rId10" Type="http://schemas.openxmlformats.org/officeDocument/2006/relationships/slideLayout" Target="../slideLayouts/slideLayout466.xml"/><Relationship Id="rId4" Type="http://schemas.openxmlformats.org/officeDocument/2006/relationships/slideLayout" Target="../slideLayouts/slideLayout460.xml"/><Relationship Id="rId9" Type="http://schemas.openxmlformats.org/officeDocument/2006/relationships/slideLayout" Target="../slideLayouts/slideLayout465.xml"/></Relationships>
</file>

<file path=ppt/slideMasters/_rels/slideMaster40.xml.rels><?xml version="1.0" encoding="UTF-8" standalone="yes"?>
<Relationships xmlns="http://schemas.openxmlformats.org/package/2006/relationships"><Relationship Id="rId8" Type="http://schemas.openxmlformats.org/officeDocument/2006/relationships/slideLayout" Target="../slideLayouts/slideLayout476.xml"/><Relationship Id="rId13" Type="http://schemas.openxmlformats.org/officeDocument/2006/relationships/theme" Target="../theme/theme40.xml"/><Relationship Id="rId3" Type="http://schemas.openxmlformats.org/officeDocument/2006/relationships/slideLayout" Target="../slideLayouts/slideLayout471.xml"/><Relationship Id="rId7" Type="http://schemas.openxmlformats.org/officeDocument/2006/relationships/slideLayout" Target="../slideLayouts/slideLayout475.xml"/><Relationship Id="rId12" Type="http://schemas.openxmlformats.org/officeDocument/2006/relationships/slideLayout" Target="../slideLayouts/slideLayout480.xml"/><Relationship Id="rId2" Type="http://schemas.openxmlformats.org/officeDocument/2006/relationships/slideLayout" Target="../slideLayouts/slideLayout470.xml"/><Relationship Id="rId1" Type="http://schemas.openxmlformats.org/officeDocument/2006/relationships/slideLayout" Target="../slideLayouts/slideLayout469.xml"/><Relationship Id="rId6" Type="http://schemas.openxmlformats.org/officeDocument/2006/relationships/slideLayout" Target="../slideLayouts/slideLayout474.xml"/><Relationship Id="rId11" Type="http://schemas.openxmlformats.org/officeDocument/2006/relationships/slideLayout" Target="../slideLayouts/slideLayout479.xml"/><Relationship Id="rId5" Type="http://schemas.openxmlformats.org/officeDocument/2006/relationships/slideLayout" Target="../slideLayouts/slideLayout473.xml"/><Relationship Id="rId10" Type="http://schemas.openxmlformats.org/officeDocument/2006/relationships/slideLayout" Target="../slideLayouts/slideLayout478.xml"/><Relationship Id="rId4" Type="http://schemas.openxmlformats.org/officeDocument/2006/relationships/slideLayout" Target="../slideLayouts/slideLayout472.xml"/><Relationship Id="rId9" Type="http://schemas.openxmlformats.org/officeDocument/2006/relationships/slideLayout" Target="../slideLayouts/slideLayout477.xml"/></Relationships>
</file>

<file path=ppt/slideMasters/_rels/slideMaster41.xml.rels><?xml version="1.0" encoding="UTF-8" standalone="yes"?>
<Relationships xmlns="http://schemas.openxmlformats.org/package/2006/relationships"><Relationship Id="rId8" Type="http://schemas.openxmlformats.org/officeDocument/2006/relationships/slideLayout" Target="../slideLayouts/slideLayout488.xml"/><Relationship Id="rId13" Type="http://schemas.openxmlformats.org/officeDocument/2006/relationships/theme" Target="../theme/theme41.xml"/><Relationship Id="rId3" Type="http://schemas.openxmlformats.org/officeDocument/2006/relationships/slideLayout" Target="../slideLayouts/slideLayout483.xml"/><Relationship Id="rId7" Type="http://schemas.openxmlformats.org/officeDocument/2006/relationships/slideLayout" Target="../slideLayouts/slideLayout487.xml"/><Relationship Id="rId12" Type="http://schemas.openxmlformats.org/officeDocument/2006/relationships/slideLayout" Target="../slideLayouts/slideLayout492.xml"/><Relationship Id="rId2" Type="http://schemas.openxmlformats.org/officeDocument/2006/relationships/slideLayout" Target="../slideLayouts/slideLayout482.xml"/><Relationship Id="rId1" Type="http://schemas.openxmlformats.org/officeDocument/2006/relationships/slideLayout" Target="../slideLayouts/slideLayout481.xml"/><Relationship Id="rId6" Type="http://schemas.openxmlformats.org/officeDocument/2006/relationships/slideLayout" Target="../slideLayouts/slideLayout486.xml"/><Relationship Id="rId11" Type="http://schemas.openxmlformats.org/officeDocument/2006/relationships/slideLayout" Target="../slideLayouts/slideLayout491.xml"/><Relationship Id="rId5" Type="http://schemas.openxmlformats.org/officeDocument/2006/relationships/slideLayout" Target="../slideLayouts/slideLayout485.xml"/><Relationship Id="rId10" Type="http://schemas.openxmlformats.org/officeDocument/2006/relationships/slideLayout" Target="../slideLayouts/slideLayout490.xml"/><Relationship Id="rId4" Type="http://schemas.openxmlformats.org/officeDocument/2006/relationships/slideLayout" Target="../slideLayouts/slideLayout484.xml"/><Relationship Id="rId9" Type="http://schemas.openxmlformats.org/officeDocument/2006/relationships/slideLayout" Target="../slideLayouts/slideLayout489.xml"/></Relationships>
</file>

<file path=ppt/slideMasters/_rels/slideMaster42.xml.rels><?xml version="1.0" encoding="UTF-8" standalone="yes"?>
<Relationships xmlns="http://schemas.openxmlformats.org/package/2006/relationships"><Relationship Id="rId8" Type="http://schemas.openxmlformats.org/officeDocument/2006/relationships/slideLayout" Target="../slideLayouts/slideLayout500.xml"/><Relationship Id="rId13" Type="http://schemas.openxmlformats.org/officeDocument/2006/relationships/theme" Target="../theme/theme42.xml"/><Relationship Id="rId3" Type="http://schemas.openxmlformats.org/officeDocument/2006/relationships/slideLayout" Target="../slideLayouts/slideLayout495.xml"/><Relationship Id="rId7" Type="http://schemas.openxmlformats.org/officeDocument/2006/relationships/slideLayout" Target="../slideLayouts/slideLayout499.xml"/><Relationship Id="rId12" Type="http://schemas.openxmlformats.org/officeDocument/2006/relationships/slideLayout" Target="../slideLayouts/slideLayout504.xml"/><Relationship Id="rId2" Type="http://schemas.openxmlformats.org/officeDocument/2006/relationships/slideLayout" Target="../slideLayouts/slideLayout494.xml"/><Relationship Id="rId1" Type="http://schemas.openxmlformats.org/officeDocument/2006/relationships/slideLayout" Target="../slideLayouts/slideLayout493.xml"/><Relationship Id="rId6" Type="http://schemas.openxmlformats.org/officeDocument/2006/relationships/slideLayout" Target="../slideLayouts/slideLayout498.xml"/><Relationship Id="rId11" Type="http://schemas.openxmlformats.org/officeDocument/2006/relationships/slideLayout" Target="../slideLayouts/slideLayout503.xml"/><Relationship Id="rId5" Type="http://schemas.openxmlformats.org/officeDocument/2006/relationships/slideLayout" Target="../slideLayouts/slideLayout497.xml"/><Relationship Id="rId10" Type="http://schemas.openxmlformats.org/officeDocument/2006/relationships/slideLayout" Target="../slideLayouts/slideLayout502.xml"/><Relationship Id="rId4" Type="http://schemas.openxmlformats.org/officeDocument/2006/relationships/slideLayout" Target="../slideLayouts/slideLayout496.xml"/><Relationship Id="rId9" Type="http://schemas.openxmlformats.org/officeDocument/2006/relationships/slideLayout" Target="../slideLayouts/slideLayout501.xml"/></Relationships>
</file>

<file path=ppt/slideMasters/_rels/slideMaster43.xml.rels><?xml version="1.0" encoding="UTF-8" standalone="yes"?>
<Relationships xmlns="http://schemas.openxmlformats.org/package/2006/relationships"><Relationship Id="rId8" Type="http://schemas.openxmlformats.org/officeDocument/2006/relationships/slideLayout" Target="../slideLayouts/slideLayout512.xml"/><Relationship Id="rId13" Type="http://schemas.openxmlformats.org/officeDocument/2006/relationships/theme" Target="../theme/theme43.xml"/><Relationship Id="rId3" Type="http://schemas.openxmlformats.org/officeDocument/2006/relationships/slideLayout" Target="../slideLayouts/slideLayout507.xml"/><Relationship Id="rId7" Type="http://schemas.openxmlformats.org/officeDocument/2006/relationships/slideLayout" Target="../slideLayouts/slideLayout511.xml"/><Relationship Id="rId12" Type="http://schemas.openxmlformats.org/officeDocument/2006/relationships/slideLayout" Target="../slideLayouts/slideLayout516.xml"/><Relationship Id="rId2" Type="http://schemas.openxmlformats.org/officeDocument/2006/relationships/slideLayout" Target="../slideLayouts/slideLayout506.xml"/><Relationship Id="rId1" Type="http://schemas.openxmlformats.org/officeDocument/2006/relationships/slideLayout" Target="../slideLayouts/slideLayout505.xml"/><Relationship Id="rId6" Type="http://schemas.openxmlformats.org/officeDocument/2006/relationships/slideLayout" Target="../slideLayouts/slideLayout510.xml"/><Relationship Id="rId11" Type="http://schemas.openxmlformats.org/officeDocument/2006/relationships/slideLayout" Target="../slideLayouts/slideLayout515.xml"/><Relationship Id="rId5" Type="http://schemas.openxmlformats.org/officeDocument/2006/relationships/slideLayout" Target="../slideLayouts/slideLayout509.xml"/><Relationship Id="rId10" Type="http://schemas.openxmlformats.org/officeDocument/2006/relationships/slideLayout" Target="../slideLayouts/slideLayout514.xml"/><Relationship Id="rId4" Type="http://schemas.openxmlformats.org/officeDocument/2006/relationships/slideLayout" Target="../slideLayouts/slideLayout508.xml"/><Relationship Id="rId9" Type="http://schemas.openxmlformats.org/officeDocument/2006/relationships/slideLayout" Target="../slideLayouts/slideLayout513.xml"/></Relationships>
</file>

<file path=ppt/slideMasters/_rels/slideMaster44.xml.rels><?xml version="1.0" encoding="UTF-8" standalone="yes"?>
<Relationships xmlns="http://schemas.openxmlformats.org/package/2006/relationships"><Relationship Id="rId8" Type="http://schemas.openxmlformats.org/officeDocument/2006/relationships/slideLayout" Target="../slideLayouts/slideLayout524.xml"/><Relationship Id="rId13" Type="http://schemas.openxmlformats.org/officeDocument/2006/relationships/theme" Target="../theme/theme44.xml"/><Relationship Id="rId3" Type="http://schemas.openxmlformats.org/officeDocument/2006/relationships/slideLayout" Target="../slideLayouts/slideLayout519.xml"/><Relationship Id="rId7" Type="http://schemas.openxmlformats.org/officeDocument/2006/relationships/slideLayout" Target="../slideLayouts/slideLayout523.xml"/><Relationship Id="rId12" Type="http://schemas.openxmlformats.org/officeDocument/2006/relationships/slideLayout" Target="../slideLayouts/slideLayout528.xml"/><Relationship Id="rId2" Type="http://schemas.openxmlformats.org/officeDocument/2006/relationships/slideLayout" Target="../slideLayouts/slideLayout518.xml"/><Relationship Id="rId1" Type="http://schemas.openxmlformats.org/officeDocument/2006/relationships/slideLayout" Target="../slideLayouts/slideLayout517.xml"/><Relationship Id="rId6" Type="http://schemas.openxmlformats.org/officeDocument/2006/relationships/slideLayout" Target="../slideLayouts/slideLayout522.xml"/><Relationship Id="rId11" Type="http://schemas.openxmlformats.org/officeDocument/2006/relationships/slideLayout" Target="../slideLayouts/slideLayout527.xml"/><Relationship Id="rId5" Type="http://schemas.openxmlformats.org/officeDocument/2006/relationships/slideLayout" Target="../slideLayouts/slideLayout521.xml"/><Relationship Id="rId10" Type="http://schemas.openxmlformats.org/officeDocument/2006/relationships/slideLayout" Target="../slideLayouts/slideLayout526.xml"/><Relationship Id="rId4" Type="http://schemas.openxmlformats.org/officeDocument/2006/relationships/slideLayout" Target="../slideLayouts/slideLayout520.xml"/><Relationship Id="rId9" Type="http://schemas.openxmlformats.org/officeDocument/2006/relationships/slideLayout" Target="../slideLayouts/slideLayout5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008" r:id="rId1"/>
    <p:sldLayoutId id="2147484009" r:id="rId2"/>
    <p:sldLayoutId id="2147484010" r:id="rId3"/>
    <p:sldLayoutId id="2147484011" r:id="rId4"/>
    <p:sldLayoutId id="2147484012" r:id="rId5"/>
    <p:sldLayoutId id="2147484013" r:id="rId6"/>
    <p:sldLayoutId id="2147484014" r:id="rId7"/>
    <p:sldLayoutId id="2147484015" r:id="rId8"/>
    <p:sldLayoutId id="2147484016" r:id="rId9"/>
    <p:sldLayoutId id="2147484017" r:id="rId10"/>
    <p:sldLayoutId id="2147484018" r:id="rId11"/>
    <p:sldLayoutId id="2147484019"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rgbClr val="000000"/>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rgbClr val="000000"/>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rgbClr val="000000"/>
                </a:solidFill>
                <a:latin typeface="Arial" charset="0"/>
              </a:defRPr>
            </a:lvl1pPr>
          </a:lstStyle>
          <a:p>
            <a:pPr>
              <a:defRPr/>
            </a:pPr>
            <a:fld id="{90E9E1CF-282E-4E10-A303-AEDE424A8612}"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020" r:id="rId1"/>
    <p:sldLayoutId id="2147484021" r:id="rId2"/>
    <p:sldLayoutId id="2147484022" r:id="rId3"/>
    <p:sldLayoutId id="2147484023" r:id="rId4"/>
    <p:sldLayoutId id="2147484024" r:id="rId5"/>
    <p:sldLayoutId id="2147484025" r:id="rId6"/>
    <p:sldLayoutId id="2147484026" r:id="rId7"/>
    <p:sldLayoutId id="2147484027" r:id="rId8"/>
    <p:sldLayoutId id="2147484028" r:id="rId9"/>
    <p:sldLayoutId id="2147484029" r:id="rId10"/>
    <p:sldLayoutId id="2147484030" r:id="rId11"/>
    <p:sldLayoutId id="2147484031"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3075"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rgbClr val="000000"/>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rgbClr val="000000"/>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rgbClr val="000000"/>
                </a:solidFill>
                <a:latin typeface="Arial" charset="0"/>
              </a:defRPr>
            </a:lvl1pPr>
          </a:lstStyle>
          <a:p>
            <a:pPr>
              <a:defRPr/>
            </a:pPr>
            <a:fld id="{69B693B4-5673-45CC-BEA3-4080094A773B}"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032" r:id="rId1"/>
    <p:sldLayoutId id="2147484033" r:id="rId2"/>
    <p:sldLayoutId id="2147484034" r:id="rId3"/>
    <p:sldLayoutId id="2147484035" r:id="rId4"/>
    <p:sldLayoutId id="2147484036" r:id="rId5"/>
    <p:sldLayoutId id="2147484037" r:id="rId6"/>
    <p:sldLayoutId id="2147484038" r:id="rId7"/>
    <p:sldLayoutId id="2147484039" r:id="rId8"/>
    <p:sldLayoutId id="2147484040" r:id="rId9"/>
    <p:sldLayoutId id="2147484041" r:id="rId10"/>
    <p:sldLayoutId id="2147484042" r:id="rId11"/>
    <p:sldLayoutId id="2147484043"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4099"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rgbClr val="000000"/>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rgbClr val="000000"/>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rgbClr val="000000"/>
                </a:solidFill>
                <a:latin typeface="Arial" charset="0"/>
              </a:defRPr>
            </a:lvl1pPr>
          </a:lstStyle>
          <a:p>
            <a:pPr>
              <a:defRPr/>
            </a:pPr>
            <a:fld id="{EEC4F694-8BB3-4ABB-9401-7B809940FD0F}"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044"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 id="2147484055"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rgbClr val="000000"/>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rgbClr val="000000"/>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rgbClr val="000000"/>
                </a:solidFill>
                <a:latin typeface="Arial" charset="0"/>
              </a:defRPr>
            </a:lvl1pPr>
          </a:lstStyle>
          <a:p>
            <a:pPr>
              <a:defRPr/>
            </a:pPr>
            <a:fld id="{DA8EBFA5-9C7A-459C-B484-7CDF92901982}"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rgbClr val="000000"/>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rgbClr val="000000"/>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rgbClr val="000000"/>
                </a:solidFill>
                <a:latin typeface="Arial" charset="0"/>
              </a:defRPr>
            </a:lvl1pPr>
          </a:lstStyle>
          <a:p>
            <a:pPr>
              <a:defRPr/>
            </a:pPr>
            <a:fld id="{E8DD92F9-7AC2-4A76-953B-0C409C7ED2D0}"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 id="2147484072" r:id="rId5"/>
    <p:sldLayoutId id="2147484073" r:id="rId6"/>
    <p:sldLayoutId id="2147484074" r:id="rId7"/>
    <p:sldLayoutId id="2147484075" r:id="rId8"/>
    <p:sldLayoutId id="2147484076" r:id="rId9"/>
    <p:sldLayoutId id="2147484077" r:id="rId10"/>
    <p:sldLayoutId id="2147484078" r:id="rId11"/>
    <p:sldLayoutId id="2147484079"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717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rgbClr val="000000"/>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rgbClr val="000000"/>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rgbClr val="000000"/>
                </a:solidFill>
                <a:latin typeface="Arial" charset="0"/>
              </a:defRPr>
            </a:lvl1pPr>
          </a:lstStyle>
          <a:p>
            <a:pPr>
              <a:defRPr/>
            </a:pPr>
            <a:fld id="{42A0D816-98B2-41C8-99BF-05D3D21028A3}"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080" r:id="rId1"/>
    <p:sldLayoutId id="2147484081" r:id="rId2"/>
    <p:sldLayoutId id="2147484082" r:id="rId3"/>
    <p:sldLayoutId id="2147484083" r:id="rId4"/>
    <p:sldLayoutId id="2147484084" r:id="rId5"/>
    <p:sldLayoutId id="2147484085" r:id="rId6"/>
    <p:sldLayoutId id="2147484086" r:id="rId7"/>
    <p:sldLayoutId id="2147484087" r:id="rId8"/>
    <p:sldLayoutId id="2147484088" r:id="rId9"/>
    <p:sldLayoutId id="2147484089" r:id="rId10"/>
    <p:sldLayoutId id="2147484090" r:id="rId11"/>
    <p:sldLayoutId id="2147484091"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8195"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rgbClr val="000000"/>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rgbClr val="000000"/>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rgbClr val="000000"/>
                </a:solidFill>
                <a:latin typeface="Arial" charset="0"/>
              </a:defRPr>
            </a:lvl1pPr>
          </a:lstStyle>
          <a:p>
            <a:pPr>
              <a:defRPr/>
            </a:pPr>
            <a:fld id="{4422AB65-E088-47A3-AF94-5F71E87CAEE1}"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092" r:id="rId1"/>
    <p:sldLayoutId id="2147484093" r:id="rId2"/>
    <p:sldLayoutId id="2147484094" r:id="rId3"/>
    <p:sldLayoutId id="2147484095" r:id="rId4"/>
    <p:sldLayoutId id="2147484096" r:id="rId5"/>
    <p:sldLayoutId id="2147484097" r:id="rId6"/>
    <p:sldLayoutId id="2147484098" r:id="rId7"/>
    <p:sldLayoutId id="2147484099" r:id="rId8"/>
    <p:sldLayoutId id="2147484100" r:id="rId9"/>
    <p:sldLayoutId id="2147484101" r:id="rId10"/>
    <p:sldLayoutId id="2147484102" r:id="rId11"/>
    <p:sldLayoutId id="2147484103"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9219"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rgbClr val="000000"/>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rgbClr val="000000"/>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rgbClr val="000000"/>
                </a:solidFill>
                <a:latin typeface="Arial" charset="0"/>
              </a:defRPr>
            </a:lvl1pPr>
          </a:lstStyle>
          <a:p>
            <a:pPr>
              <a:defRPr/>
            </a:pPr>
            <a:fld id="{5B50E23B-B2CC-4B74-BC7D-F808636FEE96}"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104" r:id="rId1"/>
    <p:sldLayoutId id="2147484105" r:id="rId2"/>
    <p:sldLayoutId id="2147484106" r:id="rId3"/>
    <p:sldLayoutId id="2147484107" r:id="rId4"/>
    <p:sldLayoutId id="2147484108" r:id="rId5"/>
    <p:sldLayoutId id="2147484109" r:id="rId6"/>
    <p:sldLayoutId id="2147484110" r:id="rId7"/>
    <p:sldLayoutId id="2147484111" r:id="rId8"/>
    <p:sldLayoutId id="2147484112" r:id="rId9"/>
    <p:sldLayoutId id="2147484113" r:id="rId10"/>
    <p:sldLayoutId id="2147484114" r:id="rId11"/>
    <p:sldLayoutId id="2147484115"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4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rgbClr val="000000"/>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rgbClr val="000000"/>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rgbClr val="000000"/>
                </a:solidFill>
                <a:latin typeface="Arial" charset="0"/>
              </a:defRPr>
            </a:lvl1pPr>
          </a:lstStyle>
          <a:p>
            <a:pPr>
              <a:defRPr/>
            </a:pPr>
            <a:fld id="{6C084321-BF6B-42FC-964C-6B1EC3A5EC14}"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116" r:id="rId1"/>
    <p:sldLayoutId id="2147484117" r:id="rId2"/>
    <p:sldLayoutId id="2147484118" r:id="rId3"/>
    <p:sldLayoutId id="2147484119" r:id="rId4"/>
    <p:sldLayoutId id="2147484120" r:id="rId5"/>
    <p:sldLayoutId id="2147484121" r:id="rId6"/>
    <p:sldLayoutId id="2147484122" r:id="rId7"/>
    <p:sldLayoutId id="2147484123" r:id="rId8"/>
    <p:sldLayoutId id="2147484124" r:id="rId9"/>
    <p:sldLayoutId id="2147484125" r:id="rId10"/>
    <p:sldLayoutId id="2147484126" r:id="rId11"/>
    <p:sldLayoutId id="2147484127"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126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rgbClr val="000000"/>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rgbClr val="000000"/>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rgbClr val="000000"/>
                </a:solidFill>
                <a:latin typeface="Arial" charset="0"/>
              </a:defRPr>
            </a:lvl1pPr>
          </a:lstStyle>
          <a:p>
            <a:pPr>
              <a:defRPr/>
            </a:pPr>
            <a:fld id="{37A3E05C-D6BB-484E-A25A-58030DD4FB94}"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128" r:id="rId1"/>
    <p:sldLayoutId id="2147484129" r:id="rId2"/>
    <p:sldLayoutId id="2147484130" r:id="rId3"/>
    <p:sldLayoutId id="2147484131" r:id="rId4"/>
    <p:sldLayoutId id="2147484132" r:id="rId5"/>
    <p:sldLayoutId id="2147484133" r:id="rId6"/>
    <p:sldLayoutId id="2147484134" r:id="rId7"/>
    <p:sldLayoutId id="2147484135" r:id="rId8"/>
    <p:sldLayoutId id="2147484136" r:id="rId9"/>
    <p:sldLayoutId id="2147484137" r:id="rId10"/>
    <p:sldLayoutId id="2147484138" r:id="rId11"/>
    <p:sldLayoutId id="2147484139"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229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rgbClr val="000000"/>
                </a:solidFill>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rgbClr val="000000"/>
                </a:solidFill>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rgbClr val="000000"/>
                </a:solidFill>
                <a:latin typeface="Arial" charset="0"/>
              </a:defRPr>
            </a:lvl1pPr>
          </a:lstStyle>
          <a:p>
            <a:pPr>
              <a:defRPr/>
            </a:pPr>
            <a:fld id="{68C61B68-BFA9-417B-84AA-5607001DB8FA}"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4140" r:id="rId1"/>
    <p:sldLayoutId id="2147484141" r:id="rId2"/>
    <p:sldLayoutId id="2147484142" r:id="rId3"/>
    <p:sldLayoutId id="2147484143" r:id="rId4"/>
    <p:sldLayoutId id="2147484144" r:id="rId5"/>
    <p:sldLayoutId id="2147484145" r:id="rId6"/>
    <p:sldLayoutId id="2147484146" r:id="rId7"/>
    <p:sldLayoutId id="2147484147" r:id="rId8"/>
    <p:sldLayoutId id="2147484148" r:id="rId9"/>
    <p:sldLayoutId id="2147484149" r:id="rId10"/>
    <p:sldLayoutId id="2147484150" r:id="rId11"/>
    <p:sldLayoutId id="2147484151"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140953675"/>
      </p:ext>
    </p:extLst>
  </p:cSld>
  <p:clrMap bg1="lt1" tx1="dk1" bg2="lt2" tx2="dk2" accent1="accent1" accent2="accent2" accent3="accent3" accent4="accent4" accent5="accent5" accent6="accent6" hlink="hlink" folHlink="folHlink"/>
  <p:sldLayoutIdLst>
    <p:sldLayoutId id="2147484153" r:id="rId1"/>
    <p:sldLayoutId id="2147484154" r:id="rId2"/>
    <p:sldLayoutId id="2147484155" r:id="rId3"/>
    <p:sldLayoutId id="2147484156" r:id="rId4"/>
    <p:sldLayoutId id="2147484157" r:id="rId5"/>
    <p:sldLayoutId id="2147484158" r:id="rId6"/>
    <p:sldLayoutId id="2147484159" r:id="rId7"/>
    <p:sldLayoutId id="2147484160" r:id="rId8"/>
    <p:sldLayoutId id="2147484161" r:id="rId9"/>
    <p:sldLayoutId id="2147484162" r:id="rId10"/>
    <p:sldLayoutId id="2147484163" r:id="rId11"/>
    <p:sldLayoutId id="2147484164"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854331"/>
      </p:ext>
    </p:extLst>
  </p:cSld>
  <p:clrMap bg1="lt1" tx1="dk1" bg2="lt2" tx2="dk2" accent1="accent1" accent2="accent2" accent3="accent3" accent4="accent4" accent5="accent5" accent6="accent6" hlink="hlink" folHlink="folHlink"/>
  <p:sldLayoutIdLst>
    <p:sldLayoutId id="2147484166" r:id="rId1"/>
    <p:sldLayoutId id="2147484167" r:id="rId2"/>
    <p:sldLayoutId id="2147484168" r:id="rId3"/>
    <p:sldLayoutId id="2147484169" r:id="rId4"/>
    <p:sldLayoutId id="2147484170" r:id="rId5"/>
    <p:sldLayoutId id="2147484171" r:id="rId6"/>
    <p:sldLayoutId id="2147484172" r:id="rId7"/>
    <p:sldLayoutId id="2147484173" r:id="rId8"/>
    <p:sldLayoutId id="2147484174" r:id="rId9"/>
    <p:sldLayoutId id="2147484175" r:id="rId10"/>
    <p:sldLayoutId id="2147484176" r:id="rId11"/>
    <p:sldLayoutId id="2147484177"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32080180"/>
      </p:ext>
    </p:extLst>
  </p:cSld>
  <p:clrMap bg1="lt1" tx1="dk1" bg2="lt2" tx2="dk2" accent1="accent1" accent2="accent2" accent3="accent3" accent4="accent4" accent5="accent5" accent6="accent6" hlink="hlink" folHlink="folHlink"/>
  <p:sldLayoutIdLst>
    <p:sldLayoutId id="2147484179" r:id="rId1"/>
    <p:sldLayoutId id="2147484180" r:id="rId2"/>
    <p:sldLayoutId id="2147484181" r:id="rId3"/>
    <p:sldLayoutId id="2147484182" r:id="rId4"/>
    <p:sldLayoutId id="2147484183" r:id="rId5"/>
    <p:sldLayoutId id="2147484184" r:id="rId6"/>
    <p:sldLayoutId id="2147484185" r:id="rId7"/>
    <p:sldLayoutId id="2147484186" r:id="rId8"/>
    <p:sldLayoutId id="2147484187" r:id="rId9"/>
    <p:sldLayoutId id="2147484188" r:id="rId10"/>
    <p:sldLayoutId id="2147484189" r:id="rId11"/>
    <p:sldLayoutId id="2147484190"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44727138"/>
      </p:ext>
    </p:extLst>
  </p:cSld>
  <p:clrMap bg1="lt1" tx1="dk1" bg2="lt2" tx2="dk2" accent1="accent1" accent2="accent2" accent3="accent3" accent4="accent4" accent5="accent5" accent6="accent6" hlink="hlink" folHlink="folHlink"/>
  <p:sldLayoutIdLst>
    <p:sldLayoutId id="2147484192" r:id="rId1"/>
    <p:sldLayoutId id="2147484193" r:id="rId2"/>
    <p:sldLayoutId id="2147484194" r:id="rId3"/>
    <p:sldLayoutId id="2147484195" r:id="rId4"/>
    <p:sldLayoutId id="2147484196" r:id="rId5"/>
    <p:sldLayoutId id="2147484197" r:id="rId6"/>
    <p:sldLayoutId id="2147484198" r:id="rId7"/>
    <p:sldLayoutId id="2147484199" r:id="rId8"/>
    <p:sldLayoutId id="2147484200" r:id="rId9"/>
    <p:sldLayoutId id="2147484201" r:id="rId10"/>
    <p:sldLayoutId id="2147484202" r:id="rId11"/>
    <p:sldLayoutId id="2147484203"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44727138"/>
      </p:ext>
    </p:extLst>
  </p:cSld>
  <p:clrMap bg1="lt1" tx1="dk1" bg2="lt2" tx2="dk2" accent1="accent1" accent2="accent2" accent3="accent3" accent4="accent4" accent5="accent5" accent6="accent6" hlink="hlink" folHlink="folHlink"/>
  <p:sldLayoutIdLst>
    <p:sldLayoutId id="2147484205" r:id="rId1"/>
    <p:sldLayoutId id="2147484206" r:id="rId2"/>
    <p:sldLayoutId id="2147484207" r:id="rId3"/>
    <p:sldLayoutId id="2147484208" r:id="rId4"/>
    <p:sldLayoutId id="2147484209" r:id="rId5"/>
    <p:sldLayoutId id="2147484210" r:id="rId6"/>
    <p:sldLayoutId id="2147484211" r:id="rId7"/>
    <p:sldLayoutId id="2147484212" r:id="rId8"/>
    <p:sldLayoutId id="2147484213" r:id="rId9"/>
    <p:sldLayoutId id="2147484214" r:id="rId10"/>
    <p:sldLayoutId id="2147484215" r:id="rId11"/>
    <p:sldLayoutId id="2147484216"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44727138"/>
      </p:ext>
    </p:extLst>
  </p:cSld>
  <p:clrMap bg1="lt1" tx1="dk1" bg2="lt2" tx2="dk2" accent1="accent1" accent2="accent2" accent3="accent3" accent4="accent4" accent5="accent5" accent6="accent6" hlink="hlink" folHlink="folHlink"/>
  <p:sldLayoutIdLst>
    <p:sldLayoutId id="2147484218" r:id="rId1"/>
    <p:sldLayoutId id="2147484219" r:id="rId2"/>
    <p:sldLayoutId id="2147484220" r:id="rId3"/>
    <p:sldLayoutId id="2147484221" r:id="rId4"/>
    <p:sldLayoutId id="2147484222" r:id="rId5"/>
    <p:sldLayoutId id="2147484223" r:id="rId6"/>
    <p:sldLayoutId id="2147484224" r:id="rId7"/>
    <p:sldLayoutId id="2147484225" r:id="rId8"/>
    <p:sldLayoutId id="2147484226" r:id="rId9"/>
    <p:sldLayoutId id="2147484227" r:id="rId10"/>
    <p:sldLayoutId id="2147484228" r:id="rId11"/>
    <p:sldLayoutId id="2147484229"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544727138"/>
      </p:ext>
    </p:extLst>
  </p:cSld>
  <p:clrMap bg1="lt1" tx1="dk1" bg2="lt2" tx2="dk2" accent1="accent1" accent2="accent2" accent3="accent3" accent4="accent4" accent5="accent5" accent6="accent6" hlink="hlink" folHlink="folHlink"/>
  <p:sldLayoutIdLst>
    <p:sldLayoutId id="2147484231" r:id="rId1"/>
    <p:sldLayoutId id="2147484232" r:id="rId2"/>
    <p:sldLayoutId id="2147484233" r:id="rId3"/>
    <p:sldLayoutId id="2147484234" r:id="rId4"/>
    <p:sldLayoutId id="2147484235" r:id="rId5"/>
    <p:sldLayoutId id="2147484236" r:id="rId6"/>
    <p:sldLayoutId id="2147484237" r:id="rId7"/>
    <p:sldLayoutId id="2147484238" r:id="rId8"/>
    <p:sldLayoutId id="2147484239" r:id="rId9"/>
    <p:sldLayoutId id="2147484240" r:id="rId10"/>
    <p:sldLayoutId id="2147484241" r:id="rId11"/>
    <p:sldLayoutId id="2147484242"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976870175"/>
      </p:ext>
    </p:extLst>
  </p:cSld>
  <p:clrMap bg1="lt1" tx1="dk1" bg2="lt2" tx2="dk2" accent1="accent1" accent2="accent2" accent3="accent3" accent4="accent4" accent5="accent5" accent6="accent6" hlink="hlink" folHlink="folHlink"/>
  <p:sldLayoutIdLst>
    <p:sldLayoutId id="2147484244" r:id="rId1"/>
    <p:sldLayoutId id="2147484245" r:id="rId2"/>
    <p:sldLayoutId id="2147484246" r:id="rId3"/>
    <p:sldLayoutId id="2147484247" r:id="rId4"/>
    <p:sldLayoutId id="2147484248" r:id="rId5"/>
    <p:sldLayoutId id="2147484249" r:id="rId6"/>
    <p:sldLayoutId id="2147484250" r:id="rId7"/>
    <p:sldLayoutId id="2147484251" r:id="rId8"/>
    <p:sldLayoutId id="2147484252" r:id="rId9"/>
    <p:sldLayoutId id="2147484253" r:id="rId10"/>
    <p:sldLayoutId id="2147484254" r:id="rId11"/>
    <p:sldLayoutId id="2147484255"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470581332"/>
      </p:ext>
    </p:extLst>
  </p:cSld>
  <p:clrMap bg1="lt1" tx1="dk1" bg2="lt2" tx2="dk2" accent1="accent1" accent2="accent2" accent3="accent3" accent4="accent4" accent5="accent5" accent6="accent6" hlink="hlink" folHlink="folHlink"/>
  <p:sldLayoutIdLst>
    <p:sldLayoutId id="2147484257" r:id="rId1"/>
    <p:sldLayoutId id="2147484258" r:id="rId2"/>
    <p:sldLayoutId id="2147484259" r:id="rId3"/>
    <p:sldLayoutId id="2147484260" r:id="rId4"/>
    <p:sldLayoutId id="2147484261" r:id="rId5"/>
    <p:sldLayoutId id="2147484262" r:id="rId6"/>
    <p:sldLayoutId id="2147484263" r:id="rId7"/>
    <p:sldLayoutId id="2147484264" r:id="rId8"/>
    <p:sldLayoutId id="2147484265" r:id="rId9"/>
    <p:sldLayoutId id="2147484266" r:id="rId10"/>
    <p:sldLayoutId id="2147484267" r:id="rId11"/>
    <p:sldLayoutId id="2147484268"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680927040"/>
      </p:ext>
    </p:extLst>
  </p:cSld>
  <p:clrMap bg1="lt1" tx1="dk1" bg2="lt2" tx2="dk2" accent1="accent1" accent2="accent2" accent3="accent3" accent4="accent4" accent5="accent5" accent6="accent6" hlink="hlink" folHlink="folHlink"/>
  <p:sldLayoutIdLst>
    <p:sldLayoutId id="2147484270" r:id="rId1"/>
    <p:sldLayoutId id="2147484271" r:id="rId2"/>
    <p:sldLayoutId id="2147484272" r:id="rId3"/>
    <p:sldLayoutId id="2147484273" r:id="rId4"/>
    <p:sldLayoutId id="2147484274" r:id="rId5"/>
    <p:sldLayoutId id="2147484275" r:id="rId6"/>
    <p:sldLayoutId id="2147484276" r:id="rId7"/>
    <p:sldLayoutId id="2147484277" r:id="rId8"/>
    <p:sldLayoutId id="2147484278" r:id="rId9"/>
    <p:sldLayoutId id="2147484279" r:id="rId10"/>
    <p:sldLayoutId id="2147484280" r:id="rId11"/>
    <p:sldLayoutId id="2147484281"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104540395"/>
      </p:ext>
    </p:extLst>
  </p:cSld>
  <p:clrMap bg1="lt1" tx1="dk1" bg2="lt2" tx2="dk2" accent1="accent1" accent2="accent2" accent3="accent3" accent4="accent4" accent5="accent5" accent6="accent6" hlink="hlink" folHlink="folHlink"/>
  <p:sldLayoutIdLst>
    <p:sldLayoutId id="2147484283" r:id="rId1"/>
    <p:sldLayoutId id="2147484284" r:id="rId2"/>
    <p:sldLayoutId id="2147484285" r:id="rId3"/>
    <p:sldLayoutId id="2147484286" r:id="rId4"/>
    <p:sldLayoutId id="2147484287" r:id="rId5"/>
    <p:sldLayoutId id="2147484288" r:id="rId6"/>
    <p:sldLayoutId id="2147484289" r:id="rId7"/>
    <p:sldLayoutId id="2147484290" r:id="rId8"/>
    <p:sldLayoutId id="2147484291" r:id="rId9"/>
    <p:sldLayoutId id="2147484292" r:id="rId10"/>
    <p:sldLayoutId id="2147484293" r:id="rId11"/>
    <p:sldLayoutId id="2147484294"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95368410"/>
      </p:ext>
    </p:extLst>
  </p:cSld>
  <p:clrMap bg1="lt1" tx1="dk1" bg2="lt2" tx2="dk2" accent1="accent1" accent2="accent2" accent3="accent3" accent4="accent4" accent5="accent5" accent6="accent6" hlink="hlink" folHlink="folHlink"/>
  <p:sldLayoutIdLst>
    <p:sldLayoutId id="2147484296" r:id="rId1"/>
    <p:sldLayoutId id="2147484297" r:id="rId2"/>
    <p:sldLayoutId id="2147484298" r:id="rId3"/>
    <p:sldLayoutId id="2147484299" r:id="rId4"/>
    <p:sldLayoutId id="2147484300" r:id="rId5"/>
    <p:sldLayoutId id="2147484301" r:id="rId6"/>
    <p:sldLayoutId id="2147484302" r:id="rId7"/>
    <p:sldLayoutId id="2147484303" r:id="rId8"/>
    <p:sldLayoutId id="2147484304" r:id="rId9"/>
    <p:sldLayoutId id="2147484305" r:id="rId10"/>
    <p:sldLayoutId id="2147484306" r:id="rId11"/>
    <p:sldLayoutId id="2147484307"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32340535"/>
      </p:ext>
    </p:extLst>
  </p:cSld>
  <p:clrMap bg1="lt1" tx1="dk1" bg2="lt2" tx2="dk2" accent1="accent1" accent2="accent2" accent3="accent3" accent4="accent4" accent5="accent5" accent6="accent6" hlink="hlink" folHlink="folHlink"/>
  <p:sldLayoutIdLst>
    <p:sldLayoutId id="2147484309" r:id="rId1"/>
    <p:sldLayoutId id="2147484310" r:id="rId2"/>
    <p:sldLayoutId id="2147484311" r:id="rId3"/>
    <p:sldLayoutId id="2147484312" r:id="rId4"/>
    <p:sldLayoutId id="2147484313" r:id="rId5"/>
    <p:sldLayoutId id="2147484314" r:id="rId6"/>
    <p:sldLayoutId id="2147484315" r:id="rId7"/>
    <p:sldLayoutId id="2147484316" r:id="rId8"/>
    <p:sldLayoutId id="2147484317" r:id="rId9"/>
    <p:sldLayoutId id="2147484318" r:id="rId10"/>
    <p:sldLayoutId id="2147484319" r:id="rId11"/>
    <p:sldLayoutId id="2147484320"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294116155"/>
      </p:ext>
    </p:extLst>
  </p:cSld>
  <p:clrMap bg1="lt1" tx1="dk1" bg2="lt2" tx2="dk2" accent1="accent1" accent2="accent2" accent3="accent3" accent4="accent4" accent5="accent5" accent6="accent6" hlink="hlink" folHlink="folHlink"/>
  <p:sldLayoutIdLst>
    <p:sldLayoutId id="2147484322" r:id="rId1"/>
    <p:sldLayoutId id="2147484323" r:id="rId2"/>
    <p:sldLayoutId id="2147484324" r:id="rId3"/>
    <p:sldLayoutId id="2147484325" r:id="rId4"/>
    <p:sldLayoutId id="2147484326" r:id="rId5"/>
    <p:sldLayoutId id="2147484327" r:id="rId6"/>
    <p:sldLayoutId id="2147484328" r:id="rId7"/>
    <p:sldLayoutId id="2147484329" r:id="rId8"/>
    <p:sldLayoutId id="2147484330" r:id="rId9"/>
    <p:sldLayoutId id="2147484331" r:id="rId10"/>
    <p:sldLayoutId id="2147484332" r:id="rId11"/>
    <p:sldLayoutId id="2147484333"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071387561"/>
      </p:ext>
    </p:extLst>
  </p:cSld>
  <p:clrMap bg1="lt1" tx1="dk1" bg2="lt2" tx2="dk2" accent1="accent1" accent2="accent2" accent3="accent3" accent4="accent4" accent5="accent5" accent6="accent6" hlink="hlink" folHlink="folHlink"/>
  <p:sldLayoutIdLst>
    <p:sldLayoutId id="2147484335" r:id="rId1"/>
    <p:sldLayoutId id="2147484336" r:id="rId2"/>
    <p:sldLayoutId id="2147484337" r:id="rId3"/>
    <p:sldLayoutId id="2147484338" r:id="rId4"/>
    <p:sldLayoutId id="2147484339" r:id="rId5"/>
    <p:sldLayoutId id="2147484340" r:id="rId6"/>
    <p:sldLayoutId id="2147484341" r:id="rId7"/>
    <p:sldLayoutId id="2147484342" r:id="rId8"/>
    <p:sldLayoutId id="2147484343" r:id="rId9"/>
    <p:sldLayoutId id="2147484344" r:id="rId10"/>
    <p:sldLayoutId id="2147484345" r:id="rId11"/>
    <p:sldLayoutId id="2147484346"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333558130"/>
      </p:ext>
    </p:extLst>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 id="2147484359"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691381219"/>
      </p:ext>
    </p:extLst>
  </p:cSld>
  <p:clrMap bg1="lt1" tx1="dk1" bg2="lt2" tx2="dk2" accent1="accent1" accent2="accent2" accent3="accent3" accent4="accent4" accent5="accent5" accent6="accent6" hlink="hlink" folHlink="folHlink"/>
  <p:sldLayoutIdLst>
    <p:sldLayoutId id="2147484361" r:id="rId1"/>
    <p:sldLayoutId id="2147484362" r:id="rId2"/>
    <p:sldLayoutId id="2147484363" r:id="rId3"/>
    <p:sldLayoutId id="2147484364" r:id="rId4"/>
    <p:sldLayoutId id="2147484365" r:id="rId5"/>
    <p:sldLayoutId id="2147484366" r:id="rId6"/>
    <p:sldLayoutId id="2147484367" r:id="rId7"/>
    <p:sldLayoutId id="2147484368" r:id="rId8"/>
    <p:sldLayoutId id="2147484369" r:id="rId9"/>
    <p:sldLayoutId id="2147484370" r:id="rId10"/>
    <p:sldLayoutId id="2147484371" r:id="rId11"/>
    <p:sldLayoutId id="2147484372"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124412657"/>
      </p:ext>
    </p:extLst>
  </p:cSld>
  <p:clrMap bg1="lt1" tx1="dk1" bg2="lt2" tx2="dk2" accent1="accent1" accent2="accent2" accent3="accent3" accent4="accent4" accent5="accent5" accent6="accent6" hlink="hlink" folHlink="folHlink"/>
  <p:sldLayoutIdLst>
    <p:sldLayoutId id="2147484374" r:id="rId1"/>
    <p:sldLayoutId id="2147484375" r:id="rId2"/>
    <p:sldLayoutId id="2147484376" r:id="rId3"/>
    <p:sldLayoutId id="2147484377" r:id="rId4"/>
    <p:sldLayoutId id="2147484378" r:id="rId5"/>
    <p:sldLayoutId id="2147484379" r:id="rId6"/>
    <p:sldLayoutId id="2147484380" r:id="rId7"/>
    <p:sldLayoutId id="2147484381" r:id="rId8"/>
    <p:sldLayoutId id="2147484382" r:id="rId9"/>
    <p:sldLayoutId id="2147484383" r:id="rId10"/>
    <p:sldLayoutId id="2147484384" r:id="rId11"/>
    <p:sldLayoutId id="2147484385"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4124412657"/>
      </p:ext>
    </p:extLst>
  </p:cSld>
  <p:clrMap bg1="lt1" tx1="dk1" bg2="lt2" tx2="dk2" accent1="accent1" accent2="accent2" accent3="accent3" accent4="accent4" accent5="accent5" accent6="accent6" hlink="hlink" folHlink="folHlink"/>
  <p:sldLayoutIdLst>
    <p:sldLayoutId id="2147484387" r:id="rId1"/>
    <p:sldLayoutId id="2147484388" r:id="rId2"/>
    <p:sldLayoutId id="2147484389" r:id="rId3"/>
    <p:sldLayoutId id="2147484390" r:id="rId4"/>
    <p:sldLayoutId id="2147484391" r:id="rId5"/>
    <p:sldLayoutId id="2147484392" r:id="rId6"/>
    <p:sldLayoutId id="2147484393" r:id="rId7"/>
    <p:sldLayoutId id="2147484394" r:id="rId8"/>
    <p:sldLayoutId id="2147484395" r:id="rId9"/>
    <p:sldLayoutId id="2147484396" r:id="rId10"/>
    <p:sldLayoutId id="2147484397" r:id="rId11"/>
    <p:sldLayoutId id="2147484398"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887745122"/>
      </p:ext>
    </p:extLst>
  </p:cSld>
  <p:clrMap bg1="lt1" tx1="dk1" bg2="lt2" tx2="dk2" accent1="accent1" accent2="accent2" accent3="accent3" accent4="accent4" accent5="accent5" accent6="accent6" hlink="hlink" folHlink="folHlink"/>
  <p:sldLayoutIdLst>
    <p:sldLayoutId id="2147484400" r:id="rId1"/>
    <p:sldLayoutId id="2147484401" r:id="rId2"/>
    <p:sldLayoutId id="2147484402" r:id="rId3"/>
    <p:sldLayoutId id="2147484403" r:id="rId4"/>
    <p:sldLayoutId id="2147484404" r:id="rId5"/>
    <p:sldLayoutId id="2147484405" r:id="rId6"/>
    <p:sldLayoutId id="2147484406" r:id="rId7"/>
    <p:sldLayoutId id="2147484407" r:id="rId8"/>
    <p:sldLayoutId id="2147484408" r:id="rId9"/>
    <p:sldLayoutId id="2147484409" r:id="rId10"/>
    <p:sldLayoutId id="2147484410" r:id="rId11"/>
    <p:sldLayoutId id="2147484411"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967740624"/>
      </p:ext>
    </p:extLst>
  </p:cSld>
  <p:clrMap bg1="lt1" tx1="dk1" bg2="lt2" tx2="dk2" accent1="accent1" accent2="accent2" accent3="accent3" accent4="accent4" accent5="accent5" accent6="accent6" hlink="hlink" folHlink="folHlink"/>
  <p:sldLayoutIdLst>
    <p:sldLayoutId id="2147484413" r:id="rId1"/>
    <p:sldLayoutId id="2147484414" r:id="rId2"/>
    <p:sldLayoutId id="2147484415" r:id="rId3"/>
    <p:sldLayoutId id="2147484416" r:id="rId4"/>
    <p:sldLayoutId id="2147484417" r:id="rId5"/>
    <p:sldLayoutId id="2147484418" r:id="rId6"/>
    <p:sldLayoutId id="2147484419" r:id="rId7"/>
    <p:sldLayoutId id="2147484420" r:id="rId8"/>
    <p:sldLayoutId id="2147484421" r:id="rId9"/>
    <p:sldLayoutId id="2147484422" r:id="rId10"/>
    <p:sldLayoutId id="2147484423" r:id="rId11"/>
    <p:sldLayoutId id="2147484424"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222217336"/>
      </p:ext>
    </p:extLst>
  </p:cSld>
  <p:clrMap bg1="lt1" tx1="dk1" bg2="lt2" tx2="dk2" accent1="accent1" accent2="accent2" accent3="accent3" accent4="accent4" accent5="accent5" accent6="accent6" hlink="hlink" folHlink="folHlink"/>
  <p:sldLayoutIdLst>
    <p:sldLayoutId id="2147484426" r:id="rId1"/>
    <p:sldLayoutId id="2147484427" r:id="rId2"/>
    <p:sldLayoutId id="2147484428" r:id="rId3"/>
    <p:sldLayoutId id="2147484429" r:id="rId4"/>
    <p:sldLayoutId id="2147484430" r:id="rId5"/>
    <p:sldLayoutId id="2147484431" r:id="rId6"/>
    <p:sldLayoutId id="2147484432" r:id="rId7"/>
    <p:sldLayoutId id="2147484433" r:id="rId8"/>
    <p:sldLayoutId id="2147484434" r:id="rId9"/>
    <p:sldLayoutId id="2147484435" r:id="rId10"/>
    <p:sldLayoutId id="2147484436" r:id="rId11"/>
    <p:sldLayoutId id="2147484437"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364498985"/>
      </p:ext>
    </p:extLst>
  </p:cSld>
  <p:clrMap bg1="lt1" tx1="dk1" bg2="lt2" tx2="dk2" accent1="accent1" accent2="accent2" accent3="accent3" accent4="accent4" accent5="accent5" accent6="accent6" hlink="hlink" folHlink="folHlink"/>
  <p:sldLayoutIdLst>
    <p:sldLayoutId id="2147484439" r:id="rId1"/>
    <p:sldLayoutId id="2147484440" r:id="rId2"/>
    <p:sldLayoutId id="2147484441" r:id="rId3"/>
    <p:sldLayoutId id="2147484442" r:id="rId4"/>
    <p:sldLayoutId id="2147484443" r:id="rId5"/>
    <p:sldLayoutId id="2147484444" r:id="rId6"/>
    <p:sldLayoutId id="2147484445" r:id="rId7"/>
    <p:sldLayoutId id="2147484446" r:id="rId8"/>
    <p:sldLayoutId id="2147484447" r:id="rId9"/>
    <p:sldLayoutId id="2147484448" r:id="rId10"/>
    <p:sldLayoutId id="2147484449" r:id="rId11"/>
    <p:sldLayoutId id="2147484450"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910254267"/>
      </p:ext>
    </p:extLst>
  </p:cSld>
  <p:clrMap bg1="lt1" tx1="dk1" bg2="lt2" tx2="dk2" accent1="accent1" accent2="accent2" accent3="accent3" accent4="accent4" accent5="accent5" accent6="accent6" hlink="hlink" folHlink="folHlink"/>
  <p:sldLayoutIdLst>
    <p:sldLayoutId id="2147484452" r:id="rId1"/>
    <p:sldLayoutId id="2147484453" r:id="rId2"/>
    <p:sldLayoutId id="2147484454" r:id="rId3"/>
    <p:sldLayoutId id="2147484455" r:id="rId4"/>
    <p:sldLayoutId id="2147484456" r:id="rId5"/>
    <p:sldLayoutId id="2147484457" r:id="rId6"/>
    <p:sldLayoutId id="2147484458" r:id="rId7"/>
    <p:sldLayoutId id="2147484459" r:id="rId8"/>
    <p:sldLayoutId id="2147484460" r:id="rId9"/>
    <p:sldLayoutId id="2147484461" r:id="rId10"/>
    <p:sldLayoutId id="2147484462" r:id="rId11"/>
    <p:sldLayoutId id="2147484463"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827145511"/>
      </p:ext>
    </p:extLst>
  </p:cSld>
  <p:clrMap bg1="lt1" tx1="dk1" bg2="lt2" tx2="dk2" accent1="accent1" accent2="accent2" accent3="accent3" accent4="accent4" accent5="accent5" accent6="accent6" hlink="hlink" folHlink="folHlink"/>
  <p:sldLayoutIdLst>
    <p:sldLayoutId id="2147484465" r:id="rId1"/>
    <p:sldLayoutId id="2147484466" r:id="rId2"/>
    <p:sldLayoutId id="2147484467" r:id="rId3"/>
    <p:sldLayoutId id="2147484468" r:id="rId4"/>
    <p:sldLayoutId id="2147484469" r:id="rId5"/>
    <p:sldLayoutId id="2147484470" r:id="rId6"/>
    <p:sldLayoutId id="2147484471" r:id="rId7"/>
    <p:sldLayoutId id="2147484472" r:id="rId8"/>
    <p:sldLayoutId id="2147484473" r:id="rId9"/>
    <p:sldLayoutId id="2147484474" r:id="rId10"/>
    <p:sldLayoutId id="2147484475" r:id="rId11"/>
    <p:sldLayoutId id="2147484476"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8.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263968948"/>
      </p:ext>
    </p:extLst>
  </p:cSld>
  <p:clrMap bg1="lt1" tx1="dk1" bg2="lt2" tx2="dk2" accent1="accent1" accent2="accent2" accent3="accent3" accent4="accent4" accent5="accent5" accent6="accent6" hlink="hlink" folHlink="folHlink"/>
  <p:sldLayoutIdLst>
    <p:sldLayoutId id="2147484478" r:id="rId1"/>
    <p:sldLayoutId id="2147484479" r:id="rId2"/>
    <p:sldLayoutId id="2147484480" r:id="rId3"/>
    <p:sldLayoutId id="2147484481" r:id="rId4"/>
    <p:sldLayoutId id="2147484482" r:id="rId5"/>
    <p:sldLayoutId id="2147484483" r:id="rId6"/>
    <p:sldLayoutId id="2147484484" r:id="rId7"/>
    <p:sldLayoutId id="2147484485" r:id="rId8"/>
    <p:sldLayoutId id="2147484486" r:id="rId9"/>
    <p:sldLayoutId id="2147484487" r:id="rId10"/>
    <p:sldLayoutId id="2147484488" r:id="rId11"/>
    <p:sldLayoutId id="2147484489"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9.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485967416"/>
      </p:ext>
    </p:extLst>
  </p:cSld>
  <p:clrMap bg1="lt1" tx1="dk1" bg2="lt2" tx2="dk2" accent1="accent1" accent2="accent2" accent3="accent3" accent4="accent4" accent5="accent5" accent6="accent6" hlink="hlink" folHlink="folHlink"/>
  <p:sldLayoutIdLst>
    <p:sldLayoutId id="2147484491" r:id="rId1"/>
    <p:sldLayoutId id="2147484492" r:id="rId2"/>
    <p:sldLayoutId id="2147484493" r:id="rId3"/>
    <p:sldLayoutId id="2147484494" r:id="rId4"/>
    <p:sldLayoutId id="2147484495" r:id="rId5"/>
    <p:sldLayoutId id="2147484496" r:id="rId6"/>
    <p:sldLayoutId id="2147484497" r:id="rId7"/>
    <p:sldLayoutId id="2147484498" r:id="rId8"/>
    <p:sldLayoutId id="2147484499" r:id="rId9"/>
    <p:sldLayoutId id="2147484500" r:id="rId10"/>
    <p:sldLayoutId id="2147484501" r:id="rId11"/>
    <p:sldLayoutId id="2147484502"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0.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331061283"/>
      </p:ext>
    </p:extLst>
  </p:cSld>
  <p:clrMap bg1="lt1" tx1="dk1" bg2="lt2" tx2="dk2" accent1="accent1" accent2="accent2" accent3="accent3" accent4="accent4" accent5="accent5" accent6="accent6" hlink="hlink" folHlink="folHlink"/>
  <p:sldLayoutIdLst>
    <p:sldLayoutId id="2147484504" r:id="rId1"/>
    <p:sldLayoutId id="2147484505" r:id="rId2"/>
    <p:sldLayoutId id="2147484506" r:id="rId3"/>
    <p:sldLayoutId id="2147484507" r:id="rId4"/>
    <p:sldLayoutId id="2147484508" r:id="rId5"/>
    <p:sldLayoutId id="2147484509" r:id="rId6"/>
    <p:sldLayoutId id="2147484510" r:id="rId7"/>
    <p:sldLayoutId id="2147484511" r:id="rId8"/>
    <p:sldLayoutId id="2147484512" r:id="rId9"/>
    <p:sldLayoutId id="2147484513" r:id="rId10"/>
    <p:sldLayoutId id="2147484514" r:id="rId11"/>
    <p:sldLayoutId id="2147484515"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prstClr val="black"/>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prstClr val="black"/>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prstClr val="black"/>
                </a:solidFill>
              </a:rPr>
              <a:pPr>
                <a:defRPr/>
              </a:pPr>
              <a:t>‹N›</a:t>
            </a:fld>
            <a:endParaRPr lang="it-IT">
              <a:solidFill>
                <a:prstClr val="black"/>
              </a:solidFill>
            </a:endParaRPr>
          </a:p>
        </p:txBody>
      </p:sp>
    </p:spTree>
    <p:extLst>
      <p:ext uri="{BB962C8B-B14F-4D97-AF65-F5344CB8AC3E}">
        <p14:creationId xmlns:p14="http://schemas.microsoft.com/office/powerpoint/2010/main" val="3565084170"/>
      </p:ext>
    </p:extLst>
  </p:cSld>
  <p:clrMap bg1="lt1" tx1="dk1" bg2="lt2" tx2="dk2" accent1="accent1" accent2="accent2" accent3="accent3" accent4="accent4" accent5="accent5" accent6="accent6" hlink="hlink" folHlink="folHlink"/>
  <p:sldLayoutIdLst>
    <p:sldLayoutId id="2147484517" r:id="rId1"/>
    <p:sldLayoutId id="2147484518" r:id="rId2"/>
    <p:sldLayoutId id="2147484519" r:id="rId3"/>
    <p:sldLayoutId id="2147484520" r:id="rId4"/>
    <p:sldLayoutId id="2147484521" r:id="rId5"/>
    <p:sldLayoutId id="2147484522" r:id="rId6"/>
    <p:sldLayoutId id="2147484523" r:id="rId7"/>
    <p:sldLayoutId id="2147484524" r:id="rId8"/>
    <p:sldLayoutId id="2147484525" r:id="rId9"/>
    <p:sldLayoutId id="2147484526" r:id="rId10"/>
    <p:sldLayoutId id="2147484527" r:id="rId11"/>
    <p:sldLayoutId id="2147484528"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2.xml><?xml version="1.0" encoding="utf-8"?>
<p:sldMaster xmlns:a="http://schemas.openxmlformats.org/drawingml/2006/main" xmlns:r="http://schemas.openxmlformats.org/officeDocument/2006/relationships" xmlns:p="http://schemas.openxmlformats.org/presentationml/2006/main" preserve="1">
  <p:cSld>
    <p:bg>
      <p:bgPr>
        <a:solidFill>
          <a:srgbClr val="F8F8F8"/>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3192601070"/>
      </p:ext>
    </p:extLst>
  </p:cSld>
  <p:clrMap bg1="lt1" tx1="dk1" bg2="lt2" tx2="dk2" accent1="accent1" accent2="accent2" accent3="accent3" accent4="accent4" accent5="accent5" accent6="accent6" hlink="hlink" folHlink="folHlink"/>
  <p:sldLayoutIdLst>
    <p:sldLayoutId id="2147484530" r:id="rId1"/>
    <p:sldLayoutId id="2147484531" r:id="rId2"/>
    <p:sldLayoutId id="2147484532" r:id="rId3"/>
    <p:sldLayoutId id="2147484533" r:id="rId4"/>
    <p:sldLayoutId id="2147484534" r:id="rId5"/>
    <p:sldLayoutId id="2147484535" r:id="rId6"/>
    <p:sldLayoutId id="2147484536" r:id="rId7"/>
    <p:sldLayoutId id="2147484537" r:id="rId8"/>
    <p:sldLayoutId id="2147484538" r:id="rId9"/>
    <p:sldLayoutId id="2147484539" r:id="rId10"/>
    <p:sldLayoutId id="2147484540" r:id="rId11"/>
    <p:sldLayoutId id="2147484541"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3.xml><?xml version="1.0" encoding="utf-8"?>
<p:sldMaster xmlns:a="http://schemas.openxmlformats.org/drawingml/2006/main" xmlns:r="http://schemas.openxmlformats.org/officeDocument/2006/relationships" xmlns:p="http://schemas.openxmlformats.org/presentationml/2006/main" preserve="1">
  <p:cSld>
    <p:bg>
      <p:bgPr>
        <a:solidFill>
          <a:srgbClr val="F8F8F8"/>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2719691130"/>
      </p:ext>
    </p:extLst>
  </p:cSld>
  <p:clrMap bg1="lt1" tx1="dk1" bg2="lt2" tx2="dk2" accent1="accent1" accent2="accent2" accent3="accent3" accent4="accent4" accent5="accent5" accent6="accent6" hlink="hlink" folHlink="folHlink"/>
  <p:sldLayoutIdLst>
    <p:sldLayoutId id="2147484543" r:id="rId1"/>
    <p:sldLayoutId id="2147484544" r:id="rId2"/>
    <p:sldLayoutId id="2147484545" r:id="rId3"/>
    <p:sldLayoutId id="2147484546" r:id="rId4"/>
    <p:sldLayoutId id="2147484547" r:id="rId5"/>
    <p:sldLayoutId id="2147484548" r:id="rId6"/>
    <p:sldLayoutId id="2147484549" r:id="rId7"/>
    <p:sldLayoutId id="2147484550" r:id="rId8"/>
    <p:sldLayoutId id="2147484551" r:id="rId9"/>
    <p:sldLayoutId id="2147484552" r:id="rId10"/>
    <p:sldLayoutId id="2147484553" r:id="rId11"/>
    <p:sldLayoutId id="2147484554"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l">
              <a:buFontTx/>
              <a:buNone/>
              <a:defRPr sz="1400">
                <a:solidFill>
                  <a:schemeClr val="tx1"/>
                </a:solidFill>
                <a:latin typeface="Arial" charset="0"/>
              </a:defRPr>
            </a:lvl1pPr>
          </a:lstStyle>
          <a:p>
            <a:pPr>
              <a:defRPr/>
            </a:pPr>
            <a:endParaRPr lang="it-IT">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ctr">
              <a:buFontTx/>
              <a:buNone/>
              <a:defRPr sz="1400">
                <a:solidFill>
                  <a:schemeClr val="tx1"/>
                </a:solidFill>
                <a:latin typeface="Arial" charset="0"/>
              </a:defRPr>
            </a:lvl1pPr>
          </a:lstStyle>
          <a:p>
            <a:pPr>
              <a:defRPr/>
            </a:pPr>
            <a:endParaRPr lang="it-IT">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lvl1pPr algn="r">
              <a:buFontTx/>
              <a:buNone/>
              <a:defRPr sz="1400">
                <a:solidFill>
                  <a:schemeClr val="tx1"/>
                </a:solidFill>
                <a:latin typeface="Arial" charset="0"/>
              </a:defRPr>
            </a:lvl1pPr>
          </a:lstStyle>
          <a:p>
            <a:pPr>
              <a:defRPr/>
            </a:pPr>
            <a:fld id="{448AE15F-38D2-4D34-9EBD-4127CC819254}" type="slidenum">
              <a:rPr lang="it-IT">
                <a:solidFill>
                  <a:srgbClr val="000000"/>
                </a:solidFill>
              </a:rPr>
              <a:pPr>
                <a:defRPr/>
              </a:pPr>
              <a:t>‹N›</a:t>
            </a:fld>
            <a:endParaRPr lang="it-IT">
              <a:solidFill>
                <a:srgbClr val="000000"/>
              </a:solidFill>
            </a:endParaRPr>
          </a:p>
        </p:txBody>
      </p:sp>
    </p:spTree>
    <p:extLst>
      <p:ext uri="{BB962C8B-B14F-4D97-AF65-F5344CB8AC3E}">
        <p14:creationId xmlns:p14="http://schemas.microsoft.com/office/powerpoint/2010/main" val="103732817"/>
      </p:ext>
    </p:extLst>
  </p:cSld>
  <p:clrMap bg1="lt1" tx1="dk1" bg2="lt2" tx2="dk2" accent1="accent1" accent2="accent2" accent3="accent3" accent4="accent4" accent5="accent5" accent6="accent6" hlink="hlink" folHlink="folHlink"/>
  <p:sldLayoutIdLst>
    <p:sldLayoutId id="2147484556" r:id="rId1"/>
    <p:sldLayoutId id="2147484557" r:id="rId2"/>
    <p:sldLayoutId id="2147484558" r:id="rId3"/>
    <p:sldLayoutId id="2147484559" r:id="rId4"/>
    <p:sldLayoutId id="2147484560" r:id="rId5"/>
    <p:sldLayoutId id="2147484561" r:id="rId6"/>
    <p:sldLayoutId id="2147484562" r:id="rId7"/>
    <p:sldLayoutId id="2147484563" r:id="rId8"/>
    <p:sldLayoutId id="2147484564" r:id="rId9"/>
    <p:sldLayoutId id="2147484565" r:id="rId10"/>
    <p:sldLayoutId id="2147484566" r:id="rId11"/>
    <p:sldLayoutId id="2147484567" r:id="rId12"/>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4.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5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5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5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5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5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5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5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5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3"/>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nchor="ctr">
            <a:spAutoFit/>
          </a:bodyPr>
          <a:lstStyle/>
          <a:p>
            <a:endParaRPr lang="it-IT"/>
          </a:p>
        </p:txBody>
      </p:sp>
      <p:sp>
        <p:nvSpPr>
          <p:cNvPr id="1030" name="Titolo 10"/>
          <p:cNvSpPr>
            <a:spLocks noGrp="1"/>
          </p:cNvSpPr>
          <p:nvPr>
            <p:ph type="ctrTitle"/>
          </p:nvPr>
        </p:nvSpPr>
        <p:spPr/>
        <p:txBody>
          <a:bodyPr/>
          <a:lstStyle/>
          <a:p>
            <a:pPr eaLnBrk="1" hangingPunct="1">
              <a:spcBef>
                <a:spcPct val="50000"/>
              </a:spcBef>
              <a:defRPr/>
            </a:pPr>
            <a:r>
              <a:rPr lang="it-IT" sz="3600" b="1" kern="1200" dirty="0" smtClean="0">
                <a:solidFill>
                  <a:srgbClr val="F47C04"/>
                </a:solidFill>
                <a:latin typeface="Calibri" pitchFamily="34" charset="0"/>
                <a:ea typeface="MS PGothic" pitchFamily="34" charset="-128"/>
                <a:cs typeface="Calibri" pitchFamily="34" charset="0"/>
              </a:rPr>
              <a:t>Caso: </a:t>
            </a:r>
            <a:r>
              <a:rPr lang="it-IT" sz="3600" b="1" kern="1200" dirty="0" smtClean="0">
                <a:solidFill>
                  <a:srgbClr val="F47C04"/>
                </a:solidFill>
                <a:latin typeface="Calibri" pitchFamily="34" charset="0"/>
                <a:ea typeface="MS PGothic" pitchFamily="34" charset="-128"/>
                <a:cs typeface="Calibri" pitchFamily="34" charset="0"/>
              </a:rPr>
              <a:t>Granarolo-Centrale del Latte di Vicenza</a:t>
            </a:r>
            <a:r>
              <a:rPr lang="en-GB" sz="3200" b="1" kern="1200" dirty="0" smtClean="0">
                <a:solidFill>
                  <a:srgbClr val="F47C04"/>
                </a:solidFill>
                <a:latin typeface="Calibri" pitchFamily="34" charset="0"/>
                <a:ea typeface="MS PGothic" pitchFamily="34" charset="-128"/>
                <a:cs typeface="Calibri" pitchFamily="34" charset="0"/>
              </a:rPr>
              <a:t/>
            </a:r>
            <a:br>
              <a:rPr lang="en-GB" sz="3200" b="1" kern="1200" dirty="0" smtClean="0">
                <a:solidFill>
                  <a:srgbClr val="F47C04"/>
                </a:solidFill>
                <a:latin typeface="Calibri" pitchFamily="34" charset="0"/>
                <a:ea typeface="MS PGothic" pitchFamily="34" charset="-128"/>
                <a:cs typeface="Calibri" pitchFamily="34" charset="0"/>
              </a:rPr>
            </a:br>
            <a:endParaRPr lang="it-IT" dirty="0" smtClean="0">
              <a:solidFill>
                <a:srgbClr val="EB6C0D"/>
              </a:solidFill>
            </a:endParaRPr>
          </a:p>
        </p:txBody>
      </p:sp>
      <p:sp>
        <p:nvSpPr>
          <p:cNvPr id="13317" name="Rectangle 11"/>
          <p:cNvSpPr>
            <a:spLocks noChangeArrowheads="1"/>
          </p:cNvSpPr>
          <p:nvPr/>
        </p:nvSpPr>
        <p:spPr bwMode="auto">
          <a:xfrm>
            <a:off x="533400" y="3860800"/>
            <a:ext cx="8077200"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2160" tIns="46080" rIns="92160" bIns="46080"/>
          <a:lstStyle/>
          <a:p>
            <a:pPr algn="ctr" defTabSz="449263">
              <a:lnSpc>
                <a:spcPct val="55000"/>
              </a:lnSpc>
              <a:spcBef>
                <a:spcPts val="1100"/>
              </a:spcBef>
              <a:tabLst>
                <a:tab pos="342900" algn="l"/>
                <a:tab pos="447675" algn="l"/>
                <a:tab pos="895350"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z="2800">
              <a:solidFill>
                <a:srgbClr val="FF6600"/>
              </a:solidFill>
            </a:endParaRPr>
          </a:p>
          <a:p>
            <a:pPr algn="ctr" defTabSz="449263">
              <a:lnSpc>
                <a:spcPct val="55000"/>
              </a:lnSpc>
              <a:spcBef>
                <a:spcPts val="1100"/>
              </a:spcBef>
              <a:buFont typeface="Wingdings" pitchFamily="2" charset="2"/>
              <a:buNone/>
              <a:tabLst>
                <a:tab pos="342900" algn="l"/>
                <a:tab pos="447675" algn="l"/>
                <a:tab pos="895350"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2800">
                <a:latin typeface="Calibri" pitchFamily="34" charset="0"/>
                <a:cs typeface="Calibri" pitchFamily="34" charset="0"/>
              </a:rPr>
              <a:t>Paolo Buccirossi</a:t>
            </a:r>
            <a:endParaRPr lang="it-IT" sz="2800">
              <a:solidFill>
                <a:srgbClr val="FF6600"/>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chemeClr val="tx1"/>
                </a:solidFill>
              </a:rPr>
              <a:pPr eaLnBrk="1" hangingPunct="1"/>
              <a:t>2</a:t>
            </a:fld>
            <a:endParaRPr lang="it-IT" sz="1400" smtClean="0">
              <a:solidFill>
                <a:schemeClr val="tx1"/>
              </a:solidFill>
            </a:endParaRPr>
          </a:p>
        </p:txBody>
      </p:sp>
      <p:sp>
        <p:nvSpPr>
          <p:cNvPr id="14340" name="Rectangle 9"/>
          <p:cNvSpPr>
            <a:spLocks noGrp="1" noChangeArrowheads="1"/>
          </p:cNvSpPr>
          <p:nvPr>
            <p:ph type="title"/>
          </p:nvPr>
        </p:nvSpPr>
        <p:spPr>
          <a:xfrm>
            <a:off x="444500" y="476672"/>
            <a:ext cx="8229600" cy="1143000"/>
          </a:xfrm>
        </p:spPr>
        <p:txBody>
          <a:bodyPr/>
          <a:lstStyle/>
          <a:p>
            <a:pPr eaLnBrk="1" hangingPunct="1"/>
            <a:r>
              <a:rPr lang="it-IT" sz="4000" dirty="0" smtClean="0">
                <a:solidFill>
                  <a:srgbClr val="FF6600"/>
                </a:solidFill>
                <a:latin typeface="Calibri" pitchFamily="34" charset="0"/>
                <a:cs typeface="Calibri" pitchFamily="34" charset="0"/>
              </a:rPr>
              <a:t>Indice</a:t>
            </a:r>
          </a:p>
        </p:txBody>
      </p:sp>
      <p:sp>
        <p:nvSpPr>
          <p:cNvPr id="2054" name="Rectangle 10"/>
          <p:cNvSpPr>
            <a:spLocks noGrp="1" noChangeArrowheads="1"/>
          </p:cNvSpPr>
          <p:nvPr>
            <p:ph type="body" idx="1"/>
          </p:nvPr>
        </p:nvSpPr>
        <p:spPr>
          <a:xfrm>
            <a:off x="446088" y="1844824"/>
            <a:ext cx="8229600" cy="4022725"/>
          </a:xfrm>
        </p:spPr>
        <p:txBody>
          <a:bodyPr/>
          <a:lstStyle/>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Le parti e l’operazione</a:t>
            </a: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Il mercato rilevante</a:t>
            </a: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Il settore del latte fresco in Italia</a:t>
            </a: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Le caratteristiche del mercato rilevante</a:t>
            </a: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Valutazioni </a:t>
            </a:r>
            <a:r>
              <a:rPr lang="it-IT" sz="2400" dirty="0" smtClean="0">
                <a:solidFill>
                  <a:schemeClr val="tx1">
                    <a:lumMod val="50000"/>
                    <a:lumOff val="50000"/>
                  </a:schemeClr>
                </a:solidFill>
                <a:latin typeface="Calibri" pitchFamily="34" charset="0"/>
                <a:cs typeface="Calibri" pitchFamily="34" charset="0"/>
              </a:rPr>
              <a:t>e conclusioni dell’AGCM </a:t>
            </a: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Domande</a:t>
            </a:r>
          </a:p>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3</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Le </a:t>
            </a:r>
            <a:r>
              <a:rPr lang="it-IT" sz="4000" dirty="0" smtClean="0">
                <a:solidFill>
                  <a:srgbClr val="FF6600"/>
                </a:solidFill>
                <a:latin typeface="Calibri" pitchFamily="34" charset="0"/>
                <a:cs typeface="Calibri" pitchFamily="34" charset="0"/>
              </a:rPr>
              <a:t>parti e l’operazione</a:t>
            </a:r>
            <a:endParaRPr lang="it-IT" sz="4000" dirty="0" smtClean="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844824"/>
            <a:ext cx="8229600" cy="4022725"/>
          </a:xfrm>
        </p:spPr>
        <p:txBody>
          <a:bodyPr/>
          <a:lstStyle/>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Granarolo</a:t>
            </a: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Centrale del Latte di Vicenza (CLV)</a:t>
            </a:r>
          </a:p>
          <a:p>
            <a:pPr eaLnBrk="1" hangingPunct="1">
              <a:lnSpc>
                <a:spcPct val="90000"/>
              </a:lnSpc>
              <a:defRPr/>
            </a:pPr>
            <a:endParaRPr lang="it-IT" sz="2400" dirty="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Acquisizione da parte di Granarolo del 100% delle azioni di CLV (a seguito di gara indetta dal Comune di Vicenza)</a:t>
            </a:r>
          </a:p>
          <a:p>
            <a:pPr eaLnBrk="1" hangingPunct="1">
              <a:lnSpc>
                <a:spcPct val="90000"/>
              </a:lnSpc>
              <a:defRPr/>
            </a:pPr>
            <a:endParaRPr lang="it-IT" sz="2400" dirty="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Concentrazione di dimensione nazionale, sottoposta al controllo preventivo dell’AGCM</a:t>
            </a:r>
            <a:endParaRPr lang="it-IT" sz="2400" dirty="0">
              <a:solidFill>
                <a:schemeClr val="tx1">
                  <a:lumMod val="50000"/>
                  <a:lumOff val="50000"/>
                </a:schemeClr>
              </a:solidFill>
              <a:latin typeface="Calibri" pitchFamily="34" charset="0"/>
              <a:cs typeface="Calibri" pitchFamily="34" charset="0"/>
            </a:endParaRPr>
          </a:p>
        </p:txBody>
      </p:sp>
    </p:spTree>
    <p:extLst>
      <p:ext uri="{BB962C8B-B14F-4D97-AF65-F5344CB8AC3E}">
        <p14:creationId xmlns:p14="http://schemas.microsoft.com/office/powerpoint/2010/main" val="33880194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4</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Il mercato rilevante</a:t>
            </a:r>
            <a:endParaRPr lang="it-IT" sz="4000" dirty="0" smtClean="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844824"/>
            <a:ext cx="8229600" cy="4022725"/>
          </a:xfrm>
        </p:spPr>
        <p:txBody>
          <a:bodyPr/>
          <a:lstStyle/>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Mercato del prodotto:</a:t>
            </a:r>
          </a:p>
          <a:p>
            <a:pPr marL="457200" lvl="1" indent="0" eaLnBrk="1" hangingPunct="1">
              <a:lnSpc>
                <a:spcPct val="90000"/>
              </a:lnSpc>
              <a:buNone/>
              <a:defRPr/>
            </a:pPr>
            <a:r>
              <a:rPr lang="it-IT" sz="2000" dirty="0" smtClean="0">
                <a:solidFill>
                  <a:schemeClr val="tx1">
                    <a:lumMod val="50000"/>
                    <a:lumOff val="50000"/>
                  </a:schemeClr>
                </a:solidFill>
                <a:latin typeface="Calibri" pitchFamily="34" charset="0"/>
                <a:cs typeface="Calibri" pitchFamily="34" charset="0"/>
              </a:rPr>
              <a:t>Produzione e commercializzazione del latte fresco</a:t>
            </a:r>
          </a:p>
          <a:p>
            <a:pPr marL="457200" lvl="1" indent="0" eaLnBrk="1" hangingPunct="1">
              <a:lnSpc>
                <a:spcPct val="90000"/>
              </a:lnSpc>
              <a:buNone/>
              <a:defRPr/>
            </a:pPr>
            <a:r>
              <a:rPr lang="it-IT" sz="2000" dirty="0" smtClean="0">
                <a:solidFill>
                  <a:schemeClr val="tx1">
                    <a:lumMod val="50000"/>
                    <a:lumOff val="50000"/>
                  </a:schemeClr>
                </a:solidFill>
                <a:latin typeface="Calibri" pitchFamily="34" charset="0"/>
                <a:cs typeface="Calibri" pitchFamily="34" charset="0"/>
              </a:rPr>
              <a:t>Distinto dal latte UHT (e da altri latti speciali)</a:t>
            </a:r>
            <a:endParaRPr lang="it-IT" sz="2000" dirty="0">
              <a:solidFill>
                <a:schemeClr val="tx1">
                  <a:lumMod val="50000"/>
                  <a:lumOff val="50000"/>
                </a:schemeClr>
              </a:solidFill>
              <a:latin typeface="Calibri" pitchFamily="34" charset="0"/>
              <a:cs typeface="Calibri" pitchFamily="34" charset="0"/>
            </a:endParaRPr>
          </a:p>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Mercato geografico:</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Normativa vieta la commercializzazione di latte fresco con scadenza superiore a 4 giorni</a:t>
            </a:r>
            <a:endParaRPr lang="it-IT" sz="2000" dirty="0" smtClean="0">
              <a:solidFill>
                <a:schemeClr val="tx1">
                  <a:lumMod val="50000"/>
                  <a:lumOff val="50000"/>
                </a:schemeClr>
              </a:solidFill>
              <a:latin typeface="Calibri" pitchFamily="34" charset="0"/>
              <a:cs typeface="Calibri" pitchFamily="34" charset="0"/>
            </a:endParaRP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Esigenza di distribuire il prodotto entro poche ore dal </a:t>
            </a:r>
            <a:r>
              <a:rPr lang="it-IT" sz="2000" dirty="0" smtClean="0">
                <a:solidFill>
                  <a:schemeClr val="tx1">
                    <a:lumMod val="50000"/>
                    <a:lumOff val="50000"/>
                  </a:schemeClr>
                </a:solidFill>
                <a:latin typeface="Calibri" pitchFamily="34" charset="0"/>
                <a:cs typeface="Calibri" pitchFamily="34" charset="0"/>
              </a:rPr>
              <a:t>confezionamento</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Ambito di operatività limitato, circoscritto a poche centinaia di chilometri dallo stabilimento</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Mercato geografico definito dai confini regionali: Veneto</a:t>
            </a:r>
            <a:endParaRPr lang="it-IT" sz="1600" dirty="0" smtClean="0">
              <a:solidFill>
                <a:schemeClr val="tx1">
                  <a:lumMod val="50000"/>
                  <a:lumOff val="50000"/>
                </a:schemeClr>
              </a:solidFill>
              <a:latin typeface="Calibri" pitchFamily="34" charset="0"/>
              <a:cs typeface="Calibri" pitchFamily="34" charset="0"/>
            </a:endParaRPr>
          </a:p>
        </p:txBody>
      </p:sp>
    </p:spTree>
    <p:extLst>
      <p:ext uri="{BB962C8B-B14F-4D97-AF65-F5344CB8AC3E}">
        <p14:creationId xmlns:p14="http://schemas.microsoft.com/office/powerpoint/2010/main" val="18715658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5</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Il settore del latte fresco in Italia/1</a:t>
            </a:r>
            <a:endParaRPr lang="it-IT" sz="4000" dirty="0" smtClean="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844824"/>
            <a:ext cx="8229600" cy="4022725"/>
          </a:xfrm>
        </p:spPr>
        <p:txBody>
          <a:bodyPr/>
          <a:lstStyle/>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Processo di riorganizzazione in seguito a privatizzazione delle centrali pubbliche</a:t>
            </a:r>
          </a:p>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213" y="2564904"/>
            <a:ext cx="8791575" cy="2933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803203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6</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Il settore del latte fresco in Italia/2</a:t>
            </a:r>
            <a:endParaRPr lang="it-IT" sz="4000" dirty="0" smtClean="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844824"/>
            <a:ext cx="8229600" cy="4022725"/>
          </a:xfrm>
        </p:spPr>
        <p:txBody>
          <a:bodyPr/>
          <a:lstStyle/>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Ingresso di Muller</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Commercializza in Italia latte prodotto in Germania</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Scadenza 10 giorni</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Presenza ancora marginale su scala nazionale &lt; 1%</a:t>
            </a:r>
          </a:p>
          <a:p>
            <a:pPr lvl="1" eaLnBrk="1" hangingPunct="1">
              <a:lnSpc>
                <a:spcPct val="90000"/>
              </a:lnSpc>
              <a:defRPr/>
            </a:pPr>
            <a:endParaRPr lang="it-IT" sz="20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Formazione di un nuovo competitor: </a:t>
            </a:r>
            <a:r>
              <a:rPr lang="it-IT" sz="2400" dirty="0" err="1" smtClean="0">
                <a:solidFill>
                  <a:schemeClr val="tx1">
                    <a:lumMod val="50000"/>
                    <a:lumOff val="50000"/>
                  </a:schemeClr>
                </a:solidFill>
                <a:latin typeface="Calibri" pitchFamily="34" charset="0"/>
                <a:cs typeface="Calibri" pitchFamily="34" charset="0"/>
              </a:rPr>
              <a:t>Newlat</a:t>
            </a: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endParaRPr lang="it-IT" sz="2400" dirty="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Differenze nelle strategie di Granarolo e Parmalat</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Granarolo affianca il proprio marchio ai marchi locali</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Parmalat usa solo i marchi locali (per il latte fresco)</a:t>
            </a:r>
            <a:endParaRPr lang="it-IT" sz="20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p:txBody>
      </p:sp>
    </p:spTree>
    <p:extLst>
      <p:ext uri="{BB962C8B-B14F-4D97-AF65-F5344CB8AC3E}">
        <p14:creationId xmlns:p14="http://schemas.microsoft.com/office/powerpoint/2010/main" val="519237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7</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Il mercato del latte fresco in Veneto/1</a:t>
            </a:r>
            <a:endParaRPr lang="it-IT" sz="4000" dirty="0" smtClean="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16832"/>
            <a:ext cx="8229600" cy="4022725"/>
          </a:xfrm>
        </p:spPr>
        <p:txBody>
          <a:bodyPr/>
          <a:lstStyle/>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Operatori e quote di mercato</a:t>
            </a:r>
          </a:p>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738" y="2348880"/>
            <a:ext cx="8010525" cy="3816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003541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8</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Il mercato del latte fresco in Veneto/2</a:t>
            </a:r>
            <a:endParaRPr lang="it-IT" sz="4000" dirty="0" smtClean="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16832"/>
            <a:ext cx="8229600" cy="4022725"/>
          </a:xfrm>
        </p:spPr>
        <p:txBody>
          <a:bodyPr/>
          <a:lstStyle/>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Grado di concentrazione: CR4= 71,9%; HHI = 1.780</a:t>
            </a: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Alcuni operatori commercializzano latte prodotto in Austria </a:t>
            </a:r>
            <a:r>
              <a:rPr lang="it-IT" sz="2400" dirty="0" err="1" smtClean="0">
                <a:solidFill>
                  <a:schemeClr val="tx1">
                    <a:lumMod val="50000"/>
                    <a:lumOff val="50000"/>
                  </a:schemeClr>
                </a:solidFill>
                <a:latin typeface="Calibri" pitchFamily="34" charset="0"/>
                <a:cs typeface="Calibri" pitchFamily="34" charset="0"/>
              </a:rPr>
              <a:t>Tirol</a:t>
            </a:r>
            <a:r>
              <a:rPr lang="it-IT" sz="2400" dirty="0" smtClean="0">
                <a:solidFill>
                  <a:schemeClr val="tx1">
                    <a:lumMod val="50000"/>
                    <a:lumOff val="50000"/>
                  </a:schemeClr>
                </a:solidFill>
                <a:latin typeface="Calibri" pitchFamily="34" charset="0"/>
                <a:cs typeface="Calibri" pitchFamily="34" charset="0"/>
              </a:rPr>
              <a:t> Milch) e Germania (Muller)</a:t>
            </a: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Alcuni operatori commercializzano latte prodotto in altre regioni quali Lombardia (Padania) o Friuli Venezia Giulia (Latterie </a:t>
            </a:r>
            <a:r>
              <a:rPr lang="it-IT" sz="2400" dirty="0" err="1" smtClean="0">
                <a:solidFill>
                  <a:schemeClr val="tx1">
                    <a:lumMod val="50000"/>
                    <a:lumOff val="50000"/>
                  </a:schemeClr>
                </a:solidFill>
                <a:latin typeface="Calibri" pitchFamily="34" charset="0"/>
                <a:cs typeface="Calibri" pitchFamily="34" charset="0"/>
              </a:rPr>
              <a:t>Friuliane</a:t>
            </a:r>
            <a:r>
              <a:rPr lang="it-IT" sz="2400" dirty="0" smtClean="0">
                <a:solidFill>
                  <a:schemeClr val="tx1">
                    <a:lumMod val="50000"/>
                    <a:lumOff val="50000"/>
                  </a:schemeClr>
                </a:solidFill>
                <a:latin typeface="Calibri" pitchFamily="34" charset="0"/>
                <a:cs typeface="Calibri" pitchFamily="34" charset="0"/>
              </a:rPr>
              <a:t>)</a:t>
            </a: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Parmalat e Granarolo commercializzano in Veneto anche latte prodotto al di fuori del Veneto</a:t>
            </a:r>
          </a:p>
          <a:p>
            <a:pPr eaLnBrk="1" hangingPunct="1">
              <a:lnSpc>
                <a:spcPct val="90000"/>
              </a:lnSpc>
              <a:defRPr/>
            </a:pPr>
            <a:r>
              <a:rPr lang="it-IT" sz="2400" i="1" dirty="0" smtClean="0">
                <a:solidFill>
                  <a:schemeClr val="tx1">
                    <a:lumMod val="50000"/>
                    <a:lumOff val="50000"/>
                  </a:schemeClr>
                </a:solidFill>
                <a:latin typeface="Calibri" pitchFamily="34" charset="0"/>
                <a:cs typeface="Calibri" pitchFamily="34" charset="0"/>
              </a:rPr>
              <a:t>Private </a:t>
            </a:r>
            <a:r>
              <a:rPr lang="it-IT" sz="2400" i="1" dirty="0" err="1" smtClean="0">
                <a:solidFill>
                  <a:schemeClr val="tx1">
                    <a:lumMod val="50000"/>
                    <a:lumOff val="50000"/>
                  </a:schemeClr>
                </a:solidFill>
                <a:latin typeface="Calibri" pitchFamily="34" charset="0"/>
                <a:cs typeface="Calibri" pitchFamily="34" charset="0"/>
              </a:rPr>
              <a:t>label</a:t>
            </a:r>
            <a:r>
              <a:rPr lang="it-IT" sz="2400" dirty="0" smtClean="0">
                <a:solidFill>
                  <a:schemeClr val="tx1">
                    <a:lumMod val="50000"/>
                    <a:lumOff val="50000"/>
                  </a:schemeClr>
                </a:solidFill>
                <a:latin typeface="Calibri" pitchFamily="34" charset="0"/>
                <a:cs typeface="Calibri" pitchFamily="34" charset="0"/>
              </a:rPr>
              <a:t> (marchio del distributore) ancora poco presenti</a:t>
            </a:r>
          </a:p>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p:txBody>
      </p:sp>
    </p:spTree>
    <p:extLst>
      <p:ext uri="{BB962C8B-B14F-4D97-AF65-F5344CB8AC3E}">
        <p14:creationId xmlns:p14="http://schemas.microsoft.com/office/powerpoint/2010/main" val="19734379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9</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Il mercato del latte fresco in Veneto/3</a:t>
            </a:r>
            <a:endParaRPr lang="it-IT" sz="4000" dirty="0" smtClean="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16832"/>
            <a:ext cx="8229600" cy="4022725"/>
          </a:xfrm>
        </p:spPr>
        <p:txBody>
          <a:bodyPr/>
          <a:lstStyle/>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Andamento stabile dei consumi</a:t>
            </a: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Prodotto omogeneo (varietà standard e alta qualità)</a:t>
            </a: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Uniformità dei costi di produzione</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Il 70 % dei costi deriva dall’acquisto della materia prima (latte crudo)</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Prezzo del latte crudo stabilito da accordi interprofessionali tra associazioni di allevatori e trasformatori su base regionale</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Tecnologia di produzione matura (scarsa innovazione di processo e di prodotto)</a:t>
            </a: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Forte incidenza del dettaglio tradizionale</a:t>
            </a: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Trasparenza dei prezzi e delle quantità (disponibili dati forniti da </a:t>
            </a:r>
            <a:r>
              <a:rPr lang="it-IT" sz="2400" i="1" dirty="0" smtClean="0">
                <a:solidFill>
                  <a:schemeClr val="tx1">
                    <a:lumMod val="50000"/>
                    <a:lumOff val="50000"/>
                  </a:schemeClr>
                </a:solidFill>
                <a:latin typeface="Calibri" pitchFamily="34" charset="0"/>
                <a:cs typeface="Calibri" pitchFamily="34" charset="0"/>
              </a:rPr>
              <a:t>market data provider</a:t>
            </a:r>
            <a:r>
              <a:rPr lang="it-IT" sz="2400" dirty="0" smtClean="0">
                <a:solidFill>
                  <a:schemeClr val="tx1">
                    <a:lumMod val="50000"/>
                    <a:lumOff val="50000"/>
                  </a:schemeClr>
                </a:solidFill>
                <a:latin typeface="Calibri" pitchFamily="34" charset="0"/>
                <a:cs typeface="Calibri" pitchFamily="34" charset="0"/>
              </a:rPr>
              <a:t>, come Nielsen)</a:t>
            </a:r>
            <a:endParaRPr lang="it-IT" sz="2400" dirty="0" smtClean="0">
              <a:solidFill>
                <a:schemeClr val="tx1">
                  <a:lumMod val="50000"/>
                  <a:lumOff val="50000"/>
                </a:schemeClr>
              </a:solidFill>
              <a:latin typeface="Calibri" pitchFamily="34" charset="0"/>
              <a:cs typeface="Calibri" pitchFamily="34" charset="0"/>
            </a:endParaRPr>
          </a:p>
        </p:txBody>
      </p:sp>
    </p:spTree>
    <p:extLst>
      <p:ext uri="{BB962C8B-B14F-4D97-AF65-F5344CB8AC3E}">
        <p14:creationId xmlns:p14="http://schemas.microsoft.com/office/powerpoint/2010/main" val="28924286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10</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Barriere all’entrata</a:t>
            </a:r>
            <a:endParaRPr lang="it-IT" sz="4000" dirty="0" smtClean="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16832"/>
            <a:ext cx="8229600" cy="4022725"/>
          </a:xfrm>
        </p:spPr>
        <p:txBody>
          <a:bodyPr/>
          <a:lstStyle/>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Costi di trasporto</a:t>
            </a:r>
          </a:p>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Rete capillare di distribuzione attraverso la catena del freddo</a:t>
            </a:r>
          </a:p>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Marchio riconoscibile dai consumatori</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Investimenti pubblicitari per l’affermazione di un marchio</a:t>
            </a:r>
          </a:p>
        </p:txBody>
      </p:sp>
    </p:spTree>
    <p:extLst>
      <p:ext uri="{BB962C8B-B14F-4D97-AF65-F5344CB8AC3E}">
        <p14:creationId xmlns:p14="http://schemas.microsoft.com/office/powerpoint/2010/main" val="28581450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11</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Dinamiche competitive</a:t>
            </a:r>
            <a:endParaRPr lang="it-IT" sz="4000" dirty="0" smtClean="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088" y="1916832"/>
            <a:ext cx="8229600" cy="4022725"/>
          </a:xfrm>
        </p:spPr>
        <p:txBody>
          <a:bodyPr/>
          <a:lstStyle/>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Granarolo e Parmalat non utilizzano in modo aggressivo la leva del prezzo</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Prezzi mediamente più elevati degli operatori locali</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Andamento omogeneo intorno ad un trend crescente</a:t>
            </a:r>
          </a:p>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Operatori locali agiscono da </a:t>
            </a:r>
            <a:r>
              <a:rPr lang="it-IT" sz="2400" i="1" dirty="0" err="1" smtClean="0">
                <a:solidFill>
                  <a:schemeClr val="tx1">
                    <a:lumMod val="50000"/>
                    <a:lumOff val="50000"/>
                  </a:schemeClr>
                </a:solidFill>
                <a:latin typeface="Calibri" pitchFamily="34" charset="0"/>
                <a:cs typeface="Calibri" pitchFamily="34" charset="0"/>
              </a:rPr>
              <a:t>follower</a:t>
            </a:r>
            <a:r>
              <a:rPr lang="it-IT" sz="2400" dirty="0" smtClean="0">
                <a:solidFill>
                  <a:schemeClr val="tx1">
                    <a:lumMod val="50000"/>
                    <a:lumOff val="50000"/>
                  </a:schemeClr>
                </a:solidFill>
                <a:latin typeface="Calibri" pitchFamily="34" charset="0"/>
                <a:cs typeface="Calibri" pitchFamily="34" charset="0"/>
              </a:rPr>
              <a:t> nelle strategie di prezzo</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Forte correlazione con i prezzi dei </a:t>
            </a:r>
            <a:r>
              <a:rPr lang="it-IT" sz="2000" i="1" dirty="0" smtClean="0">
                <a:solidFill>
                  <a:schemeClr val="tx1">
                    <a:lumMod val="50000"/>
                    <a:lumOff val="50000"/>
                  </a:schemeClr>
                </a:solidFill>
                <a:latin typeface="Calibri" pitchFamily="34" charset="0"/>
                <a:cs typeface="Calibri" pitchFamily="34" charset="0"/>
              </a:rPr>
              <a:t>leader</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Prezzi mediamente più bassi</a:t>
            </a:r>
          </a:p>
          <a:p>
            <a:pPr eaLnBrk="1" hangingPunct="1">
              <a:lnSpc>
                <a:spcPct val="90000"/>
              </a:lnSpc>
              <a:defRPr/>
            </a:pP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Concorrenza potenziale inadeguata (v. barriere all’entrata)</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Scarso impatto di nuovi operatori, quali Muller o </a:t>
            </a:r>
            <a:r>
              <a:rPr lang="it-IT" sz="2000" i="1" dirty="0" smtClean="0">
                <a:solidFill>
                  <a:schemeClr val="tx1">
                    <a:lumMod val="50000"/>
                    <a:lumOff val="50000"/>
                  </a:schemeClr>
                </a:solidFill>
                <a:latin typeface="Calibri" pitchFamily="34" charset="0"/>
                <a:cs typeface="Calibri" pitchFamily="34" charset="0"/>
              </a:rPr>
              <a:t>private </a:t>
            </a:r>
            <a:r>
              <a:rPr lang="it-IT" sz="2000" i="1" dirty="0" err="1" smtClean="0">
                <a:solidFill>
                  <a:schemeClr val="tx1">
                    <a:lumMod val="50000"/>
                    <a:lumOff val="50000"/>
                  </a:schemeClr>
                </a:solidFill>
                <a:latin typeface="Calibri" pitchFamily="34" charset="0"/>
                <a:cs typeface="Calibri" pitchFamily="34" charset="0"/>
              </a:rPr>
              <a:t>label</a:t>
            </a:r>
            <a:endParaRPr lang="it-IT" sz="1600" dirty="0" smtClean="0">
              <a:solidFill>
                <a:schemeClr val="tx1">
                  <a:lumMod val="50000"/>
                  <a:lumOff val="50000"/>
                </a:schemeClr>
              </a:solidFill>
              <a:latin typeface="Calibri" pitchFamily="34" charset="0"/>
              <a:cs typeface="Calibri" pitchFamily="34" charset="0"/>
            </a:endParaRPr>
          </a:p>
        </p:txBody>
      </p:sp>
    </p:spTree>
    <p:extLst>
      <p:ext uri="{BB962C8B-B14F-4D97-AF65-F5344CB8AC3E}">
        <p14:creationId xmlns:p14="http://schemas.microsoft.com/office/powerpoint/2010/main" val="40597368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12</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Valutazioni </a:t>
            </a:r>
            <a:r>
              <a:rPr lang="it-IT" sz="4000" dirty="0" smtClean="0">
                <a:solidFill>
                  <a:srgbClr val="FF6600"/>
                </a:solidFill>
                <a:latin typeface="Calibri" pitchFamily="34" charset="0"/>
                <a:cs typeface="Calibri" pitchFamily="34" charset="0"/>
              </a:rPr>
              <a:t>dell’AGCM/1</a:t>
            </a:r>
            <a:endParaRPr lang="it-IT" sz="4000" dirty="0" smtClean="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856" y="1700808"/>
            <a:ext cx="8229600" cy="4176464"/>
          </a:xfrm>
        </p:spPr>
        <p:txBody>
          <a:bodyPr/>
          <a:lstStyle/>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Posizione dominante collettiva (criteri)</a:t>
            </a:r>
            <a:endParaRPr lang="it-IT" sz="2400" dirty="0" smtClean="0">
              <a:solidFill>
                <a:schemeClr val="tx1">
                  <a:lumMod val="50000"/>
                  <a:lumOff val="50000"/>
                </a:schemeClr>
              </a:solidFill>
              <a:latin typeface="Calibri" pitchFamily="34" charset="0"/>
              <a:cs typeface="Calibri" pitchFamily="34" charset="0"/>
            </a:endParaRP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Grado di concentrazione</a:t>
            </a:r>
            <a:endParaRPr lang="it-IT" sz="2000" dirty="0" smtClean="0">
              <a:solidFill>
                <a:schemeClr val="tx1">
                  <a:lumMod val="50000"/>
                  <a:lumOff val="50000"/>
                </a:schemeClr>
              </a:solidFill>
              <a:latin typeface="Calibri" pitchFamily="34" charset="0"/>
              <a:cs typeface="Calibri" pitchFamily="34" charset="0"/>
            </a:endParaRP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Similarità delle strutture di costo (simmetria)</a:t>
            </a:r>
            <a:endParaRPr lang="it-IT" sz="2000" dirty="0" smtClean="0">
              <a:solidFill>
                <a:schemeClr val="tx1">
                  <a:lumMod val="50000"/>
                  <a:lumOff val="50000"/>
                </a:schemeClr>
              </a:solidFill>
              <a:latin typeface="Calibri" pitchFamily="34" charset="0"/>
              <a:cs typeface="Calibri" pitchFamily="34" charset="0"/>
            </a:endParaRP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Trasparenza</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Maturità del mercato</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Barriere all’entrata</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Assenza di innovazione tecnologica</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Comportamenti paralleli </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Esistenza di legami strutturali o economici</a:t>
            </a:r>
            <a:endParaRPr lang="it-IT" sz="2000" dirty="0" smtClean="0">
              <a:solidFill>
                <a:schemeClr val="tx1">
                  <a:lumMod val="50000"/>
                  <a:lumOff val="50000"/>
                </a:schemeClr>
              </a:solidFill>
              <a:latin typeface="Calibri" pitchFamily="34" charset="0"/>
              <a:cs typeface="Calibri" pitchFamily="34" charset="0"/>
            </a:endParaRPr>
          </a:p>
        </p:txBody>
      </p:sp>
    </p:spTree>
    <p:extLst>
      <p:ext uri="{BB962C8B-B14F-4D97-AF65-F5344CB8AC3E}">
        <p14:creationId xmlns:p14="http://schemas.microsoft.com/office/powerpoint/2010/main" val="11204329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13</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Valutazioni </a:t>
            </a:r>
            <a:r>
              <a:rPr lang="it-IT" sz="4000" dirty="0" smtClean="0">
                <a:solidFill>
                  <a:srgbClr val="FF6600"/>
                </a:solidFill>
                <a:latin typeface="Calibri" pitchFamily="34" charset="0"/>
                <a:cs typeface="Calibri" pitchFamily="34" charset="0"/>
              </a:rPr>
              <a:t>dell’AGCM/2</a:t>
            </a:r>
            <a:endParaRPr lang="it-IT" sz="4000" dirty="0" smtClean="0">
              <a:solidFill>
                <a:srgbClr val="FF6600"/>
              </a:solidFill>
              <a:latin typeface="Calibri" pitchFamily="34" charset="0"/>
              <a:cs typeface="Calibri" pitchFamily="34" charset="0"/>
            </a:endParaRPr>
          </a:p>
        </p:txBody>
      </p:sp>
      <p:sp>
        <p:nvSpPr>
          <p:cNvPr id="2054" name="Rectangle 10"/>
          <p:cNvSpPr>
            <a:spLocks noGrp="1" noChangeArrowheads="1"/>
          </p:cNvSpPr>
          <p:nvPr>
            <p:ph type="body" idx="1"/>
          </p:nvPr>
        </p:nvSpPr>
        <p:spPr>
          <a:xfrm>
            <a:off x="446856" y="1700808"/>
            <a:ext cx="8229600" cy="4176464"/>
          </a:xfrm>
        </p:spPr>
        <p:txBody>
          <a:bodyPr/>
          <a:lstStyle/>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Impatto dell’operazione di concentrazione</a:t>
            </a:r>
            <a:endParaRPr lang="it-IT" sz="2400" dirty="0" smtClean="0">
              <a:solidFill>
                <a:schemeClr val="tx1">
                  <a:lumMod val="50000"/>
                  <a:lumOff val="50000"/>
                </a:schemeClr>
              </a:solidFill>
              <a:latin typeface="Calibri" pitchFamily="34" charset="0"/>
              <a:cs typeface="Calibri" pitchFamily="34" charset="0"/>
            </a:endParaRP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Granarolo aumenta la sua quota (25-28%) e riduce la distanza da Parmalat (30-33%) - </a:t>
            </a:r>
            <a:r>
              <a:rPr lang="it-IT" sz="2000" b="1" dirty="0" smtClean="0">
                <a:solidFill>
                  <a:schemeClr val="tx1">
                    <a:lumMod val="50000"/>
                    <a:lumOff val="50000"/>
                  </a:schemeClr>
                </a:solidFill>
                <a:latin typeface="Calibri" pitchFamily="34" charset="0"/>
                <a:cs typeface="Calibri" pitchFamily="34" charset="0"/>
              </a:rPr>
              <a:t>simmetria</a:t>
            </a:r>
            <a:r>
              <a:rPr lang="it-IT" sz="2000" dirty="0" smtClean="0">
                <a:solidFill>
                  <a:schemeClr val="tx1">
                    <a:lumMod val="50000"/>
                    <a:lumOff val="50000"/>
                  </a:schemeClr>
                </a:solidFill>
                <a:latin typeface="Calibri" pitchFamily="34" charset="0"/>
                <a:cs typeface="Calibri" pitchFamily="34" charset="0"/>
              </a:rPr>
              <a:t> </a:t>
            </a:r>
            <a:endParaRPr lang="it-IT" sz="2000" dirty="0" smtClean="0">
              <a:solidFill>
                <a:schemeClr val="tx1">
                  <a:lumMod val="50000"/>
                  <a:lumOff val="50000"/>
                </a:schemeClr>
              </a:solidFill>
              <a:latin typeface="Calibri" pitchFamily="34" charset="0"/>
              <a:cs typeface="Calibri" pitchFamily="34" charset="0"/>
            </a:endParaRP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Aumenta il grado di concentrazione ∆HHI = +326</a:t>
            </a:r>
            <a:endParaRPr lang="it-IT" sz="20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Altre caratteristiche rilevanti</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Domanda stagnante scoraggia comportamenti aggressivi</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Prodotto omogeneo (improbabili strategie aggressive basate su innovazione)</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Simmetria nella struttura dei costi: favorisce convergenza nelle politiche di prezzo</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Trasparenza: facilita allineamento</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Operatori locali scarsamente concorrenziali</a:t>
            </a:r>
          </a:p>
          <a:p>
            <a:pPr lvl="1" eaLnBrk="1" hangingPunct="1">
              <a:lnSpc>
                <a:spcPct val="90000"/>
              </a:lnSpc>
              <a:defRPr/>
            </a:pPr>
            <a:r>
              <a:rPr lang="it-IT" sz="2000" dirty="0" smtClean="0">
                <a:solidFill>
                  <a:schemeClr val="tx1">
                    <a:lumMod val="50000"/>
                    <a:lumOff val="50000"/>
                  </a:schemeClr>
                </a:solidFill>
                <a:latin typeface="Calibri" pitchFamily="34" charset="0"/>
                <a:cs typeface="Calibri" pitchFamily="34" charset="0"/>
              </a:rPr>
              <a:t>Assenza di concorrenza potenziale</a:t>
            </a:r>
          </a:p>
        </p:txBody>
      </p:sp>
    </p:spTree>
    <p:extLst>
      <p:ext uri="{BB962C8B-B14F-4D97-AF65-F5344CB8AC3E}">
        <p14:creationId xmlns:p14="http://schemas.microsoft.com/office/powerpoint/2010/main" val="33119300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14</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Conclusioni dell’AGCM</a:t>
            </a:r>
          </a:p>
        </p:txBody>
      </p:sp>
      <p:sp>
        <p:nvSpPr>
          <p:cNvPr id="2054" name="Rectangle 10"/>
          <p:cNvSpPr>
            <a:spLocks noGrp="1" noChangeArrowheads="1"/>
          </p:cNvSpPr>
          <p:nvPr>
            <p:ph type="body" idx="1"/>
          </p:nvPr>
        </p:nvSpPr>
        <p:spPr>
          <a:xfrm>
            <a:off x="446088" y="1988840"/>
            <a:ext cx="8229600" cy="4022725"/>
          </a:xfrm>
        </p:spPr>
        <p:txBody>
          <a:bodyPr/>
          <a:lstStyle/>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Il </a:t>
            </a:r>
            <a:r>
              <a:rPr lang="it-IT" sz="2400" dirty="0">
                <a:solidFill>
                  <a:schemeClr val="tx1">
                    <a:lumMod val="50000"/>
                    <a:lumOff val="50000"/>
                  </a:schemeClr>
                </a:solidFill>
                <a:latin typeface="Calibri" pitchFamily="34" charset="0"/>
                <a:cs typeface="Calibri" pitchFamily="34" charset="0"/>
              </a:rPr>
              <a:t>perfezionamento dell’operazione comunicata determinerebbe dunque un ridimensionamento del già debole contrappeso concorrenziale effettivo e un riequilibrio delle posizioni di mercato di GRANAROLO e Parmalat idoneo a creare una sostanziale convergenza di interessi. L’insieme di tali circostanze determinerebbe una posizione in capo a GRANAROLO e Parmalat tale per cui, date le caratteristiche strutturali del mercato rilevante, un adeguamento spontaneo dei rispettivi comportamenti ai nuovi equilibri di mercato si traduca in un tacito parallelismo delle rispettive politiche di </a:t>
            </a:r>
            <a:r>
              <a:rPr lang="it-IT" sz="2400" dirty="0" smtClean="0">
                <a:solidFill>
                  <a:schemeClr val="tx1">
                    <a:lumMod val="50000"/>
                    <a:lumOff val="50000"/>
                  </a:schemeClr>
                </a:solidFill>
                <a:latin typeface="Calibri" pitchFamily="34" charset="0"/>
                <a:cs typeface="Calibri" pitchFamily="34" charset="0"/>
              </a:rPr>
              <a:t>prezzo</a:t>
            </a:r>
            <a:endParaRPr lang="it-IT" sz="2400" dirty="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b="1" dirty="0" smtClean="0">
                <a:solidFill>
                  <a:srgbClr val="FF0000"/>
                </a:solidFill>
                <a:latin typeface="Calibri" pitchFamily="34" charset="0"/>
                <a:cs typeface="Calibri" pitchFamily="34" charset="0"/>
              </a:rPr>
              <a:t>Operazione vietata</a:t>
            </a:r>
            <a:endParaRPr lang="it-IT" sz="2000" b="1" dirty="0">
              <a:solidFill>
                <a:srgbClr val="FF0000"/>
              </a:solidFill>
              <a:latin typeface="Calibri" pitchFamily="34" charset="0"/>
              <a:cs typeface="Calibri" pitchFamily="34" charset="0"/>
            </a:endParaRPr>
          </a:p>
        </p:txBody>
      </p:sp>
    </p:spTree>
    <p:extLst>
      <p:ext uri="{BB962C8B-B14F-4D97-AF65-F5344CB8AC3E}">
        <p14:creationId xmlns:p14="http://schemas.microsoft.com/office/powerpoint/2010/main" val="42784719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rgbClr val="606060"/>
                </a:solidFill>
                <a:latin typeface="Arial" charset="0"/>
              </a:defRPr>
            </a:lvl1pPr>
            <a:lvl2pPr marL="742950" indent="-285750" eaLnBrk="0" hangingPunct="0">
              <a:defRPr sz="3200">
                <a:solidFill>
                  <a:srgbClr val="606060"/>
                </a:solidFill>
                <a:latin typeface="Arial" charset="0"/>
              </a:defRPr>
            </a:lvl2pPr>
            <a:lvl3pPr marL="1143000" indent="-228600" eaLnBrk="0" hangingPunct="0">
              <a:defRPr sz="3200">
                <a:solidFill>
                  <a:srgbClr val="606060"/>
                </a:solidFill>
                <a:latin typeface="Arial" charset="0"/>
              </a:defRPr>
            </a:lvl3pPr>
            <a:lvl4pPr marL="1600200" indent="-228600" eaLnBrk="0" hangingPunct="0">
              <a:defRPr sz="3200">
                <a:solidFill>
                  <a:srgbClr val="606060"/>
                </a:solidFill>
                <a:latin typeface="Arial" charset="0"/>
              </a:defRPr>
            </a:lvl4pPr>
            <a:lvl5pPr marL="2057400" indent="-228600" eaLnBrk="0" hangingPunct="0">
              <a:defRPr sz="3200">
                <a:solidFill>
                  <a:srgbClr val="606060"/>
                </a:solidFill>
                <a:latin typeface="Arial" charset="0"/>
              </a:defRPr>
            </a:lvl5pPr>
            <a:lvl6pPr marL="2514600" indent="-228600" algn="just" eaLnBrk="0" fontAlgn="base" hangingPunct="0">
              <a:spcBef>
                <a:spcPct val="0"/>
              </a:spcBef>
              <a:spcAft>
                <a:spcPct val="0"/>
              </a:spcAft>
              <a:buFont typeface="Wingdings" pitchFamily="2" charset="2"/>
              <a:buChar char="§"/>
              <a:defRPr sz="3200">
                <a:solidFill>
                  <a:srgbClr val="606060"/>
                </a:solidFill>
                <a:latin typeface="Arial" charset="0"/>
              </a:defRPr>
            </a:lvl6pPr>
            <a:lvl7pPr marL="2971800" indent="-228600" algn="just" eaLnBrk="0" fontAlgn="base" hangingPunct="0">
              <a:spcBef>
                <a:spcPct val="0"/>
              </a:spcBef>
              <a:spcAft>
                <a:spcPct val="0"/>
              </a:spcAft>
              <a:buFont typeface="Wingdings" pitchFamily="2" charset="2"/>
              <a:buChar char="§"/>
              <a:defRPr sz="3200">
                <a:solidFill>
                  <a:srgbClr val="606060"/>
                </a:solidFill>
                <a:latin typeface="Arial" charset="0"/>
              </a:defRPr>
            </a:lvl7pPr>
            <a:lvl8pPr marL="3429000" indent="-228600" algn="just" eaLnBrk="0" fontAlgn="base" hangingPunct="0">
              <a:spcBef>
                <a:spcPct val="0"/>
              </a:spcBef>
              <a:spcAft>
                <a:spcPct val="0"/>
              </a:spcAft>
              <a:buFont typeface="Wingdings" pitchFamily="2" charset="2"/>
              <a:buChar char="§"/>
              <a:defRPr sz="3200">
                <a:solidFill>
                  <a:srgbClr val="606060"/>
                </a:solidFill>
                <a:latin typeface="Arial" charset="0"/>
              </a:defRPr>
            </a:lvl8pPr>
            <a:lvl9pPr marL="3886200" indent="-228600" algn="just" eaLnBrk="0" fontAlgn="base" hangingPunct="0">
              <a:spcBef>
                <a:spcPct val="0"/>
              </a:spcBef>
              <a:spcAft>
                <a:spcPct val="0"/>
              </a:spcAft>
              <a:buFont typeface="Wingdings" pitchFamily="2" charset="2"/>
              <a:buChar char="§"/>
              <a:defRPr sz="3200">
                <a:solidFill>
                  <a:srgbClr val="606060"/>
                </a:solidFill>
                <a:latin typeface="Arial" charset="0"/>
              </a:defRPr>
            </a:lvl9pPr>
          </a:lstStyle>
          <a:p>
            <a:pPr eaLnBrk="1" hangingPunct="1"/>
            <a:fld id="{B9C8395B-7527-4666-96D6-B0DDF865A7BC}" type="slidenum">
              <a:rPr lang="it-IT" sz="1400" smtClean="0">
                <a:solidFill>
                  <a:srgbClr val="000000"/>
                </a:solidFill>
              </a:rPr>
              <a:pPr eaLnBrk="1" hangingPunct="1"/>
              <a:t>15</a:t>
            </a:fld>
            <a:endParaRPr lang="it-IT" sz="1400" smtClean="0">
              <a:solidFill>
                <a:srgbClr val="000000"/>
              </a:solidFill>
            </a:endParaRPr>
          </a:p>
        </p:txBody>
      </p:sp>
      <p:sp>
        <p:nvSpPr>
          <p:cNvPr id="14340" name="Rectangle 9"/>
          <p:cNvSpPr>
            <a:spLocks noGrp="1" noChangeArrowheads="1"/>
          </p:cNvSpPr>
          <p:nvPr>
            <p:ph type="title"/>
          </p:nvPr>
        </p:nvSpPr>
        <p:spPr>
          <a:xfrm>
            <a:off x="444500" y="485800"/>
            <a:ext cx="8229600" cy="1143000"/>
          </a:xfrm>
        </p:spPr>
        <p:txBody>
          <a:bodyPr/>
          <a:lstStyle/>
          <a:p>
            <a:pPr eaLnBrk="1" hangingPunct="1"/>
            <a:r>
              <a:rPr lang="it-IT" sz="4000" dirty="0" smtClean="0">
                <a:solidFill>
                  <a:srgbClr val="FF6600"/>
                </a:solidFill>
                <a:latin typeface="Calibri" pitchFamily="34" charset="0"/>
                <a:cs typeface="Calibri" pitchFamily="34" charset="0"/>
              </a:rPr>
              <a:t>Domande</a:t>
            </a:r>
          </a:p>
        </p:txBody>
      </p:sp>
      <p:sp>
        <p:nvSpPr>
          <p:cNvPr id="2054" name="Rectangle 10"/>
          <p:cNvSpPr>
            <a:spLocks noGrp="1" noChangeArrowheads="1"/>
          </p:cNvSpPr>
          <p:nvPr>
            <p:ph type="body" idx="1"/>
          </p:nvPr>
        </p:nvSpPr>
        <p:spPr>
          <a:xfrm>
            <a:off x="446088" y="1700808"/>
            <a:ext cx="8229600" cy="4022725"/>
          </a:xfrm>
        </p:spPr>
        <p:txBody>
          <a:bodyPr/>
          <a:lstStyle/>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Siete d’accordo con la definizione del mercato rilevante adottata dall’AGCM?</a:t>
            </a: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La presenza di operatori che commercializzano latte prodotto in altre regioni o addirittura all’estero non dovrebbe portare a definire un mercato geografico più ampio?</a:t>
            </a: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Siete d’accordo con l’AGCM quando dice che il prodotto è «omogeneo»?</a:t>
            </a: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Se il prodotto è «omogeneo» come vi aspettate che si muovano i prezzi delle diverse imprese?</a:t>
            </a: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Cosa può spiegare il prezzo più elevato praticato da Parmalat </a:t>
            </a:r>
            <a:r>
              <a:rPr lang="it-IT" sz="2400" smtClean="0">
                <a:solidFill>
                  <a:schemeClr val="tx1">
                    <a:lumMod val="50000"/>
                    <a:lumOff val="50000"/>
                  </a:schemeClr>
                </a:solidFill>
                <a:latin typeface="Calibri" pitchFamily="34" charset="0"/>
                <a:cs typeface="Calibri" pitchFamily="34" charset="0"/>
              </a:rPr>
              <a:t>e Granarolo?</a:t>
            </a:r>
            <a:endParaRPr lang="it-IT" sz="2400" dirty="0" smtClean="0">
              <a:solidFill>
                <a:schemeClr val="tx1">
                  <a:lumMod val="50000"/>
                  <a:lumOff val="50000"/>
                </a:schemeClr>
              </a:solidFill>
              <a:latin typeface="Calibri" pitchFamily="34" charset="0"/>
              <a:cs typeface="Calibri" pitchFamily="34" charset="0"/>
            </a:endParaRPr>
          </a:p>
          <a:p>
            <a:pPr eaLnBrk="1" hangingPunct="1">
              <a:lnSpc>
                <a:spcPct val="90000"/>
              </a:lnSpc>
              <a:defRPr/>
            </a:pPr>
            <a:r>
              <a:rPr lang="it-IT" sz="2400" dirty="0" smtClean="0">
                <a:solidFill>
                  <a:schemeClr val="tx1">
                    <a:lumMod val="50000"/>
                    <a:lumOff val="50000"/>
                  </a:schemeClr>
                </a:solidFill>
                <a:latin typeface="Calibri" pitchFamily="34" charset="0"/>
                <a:cs typeface="Calibri" pitchFamily="34" charset="0"/>
              </a:rPr>
              <a:t>Siete d’accordo con la valutazione finale dell’AGCM?</a:t>
            </a:r>
            <a:endParaRPr lang="it-IT" sz="2400" dirty="0">
              <a:solidFill>
                <a:schemeClr val="tx1">
                  <a:lumMod val="50000"/>
                  <a:lumOff val="50000"/>
                </a:schemeClr>
              </a:solidFill>
              <a:latin typeface="Calibri" pitchFamily="34" charset="0"/>
              <a:cs typeface="Calibri" pitchFamily="34" charset="0"/>
            </a:endParaRPr>
          </a:p>
        </p:txBody>
      </p:sp>
    </p:spTree>
    <p:extLst>
      <p:ext uri="{BB962C8B-B14F-4D97-AF65-F5344CB8AC3E}">
        <p14:creationId xmlns:p14="http://schemas.microsoft.com/office/powerpoint/2010/main" val="515822917"/>
      </p:ext>
    </p:extLst>
  </p:cSld>
  <p:clrMapOvr>
    <a:masterClrMapping/>
  </p:clrMapOvr>
  <p:timing>
    <p:tnLst>
      <p:par>
        <p:cTn id="1" dur="indefinite" restart="never" nodeType="tmRoot"/>
      </p:par>
    </p:tnLst>
  </p:timing>
</p:sld>
</file>

<file path=ppt/theme/theme1.xml><?xml version="1.0" encoding="utf-8"?>
<a:theme xmlns:a="http://schemas.openxmlformats.org/drawingml/2006/main" name="Hearing (Lear Presentation)">
  <a:themeElements>
    <a:clrScheme name="Puntina da disegno">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5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6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7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8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9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0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1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2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3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4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15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16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17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18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19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20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21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22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23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24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25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7.xml><?xml version="1.0" encoding="utf-8"?>
<a:theme xmlns:a="http://schemas.openxmlformats.org/drawingml/2006/main" name="26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8.xml><?xml version="1.0" encoding="utf-8"?>
<a:theme xmlns:a="http://schemas.openxmlformats.org/drawingml/2006/main" name="27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9.xml><?xml version="1.0" encoding="utf-8"?>
<a:theme xmlns:a="http://schemas.openxmlformats.org/drawingml/2006/main" name="28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0.xml><?xml version="1.0" encoding="utf-8"?>
<a:theme xmlns:a="http://schemas.openxmlformats.org/drawingml/2006/main" name="29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30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2.xml><?xml version="1.0" encoding="utf-8"?>
<a:theme xmlns:a="http://schemas.openxmlformats.org/drawingml/2006/main" name="31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3.xml><?xml version="1.0" encoding="utf-8"?>
<a:theme xmlns:a="http://schemas.openxmlformats.org/drawingml/2006/main" name="32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4.xml><?xml version="1.0" encoding="utf-8"?>
<a:theme xmlns:a="http://schemas.openxmlformats.org/drawingml/2006/main" name="33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5.xml><?xml version="1.0" encoding="utf-8"?>
<a:theme xmlns:a="http://schemas.openxmlformats.org/drawingml/2006/main" name="34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6.xml><?xml version="1.0" encoding="utf-8"?>
<a:theme xmlns:a="http://schemas.openxmlformats.org/drawingml/2006/main" name="35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7.xml><?xml version="1.0" encoding="utf-8"?>
<a:theme xmlns:a="http://schemas.openxmlformats.org/drawingml/2006/main" name="36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8.xml><?xml version="1.0" encoding="utf-8"?>
<a:theme xmlns:a="http://schemas.openxmlformats.org/drawingml/2006/main" name="37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9.xml><?xml version="1.0" encoding="utf-8"?>
<a:theme xmlns:a="http://schemas.openxmlformats.org/drawingml/2006/main" name="38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0.xml><?xml version="1.0" encoding="utf-8"?>
<a:theme xmlns:a="http://schemas.openxmlformats.org/drawingml/2006/main" name="39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1.xml><?xml version="1.0" encoding="utf-8"?>
<a:theme xmlns:a="http://schemas.openxmlformats.org/drawingml/2006/main" name="40_Hearing (Lear Presentation)">
  <a:themeElements>
    <a:clrScheme name="Puntina da disegno">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2.xml><?xml version="1.0" encoding="utf-8"?>
<a:theme xmlns:a="http://schemas.openxmlformats.org/drawingml/2006/main" name="41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3.xml><?xml version="1.0" encoding="utf-8"?>
<a:theme xmlns:a="http://schemas.openxmlformats.org/drawingml/2006/main" name="42_Hearing (Lear Presentation)">
  <a:themeElements>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4.xml><?xml version="1.0" encoding="utf-8"?>
<a:theme xmlns:a="http://schemas.openxmlformats.org/drawingml/2006/main" name="43_Hearing (Lear Presentation)">
  <a:themeElements>
    <a:clrScheme name="Personalizzato 1">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Hearing (Lear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342900" marR="0" indent="12700" algn="just" defTabSz="914400" rtl="0" eaLnBrk="1" fontAlgn="base" latinLnBrk="0" hangingPunct="1">
          <a:lnSpc>
            <a:spcPct val="100000"/>
          </a:lnSpc>
          <a:spcBef>
            <a:spcPct val="0"/>
          </a:spcBef>
          <a:spcAft>
            <a:spcPct val="0"/>
          </a:spcAft>
          <a:buClrTx/>
          <a:buSzTx/>
          <a:buFont typeface="Wingdings" pitchFamily="2" charset="2"/>
          <a:buChar char="§"/>
          <a:tabLst/>
          <a:defRPr kumimoji="0" lang="it-IT" sz="3200" b="0" i="0" u="none" strike="noStrike" cap="none" normalizeH="0" baseline="0" smtClean="0">
            <a:ln>
              <a:noFill/>
            </a:ln>
            <a:solidFill>
              <a:srgbClr val="606060"/>
            </a:solidFill>
            <a:effectLst/>
            <a:latin typeface="Arial" charset="0"/>
          </a:defRPr>
        </a:defPPr>
      </a:lstStyle>
    </a:lnDef>
  </a:objectDefaults>
  <a:extraClrSchemeLst>
    <a:extraClrScheme>
      <a:clrScheme name="Hearing (Lear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earing (Lear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earing (Lear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earing (Lear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earing (Lear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earing (Lear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earing (Lear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earing (Lear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earing (Lear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earing (Lear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earing (Lear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Hearing (Lear Presentation) 13">
        <a:dk1>
          <a:srgbClr val="000000"/>
        </a:dk1>
        <a:lt1>
          <a:srgbClr val="FFFF66"/>
        </a:lt1>
        <a:dk2>
          <a:srgbClr val="000000"/>
        </a:dk2>
        <a:lt2>
          <a:srgbClr val="808080"/>
        </a:lt2>
        <a:accent1>
          <a:srgbClr val="BBE0E3"/>
        </a:accent1>
        <a:accent2>
          <a:srgbClr val="333399"/>
        </a:accent2>
        <a:accent3>
          <a:srgbClr val="FFFF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4">
        <a:dk1>
          <a:srgbClr val="000000"/>
        </a:dk1>
        <a:lt1>
          <a:srgbClr val="FFFF99"/>
        </a:lt1>
        <a:dk2>
          <a:srgbClr val="000000"/>
        </a:dk2>
        <a:lt2>
          <a:srgbClr val="808080"/>
        </a:lt2>
        <a:accent1>
          <a:srgbClr val="BBE0E3"/>
        </a:accent1>
        <a:accent2>
          <a:srgbClr val="333399"/>
        </a:accent2>
        <a:accent3>
          <a:srgbClr val="FFFF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earing (Lear Presentation) 15">
        <a:dk1>
          <a:srgbClr val="000000"/>
        </a:dk1>
        <a:lt1>
          <a:srgbClr val="FFFFCC"/>
        </a:lt1>
        <a:dk2>
          <a:srgbClr val="000000"/>
        </a:dk2>
        <a:lt2>
          <a:srgbClr val="808080"/>
        </a:lt2>
        <a:accent1>
          <a:srgbClr val="BBE0E3"/>
        </a:accent1>
        <a:accent2>
          <a:srgbClr val="333399"/>
        </a:accent2>
        <a:accent3>
          <a:srgbClr val="FFFFE2"/>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5.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6.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Hearing (Lear Presentation)</Template>
  <TotalTime>15324</TotalTime>
  <Words>810</Words>
  <Application>Microsoft Office PowerPoint</Application>
  <PresentationFormat>Presentazione su schermo (4:3)</PresentationFormat>
  <Paragraphs>124</Paragraphs>
  <Slides>15</Slides>
  <Notes>1</Notes>
  <HiddenSlides>0</HiddenSlides>
  <MMClips>0</MMClips>
  <ScaleCrop>false</ScaleCrop>
  <HeadingPairs>
    <vt:vector size="4" baseType="variant">
      <vt:variant>
        <vt:lpstr>Tema</vt:lpstr>
      </vt:variant>
      <vt:variant>
        <vt:i4>44</vt:i4>
      </vt:variant>
      <vt:variant>
        <vt:lpstr>Titoli diapositive</vt:lpstr>
      </vt:variant>
      <vt:variant>
        <vt:i4>15</vt:i4>
      </vt:variant>
    </vt:vector>
  </HeadingPairs>
  <TitlesOfParts>
    <vt:vector size="59" baseType="lpstr">
      <vt:lpstr>Hearing (Lear Presentation)</vt:lpstr>
      <vt:lpstr>1_Hearing (Lear Presentation)</vt:lpstr>
      <vt:lpstr>2_Hearing (Lear Presentation)</vt:lpstr>
      <vt:lpstr>3_Hearing (Lear Presentation)</vt:lpstr>
      <vt:lpstr>4_Hearing (Lear Presentation)</vt:lpstr>
      <vt:lpstr>5_Hearing (Lear Presentation)</vt:lpstr>
      <vt:lpstr>6_Hearing (Lear Presentation)</vt:lpstr>
      <vt:lpstr>7_Hearing (Lear Presentation)</vt:lpstr>
      <vt:lpstr>8_Hearing (Lear Presentation)</vt:lpstr>
      <vt:lpstr>9_Hearing (Lear Presentation)</vt:lpstr>
      <vt:lpstr>10_Hearing (Lear Presentation)</vt:lpstr>
      <vt:lpstr>11_Hearing (Lear Presentation)</vt:lpstr>
      <vt:lpstr>12_Hearing (Lear Presentation)</vt:lpstr>
      <vt:lpstr>13_Hearing (Lear Presentation)</vt:lpstr>
      <vt:lpstr>14_Hearing (Lear Presentation)</vt:lpstr>
      <vt:lpstr>15_Hearing (Lear Presentation)</vt:lpstr>
      <vt:lpstr>16_Hearing (Lear Presentation)</vt:lpstr>
      <vt:lpstr>17_Hearing (Lear Presentation)</vt:lpstr>
      <vt:lpstr>18_Hearing (Lear Presentation)</vt:lpstr>
      <vt:lpstr>19_Hearing (Lear Presentation)</vt:lpstr>
      <vt:lpstr>20_Hearing (Lear Presentation)</vt:lpstr>
      <vt:lpstr>21_Hearing (Lear Presentation)</vt:lpstr>
      <vt:lpstr>22_Hearing (Lear Presentation)</vt:lpstr>
      <vt:lpstr>23_Hearing (Lear Presentation)</vt:lpstr>
      <vt:lpstr>24_Hearing (Lear Presentation)</vt:lpstr>
      <vt:lpstr>25_Hearing (Lear Presentation)</vt:lpstr>
      <vt:lpstr>26_Hearing (Lear Presentation)</vt:lpstr>
      <vt:lpstr>27_Hearing (Lear Presentation)</vt:lpstr>
      <vt:lpstr>28_Hearing (Lear Presentation)</vt:lpstr>
      <vt:lpstr>29_Hearing (Lear Presentation)</vt:lpstr>
      <vt:lpstr>30_Hearing (Lear Presentation)</vt:lpstr>
      <vt:lpstr>31_Hearing (Lear Presentation)</vt:lpstr>
      <vt:lpstr>32_Hearing (Lear Presentation)</vt:lpstr>
      <vt:lpstr>33_Hearing (Lear Presentation)</vt:lpstr>
      <vt:lpstr>34_Hearing (Lear Presentation)</vt:lpstr>
      <vt:lpstr>35_Hearing (Lear Presentation)</vt:lpstr>
      <vt:lpstr>36_Hearing (Lear Presentation)</vt:lpstr>
      <vt:lpstr>37_Hearing (Lear Presentation)</vt:lpstr>
      <vt:lpstr>38_Hearing (Lear Presentation)</vt:lpstr>
      <vt:lpstr>39_Hearing (Lear Presentation)</vt:lpstr>
      <vt:lpstr>40_Hearing (Lear Presentation)</vt:lpstr>
      <vt:lpstr>41_Hearing (Lear Presentation)</vt:lpstr>
      <vt:lpstr>42_Hearing (Lear Presentation)</vt:lpstr>
      <vt:lpstr>43_Hearing (Lear Presentation)</vt:lpstr>
      <vt:lpstr>Caso: Granarolo-Centrale del Latte di Vicenza </vt:lpstr>
      <vt:lpstr>Indice</vt:lpstr>
      <vt:lpstr>Le parti e l’operazione</vt:lpstr>
      <vt:lpstr>Il mercato rilevante</vt:lpstr>
      <vt:lpstr>Il settore del latte fresco in Italia/1</vt:lpstr>
      <vt:lpstr>Il settore del latte fresco in Italia/2</vt:lpstr>
      <vt:lpstr>Il mercato del latte fresco in Veneto/1</vt:lpstr>
      <vt:lpstr>Il mercato del latte fresco in Veneto/2</vt:lpstr>
      <vt:lpstr>Il mercato del latte fresco in Veneto/3</vt:lpstr>
      <vt:lpstr>Barriere all’entrata</vt:lpstr>
      <vt:lpstr>Dinamiche competitive</vt:lpstr>
      <vt:lpstr>Valutazioni dell’AGCM/1</vt:lpstr>
      <vt:lpstr>Valutazioni dell’AGCM/2</vt:lpstr>
      <vt:lpstr>Conclusioni dell’AGCM</vt:lpstr>
      <vt:lpstr>Domande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Segnalazione  Atos Origin</dc:title>
  <dc:creator>Laura Ferrari Bravo</dc:creator>
  <cp:lastModifiedBy>Paolo Buccirossi</cp:lastModifiedBy>
  <cp:revision>776</cp:revision>
  <cp:lastPrinted>2013-06-17T12:23:07Z</cp:lastPrinted>
  <dcterms:created xsi:type="dcterms:W3CDTF">2006-04-26T08:46:12Z</dcterms:created>
  <dcterms:modified xsi:type="dcterms:W3CDTF">2014-10-15T12:01:47Z</dcterms:modified>
</cp:coreProperties>
</file>