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2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3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theme/theme14.xml" ContentType="application/vnd.openxmlformats-officedocument.theme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5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theme/theme16.xml" ContentType="application/vnd.openxmlformats-officedocument.theme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7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18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19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20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1.xml" ContentType="application/vnd.openxmlformats-officedocument.theme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2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theme/theme23.xml" ContentType="application/vnd.openxmlformats-officedocument.theme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24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theme/theme25.xml" ContentType="application/vnd.openxmlformats-officedocument.theme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theme/theme26.xml" ContentType="application/vnd.openxmlformats-officedocument.theme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theme/theme27.xml" ContentType="application/vnd.openxmlformats-officedocument.theme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2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theme/theme29.xml" ContentType="application/vnd.openxmlformats-officedocument.theme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theme/theme30.xml" ContentType="application/vnd.openxmlformats-officedocument.theme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theme/theme31.xml" ContentType="application/vnd.openxmlformats-officedocument.theme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theme/theme32.xml" ContentType="application/vnd.openxmlformats-officedocument.theme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3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3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theme/theme35.xml" ContentType="application/vnd.openxmlformats-officedocument.theme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theme/theme36.xml" ContentType="application/vnd.openxmlformats-officedocument.theme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theme/theme37.xml" ContentType="application/vnd.openxmlformats-officedocument.theme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theme/theme38.xml" ContentType="application/vnd.openxmlformats-officedocument.theme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theme/theme39.xml" ContentType="application/vnd.openxmlformats-officedocument.theme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theme/theme40.xml" ContentType="application/vnd.openxmlformats-officedocument.theme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theme/theme41.xml" ContentType="application/vnd.openxmlformats-officedocument.theme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theme/theme42.xml" ContentType="application/vnd.openxmlformats-officedocument.theme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theme/theme43.xml" ContentType="application/vnd.openxmlformats-officedocument.theme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theme/theme44.xml" ContentType="application/vnd.openxmlformats-officedocument.theme+xml"/>
  <Override PartName="/ppt/theme/theme45.xml" ContentType="application/vnd.openxmlformats-officedocument.theme+xml"/>
  <Override PartName="/ppt/theme/theme4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1" r:id="rId2"/>
    <p:sldMasterId id="2147483674" r:id="rId3"/>
    <p:sldMasterId id="2147483687" r:id="rId4"/>
    <p:sldMasterId id="2147483736" r:id="rId5"/>
    <p:sldMasterId id="2147483749" r:id="rId6"/>
    <p:sldMasterId id="2147483822" r:id="rId7"/>
    <p:sldMasterId id="2147483835" r:id="rId8"/>
    <p:sldMasterId id="2147483848" r:id="rId9"/>
    <p:sldMasterId id="2147483861" r:id="rId10"/>
    <p:sldMasterId id="2147483874" r:id="rId11"/>
    <p:sldMasterId id="2147484007" r:id="rId12"/>
    <p:sldMasterId id="2147484152" r:id="rId13"/>
    <p:sldMasterId id="2147484165" r:id="rId14"/>
    <p:sldMasterId id="2147484178" r:id="rId15"/>
    <p:sldMasterId id="2147484191" r:id="rId16"/>
    <p:sldMasterId id="2147484204" r:id="rId17"/>
    <p:sldMasterId id="2147484217" r:id="rId18"/>
    <p:sldMasterId id="2147484230" r:id="rId19"/>
    <p:sldMasterId id="2147484243" r:id="rId20"/>
    <p:sldMasterId id="2147484256" r:id="rId21"/>
    <p:sldMasterId id="2147484269" r:id="rId22"/>
    <p:sldMasterId id="2147484282" r:id="rId23"/>
    <p:sldMasterId id="2147484295" r:id="rId24"/>
    <p:sldMasterId id="2147484308" r:id="rId25"/>
    <p:sldMasterId id="2147484321" r:id="rId26"/>
    <p:sldMasterId id="2147484334" r:id="rId27"/>
    <p:sldMasterId id="2147484347" r:id="rId28"/>
    <p:sldMasterId id="2147484360" r:id="rId29"/>
    <p:sldMasterId id="2147484373" r:id="rId30"/>
    <p:sldMasterId id="2147484386" r:id="rId31"/>
    <p:sldMasterId id="2147484399" r:id="rId32"/>
    <p:sldMasterId id="2147484412" r:id="rId33"/>
    <p:sldMasterId id="2147484425" r:id="rId34"/>
    <p:sldMasterId id="2147484438" r:id="rId35"/>
    <p:sldMasterId id="2147484451" r:id="rId36"/>
    <p:sldMasterId id="2147484464" r:id="rId37"/>
    <p:sldMasterId id="2147484477" r:id="rId38"/>
    <p:sldMasterId id="2147484490" r:id="rId39"/>
    <p:sldMasterId id="2147484503" r:id="rId40"/>
    <p:sldMasterId id="2147484516" r:id="rId41"/>
    <p:sldMasterId id="2147484529" r:id="rId42"/>
    <p:sldMasterId id="2147484542" r:id="rId43"/>
    <p:sldMasterId id="2147484555" r:id="rId44"/>
  </p:sldMasterIdLst>
  <p:notesMasterIdLst>
    <p:notesMasterId r:id="rId58"/>
  </p:notesMasterIdLst>
  <p:handoutMasterIdLst>
    <p:handoutMasterId r:id="rId59"/>
  </p:handoutMasterIdLst>
  <p:sldIdLst>
    <p:sldId id="256" r:id="rId45"/>
    <p:sldId id="283" r:id="rId46"/>
    <p:sldId id="286" r:id="rId47"/>
    <p:sldId id="297" r:id="rId48"/>
    <p:sldId id="359" r:id="rId49"/>
    <p:sldId id="360" r:id="rId50"/>
    <p:sldId id="361" r:id="rId51"/>
    <p:sldId id="362" r:id="rId52"/>
    <p:sldId id="363" r:id="rId53"/>
    <p:sldId id="364" r:id="rId54"/>
    <p:sldId id="365" r:id="rId55"/>
    <p:sldId id="367" r:id="rId56"/>
    <p:sldId id="366" r:id="rId57"/>
  </p:sldIdLst>
  <p:sldSz cx="9144000" cy="6858000" type="screen4x3"/>
  <p:notesSz cx="6807200" cy="9939338"/>
  <p:defaultTextStyle>
    <a:defPPr>
      <a:defRPr lang="it-IT"/>
    </a:defPPr>
    <a:lvl1pPr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1pPr>
    <a:lvl2pPr marL="4572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2pPr>
    <a:lvl3pPr marL="9144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3pPr>
    <a:lvl4pPr marL="13716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4pPr>
    <a:lvl5pPr marL="18288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B6C0D"/>
    <a:srgbClr val="909090"/>
    <a:srgbClr val="D5D5D5"/>
    <a:srgbClr val="949494"/>
    <a:srgbClr val="828282"/>
    <a:srgbClr val="545454"/>
    <a:srgbClr val="606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1" autoAdjust="0"/>
    <p:restoredTop sz="9447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3.xml"/><Relationship Id="rId50" Type="http://schemas.openxmlformats.org/officeDocument/2006/relationships/slide" Target="slides/slide6.xml"/><Relationship Id="rId55" Type="http://schemas.openxmlformats.org/officeDocument/2006/relationships/slide" Target="slides/slide11.xml"/><Relationship Id="rId63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10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1.xml"/><Relationship Id="rId53" Type="http://schemas.openxmlformats.org/officeDocument/2006/relationships/slide" Target="slides/slide9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5.xml"/><Relationship Id="rId57" Type="http://schemas.openxmlformats.org/officeDocument/2006/relationships/slide" Target="slides/slide13.xml"/><Relationship Id="rId61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4.xml"/><Relationship Id="rId56" Type="http://schemas.openxmlformats.org/officeDocument/2006/relationships/slide" Target="slides/slide12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2.xml"/><Relationship Id="rId5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1321AC0-DB30-4C8B-891A-8D82D8C2D3B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5362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7713"/>
            <a:ext cx="4964112" cy="372268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C6DD1712-7072-4F88-86EB-6409A9B74A6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26224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 smtClean="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958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661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541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760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771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861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467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195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9675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925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793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7375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0A378-B2A7-4E84-B3EC-8B53B244E8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9891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1A427-6AF4-4044-91FB-9DAF5F7DD9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11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1AC1B-0B89-4333-AB38-7A48BA6943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2903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9EAB4-24D6-4E9C-B9E4-0B2AE15938B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543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A3F0D-1DF4-4B83-972A-35644E60388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0191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27D7F-F906-41DA-AEAA-94D968B2FAA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16669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E52C9-1A04-40AB-8DC1-A645ABD9C8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16622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813CA-FB69-42C9-8D70-31943C2639A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77738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9C646-C400-4FB3-9E87-605329350C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678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CCB19-1544-4B33-8FDD-BF5F1ED906A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82491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B734C-BB3A-40B9-886F-ABA43BBF7A4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1515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180C0-02B4-4DAB-996A-5D0EF112DE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1375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92C19-27C3-44D6-86CF-7895D3B649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462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B9961-FDBD-43D3-8A0B-192E10EF0C4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31972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9E368-EA7C-40B7-A2C7-B4EBB24292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5301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20F27-58CC-4B9A-A0B1-05AD492C0EF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82349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45683-F01A-4F47-A7AB-05CC8202F4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0135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78F8B-6F8C-4898-8E12-D8BB2A82D9F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72500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C0693-4B52-405C-A7D3-6D1C12B95B2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25715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E0A1C-4C31-4840-8429-D423395E2D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9559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92359-B64D-4D6E-B6A9-3DB968ACEC3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5555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6084E-084A-43B2-B5C4-573453FF77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5291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33BAF-3774-4E37-A15F-66E9F9272B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61913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1DD3E-9A35-4813-A978-4BAE5B15FB7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69105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4E42B-5B9C-429A-B1E3-DC706D6B67B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10997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E306F-A2CA-4241-A9F1-38177E2FC0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42410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BE96A-C59B-4A5B-874E-4E8D196757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59491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887DF-DDB4-40B3-87BF-EFE874431F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87419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D1148-6BA5-44CB-ACD2-A210CD364E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71591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41DE-F31C-46ED-AA6C-CA126193886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03646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5DBEC-BB94-4570-8382-7F83D616769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0285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6562B-4889-4B66-8200-CB20D0FF985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0478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14C25-5DEA-4496-B8DD-93E8AA76BB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69609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59584-11DF-4040-9E59-5151D306CD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2305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E0983-BD7D-4BF0-B44C-9C07BDD4B0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53903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A928E-75B6-40A9-8E90-F85630AE72F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90422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2075C-2CD9-4715-92DB-6F15A32A2D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738855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39574-2F0C-4F8F-BE8A-960FF048C1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76483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5B118-1A56-48C7-B32E-B7ED25BDC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16832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84FB2-3008-42D4-9272-E1EE3A9D55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06146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1840F-0F38-4035-8143-9A7D19F9C2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27541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E45FD-91EA-47FF-87EA-5313FFC388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2862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BBE66-7478-4115-ADA8-8166540C14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20328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A4D3E-8716-456A-A9F4-1E1355903C3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88472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CF078-C41F-4765-A82B-9A09FA2A06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052782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982EC-1080-48BA-BE7A-86B35090909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59480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02315-8002-43F9-9A97-DAC41DE6EF6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351192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75607-40CF-4F6E-947E-32A683A9D8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40429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BDB11-6E14-4B1E-96F7-662D9DA046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83490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1490E-4A3F-4CFC-A9A4-FA4683ED1A2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96090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90800-2353-4984-8E1E-FEEF576906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80654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79BAA-B842-4869-9E31-4A6CB37A526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8419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B3052-DE67-493D-ADDB-A16C6FBF58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74146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20F1C-5C4A-45E2-BB3A-C7325BD702C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88737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FEB29-9CD8-4FB2-A941-2AA936AC38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75813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1419E-CF7B-4662-AD13-0AA009E41A2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432002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EC7E0-9E3B-4BE3-8B76-7985BE91B0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390821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ABC58-8D3B-4518-AE72-F4FF455D8C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70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835CE-5AAE-45E3-B0A3-E1B57CB0A5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766351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E3A8A-4CC1-4780-8E13-43813D3142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881120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F25A3-057C-465D-843B-C896960FFFB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15385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5917-0F9F-4E0A-AEF0-A2254A65D2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6923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33870-AB88-4C04-99CB-BB329F1A9A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614613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B8CEF-2801-4DF3-8F99-6D1537E3CC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63188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6F520-8D7A-4F30-9D70-3CD7968C10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162667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301DB-F453-4829-BEC7-434B601A23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557993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85EB5-2570-4DB3-ACE0-6A37B61008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93671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C208C-1733-4499-81F5-A7A904A6FA0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116480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BCF21-7103-4EAC-B853-6DF1AC0FC6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435507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177B5-C253-4DE3-918A-612145BF217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990683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294B4-3C2A-4C24-9E5F-F65E825195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164361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587BE-94C3-447C-B59C-439549C98E3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2558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4BC35-6C76-46B1-A575-4429F191E2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328481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433E-35F3-43A9-B00A-EE758965F66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5001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AAAFB-84D4-4889-A7A2-7A518CC19E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995042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5AA50-DCE6-45CD-ADEB-801D475CF3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496833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D459A-FDFC-432E-9AF5-9622EA5AD9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736279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E412C-0705-40C7-BA3C-D095F64994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34701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52AD3-CB28-42CC-873C-E9B116AEFD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850948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78633-D612-4D61-8311-615380A23DD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352364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33B6F-F075-4EF6-9426-10848D7D84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304928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FC392-9801-412A-BE0F-2F61597577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963681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E287C-48A6-4F69-91C2-915921BD2E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352853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B0BC4-F389-4E4E-A516-E1D8DFB2261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9039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22CC7-ED36-4C3C-9C91-7CB911203F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40973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43FA9-8B5F-4580-AF53-40E6568E14D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5326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2F38B-67C4-499D-9ABC-63FCAE813A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714900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6692B-6FCE-4B0C-8D35-45F4B555E7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887682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9F61D-56ED-45F8-970E-9F3B1FF22FB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994548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57CFE-44AF-455E-A37B-EF3A7C13B7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37513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33A92-5D10-4168-8E64-F14E9B54ED3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938016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34A24-AAF8-49F8-B4D6-5D705884516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119056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C89DC-83FC-40A2-B309-F32141FE102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034607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392C-1C35-480F-8760-A725C5D7EF4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955391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B8DA3-6C4E-49B8-ADD9-4FEC77A7DA9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783834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EEAC6-6A8A-46E2-B0AA-BFCF042274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754192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32604-F671-41F9-AE0E-08F32E51325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815959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2E740-519F-4CE0-99B4-94B074B1AE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484893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9E43B-9606-4B60-9F7F-A02B287363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9278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5C2EF-41CE-4D2F-B094-310D080921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188894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8EBB8-1C3D-4E47-9680-EB15D3CAC4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299889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FCCA4-5397-42BD-B11C-E977B1145D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599191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A03D6-A289-407E-A800-126397D064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171198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D32EE-73DE-499F-A2C3-8A7C465483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078186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DAB7F-35AE-4D68-8EAE-AB43A5E2D95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877617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6F47A-D020-4B54-9E02-32092D194B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750613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37948-185B-4C94-B96B-DD93AF74574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794661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6E76C-9286-41A9-B6C6-556DA90EE5C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68041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BA013-A5C0-4F64-8CB6-59B6638B6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03040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4F1E1-5882-49B6-B57B-A72CBCB6F78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24366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4495B-12CB-4E93-86CF-3AF7BDBDF7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524786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B055C-D449-4A77-8311-149D70B587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688919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1036C-2B14-42F9-B102-C15BB9A7386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243018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3EC49-4099-417A-B774-2EE9ADF93D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68035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10F3C-8FB6-4938-8D6A-64E4E4F594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728710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BDA57-37C9-441F-9173-1555B0B04B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122225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BC504-3673-4283-8D25-D8E70E6F81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935641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FA8A4-5934-47D4-A124-9B9AABEDFA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354642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42E75F-46CC-41FE-B50D-BB207A84570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405842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7D63F-FF89-4243-9EC5-3B084E60956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99420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2ADA6-69E3-4814-ADEE-6D6F2E6A42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877221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EC047-F14A-49DD-B30A-E08AA2FECBE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089011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F17EC-FB04-41E4-A479-DD25B7F60A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5356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F826D-890F-4BAB-A4BC-12DF4062B3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150828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B69D0-C484-48FC-8E52-D2A6A40A71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485073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7F46E-90CF-4696-A20C-00059B2CC6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76817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3FE6D-7A3A-436B-BD01-F7AA97EAA7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803074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C381F-567F-4552-8CF3-192A8D7B9D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415059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F386D-BA18-4731-BF68-1B1C8AF483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991766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173C1-6A7B-414C-9BBE-2219C694A0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248400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42D0C-543A-4522-AE89-152C45F47A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452547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AB30D-F904-4BD7-862F-5C999D0BF7E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695575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48600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8931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7332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38274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54599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6028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80068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7220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86764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41621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73243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88492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36474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4597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22483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11555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32253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3905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6563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67141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1899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13217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5288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69338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82699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4045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513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69530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07081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8130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02669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92970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03975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03790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0915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5299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8078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35318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336620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345900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920974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66756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512635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520629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5541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507418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658907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893595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5351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43078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029310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540014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27815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862214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9729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61273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16532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54134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41505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2963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1117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505630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040825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7885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759462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410598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37911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0733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01564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06304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0843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699888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49702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359838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504016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304688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395619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977576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73926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08449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826871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065249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948120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41096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037644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886879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1922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80919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13050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026876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68939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417707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67572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02068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583728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6937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6180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370990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02468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825813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20235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009527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919084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22267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478071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0243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631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169030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628154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0887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025669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24223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59577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07977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035734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053687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29345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75938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4744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142890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614613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456500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60825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687026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57566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17371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1823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61954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938017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45274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411185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77509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247514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81798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340123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28161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429257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30158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96729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83947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97632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02105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45074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09505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298505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65628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438069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47591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87552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73596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02469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277973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14205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957006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9800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626494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13123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457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492811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416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56071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38716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9189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21503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38514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28615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391362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14176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1312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457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492811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41639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56071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3871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918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21503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38514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28615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391362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14176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718972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26611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20658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499002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590761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07407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012092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920449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96599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142104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89121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06649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843007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060819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14626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869247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86369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04715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7239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802008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06013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12650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521357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25082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096088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90286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399953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301646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93657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09638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403839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80065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803802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40555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28266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47503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0525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29857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54307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09473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61987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639101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076596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45933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862267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22208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37789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372547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9789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994670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748876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672173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591178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08025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74885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216852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55657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091890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351371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841228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826161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374357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43718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62630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418199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385770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597933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146950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079539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889253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915351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7806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664098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42561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44900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871231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887133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13429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8145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20514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871690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71084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26111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113315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5488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408236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238368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541290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033374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80605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757870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55483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61539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1724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361935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126490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475024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096904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03100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77751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352770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833244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41334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34246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291000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991310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121405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50577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547373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71861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874912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661035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57721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70658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69216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94976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30668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00657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050847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84997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52554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75098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69421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490074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220208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54106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512541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16998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76754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778317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6748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666815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37784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741042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539039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79055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93715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11547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629222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860749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102144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90986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973489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11249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922041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4126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003620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134247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211368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216481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95810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78518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500963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6496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124196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29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58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6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1.xml"/><Relationship Id="rId7" Type="http://schemas.openxmlformats.org/officeDocument/2006/relationships/slideLayout" Target="../slideLayouts/slideLayout175.xml"/><Relationship Id="rId12" Type="http://schemas.openxmlformats.org/officeDocument/2006/relationships/slideLayout" Target="../slideLayouts/slideLayout180.xml"/><Relationship Id="rId2" Type="http://schemas.openxmlformats.org/officeDocument/2006/relationships/slideLayout" Target="../slideLayouts/slideLayout170.xml"/><Relationship Id="rId1" Type="http://schemas.openxmlformats.org/officeDocument/2006/relationships/slideLayout" Target="../slideLayouts/slideLayout169.xml"/><Relationship Id="rId6" Type="http://schemas.openxmlformats.org/officeDocument/2006/relationships/slideLayout" Target="../slideLayouts/slideLayout174.xml"/><Relationship Id="rId11" Type="http://schemas.openxmlformats.org/officeDocument/2006/relationships/slideLayout" Target="../slideLayouts/slideLayout179.xml"/><Relationship Id="rId5" Type="http://schemas.openxmlformats.org/officeDocument/2006/relationships/slideLayout" Target="../slideLayouts/slideLayout173.xml"/><Relationship Id="rId10" Type="http://schemas.openxmlformats.org/officeDocument/2006/relationships/slideLayout" Target="../slideLayouts/slideLayout178.xml"/><Relationship Id="rId4" Type="http://schemas.openxmlformats.org/officeDocument/2006/relationships/slideLayout" Target="../slideLayouts/slideLayout172.xml"/><Relationship Id="rId9" Type="http://schemas.openxmlformats.org/officeDocument/2006/relationships/slideLayout" Target="../slideLayouts/slideLayout177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0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9.xml"/><Relationship Id="rId12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94.xml"/><Relationship Id="rId1" Type="http://schemas.openxmlformats.org/officeDocument/2006/relationships/slideLayout" Target="../slideLayouts/slideLayout193.xml"/><Relationship Id="rId6" Type="http://schemas.openxmlformats.org/officeDocument/2006/relationships/slideLayout" Target="../slideLayouts/slideLayout198.xml"/><Relationship Id="rId11" Type="http://schemas.openxmlformats.org/officeDocument/2006/relationships/slideLayout" Target="../slideLayouts/slideLayout203.xml"/><Relationship Id="rId5" Type="http://schemas.openxmlformats.org/officeDocument/2006/relationships/slideLayout" Target="../slideLayouts/slideLayout197.xml"/><Relationship Id="rId10" Type="http://schemas.openxmlformats.org/officeDocument/2006/relationships/slideLayout" Target="../slideLayouts/slideLayout202.xml"/><Relationship Id="rId4" Type="http://schemas.openxmlformats.org/officeDocument/2006/relationships/slideLayout" Target="../slideLayouts/slideLayout196.xml"/><Relationship Id="rId9" Type="http://schemas.openxmlformats.org/officeDocument/2006/relationships/slideLayout" Target="../slideLayouts/slideLayout201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4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9.xml"/><Relationship Id="rId7" Type="http://schemas.openxmlformats.org/officeDocument/2006/relationships/slideLayout" Target="../slideLayouts/slideLayout223.xml"/><Relationship Id="rId12" Type="http://schemas.openxmlformats.org/officeDocument/2006/relationships/slideLayout" Target="../slideLayouts/slideLayout228.xml"/><Relationship Id="rId2" Type="http://schemas.openxmlformats.org/officeDocument/2006/relationships/slideLayout" Target="../slideLayouts/slideLayout218.xml"/><Relationship Id="rId1" Type="http://schemas.openxmlformats.org/officeDocument/2006/relationships/slideLayout" Target="../slideLayouts/slideLayout217.xml"/><Relationship Id="rId6" Type="http://schemas.openxmlformats.org/officeDocument/2006/relationships/slideLayout" Target="../slideLayouts/slideLayout222.xml"/><Relationship Id="rId11" Type="http://schemas.openxmlformats.org/officeDocument/2006/relationships/slideLayout" Target="../slideLayouts/slideLayout227.xml"/><Relationship Id="rId5" Type="http://schemas.openxmlformats.org/officeDocument/2006/relationships/slideLayout" Target="../slideLayouts/slideLayout221.xml"/><Relationship Id="rId10" Type="http://schemas.openxmlformats.org/officeDocument/2006/relationships/slideLayout" Target="../slideLayouts/slideLayout226.xml"/><Relationship Id="rId4" Type="http://schemas.openxmlformats.org/officeDocument/2006/relationships/slideLayout" Target="../slideLayouts/slideLayout220.xml"/><Relationship Id="rId9" Type="http://schemas.openxmlformats.org/officeDocument/2006/relationships/slideLayout" Target="../slideLayouts/slideLayout225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8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3.xml"/><Relationship Id="rId7" Type="http://schemas.openxmlformats.org/officeDocument/2006/relationships/slideLayout" Target="../slideLayouts/slideLayout247.xml"/><Relationship Id="rId12" Type="http://schemas.openxmlformats.org/officeDocument/2006/relationships/slideLayout" Target="../slideLayouts/slideLayout252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11" Type="http://schemas.openxmlformats.org/officeDocument/2006/relationships/slideLayout" Target="../slideLayouts/slideLayout251.xml"/><Relationship Id="rId5" Type="http://schemas.openxmlformats.org/officeDocument/2006/relationships/slideLayout" Target="../slideLayouts/slideLayout245.xml"/><Relationship Id="rId10" Type="http://schemas.openxmlformats.org/officeDocument/2006/relationships/slideLayout" Target="../slideLayouts/slideLayout250.xml"/><Relationship Id="rId4" Type="http://schemas.openxmlformats.org/officeDocument/2006/relationships/slideLayout" Target="../slideLayouts/slideLayout244.xml"/><Relationship Id="rId9" Type="http://schemas.openxmlformats.org/officeDocument/2006/relationships/slideLayout" Target="../slideLayouts/slideLayout24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0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5.xml"/><Relationship Id="rId7" Type="http://schemas.openxmlformats.org/officeDocument/2006/relationships/slideLayout" Target="../slideLayouts/slideLayout259.xml"/><Relationship Id="rId12" Type="http://schemas.openxmlformats.org/officeDocument/2006/relationships/slideLayout" Target="../slideLayouts/slideLayout264.xml"/><Relationship Id="rId2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53.xml"/><Relationship Id="rId6" Type="http://schemas.openxmlformats.org/officeDocument/2006/relationships/slideLayout" Target="../slideLayouts/slideLayout258.xml"/><Relationship Id="rId11" Type="http://schemas.openxmlformats.org/officeDocument/2006/relationships/slideLayout" Target="../slideLayouts/slideLayout263.xml"/><Relationship Id="rId5" Type="http://schemas.openxmlformats.org/officeDocument/2006/relationships/slideLayout" Target="../slideLayouts/slideLayout257.xml"/><Relationship Id="rId10" Type="http://schemas.openxmlformats.org/officeDocument/2006/relationships/slideLayout" Target="../slideLayouts/slideLayout262.xml"/><Relationship Id="rId4" Type="http://schemas.openxmlformats.org/officeDocument/2006/relationships/slideLayout" Target="../slideLayouts/slideLayout256.xml"/><Relationship Id="rId9" Type="http://schemas.openxmlformats.org/officeDocument/2006/relationships/slideLayout" Target="../slideLayouts/slideLayout26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slideLayout" Target="../slideLayouts/slideLayout276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4.xml"/><Relationship Id="rId13" Type="http://schemas.openxmlformats.org/officeDocument/2006/relationships/theme" Target="../theme/theme24.xml"/><Relationship Id="rId3" Type="http://schemas.openxmlformats.org/officeDocument/2006/relationships/slideLayout" Target="../slideLayouts/slideLayout279.xml"/><Relationship Id="rId7" Type="http://schemas.openxmlformats.org/officeDocument/2006/relationships/slideLayout" Target="../slideLayouts/slideLayout283.xml"/><Relationship Id="rId12" Type="http://schemas.openxmlformats.org/officeDocument/2006/relationships/slideLayout" Target="../slideLayouts/slideLayout288.xml"/><Relationship Id="rId2" Type="http://schemas.openxmlformats.org/officeDocument/2006/relationships/slideLayout" Target="../slideLayouts/slideLayout278.xml"/><Relationship Id="rId1" Type="http://schemas.openxmlformats.org/officeDocument/2006/relationships/slideLayout" Target="../slideLayouts/slideLayout277.xml"/><Relationship Id="rId6" Type="http://schemas.openxmlformats.org/officeDocument/2006/relationships/slideLayout" Target="../slideLayouts/slideLayout282.xml"/><Relationship Id="rId11" Type="http://schemas.openxmlformats.org/officeDocument/2006/relationships/slideLayout" Target="../slideLayouts/slideLayout287.xml"/><Relationship Id="rId5" Type="http://schemas.openxmlformats.org/officeDocument/2006/relationships/slideLayout" Target="../slideLayouts/slideLayout281.xml"/><Relationship Id="rId10" Type="http://schemas.openxmlformats.org/officeDocument/2006/relationships/slideLayout" Target="../slideLayouts/slideLayout286.xml"/><Relationship Id="rId4" Type="http://schemas.openxmlformats.org/officeDocument/2006/relationships/slideLayout" Target="../slideLayouts/slideLayout280.xml"/><Relationship Id="rId9" Type="http://schemas.openxmlformats.org/officeDocument/2006/relationships/slideLayout" Target="../slideLayouts/slideLayout28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6.xml"/><Relationship Id="rId13" Type="http://schemas.openxmlformats.org/officeDocument/2006/relationships/theme" Target="../theme/theme25.xml"/><Relationship Id="rId3" Type="http://schemas.openxmlformats.org/officeDocument/2006/relationships/slideLayout" Target="../slideLayouts/slideLayout291.xml"/><Relationship Id="rId7" Type="http://schemas.openxmlformats.org/officeDocument/2006/relationships/slideLayout" Target="../slideLayouts/slideLayout295.xml"/><Relationship Id="rId12" Type="http://schemas.openxmlformats.org/officeDocument/2006/relationships/slideLayout" Target="../slideLayouts/slideLayout300.xml"/><Relationship Id="rId2" Type="http://schemas.openxmlformats.org/officeDocument/2006/relationships/slideLayout" Target="../slideLayouts/slideLayout290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5" Type="http://schemas.openxmlformats.org/officeDocument/2006/relationships/slideLayout" Target="../slideLayouts/slideLayout293.xml"/><Relationship Id="rId10" Type="http://schemas.openxmlformats.org/officeDocument/2006/relationships/slideLayout" Target="../slideLayouts/slideLayout298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8.xml"/><Relationship Id="rId13" Type="http://schemas.openxmlformats.org/officeDocument/2006/relationships/theme" Target="../theme/theme26.xml"/><Relationship Id="rId3" Type="http://schemas.openxmlformats.org/officeDocument/2006/relationships/slideLayout" Target="../slideLayouts/slideLayout303.xml"/><Relationship Id="rId7" Type="http://schemas.openxmlformats.org/officeDocument/2006/relationships/slideLayout" Target="../slideLayouts/slideLayout307.xml"/><Relationship Id="rId12" Type="http://schemas.openxmlformats.org/officeDocument/2006/relationships/slideLayout" Target="../slideLayouts/slideLayout312.xml"/><Relationship Id="rId2" Type="http://schemas.openxmlformats.org/officeDocument/2006/relationships/slideLayout" Target="../slideLayouts/slideLayout302.xml"/><Relationship Id="rId1" Type="http://schemas.openxmlformats.org/officeDocument/2006/relationships/slideLayout" Target="../slideLayouts/slideLayout301.xml"/><Relationship Id="rId6" Type="http://schemas.openxmlformats.org/officeDocument/2006/relationships/slideLayout" Target="../slideLayouts/slideLayout306.xml"/><Relationship Id="rId11" Type="http://schemas.openxmlformats.org/officeDocument/2006/relationships/slideLayout" Target="../slideLayouts/slideLayout311.xml"/><Relationship Id="rId5" Type="http://schemas.openxmlformats.org/officeDocument/2006/relationships/slideLayout" Target="../slideLayouts/slideLayout305.xml"/><Relationship Id="rId10" Type="http://schemas.openxmlformats.org/officeDocument/2006/relationships/slideLayout" Target="../slideLayouts/slideLayout310.xml"/><Relationship Id="rId4" Type="http://schemas.openxmlformats.org/officeDocument/2006/relationships/slideLayout" Target="../slideLayouts/slideLayout304.xml"/><Relationship Id="rId9" Type="http://schemas.openxmlformats.org/officeDocument/2006/relationships/slideLayout" Target="../slideLayouts/slideLayout30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0.xml"/><Relationship Id="rId13" Type="http://schemas.openxmlformats.org/officeDocument/2006/relationships/theme" Target="../theme/theme27.xml"/><Relationship Id="rId3" Type="http://schemas.openxmlformats.org/officeDocument/2006/relationships/slideLayout" Target="../slideLayouts/slideLayout315.xml"/><Relationship Id="rId7" Type="http://schemas.openxmlformats.org/officeDocument/2006/relationships/slideLayout" Target="../slideLayouts/slideLayout319.xml"/><Relationship Id="rId12" Type="http://schemas.openxmlformats.org/officeDocument/2006/relationships/slideLayout" Target="../slideLayouts/slideLayout324.xml"/><Relationship Id="rId2" Type="http://schemas.openxmlformats.org/officeDocument/2006/relationships/slideLayout" Target="../slideLayouts/slideLayout314.xml"/><Relationship Id="rId1" Type="http://schemas.openxmlformats.org/officeDocument/2006/relationships/slideLayout" Target="../slideLayouts/slideLayout313.xml"/><Relationship Id="rId6" Type="http://schemas.openxmlformats.org/officeDocument/2006/relationships/slideLayout" Target="../slideLayouts/slideLayout318.xml"/><Relationship Id="rId11" Type="http://schemas.openxmlformats.org/officeDocument/2006/relationships/slideLayout" Target="../slideLayouts/slideLayout323.xml"/><Relationship Id="rId5" Type="http://schemas.openxmlformats.org/officeDocument/2006/relationships/slideLayout" Target="../slideLayouts/slideLayout317.xml"/><Relationship Id="rId10" Type="http://schemas.openxmlformats.org/officeDocument/2006/relationships/slideLayout" Target="../slideLayouts/slideLayout322.xml"/><Relationship Id="rId4" Type="http://schemas.openxmlformats.org/officeDocument/2006/relationships/slideLayout" Target="../slideLayouts/slideLayout316.xml"/><Relationship Id="rId9" Type="http://schemas.openxmlformats.org/officeDocument/2006/relationships/slideLayout" Target="../slideLayouts/slideLayout321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2.xml"/><Relationship Id="rId13" Type="http://schemas.openxmlformats.org/officeDocument/2006/relationships/theme" Target="../theme/theme28.xml"/><Relationship Id="rId3" Type="http://schemas.openxmlformats.org/officeDocument/2006/relationships/slideLayout" Target="../slideLayouts/slideLayout327.xml"/><Relationship Id="rId7" Type="http://schemas.openxmlformats.org/officeDocument/2006/relationships/slideLayout" Target="../slideLayouts/slideLayout331.xml"/><Relationship Id="rId12" Type="http://schemas.openxmlformats.org/officeDocument/2006/relationships/slideLayout" Target="../slideLayouts/slideLayout336.xml"/><Relationship Id="rId2" Type="http://schemas.openxmlformats.org/officeDocument/2006/relationships/slideLayout" Target="../slideLayouts/slideLayout326.xml"/><Relationship Id="rId1" Type="http://schemas.openxmlformats.org/officeDocument/2006/relationships/slideLayout" Target="../slideLayouts/slideLayout325.xml"/><Relationship Id="rId6" Type="http://schemas.openxmlformats.org/officeDocument/2006/relationships/slideLayout" Target="../slideLayouts/slideLayout330.xml"/><Relationship Id="rId11" Type="http://schemas.openxmlformats.org/officeDocument/2006/relationships/slideLayout" Target="../slideLayouts/slideLayout335.xml"/><Relationship Id="rId5" Type="http://schemas.openxmlformats.org/officeDocument/2006/relationships/slideLayout" Target="../slideLayouts/slideLayout329.xml"/><Relationship Id="rId10" Type="http://schemas.openxmlformats.org/officeDocument/2006/relationships/slideLayout" Target="../slideLayouts/slideLayout334.xml"/><Relationship Id="rId4" Type="http://schemas.openxmlformats.org/officeDocument/2006/relationships/slideLayout" Target="../slideLayouts/slideLayout328.xml"/><Relationship Id="rId9" Type="http://schemas.openxmlformats.org/officeDocument/2006/relationships/slideLayout" Target="../slideLayouts/slideLayout33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theme" Target="../theme/theme29.xml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slideLayout" Target="../slideLayouts/slideLayout348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6.xml"/><Relationship Id="rId13" Type="http://schemas.openxmlformats.org/officeDocument/2006/relationships/theme" Target="../theme/theme30.xml"/><Relationship Id="rId3" Type="http://schemas.openxmlformats.org/officeDocument/2006/relationships/slideLayout" Target="../slideLayouts/slideLayout351.xml"/><Relationship Id="rId7" Type="http://schemas.openxmlformats.org/officeDocument/2006/relationships/slideLayout" Target="../slideLayouts/slideLayout355.xml"/><Relationship Id="rId12" Type="http://schemas.openxmlformats.org/officeDocument/2006/relationships/slideLayout" Target="../slideLayouts/slideLayout360.xml"/><Relationship Id="rId2" Type="http://schemas.openxmlformats.org/officeDocument/2006/relationships/slideLayout" Target="../slideLayouts/slideLayout350.xml"/><Relationship Id="rId1" Type="http://schemas.openxmlformats.org/officeDocument/2006/relationships/slideLayout" Target="../slideLayouts/slideLayout349.xml"/><Relationship Id="rId6" Type="http://schemas.openxmlformats.org/officeDocument/2006/relationships/slideLayout" Target="../slideLayouts/slideLayout354.xml"/><Relationship Id="rId11" Type="http://schemas.openxmlformats.org/officeDocument/2006/relationships/slideLayout" Target="../slideLayouts/slideLayout359.xml"/><Relationship Id="rId5" Type="http://schemas.openxmlformats.org/officeDocument/2006/relationships/slideLayout" Target="../slideLayouts/slideLayout353.xml"/><Relationship Id="rId10" Type="http://schemas.openxmlformats.org/officeDocument/2006/relationships/slideLayout" Target="../slideLayouts/slideLayout358.xml"/><Relationship Id="rId4" Type="http://schemas.openxmlformats.org/officeDocument/2006/relationships/slideLayout" Target="../slideLayouts/slideLayout352.xml"/><Relationship Id="rId9" Type="http://schemas.openxmlformats.org/officeDocument/2006/relationships/slideLayout" Target="../slideLayouts/slideLayout35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8.xml"/><Relationship Id="rId13" Type="http://schemas.openxmlformats.org/officeDocument/2006/relationships/theme" Target="../theme/theme31.xml"/><Relationship Id="rId3" Type="http://schemas.openxmlformats.org/officeDocument/2006/relationships/slideLayout" Target="../slideLayouts/slideLayout363.xml"/><Relationship Id="rId7" Type="http://schemas.openxmlformats.org/officeDocument/2006/relationships/slideLayout" Target="../slideLayouts/slideLayout367.xml"/><Relationship Id="rId12" Type="http://schemas.openxmlformats.org/officeDocument/2006/relationships/slideLayout" Target="../slideLayouts/slideLayout372.xml"/><Relationship Id="rId2" Type="http://schemas.openxmlformats.org/officeDocument/2006/relationships/slideLayout" Target="../slideLayouts/slideLayout362.xml"/><Relationship Id="rId1" Type="http://schemas.openxmlformats.org/officeDocument/2006/relationships/slideLayout" Target="../slideLayouts/slideLayout361.xml"/><Relationship Id="rId6" Type="http://schemas.openxmlformats.org/officeDocument/2006/relationships/slideLayout" Target="../slideLayouts/slideLayout366.xml"/><Relationship Id="rId11" Type="http://schemas.openxmlformats.org/officeDocument/2006/relationships/slideLayout" Target="../slideLayouts/slideLayout371.xml"/><Relationship Id="rId5" Type="http://schemas.openxmlformats.org/officeDocument/2006/relationships/slideLayout" Target="../slideLayouts/slideLayout365.xml"/><Relationship Id="rId10" Type="http://schemas.openxmlformats.org/officeDocument/2006/relationships/slideLayout" Target="../slideLayouts/slideLayout370.xml"/><Relationship Id="rId4" Type="http://schemas.openxmlformats.org/officeDocument/2006/relationships/slideLayout" Target="../slideLayouts/slideLayout364.xml"/><Relationship Id="rId9" Type="http://schemas.openxmlformats.org/officeDocument/2006/relationships/slideLayout" Target="../slideLayouts/slideLayout36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0.xml"/><Relationship Id="rId13" Type="http://schemas.openxmlformats.org/officeDocument/2006/relationships/theme" Target="../theme/theme32.xml"/><Relationship Id="rId3" Type="http://schemas.openxmlformats.org/officeDocument/2006/relationships/slideLayout" Target="../slideLayouts/slideLayout375.xml"/><Relationship Id="rId7" Type="http://schemas.openxmlformats.org/officeDocument/2006/relationships/slideLayout" Target="../slideLayouts/slideLayout379.xml"/><Relationship Id="rId12" Type="http://schemas.openxmlformats.org/officeDocument/2006/relationships/slideLayout" Target="../slideLayouts/slideLayout384.xml"/><Relationship Id="rId2" Type="http://schemas.openxmlformats.org/officeDocument/2006/relationships/slideLayout" Target="../slideLayouts/slideLayout374.xml"/><Relationship Id="rId1" Type="http://schemas.openxmlformats.org/officeDocument/2006/relationships/slideLayout" Target="../slideLayouts/slideLayout373.xml"/><Relationship Id="rId6" Type="http://schemas.openxmlformats.org/officeDocument/2006/relationships/slideLayout" Target="../slideLayouts/slideLayout378.xml"/><Relationship Id="rId11" Type="http://schemas.openxmlformats.org/officeDocument/2006/relationships/slideLayout" Target="../slideLayouts/slideLayout383.xml"/><Relationship Id="rId5" Type="http://schemas.openxmlformats.org/officeDocument/2006/relationships/slideLayout" Target="../slideLayouts/slideLayout377.xml"/><Relationship Id="rId10" Type="http://schemas.openxmlformats.org/officeDocument/2006/relationships/slideLayout" Target="../slideLayouts/slideLayout382.xml"/><Relationship Id="rId4" Type="http://schemas.openxmlformats.org/officeDocument/2006/relationships/slideLayout" Target="../slideLayouts/slideLayout376.xml"/><Relationship Id="rId9" Type="http://schemas.openxmlformats.org/officeDocument/2006/relationships/slideLayout" Target="../slideLayouts/slideLayout38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2.xml"/><Relationship Id="rId13" Type="http://schemas.openxmlformats.org/officeDocument/2006/relationships/theme" Target="../theme/theme33.xml"/><Relationship Id="rId3" Type="http://schemas.openxmlformats.org/officeDocument/2006/relationships/slideLayout" Target="../slideLayouts/slideLayout387.xml"/><Relationship Id="rId7" Type="http://schemas.openxmlformats.org/officeDocument/2006/relationships/slideLayout" Target="../slideLayouts/slideLayout391.xml"/><Relationship Id="rId12" Type="http://schemas.openxmlformats.org/officeDocument/2006/relationships/slideLayout" Target="../slideLayouts/slideLayout396.xml"/><Relationship Id="rId2" Type="http://schemas.openxmlformats.org/officeDocument/2006/relationships/slideLayout" Target="../slideLayouts/slideLayout386.xml"/><Relationship Id="rId1" Type="http://schemas.openxmlformats.org/officeDocument/2006/relationships/slideLayout" Target="../slideLayouts/slideLayout385.xml"/><Relationship Id="rId6" Type="http://schemas.openxmlformats.org/officeDocument/2006/relationships/slideLayout" Target="../slideLayouts/slideLayout390.xml"/><Relationship Id="rId11" Type="http://schemas.openxmlformats.org/officeDocument/2006/relationships/slideLayout" Target="../slideLayouts/slideLayout395.xml"/><Relationship Id="rId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94.xml"/><Relationship Id="rId4" Type="http://schemas.openxmlformats.org/officeDocument/2006/relationships/slideLayout" Target="../slideLayouts/slideLayout388.xml"/><Relationship Id="rId9" Type="http://schemas.openxmlformats.org/officeDocument/2006/relationships/slideLayout" Target="../slideLayouts/slideLayout393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13" Type="http://schemas.openxmlformats.org/officeDocument/2006/relationships/theme" Target="../theme/theme34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theme" Target="../theme/theme3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8.xml"/><Relationship Id="rId13" Type="http://schemas.openxmlformats.org/officeDocument/2006/relationships/theme" Target="../theme/theme36.xml"/><Relationship Id="rId3" Type="http://schemas.openxmlformats.org/officeDocument/2006/relationships/slideLayout" Target="../slideLayouts/slideLayout423.xml"/><Relationship Id="rId7" Type="http://schemas.openxmlformats.org/officeDocument/2006/relationships/slideLayout" Target="../slideLayouts/slideLayout427.xml"/><Relationship Id="rId12" Type="http://schemas.openxmlformats.org/officeDocument/2006/relationships/slideLayout" Target="../slideLayouts/slideLayout432.xml"/><Relationship Id="rId2" Type="http://schemas.openxmlformats.org/officeDocument/2006/relationships/slideLayout" Target="../slideLayouts/slideLayout422.xml"/><Relationship Id="rId1" Type="http://schemas.openxmlformats.org/officeDocument/2006/relationships/slideLayout" Target="../slideLayouts/slideLayout421.xml"/><Relationship Id="rId6" Type="http://schemas.openxmlformats.org/officeDocument/2006/relationships/slideLayout" Target="../slideLayouts/slideLayout426.xml"/><Relationship Id="rId11" Type="http://schemas.openxmlformats.org/officeDocument/2006/relationships/slideLayout" Target="../slideLayouts/slideLayout431.xml"/><Relationship Id="rId5" Type="http://schemas.openxmlformats.org/officeDocument/2006/relationships/slideLayout" Target="../slideLayouts/slideLayout425.xml"/><Relationship Id="rId10" Type="http://schemas.openxmlformats.org/officeDocument/2006/relationships/slideLayout" Target="../slideLayouts/slideLayout430.xml"/><Relationship Id="rId4" Type="http://schemas.openxmlformats.org/officeDocument/2006/relationships/slideLayout" Target="../slideLayouts/slideLayout424.xml"/><Relationship Id="rId9" Type="http://schemas.openxmlformats.org/officeDocument/2006/relationships/slideLayout" Target="../slideLayouts/slideLayout429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0.xml"/><Relationship Id="rId13" Type="http://schemas.openxmlformats.org/officeDocument/2006/relationships/theme" Target="../theme/theme37.xml"/><Relationship Id="rId3" Type="http://schemas.openxmlformats.org/officeDocument/2006/relationships/slideLayout" Target="../slideLayouts/slideLayout435.xml"/><Relationship Id="rId7" Type="http://schemas.openxmlformats.org/officeDocument/2006/relationships/slideLayout" Target="../slideLayouts/slideLayout439.xml"/><Relationship Id="rId12" Type="http://schemas.openxmlformats.org/officeDocument/2006/relationships/slideLayout" Target="../slideLayouts/slideLayout444.xml"/><Relationship Id="rId2" Type="http://schemas.openxmlformats.org/officeDocument/2006/relationships/slideLayout" Target="../slideLayouts/slideLayout434.xml"/><Relationship Id="rId1" Type="http://schemas.openxmlformats.org/officeDocument/2006/relationships/slideLayout" Target="../slideLayouts/slideLayout433.xml"/><Relationship Id="rId6" Type="http://schemas.openxmlformats.org/officeDocument/2006/relationships/slideLayout" Target="../slideLayouts/slideLayout438.xml"/><Relationship Id="rId11" Type="http://schemas.openxmlformats.org/officeDocument/2006/relationships/slideLayout" Target="../slideLayouts/slideLayout443.xml"/><Relationship Id="rId5" Type="http://schemas.openxmlformats.org/officeDocument/2006/relationships/slideLayout" Target="../slideLayouts/slideLayout437.xml"/><Relationship Id="rId10" Type="http://schemas.openxmlformats.org/officeDocument/2006/relationships/slideLayout" Target="../slideLayouts/slideLayout442.xml"/><Relationship Id="rId4" Type="http://schemas.openxmlformats.org/officeDocument/2006/relationships/slideLayout" Target="../slideLayouts/slideLayout436.xml"/><Relationship Id="rId9" Type="http://schemas.openxmlformats.org/officeDocument/2006/relationships/slideLayout" Target="../slideLayouts/slideLayout44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2.xml"/><Relationship Id="rId13" Type="http://schemas.openxmlformats.org/officeDocument/2006/relationships/theme" Target="../theme/theme38.xml"/><Relationship Id="rId3" Type="http://schemas.openxmlformats.org/officeDocument/2006/relationships/slideLayout" Target="../slideLayouts/slideLayout447.xml"/><Relationship Id="rId7" Type="http://schemas.openxmlformats.org/officeDocument/2006/relationships/slideLayout" Target="../slideLayouts/slideLayout451.xml"/><Relationship Id="rId12" Type="http://schemas.openxmlformats.org/officeDocument/2006/relationships/slideLayout" Target="../slideLayouts/slideLayout456.xml"/><Relationship Id="rId2" Type="http://schemas.openxmlformats.org/officeDocument/2006/relationships/slideLayout" Target="../slideLayouts/slideLayout446.xml"/><Relationship Id="rId1" Type="http://schemas.openxmlformats.org/officeDocument/2006/relationships/slideLayout" Target="../slideLayouts/slideLayout445.xml"/><Relationship Id="rId6" Type="http://schemas.openxmlformats.org/officeDocument/2006/relationships/slideLayout" Target="../slideLayouts/slideLayout450.xml"/><Relationship Id="rId11" Type="http://schemas.openxmlformats.org/officeDocument/2006/relationships/slideLayout" Target="../slideLayouts/slideLayout455.xml"/><Relationship Id="rId5" Type="http://schemas.openxmlformats.org/officeDocument/2006/relationships/slideLayout" Target="../slideLayouts/slideLayout449.xml"/><Relationship Id="rId10" Type="http://schemas.openxmlformats.org/officeDocument/2006/relationships/slideLayout" Target="../slideLayouts/slideLayout454.xml"/><Relationship Id="rId4" Type="http://schemas.openxmlformats.org/officeDocument/2006/relationships/slideLayout" Target="../slideLayouts/slideLayout448.xml"/><Relationship Id="rId9" Type="http://schemas.openxmlformats.org/officeDocument/2006/relationships/slideLayout" Target="../slideLayouts/slideLayout45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4.xml"/><Relationship Id="rId13" Type="http://schemas.openxmlformats.org/officeDocument/2006/relationships/theme" Target="../theme/theme39.xml"/><Relationship Id="rId3" Type="http://schemas.openxmlformats.org/officeDocument/2006/relationships/slideLayout" Target="../slideLayouts/slideLayout459.xml"/><Relationship Id="rId7" Type="http://schemas.openxmlformats.org/officeDocument/2006/relationships/slideLayout" Target="../slideLayouts/slideLayout463.xml"/><Relationship Id="rId12" Type="http://schemas.openxmlformats.org/officeDocument/2006/relationships/slideLayout" Target="../slideLayouts/slideLayout468.xml"/><Relationship Id="rId2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57.xml"/><Relationship Id="rId6" Type="http://schemas.openxmlformats.org/officeDocument/2006/relationships/slideLayout" Target="../slideLayouts/slideLayout462.xml"/><Relationship Id="rId11" Type="http://schemas.openxmlformats.org/officeDocument/2006/relationships/slideLayout" Target="../slideLayouts/slideLayout467.xml"/><Relationship Id="rId5" Type="http://schemas.openxmlformats.org/officeDocument/2006/relationships/slideLayout" Target="../slideLayouts/slideLayout461.xml"/><Relationship Id="rId10" Type="http://schemas.openxmlformats.org/officeDocument/2006/relationships/slideLayout" Target="../slideLayouts/slideLayout466.xml"/><Relationship Id="rId4" Type="http://schemas.openxmlformats.org/officeDocument/2006/relationships/slideLayout" Target="../slideLayouts/slideLayout460.xml"/><Relationship Id="rId9" Type="http://schemas.openxmlformats.org/officeDocument/2006/relationships/slideLayout" Target="../slideLayouts/slideLayout465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6.xml"/><Relationship Id="rId13" Type="http://schemas.openxmlformats.org/officeDocument/2006/relationships/theme" Target="../theme/theme40.xml"/><Relationship Id="rId3" Type="http://schemas.openxmlformats.org/officeDocument/2006/relationships/slideLayout" Target="../slideLayouts/slideLayout471.xml"/><Relationship Id="rId7" Type="http://schemas.openxmlformats.org/officeDocument/2006/relationships/slideLayout" Target="../slideLayouts/slideLayout475.xml"/><Relationship Id="rId12" Type="http://schemas.openxmlformats.org/officeDocument/2006/relationships/slideLayout" Target="../slideLayouts/slideLayout480.xml"/><Relationship Id="rId2" Type="http://schemas.openxmlformats.org/officeDocument/2006/relationships/slideLayout" Target="../slideLayouts/slideLayout470.xml"/><Relationship Id="rId1" Type="http://schemas.openxmlformats.org/officeDocument/2006/relationships/slideLayout" Target="../slideLayouts/slideLayout469.xml"/><Relationship Id="rId6" Type="http://schemas.openxmlformats.org/officeDocument/2006/relationships/slideLayout" Target="../slideLayouts/slideLayout474.xml"/><Relationship Id="rId11" Type="http://schemas.openxmlformats.org/officeDocument/2006/relationships/slideLayout" Target="../slideLayouts/slideLayout479.xml"/><Relationship Id="rId5" Type="http://schemas.openxmlformats.org/officeDocument/2006/relationships/slideLayout" Target="../slideLayouts/slideLayout473.xml"/><Relationship Id="rId10" Type="http://schemas.openxmlformats.org/officeDocument/2006/relationships/slideLayout" Target="../slideLayouts/slideLayout478.xml"/><Relationship Id="rId4" Type="http://schemas.openxmlformats.org/officeDocument/2006/relationships/slideLayout" Target="../slideLayouts/slideLayout472.xml"/><Relationship Id="rId9" Type="http://schemas.openxmlformats.org/officeDocument/2006/relationships/slideLayout" Target="../slideLayouts/slideLayout477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8.xml"/><Relationship Id="rId13" Type="http://schemas.openxmlformats.org/officeDocument/2006/relationships/theme" Target="../theme/theme41.xml"/><Relationship Id="rId3" Type="http://schemas.openxmlformats.org/officeDocument/2006/relationships/slideLayout" Target="../slideLayouts/slideLayout483.xml"/><Relationship Id="rId7" Type="http://schemas.openxmlformats.org/officeDocument/2006/relationships/slideLayout" Target="../slideLayouts/slideLayout487.xml"/><Relationship Id="rId12" Type="http://schemas.openxmlformats.org/officeDocument/2006/relationships/slideLayout" Target="../slideLayouts/slideLayout492.xml"/><Relationship Id="rId2" Type="http://schemas.openxmlformats.org/officeDocument/2006/relationships/slideLayout" Target="../slideLayouts/slideLayout482.xml"/><Relationship Id="rId1" Type="http://schemas.openxmlformats.org/officeDocument/2006/relationships/slideLayout" Target="../slideLayouts/slideLayout481.xml"/><Relationship Id="rId6" Type="http://schemas.openxmlformats.org/officeDocument/2006/relationships/slideLayout" Target="../slideLayouts/slideLayout486.xml"/><Relationship Id="rId11" Type="http://schemas.openxmlformats.org/officeDocument/2006/relationships/slideLayout" Target="../slideLayouts/slideLayout491.xml"/><Relationship Id="rId5" Type="http://schemas.openxmlformats.org/officeDocument/2006/relationships/slideLayout" Target="../slideLayouts/slideLayout485.xml"/><Relationship Id="rId10" Type="http://schemas.openxmlformats.org/officeDocument/2006/relationships/slideLayout" Target="../slideLayouts/slideLayout490.xml"/><Relationship Id="rId4" Type="http://schemas.openxmlformats.org/officeDocument/2006/relationships/slideLayout" Target="../slideLayouts/slideLayout484.xml"/><Relationship Id="rId9" Type="http://schemas.openxmlformats.org/officeDocument/2006/relationships/slideLayout" Target="../slideLayouts/slideLayout48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0.xml"/><Relationship Id="rId13" Type="http://schemas.openxmlformats.org/officeDocument/2006/relationships/theme" Target="../theme/theme42.xml"/><Relationship Id="rId3" Type="http://schemas.openxmlformats.org/officeDocument/2006/relationships/slideLayout" Target="../slideLayouts/slideLayout495.xml"/><Relationship Id="rId7" Type="http://schemas.openxmlformats.org/officeDocument/2006/relationships/slideLayout" Target="../slideLayouts/slideLayout499.xml"/><Relationship Id="rId12" Type="http://schemas.openxmlformats.org/officeDocument/2006/relationships/slideLayout" Target="../slideLayouts/slideLayout504.xml"/><Relationship Id="rId2" Type="http://schemas.openxmlformats.org/officeDocument/2006/relationships/slideLayout" Target="../slideLayouts/slideLayout494.xml"/><Relationship Id="rId1" Type="http://schemas.openxmlformats.org/officeDocument/2006/relationships/slideLayout" Target="../slideLayouts/slideLayout493.xml"/><Relationship Id="rId6" Type="http://schemas.openxmlformats.org/officeDocument/2006/relationships/slideLayout" Target="../slideLayouts/slideLayout498.xml"/><Relationship Id="rId11" Type="http://schemas.openxmlformats.org/officeDocument/2006/relationships/slideLayout" Target="../slideLayouts/slideLayout503.xml"/><Relationship Id="rId5" Type="http://schemas.openxmlformats.org/officeDocument/2006/relationships/slideLayout" Target="../slideLayouts/slideLayout497.xml"/><Relationship Id="rId10" Type="http://schemas.openxmlformats.org/officeDocument/2006/relationships/slideLayout" Target="../slideLayouts/slideLayout502.xml"/><Relationship Id="rId4" Type="http://schemas.openxmlformats.org/officeDocument/2006/relationships/slideLayout" Target="../slideLayouts/slideLayout496.xml"/><Relationship Id="rId9" Type="http://schemas.openxmlformats.org/officeDocument/2006/relationships/slideLayout" Target="../slideLayouts/slideLayout5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2.xml"/><Relationship Id="rId13" Type="http://schemas.openxmlformats.org/officeDocument/2006/relationships/theme" Target="../theme/theme43.xml"/><Relationship Id="rId3" Type="http://schemas.openxmlformats.org/officeDocument/2006/relationships/slideLayout" Target="../slideLayouts/slideLayout507.xml"/><Relationship Id="rId7" Type="http://schemas.openxmlformats.org/officeDocument/2006/relationships/slideLayout" Target="../slideLayouts/slideLayout511.xml"/><Relationship Id="rId12" Type="http://schemas.openxmlformats.org/officeDocument/2006/relationships/slideLayout" Target="../slideLayouts/slideLayout516.xml"/><Relationship Id="rId2" Type="http://schemas.openxmlformats.org/officeDocument/2006/relationships/slideLayout" Target="../slideLayouts/slideLayout506.xml"/><Relationship Id="rId1" Type="http://schemas.openxmlformats.org/officeDocument/2006/relationships/slideLayout" Target="../slideLayouts/slideLayout505.xml"/><Relationship Id="rId6" Type="http://schemas.openxmlformats.org/officeDocument/2006/relationships/slideLayout" Target="../slideLayouts/slideLayout510.xml"/><Relationship Id="rId11" Type="http://schemas.openxmlformats.org/officeDocument/2006/relationships/slideLayout" Target="../slideLayouts/slideLayout515.xml"/><Relationship Id="rId5" Type="http://schemas.openxmlformats.org/officeDocument/2006/relationships/slideLayout" Target="../slideLayouts/slideLayout509.xml"/><Relationship Id="rId10" Type="http://schemas.openxmlformats.org/officeDocument/2006/relationships/slideLayout" Target="../slideLayouts/slideLayout514.xml"/><Relationship Id="rId4" Type="http://schemas.openxmlformats.org/officeDocument/2006/relationships/slideLayout" Target="../slideLayouts/slideLayout508.xml"/><Relationship Id="rId9" Type="http://schemas.openxmlformats.org/officeDocument/2006/relationships/slideLayout" Target="../slideLayouts/slideLayout513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4.xml"/><Relationship Id="rId13" Type="http://schemas.openxmlformats.org/officeDocument/2006/relationships/theme" Target="../theme/theme44.xml"/><Relationship Id="rId3" Type="http://schemas.openxmlformats.org/officeDocument/2006/relationships/slideLayout" Target="../slideLayouts/slideLayout519.xml"/><Relationship Id="rId7" Type="http://schemas.openxmlformats.org/officeDocument/2006/relationships/slideLayout" Target="../slideLayouts/slideLayout523.xml"/><Relationship Id="rId12" Type="http://schemas.openxmlformats.org/officeDocument/2006/relationships/slideLayout" Target="../slideLayouts/slideLayout528.xml"/><Relationship Id="rId2" Type="http://schemas.openxmlformats.org/officeDocument/2006/relationships/slideLayout" Target="../slideLayouts/slideLayout518.xml"/><Relationship Id="rId1" Type="http://schemas.openxmlformats.org/officeDocument/2006/relationships/slideLayout" Target="../slideLayouts/slideLayout517.xml"/><Relationship Id="rId6" Type="http://schemas.openxmlformats.org/officeDocument/2006/relationships/slideLayout" Target="../slideLayouts/slideLayout522.xml"/><Relationship Id="rId11" Type="http://schemas.openxmlformats.org/officeDocument/2006/relationships/slideLayout" Target="../slideLayouts/slideLayout527.xml"/><Relationship Id="rId5" Type="http://schemas.openxmlformats.org/officeDocument/2006/relationships/slideLayout" Target="../slideLayouts/slideLayout521.xml"/><Relationship Id="rId10" Type="http://schemas.openxmlformats.org/officeDocument/2006/relationships/slideLayout" Target="../slideLayouts/slideLayout526.xml"/><Relationship Id="rId4" Type="http://schemas.openxmlformats.org/officeDocument/2006/relationships/slideLayout" Target="../slideLayouts/slideLayout520.xml"/><Relationship Id="rId9" Type="http://schemas.openxmlformats.org/officeDocument/2006/relationships/slideLayout" Target="../slideLayouts/slideLayout5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0E9E1CF-282E-4E10-A303-AEDE424A86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9B693B4-5673-45CC-BEA3-4080094A773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EC4F694-8BB3-4ABB-9401-7B809940FD0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4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  <p:sldLayoutId id="214748405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A8EBFA5-9C7A-459C-B484-7CDF929019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  <p:sldLayoutId id="21474840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8DD92F9-7AC2-4A76-953B-0C409C7ED2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2A0D816-98B2-41C8-99BF-05D3D21028A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  <p:sldLayoutId id="214748409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422AB65-E088-47A3-AF94-5F71E87CAEE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94" r:id="rId3"/>
    <p:sldLayoutId id="2147484095" r:id="rId4"/>
    <p:sldLayoutId id="2147484096" r:id="rId5"/>
    <p:sldLayoutId id="2147484097" r:id="rId6"/>
    <p:sldLayoutId id="2147484098" r:id="rId7"/>
    <p:sldLayoutId id="2147484099" r:id="rId8"/>
    <p:sldLayoutId id="2147484100" r:id="rId9"/>
    <p:sldLayoutId id="2147484101" r:id="rId10"/>
    <p:sldLayoutId id="2147484102" r:id="rId11"/>
    <p:sldLayoutId id="21474841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B50E23B-B2CC-4B74-BC7D-F808636FEE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  <p:sldLayoutId id="214748411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C084321-BF6B-42FC-964C-6B1EC3A5EC1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  <p:sldLayoutId id="2147484117" r:id="rId2"/>
    <p:sldLayoutId id="2147484118" r:id="rId3"/>
    <p:sldLayoutId id="2147484119" r:id="rId4"/>
    <p:sldLayoutId id="2147484120" r:id="rId5"/>
    <p:sldLayoutId id="2147484121" r:id="rId6"/>
    <p:sldLayoutId id="2147484122" r:id="rId7"/>
    <p:sldLayoutId id="2147484123" r:id="rId8"/>
    <p:sldLayoutId id="2147484124" r:id="rId9"/>
    <p:sldLayoutId id="2147484125" r:id="rId10"/>
    <p:sldLayoutId id="2147484126" r:id="rId11"/>
    <p:sldLayoutId id="214748412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7A3E05C-D6BB-484E-A25A-58030DD4FB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8" r:id="rId1"/>
    <p:sldLayoutId id="2147484129" r:id="rId2"/>
    <p:sldLayoutId id="2147484130" r:id="rId3"/>
    <p:sldLayoutId id="2147484131" r:id="rId4"/>
    <p:sldLayoutId id="2147484132" r:id="rId5"/>
    <p:sldLayoutId id="2147484133" r:id="rId6"/>
    <p:sldLayoutId id="2147484134" r:id="rId7"/>
    <p:sldLayoutId id="2147484135" r:id="rId8"/>
    <p:sldLayoutId id="2147484136" r:id="rId9"/>
    <p:sldLayoutId id="2147484137" r:id="rId10"/>
    <p:sldLayoutId id="2147484138" r:id="rId11"/>
    <p:sldLayoutId id="214748413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8C61B68-BFA9-417B-84AA-5607001DB8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0" r:id="rId1"/>
    <p:sldLayoutId id="2147484141" r:id="rId2"/>
    <p:sldLayoutId id="2147484142" r:id="rId3"/>
    <p:sldLayoutId id="2147484143" r:id="rId4"/>
    <p:sldLayoutId id="2147484144" r:id="rId5"/>
    <p:sldLayoutId id="2147484145" r:id="rId6"/>
    <p:sldLayoutId id="2147484146" r:id="rId7"/>
    <p:sldLayoutId id="2147484147" r:id="rId8"/>
    <p:sldLayoutId id="2147484148" r:id="rId9"/>
    <p:sldLayoutId id="2147484149" r:id="rId10"/>
    <p:sldLayoutId id="2147484150" r:id="rId11"/>
    <p:sldLayoutId id="214748415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95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  <p:sldLayoutId id="214748416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8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  <p:sldLayoutId id="214748419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5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1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8" r:id="rId1"/>
    <p:sldLayoutId id="2147484219" r:id="rId2"/>
    <p:sldLayoutId id="2147484220" r:id="rId3"/>
    <p:sldLayoutId id="2147484221" r:id="rId4"/>
    <p:sldLayoutId id="2147484222" r:id="rId5"/>
    <p:sldLayoutId id="2147484223" r:id="rId6"/>
    <p:sldLayoutId id="2147484224" r:id="rId7"/>
    <p:sldLayoutId id="2147484225" r:id="rId8"/>
    <p:sldLayoutId id="2147484226" r:id="rId9"/>
    <p:sldLayoutId id="2147484227" r:id="rId10"/>
    <p:sldLayoutId id="2147484228" r:id="rId11"/>
    <p:sldLayoutId id="214748422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87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  <p:sldLayoutId id="214748425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581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  <p:sldLayoutId id="214748426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92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  <p:sldLayoutId id="214748428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540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  <p:sldLayoutId id="214748429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3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6" r:id="rId1"/>
    <p:sldLayoutId id="2147484297" r:id="rId2"/>
    <p:sldLayoutId id="2147484298" r:id="rId3"/>
    <p:sldLayoutId id="2147484299" r:id="rId4"/>
    <p:sldLayoutId id="2147484300" r:id="rId5"/>
    <p:sldLayoutId id="2147484301" r:id="rId6"/>
    <p:sldLayoutId id="2147484302" r:id="rId7"/>
    <p:sldLayoutId id="2147484303" r:id="rId8"/>
    <p:sldLayoutId id="2147484304" r:id="rId9"/>
    <p:sldLayoutId id="2147484305" r:id="rId10"/>
    <p:sldLayoutId id="2147484306" r:id="rId11"/>
    <p:sldLayoutId id="214748430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34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  <p:sldLayoutId id="214748432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11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  <p:sldLayoutId id="214748433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8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5" r:id="rId1"/>
    <p:sldLayoutId id="2147484336" r:id="rId2"/>
    <p:sldLayoutId id="2147484337" r:id="rId3"/>
    <p:sldLayoutId id="2147484338" r:id="rId4"/>
    <p:sldLayoutId id="2147484339" r:id="rId5"/>
    <p:sldLayoutId id="2147484340" r:id="rId6"/>
    <p:sldLayoutId id="2147484341" r:id="rId7"/>
    <p:sldLayoutId id="2147484342" r:id="rId8"/>
    <p:sldLayoutId id="2147484343" r:id="rId9"/>
    <p:sldLayoutId id="2147484344" r:id="rId10"/>
    <p:sldLayoutId id="2147484345" r:id="rId11"/>
    <p:sldLayoutId id="214748434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5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8" r:id="rId1"/>
    <p:sldLayoutId id="2147484349" r:id="rId2"/>
    <p:sldLayoutId id="2147484350" r:id="rId3"/>
    <p:sldLayoutId id="2147484351" r:id="rId4"/>
    <p:sldLayoutId id="2147484352" r:id="rId5"/>
    <p:sldLayoutId id="2147484353" r:id="rId6"/>
    <p:sldLayoutId id="2147484354" r:id="rId7"/>
    <p:sldLayoutId id="2147484355" r:id="rId8"/>
    <p:sldLayoutId id="2147484356" r:id="rId9"/>
    <p:sldLayoutId id="2147484357" r:id="rId10"/>
    <p:sldLayoutId id="2147484358" r:id="rId11"/>
    <p:sldLayoutId id="214748435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381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  <p:sldLayoutId id="214748437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4" r:id="rId1"/>
    <p:sldLayoutId id="2147484375" r:id="rId2"/>
    <p:sldLayoutId id="2147484376" r:id="rId3"/>
    <p:sldLayoutId id="2147484377" r:id="rId4"/>
    <p:sldLayoutId id="2147484378" r:id="rId5"/>
    <p:sldLayoutId id="2147484379" r:id="rId6"/>
    <p:sldLayoutId id="2147484380" r:id="rId7"/>
    <p:sldLayoutId id="2147484381" r:id="rId8"/>
    <p:sldLayoutId id="2147484382" r:id="rId9"/>
    <p:sldLayoutId id="2147484383" r:id="rId10"/>
    <p:sldLayoutId id="2147484384" r:id="rId11"/>
    <p:sldLayoutId id="214748438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7" r:id="rId1"/>
    <p:sldLayoutId id="2147484388" r:id="rId2"/>
    <p:sldLayoutId id="2147484389" r:id="rId3"/>
    <p:sldLayoutId id="2147484390" r:id="rId4"/>
    <p:sldLayoutId id="2147484391" r:id="rId5"/>
    <p:sldLayoutId id="2147484392" r:id="rId6"/>
    <p:sldLayoutId id="2147484393" r:id="rId7"/>
    <p:sldLayoutId id="2147484394" r:id="rId8"/>
    <p:sldLayoutId id="2147484395" r:id="rId9"/>
    <p:sldLayoutId id="2147484396" r:id="rId10"/>
    <p:sldLayoutId id="2147484397" r:id="rId11"/>
    <p:sldLayoutId id="214748439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4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401" r:id="rId2"/>
    <p:sldLayoutId id="2147484402" r:id="rId3"/>
    <p:sldLayoutId id="2147484403" r:id="rId4"/>
    <p:sldLayoutId id="2147484404" r:id="rId5"/>
    <p:sldLayoutId id="2147484405" r:id="rId6"/>
    <p:sldLayoutId id="2147484406" r:id="rId7"/>
    <p:sldLayoutId id="2147484407" r:id="rId8"/>
    <p:sldLayoutId id="2147484408" r:id="rId9"/>
    <p:sldLayoutId id="2147484409" r:id="rId10"/>
    <p:sldLayoutId id="2147484410" r:id="rId11"/>
    <p:sldLayoutId id="214748441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74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  <p:sldLayoutId id="214748442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21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6" r:id="rId1"/>
    <p:sldLayoutId id="2147484427" r:id="rId2"/>
    <p:sldLayoutId id="2147484428" r:id="rId3"/>
    <p:sldLayoutId id="2147484429" r:id="rId4"/>
    <p:sldLayoutId id="2147484430" r:id="rId5"/>
    <p:sldLayoutId id="2147484431" r:id="rId6"/>
    <p:sldLayoutId id="2147484432" r:id="rId7"/>
    <p:sldLayoutId id="2147484433" r:id="rId8"/>
    <p:sldLayoutId id="2147484434" r:id="rId9"/>
    <p:sldLayoutId id="2147484435" r:id="rId10"/>
    <p:sldLayoutId id="2147484436" r:id="rId11"/>
    <p:sldLayoutId id="214748443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49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9" r:id="rId1"/>
    <p:sldLayoutId id="2147484440" r:id="rId2"/>
    <p:sldLayoutId id="2147484441" r:id="rId3"/>
    <p:sldLayoutId id="2147484442" r:id="rId4"/>
    <p:sldLayoutId id="2147484443" r:id="rId5"/>
    <p:sldLayoutId id="2147484444" r:id="rId6"/>
    <p:sldLayoutId id="2147484445" r:id="rId7"/>
    <p:sldLayoutId id="2147484446" r:id="rId8"/>
    <p:sldLayoutId id="2147484447" r:id="rId9"/>
    <p:sldLayoutId id="2147484448" r:id="rId10"/>
    <p:sldLayoutId id="2147484449" r:id="rId11"/>
    <p:sldLayoutId id="214748445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54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45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  <p:sldLayoutId id="214748447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968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8" r:id="rId1"/>
    <p:sldLayoutId id="2147484479" r:id="rId2"/>
    <p:sldLayoutId id="2147484480" r:id="rId3"/>
    <p:sldLayoutId id="2147484481" r:id="rId4"/>
    <p:sldLayoutId id="2147484482" r:id="rId5"/>
    <p:sldLayoutId id="2147484483" r:id="rId6"/>
    <p:sldLayoutId id="2147484484" r:id="rId7"/>
    <p:sldLayoutId id="2147484485" r:id="rId8"/>
    <p:sldLayoutId id="2147484486" r:id="rId9"/>
    <p:sldLayoutId id="2147484487" r:id="rId10"/>
    <p:sldLayoutId id="2147484488" r:id="rId11"/>
    <p:sldLayoutId id="214748448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67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1" r:id="rId1"/>
    <p:sldLayoutId id="2147484492" r:id="rId2"/>
    <p:sldLayoutId id="2147484493" r:id="rId3"/>
    <p:sldLayoutId id="2147484494" r:id="rId4"/>
    <p:sldLayoutId id="2147484495" r:id="rId5"/>
    <p:sldLayoutId id="2147484496" r:id="rId6"/>
    <p:sldLayoutId id="2147484497" r:id="rId7"/>
    <p:sldLayoutId id="2147484498" r:id="rId8"/>
    <p:sldLayoutId id="2147484499" r:id="rId9"/>
    <p:sldLayoutId id="2147484500" r:id="rId10"/>
    <p:sldLayoutId id="2147484501" r:id="rId11"/>
    <p:sldLayoutId id="214748450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06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  <p:sldLayoutId id="214748451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8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7" r:id="rId1"/>
    <p:sldLayoutId id="2147484518" r:id="rId2"/>
    <p:sldLayoutId id="2147484519" r:id="rId3"/>
    <p:sldLayoutId id="2147484520" r:id="rId4"/>
    <p:sldLayoutId id="2147484521" r:id="rId5"/>
    <p:sldLayoutId id="2147484522" r:id="rId6"/>
    <p:sldLayoutId id="2147484523" r:id="rId7"/>
    <p:sldLayoutId id="2147484524" r:id="rId8"/>
    <p:sldLayoutId id="2147484525" r:id="rId9"/>
    <p:sldLayoutId id="2147484526" r:id="rId10"/>
    <p:sldLayoutId id="2147484527" r:id="rId11"/>
    <p:sldLayoutId id="214748452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0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0" r:id="rId1"/>
    <p:sldLayoutId id="2147484531" r:id="rId2"/>
    <p:sldLayoutId id="2147484532" r:id="rId3"/>
    <p:sldLayoutId id="2147484533" r:id="rId4"/>
    <p:sldLayoutId id="2147484534" r:id="rId5"/>
    <p:sldLayoutId id="2147484535" r:id="rId6"/>
    <p:sldLayoutId id="2147484536" r:id="rId7"/>
    <p:sldLayoutId id="2147484537" r:id="rId8"/>
    <p:sldLayoutId id="2147484538" r:id="rId9"/>
    <p:sldLayoutId id="2147484539" r:id="rId10"/>
    <p:sldLayoutId id="2147484540" r:id="rId11"/>
    <p:sldLayoutId id="214748454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69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44" r:id="rId2"/>
    <p:sldLayoutId id="2147484545" r:id="rId3"/>
    <p:sldLayoutId id="2147484546" r:id="rId4"/>
    <p:sldLayoutId id="2147484547" r:id="rId5"/>
    <p:sldLayoutId id="2147484548" r:id="rId6"/>
    <p:sldLayoutId id="2147484549" r:id="rId7"/>
    <p:sldLayoutId id="2147484550" r:id="rId8"/>
    <p:sldLayoutId id="2147484551" r:id="rId9"/>
    <p:sldLayoutId id="2147484552" r:id="rId10"/>
    <p:sldLayoutId id="2147484553" r:id="rId11"/>
    <p:sldLayoutId id="214748455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6" r:id="rId1"/>
    <p:sldLayoutId id="2147484557" r:id="rId2"/>
    <p:sldLayoutId id="2147484558" r:id="rId3"/>
    <p:sldLayoutId id="2147484559" r:id="rId4"/>
    <p:sldLayoutId id="2147484560" r:id="rId5"/>
    <p:sldLayoutId id="2147484561" r:id="rId6"/>
    <p:sldLayoutId id="2147484562" r:id="rId7"/>
    <p:sldLayoutId id="2147484563" r:id="rId8"/>
    <p:sldLayoutId id="2147484564" r:id="rId9"/>
    <p:sldLayoutId id="2147484565" r:id="rId10"/>
    <p:sldLayoutId id="2147484566" r:id="rId11"/>
    <p:sldLayoutId id="21474845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36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Caso: Pasta di legno</a:t>
            </a:r>
            <a:r>
              <a:rPr lang="en-GB" sz="32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/>
            </a:r>
            <a:br>
              <a:rPr lang="en-GB" sz="32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</a:br>
            <a:endParaRPr lang="it-IT" dirty="0" smtClean="0">
              <a:solidFill>
                <a:srgbClr val="EB6C0D"/>
              </a:solidFill>
            </a:endParaRPr>
          </a:p>
        </p:txBody>
      </p:sp>
      <p:sp>
        <p:nvSpPr>
          <p:cNvPr id="13317" name="Rectangle 11"/>
          <p:cNvSpPr>
            <a:spLocks noChangeArrowheads="1"/>
          </p:cNvSpPr>
          <p:nvPr/>
        </p:nvSpPr>
        <p:spPr bwMode="auto">
          <a:xfrm>
            <a:off x="533400" y="3860800"/>
            <a:ext cx="80772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160" tIns="46080" rIns="92160" bIns="46080"/>
          <a:lstStyle/>
          <a:p>
            <a:pPr algn="ctr" defTabSz="449263">
              <a:lnSpc>
                <a:spcPct val="55000"/>
              </a:lnSpc>
              <a:spcBef>
                <a:spcPts val="1100"/>
              </a:spcBef>
              <a:tabLst>
                <a:tab pos="34290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sz="2800">
              <a:solidFill>
                <a:srgbClr val="FF6600"/>
              </a:solidFill>
            </a:endParaRPr>
          </a:p>
          <a:p>
            <a:pPr algn="ctr" defTabSz="449263">
              <a:lnSpc>
                <a:spcPct val="55000"/>
              </a:lnSpc>
              <a:spcBef>
                <a:spcPts val="1100"/>
              </a:spcBef>
              <a:buFont typeface="Wingdings" pitchFamily="2" charset="2"/>
              <a:buNone/>
              <a:tabLst>
                <a:tab pos="34290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800">
                <a:latin typeface="Calibri" pitchFamily="34" charset="0"/>
                <a:cs typeface="Calibri" pitchFamily="34" charset="0"/>
              </a:rPr>
              <a:t>Paolo Buccirossi</a:t>
            </a:r>
            <a:endParaRPr lang="it-IT" sz="280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2</a:t>
            </a:fld>
            <a:endParaRPr lang="it-IT" sz="1400" smtClean="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341784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Indice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844824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Il prodotto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Le imprese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La prassi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commerciale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Ipotesi di infrazione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Analisi della corte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Argomenti della Commissione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Valutazioni dei periti economici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Standard probatorio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Conclusioni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3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Il prodotto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422499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Pasta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 legno sbiancata al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solfato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Fabbricata con legni di due tipi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Conifere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Latifoglie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 due aree geografiche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Nord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Sud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Destinazione d’uso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Fabbricazione della carta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Vari tipi di pasta intercambiabili, ma costoso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II prezzo della pasta rappresenta il 50-75% del costo di produzione della carta</a:t>
            </a: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081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0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4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Le imprese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40 imprese localizzate in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Canada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USA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Svezia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Finlandia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Coinvolte nel caso 3 associazioni di categoria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1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5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La prassi commerciale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Contratti di fornitura di lungo termine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Annunci trimestrali dei prezzi da parte dei produttori (su stampa specializzata)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Clienti liberi di effettuare acquisti al prezzo annunciato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Negoziazione di prezzi individuali (es. sconti)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6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6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Prima ipotesi di infrazione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Gli annunci trimestrali dei prezzi sono illeciti di per sé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Aumentano «artificialmente» la trasparenza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La corte: pratica concordata solo se le scelte non sono autonome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Annunci di prezzo non implicano scelte non autonome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19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7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Seconda ipotesi di infrazione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Concertazione sui prezzi annunciati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Prove: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Sistema di annunci trimestrali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Simultaneità o quasi-simultaneità degli annunci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Identità dei prezzi annunciati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Evidenze documentali (telex): riunioni e contatti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Le evidenze documentali hanno solo la funzione di corroborare la prova dell’illecito derivante dal parallelismo dei comportamenti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3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8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Analisi della Corte: Sistema di annunci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Rapporti di collaborazione tra produttori e acquirenti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Annunci richiesti dagli acquirenti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Importanti per effettuare previsioni di costo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Frequenza trimestrale: compromesso tra esigenze di produttori e acquirenti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6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9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Analisi della Corte: Simultaneità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Trasparenza naturale del mercato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Fonti di approvvigionamento multiple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Info scambiate tra acquirenti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Alcuni produttori son anche fabbricanti di carta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Agenti </a:t>
            </a:r>
            <a:r>
              <a:rPr lang="it-IT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multimandatari</a:t>
            </a: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Mezzi di comunicazione rapidi (telefono e telex)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0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10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Analisi della Corte: Identità di prezzi/1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Tesi della Commissione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Prezzo uniforme non può essere un equilibrio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 «</a:t>
            </a:r>
            <a:r>
              <a:rPr lang="it-IT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price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leadership»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Produttori hanno costi diversi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Prezzi artificialmente elevati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Gli sconti sono segreti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67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11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Analisi della Corte: Identità di prezzi/2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Considerazioni dei periti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Mercato oligopolistico -&gt; inerzia dei prezzi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Trasparenza del mercato -&gt; aumenti generalizzati dei prezzi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1976 forte aumento della domanda -&gt; aumento dei prezzi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1977 aumento dell’offerta -&gt; calo dei prezzi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1978 aumento domanda -&gt; aumento dei prezzi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1980-1981 stabilità della domanda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1981 nuova recessione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Quote di mercato non stabili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Mercato geografico unico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43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12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Analisi della Corte: Standard probatorio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Il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parallelismo di comportamenti può essere considerato prova di una concertazione soltanto qualora la concertazione ne costituisca l'unica spiegazione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plausibile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L'art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. 85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(oggi 101) del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Trattato, mentre vieta qualsiasi forma di collusione atta a falsare il gioco della concorrenza,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ma non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esclude il diritto degli operatori economici di reagire intelligentemente al comportamento noto o presunto dei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concorrenti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Nel caso di specie lo standard probatorio non è soddisfatto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47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13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Analisi della Corte: Conclusioni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La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spiegazione del parallelismo di comportamenti basata sulla concertazione non è l'unica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plausibile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sistema degli annunci di prezzo costituisse una risposta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razionale: mercato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 lungo termine,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ridurre i rischi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commerciali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La coincidenza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delle date degli annunci di prezzo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conseguenza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diretta della grande trasparenza del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mercato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Il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parallelismo dei prezzi e l'andamento di questi ultimi trovano una soddisfacente spiegazione nelle tendenze oligopolistiche del mercato e nelle particolari circostanze verificatesi in certi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periodi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82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aring (Lear Presentation)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2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3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3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3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40_Hearing (Lear Presentation)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4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4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43_Hearing (Lear Presentation)">
  <a:themeElements>
    <a:clrScheme name="Personalizzato 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Hearing (Lear Presentation)</Template>
  <TotalTime>15221</TotalTime>
  <Words>558</Words>
  <Application>Microsoft Office PowerPoint</Application>
  <PresentationFormat>Presentazione su schermo (4:3)</PresentationFormat>
  <Paragraphs>123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44</vt:i4>
      </vt:variant>
      <vt:variant>
        <vt:lpstr>Titoli diapositive</vt:lpstr>
      </vt:variant>
      <vt:variant>
        <vt:i4>13</vt:i4>
      </vt:variant>
    </vt:vector>
  </HeadingPairs>
  <TitlesOfParts>
    <vt:vector size="57" baseType="lpstr">
      <vt:lpstr>Hearing (Lear Presentation)</vt:lpstr>
      <vt:lpstr>1_Hearing (Lear Presentation)</vt:lpstr>
      <vt:lpstr>2_Hearing (Lear Presentation)</vt:lpstr>
      <vt:lpstr>3_Hearing (Lear Presentation)</vt:lpstr>
      <vt:lpstr>4_Hearing (Lear Presentation)</vt:lpstr>
      <vt:lpstr>5_Hearing (Lear Presentation)</vt:lpstr>
      <vt:lpstr>6_Hearing (Lear Presentation)</vt:lpstr>
      <vt:lpstr>7_Hearing (Lear Presentation)</vt:lpstr>
      <vt:lpstr>8_Hearing (Lear Presentation)</vt:lpstr>
      <vt:lpstr>9_Hearing (Lear Presentation)</vt:lpstr>
      <vt:lpstr>10_Hearing (Lear Presentation)</vt:lpstr>
      <vt:lpstr>11_Hearing (Lear Presentation)</vt:lpstr>
      <vt:lpstr>12_Hearing (Lear Presentation)</vt:lpstr>
      <vt:lpstr>13_Hearing (Lear Presentation)</vt:lpstr>
      <vt:lpstr>14_Hearing (Lear Presentation)</vt:lpstr>
      <vt:lpstr>15_Hearing (Lear Presentation)</vt:lpstr>
      <vt:lpstr>16_Hearing (Lear Presentation)</vt:lpstr>
      <vt:lpstr>17_Hearing (Lear Presentation)</vt:lpstr>
      <vt:lpstr>18_Hearing (Lear Presentation)</vt:lpstr>
      <vt:lpstr>19_Hearing (Lear Presentation)</vt:lpstr>
      <vt:lpstr>20_Hearing (Lear Presentation)</vt:lpstr>
      <vt:lpstr>21_Hearing (Lear Presentation)</vt:lpstr>
      <vt:lpstr>22_Hearing (Lear Presentation)</vt:lpstr>
      <vt:lpstr>23_Hearing (Lear Presentation)</vt:lpstr>
      <vt:lpstr>24_Hearing (Lear Presentation)</vt:lpstr>
      <vt:lpstr>25_Hearing (Lear Presentation)</vt:lpstr>
      <vt:lpstr>26_Hearing (Lear Presentation)</vt:lpstr>
      <vt:lpstr>27_Hearing (Lear Presentation)</vt:lpstr>
      <vt:lpstr>28_Hearing (Lear Presentation)</vt:lpstr>
      <vt:lpstr>29_Hearing (Lear Presentation)</vt:lpstr>
      <vt:lpstr>30_Hearing (Lear Presentation)</vt:lpstr>
      <vt:lpstr>31_Hearing (Lear Presentation)</vt:lpstr>
      <vt:lpstr>32_Hearing (Lear Presentation)</vt:lpstr>
      <vt:lpstr>33_Hearing (Lear Presentation)</vt:lpstr>
      <vt:lpstr>34_Hearing (Lear Presentation)</vt:lpstr>
      <vt:lpstr>35_Hearing (Lear Presentation)</vt:lpstr>
      <vt:lpstr>36_Hearing (Lear Presentation)</vt:lpstr>
      <vt:lpstr>37_Hearing (Lear Presentation)</vt:lpstr>
      <vt:lpstr>38_Hearing (Lear Presentation)</vt:lpstr>
      <vt:lpstr>39_Hearing (Lear Presentation)</vt:lpstr>
      <vt:lpstr>40_Hearing (Lear Presentation)</vt:lpstr>
      <vt:lpstr>41_Hearing (Lear Presentation)</vt:lpstr>
      <vt:lpstr>42_Hearing (Lear Presentation)</vt:lpstr>
      <vt:lpstr>43_Hearing (Lear Presentation)</vt:lpstr>
      <vt:lpstr>Caso: Pasta di legno </vt:lpstr>
      <vt:lpstr>Indice</vt:lpstr>
      <vt:lpstr>Il prodotto</vt:lpstr>
      <vt:lpstr>Le imprese</vt:lpstr>
      <vt:lpstr>La prassi commerciale</vt:lpstr>
      <vt:lpstr>Prima ipotesi di infrazione</vt:lpstr>
      <vt:lpstr>Seconda ipotesi di infrazione</vt:lpstr>
      <vt:lpstr>Analisi della Corte: Sistema di annunci</vt:lpstr>
      <vt:lpstr>Analisi della Corte: Simultaneità</vt:lpstr>
      <vt:lpstr>Analisi della Corte: Identità di prezzi/1</vt:lpstr>
      <vt:lpstr>Analisi della Corte: Identità di prezzi/2</vt:lpstr>
      <vt:lpstr>Analisi della Corte: Standard probatorio</vt:lpstr>
      <vt:lpstr>Analisi della Corte: Conclusioni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Segnalazione  Atos Origin</dc:title>
  <dc:creator>Laura Ferrari Bravo</dc:creator>
  <cp:lastModifiedBy>Paolo Buccirossi</cp:lastModifiedBy>
  <cp:revision>765</cp:revision>
  <cp:lastPrinted>2013-06-17T12:23:07Z</cp:lastPrinted>
  <dcterms:created xsi:type="dcterms:W3CDTF">2006-04-26T08:46:12Z</dcterms:created>
  <dcterms:modified xsi:type="dcterms:W3CDTF">2014-10-07T14:24:11Z</dcterms:modified>
</cp:coreProperties>
</file>