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Override1.xml" ContentType="application/vnd.openxmlformats-officedocument.themeOverride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76" r:id="rId1"/>
  </p:sldMasterIdLst>
  <p:notesMasterIdLst>
    <p:notesMasterId r:id="rId22"/>
  </p:notesMasterIdLst>
  <p:handoutMasterIdLst>
    <p:handoutMasterId r:id="rId23"/>
  </p:handoutMasterIdLst>
  <p:sldIdLst>
    <p:sldId id="256" r:id="rId2"/>
    <p:sldId id="502" r:id="rId3"/>
    <p:sldId id="481" r:id="rId4"/>
    <p:sldId id="482" r:id="rId5"/>
    <p:sldId id="603" r:id="rId6"/>
    <p:sldId id="605" r:id="rId7"/>
    <p:sldId id="610" r:id="rId8"/>
    <p:sldId id="611" r:id="rId9"/>
    <p:sldId id="612" r:id="rId10"/>
    <p:sldId id="617" r:id="rId11"/>
    <p:sldId id="613" r:id="rId12"/>
    <p:sldId id="614" r:id="rId13"/>
    <p:sldId id="615" r:id="rId14"/>
    <p:sldId id="616" r:id="rId15"/>
    <p:sldId id="601" r:id="rId16"/>
    <p:sldId id="497" r:id="rId17"/>
    <p:sldId id="498" r:id="rId18"/>
    <p:sldId id="499" r:id="rId19"/>
    <p:sldId id="500" r:id="rId20"/>
    <p:sldId id="501" r:id="rId21"/>
  </p:sldIdLst>
  <p:sldSz cx="9144000" cy="6858000" type="screen4x3"/>
  <p:notesSz cx="7099300" cy="10234613"/>
  <p:defaultTextStyle>
    <a:defPPr>
      <a:defRPr lang="it-IT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CC00"/>
    <a:srgbClr val="FFFF66"/>
    <a:srgbClr val="DDDDDD"/>
    <a:srgbClr val="800000"/>
    <a:srgbClr val="94B6D2"/>
    <a:srgbClr val="0000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144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handoutMaster" Target="handoutMasters/handoutMaster1.xml"/><Relationship Id="rId28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7" Type="http://schemas.openxmlformats.org/officeDocument/2006/relationships/image" Target="../media/image10.wmf"/><Relationship Id="rId2" Type="http://schemas.openxmlformats.org/officeDocument/2006/relationships/image" Target="../media/image5.wmf"/><Relationship Id="rId1" Type="http://schemas.openxmlformats.org/officeDocument/2006/relationships/image" Target="../media/image4.wmf"/><Relationship Id="rId6" Type="http://schemas.openxmlformats.org/officeDocument/2006/relationships/image" Target="../media/image9.wmf"/><Relationship Id="rId5" Type="http://schemas.openxmlformats.org/officeDocument/2006/relationships/image" Target="../media/image8.wmf"/><Relationship Id="rId4" Type="http://schemas.openxmlformats.org/officeDocument/2006/relationships/image" Target="../media/image7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7" Type="http://schemas.openxmlformats.org/officeDocument/2006/relationships/image" Target="../media/image10.wmf"/><Relationship Id="rId2" Type="http://schemas.openxmlformats.org/officeDocument/2006/relationships/image" Target="../media/image5.wmf"/><Relationship Id="rId1" Type="http://schemas.openxmlformats.org/officeDocument/2006/relationships/image" Target="../media/image4.wmf"/><Relationship Id="rId6" Type="http://schemas.openxmlformats.org/officeDocument/2006/relationships/image" Target="../media/image9.wmf"/><Relationship Id="rId5" Type="http://schemas.openxmlformats.org/officeDocument/2006/relationships/image" Target="../media/image8.wmf"/><Relationship Id="rId4" Type="http://schemas.openxmlformats.org/officeDocument/2006/relationships/image" Target="../media/image7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7" Type="http://schemas.openxmlformats.org/officeDocument/2006/relationships/image" Target="../media/image10.wmf"/><Relationship Id="rId2" Type="http://schemas.openxmlformats.org/officeDocument/2006/relationships/image" Target="../media/image5.wmf"/><Relationship Id="rId1" Type="http://schemas.openxmlformats.org/officeDocument/2006/relationships/image" Target="../media/image4.wmf"/><Relationship Id="rId6" Type="http://schemas.openxmlformats.org/officeDocument/2006/relationships/image" Target="../media/image9.wmf"/><Relationship Id="rId5" Type="http://schemas.openxmlformats.org/officeDocument/2006/relationships/image" Target="../media/image8.wmf"/><Relationship Id="rId4" Type="http://schemas.openxmlformats.org/officeDocument/2006/relationships/image" Target="../media/image7.w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7" Type="http://schemas.openxmlformats.org/officeDocument/2006/relationships/image" Target="../media/image10.wmf"/><Relationship Id="rId2" Type="http://schemas.openxmlformats.org/officeDocument/2006/relationships/image" Target="../media/image5.wmf"/><Relationship Id="rId1" Type="http://schemas.openxmlformats.org/officeDocument/2006/relationships/image" Target="../media/image4.wmf"/><Relationship Id="rId6" Type="http://schemas.openxmlformats.org/officeDocument/2006/relationships/image" Target="../media/image9.wmf"/><Relationship Id="rId5" Type="http://schemas.openxmlformats.org/officeDocument/2006/relationships/image" Target="../media/image8.wmf"/><Relationship Id="rId4" Type="http://schemas.openxmlformats.org/officeDocument/2006/relationships/image" Target="../media/image7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7" Type="http://schemas.openxmlformats.org/officeDocument/2006/relationships/image" Target="../media/image10.wmf"/><Relationship Id="rId2" Type="http://schemas.openxmlformats.org/officeDocument/2006/relationships/image" Target="../media/image5.wmf"/><Relationship Id="rId1" Type="http://schemas.openxmlformats.org/officeDocument/2006/relationships/image" Target="../media/image4.wmf"/><Relationship Id="rId6" Type="http://schemas.openxmlformats.org/officeDocument/2006/relationships/image" Target="../media/image9.wmf"/><Relationship Id="rId5" Type="http://schemas.openxmlformats.org/officeDocument/2006/relationships/image" Target="../media/image8.wmf"/><Relationship Id="rId4" Type="http://schemas.openxmlformats.org/officeDocument/2006/relationships/image" Target="../media/image7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550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76575" cy="512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4768" tIns="47384" rIns="94768" bIns="47384" numCol="1" anchor="t" anchorCtr="0" compatLnSpc="1">
            <a:prstTxWarp prst="textNoShape">
              <a:avLst/>
            </a:prstTxWarp>
          </a:bodyPr>
          <a:lstStyle>
            <a:lvl1pPr defTabSz="947738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0550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4021138" y="0"/>
            <a:ext cx="3076575" cy="512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4768" tIns="47384" rIns="94768" bIns="47384" numCol="1" anchor="t" anchorCtr="0" compatLnSpc="1">
            <a:prstTxWarp prst="textNoShape">
              <a:avLst/>
            </a:prstTxWarp>
          </a:bodyPr>
          <a:lstStyle>
            <a:lvl1pPr algn="r" defTabSz="947738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fld id="{25A76C99-45EA-410D-BFCD-2780DC43AFBC}" type="datetimeFigureOut">
              <a:rPr lang="it-IT"/>
              <a:pPr>
                <a:defRPr/>
              </a:pPr>
              <a:t>11/03/2018</a:t>
            </a:fld>
            <a:endParaRPr lang="it-IT"/>
          </a:p>
        </p:txBody>
      </p:sp>
      <p:sp>
        <p:nvSpPr>
          <p:cNvPr id="40550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720263"/>
            <a:ext cx="3076575" cy="512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4768" tIns="47384" rIns="94768" bIns="47384" numCol="1" anchor="b" anchorCtr="0" compatLnSpc="1">
            <a:prstTxWarp prst="textNoShape">
              <a:avLst/>
            </a:prstTxWarp>
          </a:bodyPr>
          <a:lstStyle>
            <a:lvl1pPr defTabSz="947738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0550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4021138" y="9720263"/>
            <a:ext cx="3076575" cy="512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4768" tIns="47384" rIns="94768" bIns="47384" numCol="1" anchor="b" anchorCtr="0" compatLnSpc="1">
            <a:prstTxWarp prst="textNoShape">
              <a:avLst/>
            </a:prstTxWarp>
          </a:bodyPr>
          <a:lstStyle>
            <a:lvl1pPr algn="r" defTabSz="947738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fld id="{2E14085B-83E4-42B3-9750-3F0B3D157C80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00237295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 bwMode="auto">
          <a:xfrm>
            <a:off x="0" y="0"/>
            <a:ext cx="3076575" cy="512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4768" tIns="47384" rIns="94768" bIns="47384" numCol="1" anchor="t" anchorCtr="0" compatLnSpc="1">
            <a:prstTxWarp prst="textNoShape">
              <a:avLst/>
            </a:prstTxWarp>
          </a:bodyPr>
          <a:lstStyle>
            <a:lvl1pPr defTabSz="947738">
              <a:defRPr sz="1200">
                <a:latin typeface="Calibri" pitchFamily="34" charset="0"/>
                <a:cs typeface="+mn-cs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 bwMode="auto">
          <a:xfrm>
            <a:off x="4021138" y="0"/>
            <a:ext cx="3076575" cy="512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4768" tIns="47384" rIns="94768" bIns="47384" numCol="1" anchor="t" anchorCtr="0" compatLnSpc="1">
            <a:prstTxWarp prst="textNoShape">
              <a:avLst/>
            </a:prstTxWarp>
          </a:bodyPr>
          <a:lstStyle>
            <a:lvl1pPr algn="r" defTabSz="947738">
              <a:defRPr sz="1200">
                <a:latin typeface="Calibri" pitchFamily="34" charset="0"/>
                <a:cs typeface="+mn-cs"/>
              </a:defRPr>
            </a:lvl1pPr>
          </a:lstStyle>
          <a:p>
            <a:pPr>
              <a:defRPr/>
            </a:pPr>
            <a:fld id="{099AE59B-A105-46F8-9FB8-0B8EFF712CC5}" type="datetimeFigureOut">
              <a:rPr lang="it-IT"/>
              <a:pPr>
                <a:defRPr/>
              </a:pPr>
              <a:t>11/03/2018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990600" y="768350"/>
            <a:ext cx="5118100" cy="38369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it-IT" noProof="0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 bwMode="auto">
          <a:xfrm>
            <a:off x="709613" y="4860925"/>
            <a:ext cx="5680075" cy="4605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4768" tIns="47384" rIns="94768" bIns="47384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noProof="0"/>
              <a:t>Fare clic per modificare stili del testo dello schema</a:t>
            </a:r>
          </a:p>
          <a:p>
            <a:pPr lvl="1"/>
            <a:r>
              <a:rPr lang="it-IT" noProof="0"/>
              <a:t>Secondo livello</a:t>
            </a:r>
          </a:p>
          <a:p>
            <a:pPr lvl="2"/>
            <a:r>
              <a:rPr lang="it-IT" noProof="0"/>
              <a:t>Terzo livello</a:t>
            </a:r>
          </a:p>
          <a:p>
            <a:pPr lvl="3"/>
            <a:r>
              <a:rPr lang="it-IT" noProof="0"/>
              <a:t>Quarto livello</a:t>
            </a:r>
          </a:p>
          <a:p>
            <a:pPr lvl="4"/>
            <a:r>
              <a:rPr lang="it-IT" noProof="0"/>
              <a:t>Quinto livello</a:t>
            </a: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 bwMode="auto">
          <a:xfrm>
            <a:off x="0" y="9720263"/>
            <a:ext cx="3076575" cy="512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4768" tIns="47384" rIns="94768" bIns="47384" numCol="1" anchor="b" anchorCtr="0" compatLnSpc="1">
            <a:prstTxWarp prst="textNoShape">
              <a:avLst/>
            </a:prstTxWarp>
          </a:bodyPr>
          <a:lstStyle>
            <a:lvl1pPr defTabSz="947738">
              <a:defRPr sz="1200">
                <a:latin typeface="Calibri" pitchFamily="34" charset="0"/>
                <a:cs typeface="+mn-cs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 bwMode="auto">
          <a:xfrm>
            <a:off x="4021138" y="9720263"/>
            <a:ext cx="3076575" cy="512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4768" tIns="47384" rIns="94768" bIns="47384" numCol="1" anchor="b" anchorCtr="0" compatLnSpc="1">
            <a:prstTxWarp prst="textNoShape">
              <a:avLst/>
            </a:prstTxWarp>
          </a:bodyPr>
          <a:lstStyle>
            <a:lvl1pPr algn="r" defTabSz="947738">
              <a:defRPr sz="1200">
                <a:latin typeface="Calibri" pitchFamily="34" charset="0"/>
                <a:cs typeface="+mn-cs"/>
              </a:defRPr>
            </a:lvl1pPr>
          </a:lstStyle>
          <a:p>
            <a:pPr>
              <a:defRPr/>
            </a:pPr>
            <a:fld id="{1D755522-5B93-4C43-94AF-7F989E423636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52497739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992188" y="768350"/>
            <a:ext cx="5114925" cy="3836988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5779" name="Segnaposto note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it-IT"/>
          </a:p>
        </p:txBody>
      </p:sp>
      <p:sp>
        <p:nvSpPr>
          <p:cNvPr id="75780" name="Segnaposto numero diapositiva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DB1E827-6671-46B8-9E15-40B4ED015A84}" type="slidenum">
              <a:rPr lang="it-IT" smtClean="0"/>
              <a:pPr/>
              <a:t>1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84808553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992188" y="768350"/>
            <a:ext cx="5114925" cy="3836988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7827" name="Rectangle 3"/>
          <p:cNvSpPr>
            <a:spLocks noGrp="1"/>
          </p:cNvSpPr>
          <p:nvPr>
            <p:ph type="body" idx="1"/>
          </p:nvPr>
        </p:nvSpPr>
        <p:spPr>
          <a:xfrm>
            <a:off x="946150" y="4860925"/>
            <a:ext cx="5207000" cy="4605338"/>
          </a:xfrm>
          <a:noFill/>
          <a:ln/>
        </p:spPr>
        <p:txBody>
          <a:bodyPr/>
          <a:lstStyle/>
          <a:p>
            <a:pPr eaLnBrk="1" hangingPunct="1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16674662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31EA462-1E2A-4B03-AE28-5A0389EF09FA}" type="slidenum">
              <a:rPr lang="it-IT"/>
              <a:pPr/>
              <a:t>3</a:t>
            </a:fld>
            <a:endParaRPr lang="it-IT"/>
          </a:p>
        </p:txBody>
      </p:sp>
      <p:sp>
        <p:nvSpPr>
          <p:cNvPr id="3051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92188" y="768350"/>
            <a:ext cx="5114925" cy="3836988"/>
          </a:xfrm>
          <a:ln/>
        </p:spPr>
      </p:sp>
      <p:sp>
        <p:nvSpPr>
          <p:cNvPr id="3051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68016569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44717CC-9867-4DC2-9B5A-7F9B32C32EA0}" type="slidenum">
              <a:rPr lang="it-IT"/>
              <a:pPr/>
              <a:t>4</a:t>
            </a:fld>
            <a:endParaRPr lang="it-IT"/>
          </a:p>
        </p:txBody>
      </p:sp>
      <p:sp>
        <p:nvSpPr>
          <p:cNvPr id="3072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92188" y="768350"/>
            <a:ext cx="5114925" cy="3836988"/>
          </a:xfrm>
          <a:ln/>
        </p:spPr>
      </p:sp>
      <p:sp>
        <p:nvSpPr>
          <p:cNvPr id="3072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01806594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Segnaposto immagine diapositiva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992188" y="768350"/>
            <a:ext cx="5114925" cy="3836988"/>
          </a:xfrm>
          <a:ln/>
        </p:spPr>
      </p:sp>
      <p:sp>
        <p:nvSpPr>
          <p:cNvPr id="70659" name="Segnaposto note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it-IT"/>
          </a:p>
        </p:txBody>
      </p:sp>
      <p:sp>
        <p:nvSpPr>
          <p:cNvPr id="70660" name="Segnaposto numero diapositiva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233ECD5-8482-430E-9C38-7D2C7FB8E969}" type="slidenum">
              <a:rPr lang="it-IT" smtClean="0"/>
              <a:pPr/>
              <a:t>5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1458604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Segnaposto immagine diapositiva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992188" y="768350"/>
            <a:ext cx="5114925" cy="3836988"/>
          </a:xfrm>
          <a:ln/>
        </p:spPr>
      </p:sp>
      <p:sp>
        <p:nvSpPr>
          <p:cNvPr id="98307" name="Segnaposto note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it-IT"/>
          </a:p>
        </p:txBody>
      </p:sp>
      <p:sp>
        <p:nvSpPr>
          <p:cNvPr id="98308" name="Segnaposto numero diapositiva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A248411-259C-4B79-BF5C-EDAD8D09F54A}" type="slidenum">
              <a:rPr lang="it-IT" smtClean="0"/>
              <a:pPr/>
              <a:t>6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70239280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Segnaposto immagine diapositiva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992188" y="768350"/>
            <a:ext cx="5114925" cy="3836988"/>
          </a:xfrm>
          <a:ln/>
        </p:spPr>
      </p:sp>
      <p:sp>
        <p:nvSpPr>
          <p:cNvPr id="70659" name="Segnaposto note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it-IT"/>
          </a:p>
        </p:txBody>
      </p:sp>
      <p:sp>
        <p:nvSpPr>
          <p:cNvPr id="70660" name="Segnaposto numero diapositiva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233ECD5-8482-430E-9C38-7D2C7FB8E969}" type="slidenum">
              <a:rPr lang="it-IT" smtClean="0"/>
              <a:pPr/>
              <a:t>7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51346514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Segnaposto immagine diapositiva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992188" y="768350"/>
            <a:ext cx="5114925" cy="3836988"/>
          </a:xfrm>
          <a:ln/>
        </p:spPr>
      </p:sp>
      <p:sp>
        <p:nvSpPr>
          <p:cNvPr id="70659" name="Segnaposto note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it-IT"/>
          </a:p>
        </p:txBody>
      </p:sp>
      <p:sp>
        <p:nvSpPr>
          <p:cNvPr id="70660" name="Segnaposto numero diapositiva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233ECD5-8482-430E-9C38-7D2C7FB8E969}" type="slidenum">
              <a:rPr lang="it-IT" smtClean="0"/>
              <a:pPr/>
              <a:t>8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56284011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Segnaposto immagine diapositiva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992188" y="768350"/>
            <a:ext cx="5114925" cy="3836988"/>
          </a:xfrm>
          <a:ln/>
        </p:spPr>
      </p:sp>
      <p:sp>
        <p:nvSpPr>
          <p:cNvPr id="70659" name="Segnaposto note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it-IT"/>
          </a:p>
        </p:txBody>
      </p:sp>
      <p:sp>
        <p:nvSpPr>
          <p:cNvPr id="70660" name="Segnaposto numero diapositiva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233ECD5-8482-430E-9C38-7D2C7FB8E969}" type="slidenum">
              <a:rPr lang="it-IT" smtClean="0"/>
              <a:pPr/>
              <a:t>9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79176046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992188" y="768350"/>
            <a:ext cx="5114925" cy="3836988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7827" name="Rectangle 3"/>
          <p:cNvSpPr>
            <a:spLocks noGrp="1"/>
          </p:cNvSpPr>
          <p:nvPr>
            <p:ph type="body" idx="1"/>
          </p:nvPr>
        </p:nvSpPr>
        <p:spPr>
          <a:xfrm>
            <a:off x="946150" y="4860925"/>
            <a:ext cx="5207000" cy="4605338"/>
          </a:xfrm>
          <a:noFill/>
          <a:ln/>
        </p:spPr>
        <p:txBody>
          <a:bodyPr/>
          <a:lstStyle/>
          <a:p>
            <a:pPr eaLnBrk="1" hangingPunct="1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15637613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Segnaposto immagine diapositiva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992188" y="768350"/>
            <a:ext cx="5114925" cy="3836988"/>
          </a:xfrm>
          <a:ln/>
        </p:spPr>
      </p:sp>
      <p:sp>
        <p:nvSpPr>
          <p:cNvPr id="98307" name="Segnaposto note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it-IT"/>
          </a:p>
        </p:txBody>
      </p:sp>
      <p:sp>
        <p:nvSpPr>
          <p:cNvPr id="98308" name="Segnaposto numero diapositiva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A248411-259C-4B79-BF5C-EDAD8D09F54A}" type="slidenum">
              <a:rPr lang="it-IT" smtClean="0"/>
              <a:pPr/>
              <a:t>11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24041009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Segnaposto immagine diapositiva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992188" y="768350"/>
            <a:ext cx="5114925" cy="3836988"/>
          </a:xfrm>
          <a:ln/>
        </p:spPr>
      </p:sp>
      <p:sp>
        <p:nvSpPr>
          <p:cNvPr id="70659" name="Segnaposto note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it-IT"/>
          </a:p>
        </p:txBody>
      </p:sp>
      <p:sp>
        <p:nvSpPr>
          <p:cNvPr id="70660" name="Segnaposto numero diapositiva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233ECD5-8482-430E-9C38-7D2C7FB8E969}" type="slidenum">
              <a:rPr lang="it-IT" smtClean="0"/>
              <a:pPr/>
              <a:t>12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02055071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Segnaposto immagine diapositiva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992188" y="768350"/>
            <a:ext cx="5114925" cy="3836988"/>
          </a:xfrm>
          <a:ln/>
        </p:spPr>
      </p:sp>
      <p:sp>
        <p:nvSpPr>
          <p:cNvPr id="70659" name="Segnaposto note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it-IT"/>
          </a:p>
        </p:txBody>
      </p:sp>
      <p:sp>
        <p:nvSpPr>
          <p:cNvPr id="70660" name="Segnaposto numero diapositiva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233ECD5-8482-430E-9C38-7D2C7FB8E969}" type="slidenum">
              <a:rPr lang="it-IT" smtClean="0"/>
              <a:pPr/>
              <a:t>13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84219598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Segnaposto immagine diapositiva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992188" y="768350"/>
            <a:ext cx="5114925" cy="3836988"/>
          </a:xfrm>
          <a:ln/>
        </p:spPr>
      </p:sp>
      <p:sp>
        <p:nvSpPr>
          <p:cNvPr id="70659" name="Segnaposto note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it-IT"/>
          </a:p>
        </p:txBody>
      </p:sp>
      <p:sp>
        <p:nvSpPr>
          <p:cNvPr id="70660" name="Segnaposto numero diapositiva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233ECD5-8482-430E-9C38-7D2C7FB8E969}" type="slidenum">
              <a:rPr lang="it-IT" smtClean="0"/>
              <a:pPr/>
              <a:t>14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06028938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14D3EBDB-76D7-EB40-BAD5-A6BD3E186EFA}" type="slidenum">
              <a:rPr lang="it-IT"/>
              <a:pPr>
                <a:defRPr/>
              </a:pPr>
              <a:t>15</a:t>
            </a:fld>
            <a:endParaRPr lang="it-IT"/>
          </a:p>
        </p:txBody>
      </p:sp>
      <p:sp>
        <p:nvSpPr>
          <p:cNvPr id="3891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92188" y="768350"/>
            <a:ext cx="5114925" cy="3836988"/>
          </a:xfrm>
          <a:ln/>
          <a:extLs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389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09930" y="4861441"/>
            <a:ext cx="5679440" cy="4605576"/>
          </a:xfrm>
        </p:spPr>
        <p:txBody>
          <a:bodyPr/>
          <a:lstStyle/>
          <a:p>
            <a:pPr eaLnBrk="1" hangingPunct="1">
              <a:defRPr/>
            </a:pPr>
            <a:endParaRPr lang="en-US"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4014275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B933BAE-02C0-4C1E-89F1-E2A55F751B78}" type="slidenum">
              <a:rPr lang="it-IT"/>
              <a:pPr/>
              <a:t>16</a:t>
            </a:fld>
            <a:endParaRPr lang="it-IT"/>
          </a:p>
        </p:txBody>
      </p:sp>
      <p:sp>
        <p:nvSpPr>
          <p:cNvPr id="3112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92188" y="768350"/>
            <a:ext cx="5114925" cy="3836988"/>
          </a:xfrm>
          <a:ln/>
        </p:spPr>
      </p:sp>
      <p:sp>
        <p:nvSpPr>
          <p:cNvPr id="3112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04591664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5834B44-2D69-4C29-BC34-ABC5CB786983}" type="slidenum">
              <a:rPr lang="it-IT"/>
              <a:pPr/>
              <a:t>17</a:t>
            </a:fld>
            <a:endParaRPr lang="it-IT"/>
          </a:p>
        </p:txBody>
      </p:sp>
      <p:sp>
        <p:nvSpPr>
          <p:cNvPr id="3645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92188" y="768350"/>
            <a:ext cx="5114925" cy="3836988"/>
          </a:xfrm>
          <a:ln/>
        </p:spPr>
      </p:sp>
      <p:sp>
        <p:nvSpPr>
          <p:cNvPr id="3645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810294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9222DA5-C393-42AD-9A2E-ECB55C7C5712}" type="slidenum">
              <a:rPr lang="it-IT"/>
              <a:pPr/>
              <a:t>18</a:t>
            </a:fld>
            <a:endParaRPr lang="it-IT"/>
          </a:p>
        </p:txBody>
      </p:sp>
      <p:sp>
        <p:nvSpPr>
          <p:cNvPr id="3584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92188" y="768350"/>
            <a:ext cx="5114925" cy="3836988"/>
          </a:xfrm>
          <a:ln/>
        </p:spPr>
      </p:sp>
      <p:sp>
        <p:nvSpPr>
          <p:cNvPr id="3584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72623171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CD24FE7-6A8F-44C4-8359-6A607A0C0E97}" type="slidenum">
              <a:rPr lang="it-IT"/>
              <a:pPr/>
              <a:t>19</a:t>
            </a:fld>
            <a:endParaRPr lang="it-IT"/>
          </a:p>
        </p:txBody>
      </p:sp>
      <p:sp>
        <p:nvSpPr>
          <p:cNvPr id="3624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92188" y="768350"/>
            <a:ext cx="5114925" cy="3836988"/>
          </a:xfrm>
          <a:ln/>
        </p:spPr>
      </p:sp>
      <p:sp>
        <p:nvSpPr>
          <p:cNvPr id="3624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71349471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63F0973-3578-4D7F-8F81-77264AE3357E}" type="slidenum">
              <a:rPr lang="it-IT"/>
              <a:pPr/>
              <a:t>20</a:t>
            </a:fld>
            <a:endParaRPr lang="it-IT"/>
          </a:p>
        </p:txBody>
      </p:sp>
      <p:sp>
        <p:nvSpPr>
          <p:cNvPr id="3604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92188" y="768350"/>
            <a:ext cx="5114925" cy="3836988"/>
          </a:xfrm>
          <a:ln/>
        </p:spPr>
      </p:sp>
      <p:sp>
        <p:nvSpPr>
          <p:cNvPr id="3604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7809575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titol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6"/>
          <p:cNvSpPr/>
          <p:nvPr/>
        </p:nvSpPr>
        <p:spPr bwMode="white">
          <a:xfrm>
            <a:off x="0" y="5970588"/>
            <a:ext cx="9144000" cy="887412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Rettangolo 9"/>
          <p:cNvSpPr/>
          <p:nvPr/>
        </p:nvSpPr>
        <p:spPr>
          <a:xfrm>
            <a:off x="-9525" y="6053138"/>
            <a:ext cx="2249488" cy="7127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ettangolo 10"/>
          <p:cNvSpPr/>
          <p:nvPr/>
        </p:nvSpPr>
        <p:spPr>
          <a:xfrm>
            <a:off x="2359025" y="6043613"/>
            <a:ext cx="6784975" cy="7143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Titolo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lang="it-IT"/>
              <a:t>Fare clic per modificare lo stile del titolo</a:t>
            </a:r>
            <a:endParaRPr lang="en-US"/>
          </a:p>
        </p:txBody>
      </p:sp>
      <p:sp>
        <p:nvSpPr>
          <p:cNvPr id="9" name="Sottotitolo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it-IT"/>
              <a:t>Fare clic per modificare lo stile del sottotitolo dello schema</a:t>
            </a:r>
            <a:endParaRPr lang="en-US"/>
          </a:p>
        </p:txBody>
      </p:sp>
      <p:sp>
        <p:nvSpPr>
          <p:cNvPr id="7" name="Segnaposto data 27"/>
          <p:cNvSpPr>
            <a:spLocks noGrp="1"/>
          </p:cNvSpPr>
          <p:nvPr>
            <p:ph type="dt" sz="half" idx="10"/>
          </p:nvPr>
        </p:nvSpPr>
        <p:spPr>
          <a:xfrm>
            <a:off x="76200" y="6069013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D6D857E8-1FA5-4668-9C5A-23009549697F}" type="datetime1">
              <a:rPr lang="it-IT"/>
              <a:pPr>
                <a:defRPr/>
              </a:pPr>
              <a:t>11/03/2018</a:t>
            </a:fld>
            <a:endParaRPr lang="it-IT"/>
          </a:p>
        </p:txBody>
      </p:sp>
      <p:sp>
        <p:nvSpPr>
          <p:cNvPr id="10" name="Segnaposto piè di pagina 16"/>
          <p:cNvSpPr>
            <a:spLocks noGrp="1"/>
          </p:cNvSpPr>
          <p:nvPr>
            <p:ph type="ftr" sz="quarter" idx="11"/>
          </p:nvPr>
        </p:nvSpPr>
        <p:spPr>
          <a:xfrm>
            <a:off x="2085975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1" name="Segnaposto numero diapositiva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9B1E1AA4-1A08-4DB1-A3DE-D58CC3469F8F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lang="it-IT"/>
              <a:t>Fare clic per modificare lo stile del titolo</a:t>
            </a:r>
            <a:endParaRPr lang="en-US"/>
          </a:p>
        </p:txBody>
      </p:sp>
      <p:sp>
        <p:nvSpPr>
          <p:cNvPr id="8" name="Segnaposto contenuto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/>
          </a:p>
        </p:txBody>
      </p:sp>
      <p:sp>
        <p:nvSpPr>
          <p:cNvPr id="4" name="Segnaposto data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BE2860-6809-4F09-AB26-D2AD10C6A14C}" type="datetime1">
              <a:rPr lang="it-IT"/>
              <a:pPr>
                <a:defRPr/>
              </a:pPr>
              <a:t>11/03/2018</a:t>
            </a:fld>
            <a:endParaRPr lang="it-IT"/>
          </a:p>
        </p:txBody>
      </p:sp>
      <p:sp>
        <p:nvSpPr>
          <p:cNvPr id="5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egnaposto numero diapositiva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330AE9-5988-43BD-8F78-D916A1B2D62C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Intestazione sezion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Rettangolo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ettangolo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lang="it-IT"/>
              <a:t>Fare clic per modificare lo stile del titolo</a:t>
            </a:r>
            <a:endParaRPr lang="en-US"/>
          </a:p>
        </p:txBody>
      </p:sp>
      <p:sp>
        <p:nvSpPr>
          <p:cNvPr id="7" name="Segnaposto data 1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F2BFAC-669F-42E5-AE15-47EA8E7D809C}" type="datetime1">
              <a:rPr lang="it-IT"/>
              <a:pPr>
                <a:defRPr/>
              </a:pPr>
              <a:t>11/03/2018</a:t>
            </a:fld>
            <a:endParaRPr lang="it-IT"/>
          </a:p>
        </p:txBody>
      </p:sp>
      <p:sp>
        <p:nvSpPr>
          <p:cNvPr id="8" name="Segnaposto numero diapositiva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5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29012916-26E4-4FE7-8D65-203A34E71B83}" type="slidenum">
              <a:rPr lang="it-IT"/>
              <a:pPr>
                <a:defRPr/>
              </a:pPr>
              <a:t>‹N›</a:t>
            </a:fld>
            <a:endParaRPr lang="it-IT"/>
          </a:p>
        </p:txBody>
      </p:sp>
      <p:sp>
        <p:nvSpPr>
          <p:cNvPr id="9" name="Segnaposto piè di pagina 13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  <a:endParaRPr lang="en-US"/>
          </a:p>
        </p:txBody>
      </p:sp>
      <p:sp>
        <p:nvSpPr>
          <p:cNvPr id="9" name="Segnaposto contenuto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/>
          </a:p>
        </p:txBody>
      </p:sp>
      <p:sp>
        <p:nvSpPr>
          <p:cNvPr id="11" name="Segnaposto contenuto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/>
          </a:p>
        </p:txBody>
      </p:sp>
      <p:sp>
        <p:nvSpPr>
          <p:cNvPr id="5" name="Segnaposto data 7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632B1BFC-92B2-4747-ABD9-7A277D9CF00F}" type="datetime1">
              <a:rPr lang="it-IT"/>
              <a:pPr>
                <a:defRPr/>
              </a:pPr>
              <a:t>11/03/2018</a:t>
            </a:fld>
            <a:endParaRPr lang="it-IT"/>
          </a:p>
        </p:txBody>
      </p:sp>
      <p:sp>
        <p:nvSpPr>
          <p:cNvPr id="6" name="Segnaposto numero diapositiva 9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F20CF6E4-64F2-4FD7-A89D-7AAD85B8B6D0}" type="slidenum">
              <a:rPr lang="it-IT"/>
              <a:pPr>
                <a:defRPr/>
              </a:pPr>
              <a:t>‹N›</a:t>
            </a:fld>
            <a:endParaRPr lang="it-IT"/>
          </a:p>
        </p:txBody>
      </p:sp>
      <p:sp>
        <p:nvSpPr>
          <p:cNvPr id="7" name="Segnaposto piè di pagina 11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</a:t>
            </a:r>
            <a:endParaRPr lang="en-US"/>
          </a:p>
        </p:txBody>
      </p:sp>
      <p:sp>
        <p:nvSpPr>
          <p:cNvPr id="11" name="Segnaposto contenuto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/>
          </a:p>
        </p:txBody>
      </p:sp>
      <p:sp>
        <p:nvSpPr>
          <p:cNvPr id="13" name="Segnaposto contenuto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/>
          </a:p>
        </p:txBody>
      </p:sp>
      <p:sp>
        <p:nvSpPr>
          <p:cNvPr id="16" name="Segnaposto testo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15" name="Segnaposto testo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7" name="Segnaposto data 9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5C567D98-4181-425F-A71E-CC803D33BED7}" type="datetime1">
              <a:rPr lang="it-IT"/>
              <a:pPr>
                <a:defRPr/>
              </a:pPr>
              <a:t>11/03/2018</a:t>
            </a:fld>
            <a:endParaRPr lang="it-IT"/>
          </a:p>
        </p:txBody>
      </p:sp>
      <p:sp>
        <p:nvSpPr>
          <p:cNvPr id="8" name="Segnaposto numero diapositiva 11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6623DC17-E027-4F17-AB9B-F15DE8734903}" type="slidenum">
              <a:rPr lang="it-IT"/>
              <a:pPr>
                <a:defRPr/>
              </a:pPr>
              <a:t>‹N›</a:t>
            </a:fld>
            <a:endParaRPr lang="it-IT"/>
          </a:p>
        </p:txBody>
      </p:sp>
      <p:sp>
        <p:nvSpPr>
          <p:cNvPr id="9" name="Segnaposto piè di pagina 13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  <a:endParaRPr lang="en-US"/>
          </a:p>
        </p:txBody>
      </p:sp>
      <p:sp>
        <p:nvSpPr>
          <p:cNvPr id="3" name="Segnaposto data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406BC1-EA25-4CCB-995D-D2FC3A17CDB8}" type="datetime1">
              <a:rPr lang="it-IT"/>
              <a:pPr>
                <a:defRPr/>
              </a:pPr>
              <a:t>11/03/2018</a:t>
            </a:fld>
            <a:endParaRPr lang="it-IT"/>
          </a:p>
        </p:txBody>
      </p:sp>
      <p:sp>
        <p:nvSpPr>
          <p:cNvPr id="4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Segnaposto numero diapositiva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6A7A6D-33B5-4FDF-B03B-BF78F251B520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/>
          <a:lstStyle>
            <a:lvl1pPr algn="l">
              <a:buNone/>
              <a:defRPr sz="4400" b="0"/>
            </a:lvl1pPr>
          </a:lstStyle>
          <a:p>
            <a:r>
              <a:rPr lang="it-IT"/>
              <a:t>Fare clic per modificare lo stile del titolo</a:t>
            </a:r>
            <a:endParaRPr lang="en-US"/>
          </a:p>
        </p:txBody>
      </p:sp>
      <p:sp>
        <p:nvSpPr>
          <p:cNvPr id="3" name="Segnaposto testo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9" name="Segnaposto contenuto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/>
          </a:p>
        </p:txBody>
      </p:sp>
      <p:sp>
        <p:nvSpPr>
          <p:cNvPr id="5" name="Segnaposto data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F1652F-3997-4135-9669-CC98414E4255}" type="datetime1">
              <a:rPr lang="it-IT"/>
              <a:pPr>
                <a:defRPr/>
              </a:pPr>
              <a:t>11/03/2018</a:t>
            </a:fld>
            <a:endParaRPr lang="it-IT"/>
          </a:p>
        </p:txBody>
      </p:sp>
      <p:sp>
        <p:nvSpPr>
          <p:cNvPr id="6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Segnaposto numero diapositiva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3206DE-DEE6-4932-BCDB-B6C7D4F17EC8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magine con didascalia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tangolo 7"/>
          <p:cNvSpPr/>
          <p:nvPr/>
        </p:nvSpPr>
        <p:spPr bwMode="white">
          <a:xfrm>
            <a:off x="-9525" y="4572000"/>
            <a:ext cx="9144000" cy="887413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ettangolo 8"/>
          <p:cNvSpPr/>
          <p:nvPr/>
        </p:nvSpPr>
        <p:spPr>
          <a:xfrm>
            <a:off x="-9525" y="4664075"/>
            <a:ext cx="1463675" cy="712788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Rettangolo 9"/>
          <p:cNvSpPr/>
          <p:nvPr/>
        </p:nvSpPr>
        <p:spPr>
          <a:xfrm>
            <a:off x="1544638" y="4654550"/>
            <a:ext cx="7599362" cy="712788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Rettangolo 10"/>
          <p:cNvSpPr/>
          <p:nvPr/>
        </p:nvSpPr>
        <p:spPr bwMode="white">
          <a:xfrm>
            <a:off x="1447800" y="0"/>
            <a:ext cx="100013" cy="6867525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it-IT"/>
              <a:t>Fare clic per modificare lo stile del titolo</a:t>
            </a:r>
            <a:endParaRPr lang="en-US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it-IT" noProof="0"/>
              <a:t>Fare clic sull'icona per inserire un'immagine</a:t>
            </a:r>
            <a:endParaRPr lang="en-US" noProof="0" dirty="0"/>
          </a:p>
        </p:txBody>
      </p:sp>
      <p:sp>
        <p:nvSpPr>
          <p:cNvPr id="9" name="Segnaposto data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F892064D-4EE1-441D-8634-FDE32AB23998}" type="datetime1">
              <a:rPr lang="it-IT"/>
              <a:pPr>
                <a:defRPr/>
              </a:pPr>
              <a:t>11/03/2018</a:t>
            </a:fld>
            <a:endParaRPr lang="it-IT"/>
          </a:p>
        </p:txBody>
      </p:sp>
      <p:sp>
        <p:nvSpPr>
          <p:cNvPr id="10" name="Segnaposto numero diapositiva 12"/>
          <p:cNvSpPr>
            <a:spLocks noGrp="1"/>
          </p:cNvSpPr>
          <p:nvPr>
            <p:ph type="sldNum" sz="quarter" idx="11"/>
          </p:nvPr>
        </p:nvSpPr>
        <p:spPr>
          <a:xfrm>
            <a:off x="0" y="4667250"/>
            <a:ext cx="1447800" cy="663575"/>
          </a:xfrm>
        </p:spPr>
        <p:txBody>
          <a:bodyPr rtlCol="0"/>
          <a:lstStyle>
            <a:lvl1pPr>
              <a:defRPr sz="2800"/>
            </a:lvl1pPr>
          </a:lstStyle>
          <a:p>
            <a:pPr>
              <a:defRPr/>
            </a:pPr>
            <a:fld id="{09C1F72C-5BC4-4BE5-AE81-3C9E96118369}" type="slidenum">
              <a:rPr lang="it-IT"/>
              <a:pPr>
                <a:defRPr/>
              </a:pPr>
              <a:t>‹N›</a:t>
            </a:fld>
            <a:endParaRPr lang="it-IT"/>
          </a:p>
        </p:txBody>
      </p:sp>
      <p:sp>
        <p:nvSpPr>
          <p:cNvPr id="11" name="Segnaposto piè di pagina 13"/>
          <p:cNvSpPr>
            <a:spLocks noGrp="1"/>
          </p:cNvSpPr>
          <p:nvPr>
            <p:ph type="ftr" sz="quarter" idx="12"/>
          </p:nvPr>
        </p:nvSpPr>
        <p:spPr>
          <a:xfrm>
            <a:off x="1600200" y="6248400"/>
            <a:ext cx="4572000" cy="365125"/>
          </a:xfrm>
        </p:spPr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  <a:endParaRPr lang="en-US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/>
          </a:p>
        </p:txBody>
      </p:sp>
      <p:sp>
        <p:nvSpPr>
          <p:cNvPr id="4" name="Segnaposto data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F43146-7FC1-4ECC-9763-7DDE690EABCC}" type="datetime1">
              <a:rPr lang="it-IT"/>
              <a:pPr>
                <a:defRPr/>
              </a:pPr>
              <a:t>11/03/2018</a:t>
            </a:fld>
            <a:endParaRPr lang="it-IT"/>
          </a:p>
        </p:txBody>
      </p:sp>
      <p:sp>
        <p:nvSpPr>
          <p:cNvPr id="5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egnaposto numero diapositiva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97F815-F787-492A-9649-14FFDAE77BCB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6"/>
          <p:cNvSpPr/>
          <p:nvPr/>
        </p:nvSpPr>
        <p:spPr bwMode="white">
          <a:xfrm>
            <a:off x="6096000" y="0"/>
            <a:ext cx="320675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Rettangolo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ettangolo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  <a:endParaRPr lang="en-US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/>
          </a:p>
        </p:txBody>
      </p:sp>
      <p:sp>
        <p:nvSpPr>
          <p:cNvPr id="7" name="Segnaposto data 3"/>
          <p:cNvSpPr>
            <a:spLocks noGrp="1"/>
          </p:cNvSpPr>
          <p:nvPr>
            <p:ph type="dt" sz="half" idx="10"/>
          </p:nvPr>
        </p:nvSpPr>
        <p:spPr>
          <a:xfrm>
            <a:off x="6553200" y="6248400"/>
            <a:ext cx="2209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B3820E-7CB1-416F-BE3B-918B497BF642}" type="datetime1">
              <a:rPr lang="it-IT"/>
              <a:pPr>
                <a:defRPr/>
              </a:pPr>
              <a:t>11/03/2018</a:t>
            </a:fld>
            <a:endParaRPr lang="it-IT"/>
          </a:p>
        </p:txBody>
      </p:sp>
      <p:sp>
        <p:nvSpPr>
          <p:cNvPr id="8" name="Segnaposto piè di pagina 4"/>
          <p:cNvSpPr>
            <a:spLocks noGrp="1"/>
          </p:cNvSpPr>
          <p:nvPr>
            <p:ph type="ftr" sz="quarter" idx="11"/>
          </p:nvPr>
        </p:nvSpPr>
        <p:spPr>
          <a:xfrm>
            <a:off x="457200" y="6248400"/>
            <a:ext cx="5573713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9" name="Segnaposto numero diapositiva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FF83EA-A100-4E9D-B0A4-C44A737154DC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hf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it-IT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612775" y="1600200"/>
            <a:ext cx="8153400" cy="4525963"/>
          </a:xfrm>
        </p:spPr>
        <p:txBody>
          <a:bodyPr/>
          <a:lstStyle/>
          <a:p>
            <a:pPr lvl="0"/>
            <a:endParaRPr lang="it-IT" noProof="0"/>
          </a:p>
        </p:txBody>
      </p:sp>
      <p:sp>
        <p:nvSpPr>
          <p:cNvPr id="4" name="Segnaposto data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FDCABB-2D81-4C59-9346-043BBF8BE3AD}" type="datetime1">
              <a:rPr lang="it-IT"/>
              <a:pPr>
                <a:defRPr/>
              </a:pPr>
              <a:t>11/03/2018</a:t>
            </a:fld>
            <a:endParaRPr lang="it-IT"/>
          </a:p>
        </p:txBody>
      </p:sp>
      <p:sp>
        <p:nvSpPr>
          <p:cNvPr id="5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egnaposto numero diapositiva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4BADE5-2DEE-4B44-BFBF-7CAA407A92C2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CE8A52-3058-4B90-8C93-271728A9A237}" type="datetime1">
              <a:rPr lang="it-IT"/>
              <a:pPr>
                <a:defRPr/>
              </a:pPr>
              <a:t>11/03/2018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Segnaposto numero diapositiva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582263-CB72-49CE-A845-4E4245CA7E96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Segnaposto titolo 21"/>
          <p:cNvSpPr>
            <a:spLocks noGrp="1"/>
          </p:cNvSpPr>
          <p:nvPr>
            <p:ph type="title"/>
          </p:nvPr>
        </p:nvSpPr>
        <p:spPr bwMode="auto">
          <a:xfrm>
            <a:off x="609600" y="228600"/>
            <a:ext cx="81534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/>
              <a:t>Fare clic per modificare lo stile del titolo</a:t>
            </a:r>
            <a:endParaRPr lang="en-US"/>
          </a:p>
        </p:txBody>
      </p:sp>
      <p:sp>
        <p:nvSpPr>
          <p:cNvPr id="1027" name="Segnaposto testo 12"/>
          <p:cNvSpPr>
            <a:spLocks noGrp="1"/>
          </p:cNvSpPr>
          <p:nvPr>
            <p:ph type="body" idx="1"/>
          </p:nvPr>
        </p:nvSpPr>
        <p:spPr bwMode="auto">
          <a:xfrm>
            <a:off x="612775" y="1600200"/>
            <a:ext cx="81534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/>
          </a:p>
        </p:txBody>
      </p:sp>
      <p:sp>
        <p:nvSpPr>
          <p:cNvPr id="14" name="Segnaposto data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A05CD37-85A9-4B48-BB62-98B76E9989C8}" type="datetime1">
              <a:rPr lang="it-IT"/>
              <a:pPr>
                <a:defRPr/>
              </a:pPr>
              <a:t>11/03/2018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3"/>
          </p:nvPr>
        </p:nvSpPr>
        <p:spPr>
          <a:xfrm>
            <a:off x="609600" y="6248400"/>
            <a:ext cx="5421313" cy="365125"/>
          </a:xfrm>
          <a:prstGeom prst="rect">
            <a:avLst/>
          </a:prstGeom>
        </p:spPr>
        <p:txBody>
          <a:bodyPr vert="horz" anchor="ctr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ttangolo 6"/>
          <p:cNvSpPr/>
          <p:nvPr/>
        </p:nvSpPr>
        <p:spPr bwMode="white">
          <a:xfrm>
            <a:off x="0" y="1235075"/>
            <a:ext cx="9144000" cy="31908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Rettangolo 7"/>
          <p:cNvSpPr/>
          <p:nvPr/>
        </p:nvSpPr>
        <p:spPr>
          <a:xfrm>
            <a:off x="0" y="1279525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" name="Rettangolo 8"/>
          <p:cNvSpPr/>
          <p:nvPr/>
        </p:nvSpPr>
        <p:spPr>
          <a:xfrm>
            <a:off x="590550" y="1279525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3" name="Segnaposto numero diapositiva 22"/>
          <p:cNvSpPr>
            <a:spLocks noGrp="1"/>
          </p:cNvSpPr>
          <p:nvPr>
            <p:ph type="sldNum" sz="quarter" idx="4"/>
          </p:nvPr>
        </p:nvSpPr>
        <p:spPr>
          <a:xfrm>
            <a:off x="0" y="1271588"/>
            <a:ext cx="533400" cy="244475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 b="1">
                <a:solidFill>
                  <a:srgbClr val="FFFFFF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AA516C9-8002-4015-9FCE-426990D4F9B9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7" r:id="rId1"/>
    <p:sldLayoutId id="2147483701" r:id="rId2"/>
    <p:sldLayoutId id="2147483708" r:id="rId3"/>
    <p:sldLayoutId id="2147483709" r:id="rId4"/>
    <p:sldLayoutId id="2147483710" r:id="rId5"/>
    <p:sldLayoutId id="2147483702" r:id="rId6"/>
    <p:sldLayoutId id="2147483703" r:id="rId7"/>
    <p:sldLayoutId id="2147483711" r:id="rId8"/>
    <p:sldLayoutId id="2147483704" r:id="rId9"/>
    <p:sldLayoutId id="2147483712" r:id="rId10"/>
    <p:sldLayoutId id="2147483705" r:id="rId11"/>
    <p:sldLayoutId id="2147483706" r:id="rId12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/>
        </a:defRPr>
      </a:lvl9pPr>
    </p:titleStyle>
    <p:bodyStyle>
      <a:lvl1pPr marL="319088" indent="-319088" algn="l" rtl="0" eaLnBrk="0" fontAlgn="base" hangingPunct="0">
        <a:spcBef>
          <a:spcPts val="700"/>
        </a:spcBef>
        <a:spcAft>
          <a:spcPct val="0"/>
        </a:spcAft>
        <a:buClr>
          <a:schemeClr val="accent2"/>
        </a:buClr>
        <a:buSzPct val="60000"/>
        <a:buFont typeface="Wingdings" pitchFamily="2" charset="2"/>
        <a:buChar char="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73050" algn="l" rtl="0" eaLnBrk="0" fontAlgn="base" hangingPunct="0">
        <a:spcBef>
          <a:spcPts val="55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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0" fontAlgn="base" hangingPunct="0">
        <a:spcBef>
          <a:spcPts val="5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"/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0" fontAlgn="base" hangingPunct="0">
        <a:spcBef>
          <a:spcPts val="400"/>
        </a:spcBef>
        <a:spcAft>
          <a:spcPct val="0"/>
        </a:spcAft>
        <a:buClr>
          <a:srgbClr val="A5AB81"/>
        </a:buClr>
        <a:buSzPct val="75000"/>
        <a:buFont typeface="Wingdings" pitchFamily="2" charset="2"/>
        <a:buChar char="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0" fontAlgn="base" hangingPunct="0">
        <a:spcBef>
          <a:spcPts val="400"/>
        </a:spcBef>
        <a:spcAft>
          <a:spcPct val="0"/>
        </a:spcAft>
        <a:buClr>
          <a:srgbClr val="D8B25C"/>
        </a:buClr>
        <a:buSzPct val="65000"/>
        <a:buFont typeface="Wingdings" pitchFamily="2" charset="2"/>
        <a:buChar char="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.bin"/><Relationship Id="rId13" Type="http://schemas.openxmlformats.org/officeDocument/2006/relationships/image" Target="../media/image8.wmf"/><Relationship Id="rId18" Type="http://schemas.openxmlformats.org/officeDocument/2006/relationships/oleObject" Target="../embeddings/oleObject9.bin"/><Relationship Id="rId3" Type="http://schemas.openxmlformats.org/officeDocument/2006/relationships/notesSlide" Target="../notesSlides/notesSlide6.xml"/><Relationship Id="rId7" Type="http://schemas.openxmlformats.org/officeDocument/2006/relationships/image" Target="../media/image5.wmf"/><Relationship Id="rId12" Type="http://schemas.openxmlformats.org/officeDocument/2006/relationships/oleObject" Target="../embeddings/oleObject5.bin"/><Relationship Id="rId17" Type="http://schemas.openxmlformats.org/officeDocument/2006/relationships/oleObject" Target="../embeddings/oleObject8.bin"/><Relationship Id="rId2" Type="http://schemas.openxmlformats.org/officeDocument/2006/relationships/slideLayout" Target="../slideLayouts/slideLayout2.xml"/><Relationship Id="rId16" Type="http://schemas.openxmlformats.org/officeDocument/2006/relationships/oleObject" Target="../embeddings/oleObject7.bin"/><Relationship Id="rId20" Type="http://schemas.openxmlformats.org/officeDocument/2006/relationships/image" Target="../media/image10.wmf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2.bin"/><Relationship Id="rId11" Type="http://schemas.openxmlformats.org/officeDocument/2006/relationships/image" Target="../media/image7.wmf"/><Relationship Id="rId5" Type="http://schemas.openxmlformats.org/officeDocument/2006/relationships/image" Target="../media/image4.wmf"/><Relationship Id="rId15" Type="http://schemas.openxmlformats.org/officeDocument/2006/relationships/image" Target="../media/image9.wmf"/><Relationship Id="rId10" Type="http://schemas.openxmlformats.org/officeDocument/2006/relationships/oleObject" Target="../embeddings/oleObject4.bin"/><Relationship Id="rId19" Type="http://schemas.openxmlformats.org/officeDocument/2006/relationships/oleObject" Target="../embeddings/oleObject10.bin"/><Relationship Id="rId4" Type="http://schemas.openxmlformats.org/officeDocument/2006/relationships/oleObject" Target="../embeddings/oleObject1.bin"/><Relationship Id="rId9" Type="http://schemas.openxmlformats.org/officeDocument/2006/relationships/image" Target="../media/image6.wmf"/><Relationship Id="rId14" Type="http://schemas.openxmlformats.org/officeDocument/2006/relationships/oleObject" Target="../embeddings/oleObject6.bin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wmf"/><Relationship Id="rId13" Type="http://schemas.openxmlformats.org/officeDocument/2006/relationships/oleObject" Target="../embeddings/oleObject15.bin"/><Relationship Id="rId18" Type="http://schemas.openxmlformats.org/officeDocument/2006/relationships/oleObject" Target="../embeddings/oleObject18.bin"/><Relationship Id="rId3" Type="http://schemas.openxmlformats.org/officeDocument/2006/relationships/notesSlide" Target="../notesSlides/notesSlide7.xml"/><Relationship Id="rId21" Type="http://schemas.openxmlformats.org/officeDocument/2006/relationships/image" Target="../media/image10.wmf"/><Relationship Id="rId7" Type="http://schemas.openxmlformats.org/officeDocument/2006/relationships/oleObject" Target="../embeddings/oleObject12.bin"/><Relationship Id="rId12" Type="http://schemas.openxmlformats.org/officeDocument/2006/relationships/image" Target="../media/image7.wmf"/><Relationship Id="rId17" Type="http://schemas.openxmlformats.org/officeDocument/2006/relationships/oleObject" Target="../embeddings/oleObject17.bin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9.wmf"/><Relationship Id="rId20" Type="http://schemas.openxmlformats.org/officeDocument/2006/relationships/oleObject" Target="../embeddings/oleObject20.bin"/><Relationship Id="rId1" Type="http://schemas.openxmlformats.org/officeDocument/2006/relationships/vmlDrawing" Target="../drawings/vmlDrawing2.vml"/><Relationship Id="rId6" Type="http://schemas.openxmlformats.org/officeDocument/2006/relationships/image" Target="../media/image4.wmf"/><Relationship Id="rId11" Type="http://schemas.openxmlformats.org/officeDocument/2006/relationships/oleObject" Target="../embeddings/oleObject14.bin"/><Relationship Id="rId5" Type="http://schemas.openxmlformats.org/officeDocument/2006/relationships/oleObject" Target="../embeddings/oleObject11.bin"/><Relationship Id="rId15" Type="http://schemas.openxmlformats.org/officeDocument/2006/relationships/oleObject" Target="../embeddings/oleObject16.bin"/><Relationship Id="rId10" Type="http://schemas.openxmlformats.org/officeDocument/2006/relationships/image" Target="../media/image6.wmf"/><Relationship Id="rId19" Type="http://schemas.openxmlformats.org/officeDocument/2006/relationships/oleObject" Target="../embeddings/oleObject19.bin"/><Relationship Id="rId4" Type="http://schemas.openxmlformats.org/officeDocument/2006/relationships/image" Target="../media/image11.png"/><Relationship Id="rId9" Type="http://schemas.openxmlformats.org/officeDocument/2006/relationships/oleObject" Target="../embeddings/oleObject13.bin"/><Relationship Id="rId14" Type="http://schemas.openxmlformats.org/officeDocument/2006/relationships/image" Target="../media/image8.wm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wmf"/><Relationship Id="rId13" Type="http://schemas.openxmlformats.org/officeDocument/2006/relationships/oleObject" Target="../embeddings/oleObject25.bin"/><Relationship Id="rId18" Type="http://schemas.openxmlformats.org/officeDocument/2006/relationships/oleObject" Target="../embeddings/oleObject28.bin"/><Relationship Id="rId3" Type="http://schemas.openxmlformats.org/officeDocument/2006/relationships/notesSlide" Target="../notesSlides/notesSlide8.xml"/><Relationship Id="rId21" Type="http://schemas.openxmlformats.org/officeDocument/2006/relationships/image" Target="../media/image10.wmf"/><Relationship Id="rId7" Type="http://schemas.openxmlformats.org/officeDocument/2006/relationships/oleObject" Target="../embeddings/oleObject22.bin"/><Relationship Id="rId12" Type="http://schemas.openxmlformats.org/officeDocument/2006/relationships/image" Target="../media/image7.wmf"/><Relationship Id="rId17" Type="http://schemas.openxmlformats.org/officeDocument/2006/relationships/oleObject" Target="../embeddings/oleObject27.bin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9.wmf"/><Relationship Id="rId20" Type="http://schemas.openxmlformats.org/officeDocument/2006/relationships/oleObject" Target="../embeddings/oleObject30.bin"/><Relationship Id="rId1" Type="http://schemas.openxmlformats.org/officeDocument/2006/relationships/vmlDrawing" Target="../drawings/vmlDrawing3.vml"/><Relationship Id="rId6" Type="http://schemas.openxmlformats.org/officeDocument/2006/relationships/image" Target="../media/image4.wmf"/><Relationship Id="rId11" Type="http://schemas.openxmlformats.org/officeDocument/2006/relationships/oleObject" Target="../embeddings/oleObject24.bin"/><Relationship Id="rId5" Type="http://schemas.openxmlformats.org/officeDocument/2006/relationships/oleObject" Target="../embeddings/oleObject21.bin"/><Relationship Id="rId15" Type="http://schemas.openxmlformats.org/officeDocument/2006/relationships/oleObject" Target="../embeddings/oleObject26.bin"/><Relationship Id="rId10" Type="http://schemas.openxmlformats.org/officeDocument/2006/relationships/image" Target="../media/image6.wmf"/><Relationship Id="rId19" Type="http://schemas.openxmlformats.org/officeDocument/2006/relationships/oleObject" Target="../embeddings/oleObject29.bin"/><Relationship Id="rId4" Type="http://schemas.openxmlformats.org/officeDocument/2006/relationships/image" Target="../media/image11.png"/><Relationship Id="rId9" Type="http://schemas.openxmlformats.org/officeDocument/2006/relationships/oleObject" Target="../embeddings/oleObject23.bin"/><Relationship Id="rId14" Type="http://schemas.openxmlformats.org/officeDocument/2006/relationships/image" Target="../media/image8.wm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wmf"/><Relationship Id="rId13" Type="http://schemas.openxmlformats.org/officeDocument/2006/relationships/oleObject" Target="../embeddings/oleObject35.bin"/><Relationship Id="rId18" Type="http://schemas.openxmlformats.org/officeDocument/2006/relationships/oleObject" Target="../embeddings/oleObject38.bin"/><Relationship Id="rId3" Type="http://schemas.openxmlformats.org/officeDocument/2006/relationships/notesSlide" Target="../notesSlides/notesSlide9.xml"/><Relationship Id="rId21" Type="http://schemas.openxmlformats.org/officeDocument/2006/relationships/image" Target="../media/image10.wmf"/><Relationship Id="rId7" Type="http://schemas.openxmlformats.org/officeDocument/2006/relationships/oleObject" Target="../embeddings/oleObject32.bin"/><Relationship Id="rId12" Type="http://schemas.openxmlformats.org/officeDocument/2006/relationships/image" Target="../media/image7.wmf"/><Relationship Id="rId17" Type="http://schemas.openxmlformats.org/officeDocument/2006/relationships/oleObject" Target="../embeddings/oleObject37.bin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9.wmf"/><Relationship Id="rId20" Type="http://schemas.openxmlformats.org/officeDocument/2006/relationships/oleObject" Target="../embeddings/oleObject40.bin"/><Relationship Id="rId1" Type="http://schemas.openxmlformats.org/officeDocument/2006/relationships/vmlDrawing" Target="../drawings/vmlDrawing4.vml"/><Relationship Id="rId6" Type="http://schemas.openxmlformats.org/officeDocument/2006/relationships/image" Target="../media/image4.wmf"/><Relationship Id="rId11" Type="http://schemas.openxmlformats.org/officeDocument/2006/relationships/oleObject" Target="../embeddings/oleObject34.bin"/><Relationship Id="rId5" Type="http://schemas.openxmlformats.org/officeDocument/2006/relationships/oleObject" Target="../embeddings/oleObject31.bin"/><Relationship Id="rId15" Type="http://schemas.openxmlformats.org/officeDocument/2006/relationships/oleObject" Target="../embeddings/oleObject36.bin"/><Relationship Id="rId10" Type="http://schemas.openxmlformats.org/officeDocument/2006/relationships/image" Target="../media/image6.wmf"/><Relationship Id="rId19" Type="http://schemas.openxmlformats.org/officeDocument/2006/relationships/oleObject" Target="../embeddings/oleObject39.bin"/><Relationship Id="rId4" Type="http://schemas.openxmlformats.org/officeDocument/2006/relationships/image" Target="../media/image11.png"/><Relationship Id="rId9" Type="http://schemas.openxmlformats.org/officeDocument/2006/relationships/oleObject" Target="../embeddings/oleObject33.bin"/><Relationship Id="rId14" Type="http://schemas.openxmlformats.org/officeDocument/2006/relationships/image" Target="../media/image8.wmf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3.bin"/><Relationship Id="rId13" Type="http://schemas.openxmlformats.org/officeDocument/2006/relationships/image" Target="../media/image8.wmf"/><Relationship Id="rId18" Type="http://schemas.openxmlformats.org/officeDocument/2006/relationships/oleObject" Target="../embeddings/oleObject49.bin"/><Relationship Id="rId3" Type="http://schemas.openxmlformats.org/officeDocument/2006/relationships/notesSlide" Target="../notesSlides/notesSlide11.xml"/><Relationship Id="rId21" Type="http://schemas.openxmlformats.org/officeDocument/2006/relationships/image" Target="../media/image12.png"/><Relationship Id="rId7" Type="http://schemas.openxmlformats.org/officeDocument/2006/relationships/image" Target="../media/image5.wmf"/><Relationship Id="rId12" Type="http://schemas.openxmlformats.org/officeDocument/2006/relationships/oleObject" Target="../embeddings/oleObject45.bin"/><Relationship Id="rId17" Type="http://schemas.openxmlformats.org/officeDocument/2006/relationships/oleObject" Target="../embeddings/oleObject48.bin"/><Relationship Id="rId2" Type="http://schemas.openxmlformats.org/officeDocument/2006/relationships/slideLayout" Target="../slideLayouts/slideLayout2.xml"/><Relationship Id="rId16" Type="http://schemas.openxmlformats.org/officeDocument/2006/relationships/oleObject" Target="../embeddings/oleObject47.bin"/><Relationship Id="rId20" Type="http://schemas.openxmlformats.org/officeDocument/2006/relationships/image" Target="../media/image10.wmf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oleObject42.bin"/><Relationship Id="rId11" Type="http://schemas.openxmlformats.org/officeDocument/2006/relationships/image" Target="../media/image7.wmf"/><Relationship Id="rId5" Type="http://schemas.openxmlformats.org/officeDocument/2006/relationships/image" Target="../media/image4.wmf"/><Relationship Id="rId15" Type="http://schemas.openxmlformats.org/officeDocument/2006/relationships/image" Target="../media/image9.wmf"/><Relationship Id="rId10" Type="http://schemas.openxmlformats.org/officeDocument/2006/relationships/oleObject" Target="../embeddings/oleObject44.bin"/><Relationship Id="rId19" Type="http://schemas.openxmlformats.org/officeDocument/2006/relationships/oleObject" Target="../embeddings/oleObject50.bin"/><Relationship Id="rId4" Type="http://schemas.openxmlformats.org/officeDocument/2006/relationships/oleObject" Target="../embeddings/oleObject41.bin"/><Relationship Id="rId9" Type="http://schemas.openxmlformats.org/officeDocument/2006/relationships/image" Target="../media/image6.wmf"/><Relationship Id="rId14" Type="http://schemas.openxmlformats.org/officeDocument/2006/relationships/oleObject" Target="../embeddings/oleObject46.bin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Titolo 1"/>
          <p:cNvSpPr>
            <a:spLocks noGrp="1"/>
          </p:cNvSpPr>
          <p:nvPr>
            <p:ph type="ctrTitle"/>
          </p:nvPr>
        </p:nvSpPr>
        <p:spPr>
          <a:xfrm>
            <a:off x="611188" y="3976688"/>
            <a:ext cx="7777162" cy="1828800"/>
          </a:xfrm>
        </p:spPr>
        <p:txBody>
          <a:bodyPr/>
          <a:lstStyle/>
          <a:p>
            <a:pPr eaLnBrk="1" hangingPunct="1"/>
            <a:r>
              <a:rPr lang="it-IT" b="1"/>
              <a:t>ORGANIZZAZIONE DELLE AZIENDE PUBBLICHE E NON PROFIT </a:t>
            </a:r>
            <a:br>
              <a:rPr lang="it-IT" b="1" cap="none" dirty="0"/>
            </a:br>
            <a:r>
              <a:rPr lang="it-IT" b="1" cap="none" dirty="0"/>
              <a:t>“Modulo introduttivo» </a:t>
            </a:r>
            <a:br>
              <a:rPr lang="it-IT" sz="3200" cap="none" dirty="0"/>
            </a:br>
            <a:br>
              <a:rPr lang="it-IT" sz="3200" b="1" cap="none" dirty="0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it-IT" sz="3200" b="1" cap="none" dirty="0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Parte prima e seconda</a:t>
            </a:r>
            <a:br>
              <a:rPr lang="it-IT" sz="3200" b="1" cap="none" dirty="0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endParaRPr lang="it-IT" sz="2400" cap="none" dirty="0"/>
          </a:p>
        </p:txBody>
      </p:sp>
      <p:sp>
        <p:nvSpPr>
          <p:cNvPr id="8195" name="Sottotitolo 2"/>
          <p:cNvSpPr>
            <a:spLocks noGrp="1"/>
          </p:cNvSpPr>
          <p:nvPr>
            <p:ph type="subTitle" idx="1"/>
          </p:nvPr>
        </p:nvSpPr>
        <p:spPr>
          <a:xfrm>
            <a:off x="2362200" y="6049963"/>
            <a:ext cx="6705600" cy="685800"/>
          </a:xfrm>
        </p:spPr>
        <p:txBody>
          <a:bodyPr>
            <a:normAutofit/>
          </a:bodyPr>
          <a:lstStyle/>
          <a:p>
            <a:pPr eaLnBrk="1" hangingPunct="1"/>
            <a:r>
              <a:rPr lang="it-IT" dirty="0">
                <a:solidFill>
                  <a:srgbClr val="800000"/>
                </a:solidFill>
              </a:rPr>
              <a:t>A cura di: Alessandro </a:t>
            </a:r>
            <a:r>
              <a:rPr lang="it-IT" dirty="0" err="1">
                <a:solidFill>
                  <a:srgbClr val="800000"/>
                </a:solidFill>
              </a:rPr>
              <a:t>Hinna</a:t>
            </a:r>
            <a:endParaRPr lang="it-IT" dirty="0">
              <a:solidFill>
                <a:srgbClr val="800000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611188" y="3789363"/>
            <a:ext cx="8153400" cy="1143000"/>
          </a:xfrm>
        </p:spPr>
        <p:txBody>
          <a:bodyPr/>
          <a:lstStyle/>
          <a:p>
            <a:pPr eaLnBrk="1" hangingPunct="1">
              <a:lnSpc>
                <a:spcPct val="110000"/>
              </a:lnSpc>
            </a:pPr>
            <a:r>
              <a:rPr lang="it-IT" sz="4000" dirty="0"/>
              <a:t>Breve introduzione al problema della organizzazione aziendale </a:t>
            </a:r>
            <a:br>
              <a:rPr lang="it-IT" sz="4000" dirty="0"/>
            </a:br>
            <a:endParaRPr lang="it-IT" sz="4000" dirty="0"/>
          </a:p>
        </p:txBody>
      </p:sp>
      <p:sp>
        <p:nvSpPr>
          <p:cNvPr id="177155" name="Text Box 3"/>
          <p:cNvSpPr txBox="1">
            <a:spLocks noChangeArrowheads="1"/>
          </p:cNvSpPr>
          <p:nvPr/>
        </p:nvSpPr>
        <p:spPr bwMode="auto">
          <a:xfrm>
            <a:off x="658813" y="2705547"/>
            <a:ext cx="830580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it-IT" sz="320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  <a:cs typeface="+mn-cs"/>
              </a:rPr>
              <a:t>Parte </a:t>
            </a:r>
            <a:r>
              <a:rPr lang="it-IT" sz="3200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  <a:cs typeface="+mn-cs"/>
              </a:rPr>
              <a:t>I: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4130" name="Oval 2"/>
          <p:cNvSpPr>
            <a:spLocks noChangeArrowheads="1"/>
          </p:cNvSpPr>
          <p:nvPr/>
        </p:nvSpPr>
        <p:spPr bwMode="auto">
          <a:xfrm>
            <a:off x="6096000" y="2781300"/>
            <a:ext cx="2667000" cy="2667000"/>
          </a:xfrm>
          <a:prstGeom prst="ellipse">
            <a:avLst/>
          </a:prstGeom>
          <a:solidFill>
            <a:schemeClr val="bg2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it-IT"/>
          </a:p>
        </p:txBody>
      </p:sp>
      <p:sp>
        <p:nvSpPr>
          <p:cNvPr id="304131" name="Oval 3"/>
          <p:cNvSpPr>
            <a:spLocks noChangeArrowheads="1"/>
          </p:cNvSpPr>
          <p:nvPr/>
        </p:nvSpPr>
        <p:spPr bwMode="auto">
          <a:xfrm>
            <a:off x="2971800" y="2781300"/>
            <a:ext cx="2667000" cy="2667000"/>
          </a:xfrm>
          <a:prstGeom prst="ellipse">
            <a:avLst/>
          </a:prstGeom>
          <a:solidFill>
            <a:schemeClr val="bg2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it-IT"/>
          </a:p>
        </p:txBody>
      </p:sp>
      <p:sp>
        <p:nvSpPr>
          <p:cNvPr id="304132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it-IT" sz="3500" b="1" dirty="0">
                <a:latin typeface="Tw Cen MT" pitchFamily="34" charset="0"/>
                <a:ea typeface="+mn-ea"/>
                <a:cs typeface="Arial" pitchFamily="34" charset="0"/>
              </a:rPr>
              <a:t>L’ “organizzazione”…</a:t>
            </a:r>
          </a:p>
        </p:txBody>
      </p:sp>
      <p:sp>
        <p:nvSpPr>
          <p:cNvPr id="304133" name="AutoShape 5"/>
          <p:cNvSpPr>
            <a:spLocks noChangeArrowheads="1"/>
          </p:cNvSpPr>
          <p:nvPr/>
        </p:nvSpPr>
        <p:spPr bwMode="auto">
          <a:xfrm>
            <a:off x="2438400" y="3513138"/>
            <a:ext cx="685800" cy="1211262"/>
          </a:xfrm>
          <a:prstGeom prst="rightArrow">
            <a:avLst>
              <a:gd name="adj1" fmla="val 50000"/>
              <a:gd name="adj2" fmla="val 25000"/>
            </a:avLst>
          </a:prstGeom>
          <a:gradFill rotWithShape="0">
            <a:gsLst>
              <a:gs pos="0">
                <a:srgbClr val="FFE06F"/>
              </a:gs>
              <a:gs pos="100000">
                <a:srgbClr val="FF9900"/>
              </a:gs>
            </a:gsLst>
            <a:lin ang="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it-IT"/>
          </a:p>
        </p:txBody>
      </p:sp>
      <p:sp>
        <p:nvSpPr>
          <p:cNvPr id="304134" name="Text Box 6"/>
          <p:cNvSpPr txBox="1">
            <a:spLocks noChangeArrowheads="1"/>
          </p:cNvSpPr>
          <p:nvPr/>
        </p:nvSpPr>
        <p:spPr bwMode="auto">
          <a:xfrm>
            <a:off x="3200400" y="3798888"/>
            <a:ext cx="23622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it-IT" sz="1800" b="1">
                <a:solidFill>
                  <a:srgbClr val="000066"/>
                </a:solidFill>
                <a:latin typeface="Comic Sans MS" pitchFamily="66" charset="0"/>
              </a:rPr>
              <a:t>COMPORTAMENTO PERSONE</a:t>
            </a:r>
          </a:p>
        </p:txBody>
      </p:sp>
      <p:sp>
        <p:nvSpPr>
          <p:cNvPr id="304135" name="Text Box 7"/>
          <p:cNvSpPr txBox="1">
            <a:spLocks noChangeArrowheads="1"/>
          </p:cNvSpPr>
          <p:nvPr/>
        </p:nvSpPr>
        <p:spPr bwMode="auto">
          <a:xfrm>
            <a:off x="6248400" y="3798888"/>
            <a:ext cx="25146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it-IT" sz="1800" b="1">
                <a:solidFill>
                  <a:srgbClr val="000066"/>
                </a:solidFill>
                <a:latin typeface="Comic Sans MS" pitchFamily="66" charset="0"/>
              </a:rPr>
              <a:t>RAGGIUNGIMENTO RISULTATI</a:t>
            </a:r>
          </a:p>
        </p:txBody>
      </p:sp>
      <p:sp>
        <p:nvSpPr>
          <p:cNvPr id="304136" name="AutoShape 8"/>
          <p:cNvSpPr>
            <a:spLocks noChangeArrowheads="1"/>
          </p:cNvSpPr>
          <p:nvPr/>
        </p:nvSpPr>
        <p:spPr bwMode="auto">
          <a:xfrm>
            <a:off x="5562600" y="3551238"/>
            <a:ext cx="685800" cy="1135062"/>
          </a:xfrm>
          <a:prstGeom prst="rightArrow">
            <a:avLst>
              <a:gd name="adj1" fmla="val 50000"/>
              <a:gd name="adj2" fmla="val 25000"/>
            </a:avLst>
          </a:prstGeom>
          <a:gradFill rotWithShape="0">
            <a:gsLst>
              <a:gs pos="0">
                <a:srgbClr val="FFE06F"/>
              </a:gs>
              <a:gs pos="100000">
                <a:srgbClr val="FF9900"/>
              </a:gs>
            </a:gsLst>
            <a:lin ang="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it-IT"/>
          </a:p>
        </p:txBody>
      </p:sp>
      <p:sp>
        <p:nvSpPr>
          <p:cNvPr id="304137" name="AutoShape 9"/>
          <p:cNvSpPr>
            <a:spLocks noChangeArrowheads="1"/>
          </p:cNvSpPr>
          <p:nvPr/>
        </p:nvSpPr>
        <p:spPr bwMode="auto">
          <a:xfrm rot="8551729">
            <a:off x="2057400" y="3200400"/>
            <a:ext cx="1219200" cy="304800"/>
          </a:xfrm>
          <a:prstGeom prst="notchedRightArrow">
            <a:avLst>
              <a:gd name="adj1" fmla="val 50000"/>
              <a:gd name="adj2" fmla="val 100000"/>
            </a:avLst>
          </a:prstGeom>
          <a:solidFill>
            <a:srgbClr val="C0C0C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it-IT"/>
          </a:p>
        </p:txBody>
      </p:sp>
      <p:pic>
        <p:nvPicPr>
          <p:cNvPr id="304138" name="Picture 10" descr="j023949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4800" y="2827338"/>
            <a:ext cx="1951038" cy="2506662"/>
          </a:xfrm>
          <a:prstGeom prst="rect">
            <a:avLst/>
          </a:prstGeom>
          <a:noFill/>
        </p:spPr>
      </p:pic>
      <p:sp>
        <p:nvSpPr>
          <p:cNvPr id="304139" name="Freeform 11"/>
          <p:cNvSpPr>
            <a:spLocks/>
          </p:cNvSpPr>
          <p:nvPr/>
        </p:nvSpPr>
        <p:spPr bwMode="auto">
          <a:xfrm>
            <a:off x="7439025" y="3536950"/>
            <a:ext cx="74613" cy="30163"/>
          </a:xfrm>
          <a:custGeom>
            <a:avLst/>
            <a:gdLst/>
            <a:ahLst/>
            <a:cxnLst>
              <a:cxn ang="0">
                <a:pos x="0" y="35"/>
              </a:cxn>
              <a:cxn ang="0">
                <a:pos x="0" y="36"/>
              </a:cxn>
              <a:cxn ang="0">
                <a:pos x="0" y="37"/>
              </a:cxn>
              <a:cxn ang="0">
                <a:pos x="2" y="38"/>
              </a:cxn>
              <a:cxn ang="0">
                <a:pos x="3" y="38"/>
              </a:cxn>
              <a:cxn ang="0">
                <a:pos x="14" y="34"/>
              </a:cxn>
              <a:cxn ang="0">
                <a:pos x="25" y="29"/>
              </a:cxn>
              <a:cxn ang="0">
                <a:pos x="36" y="23"/>
              </a:cxn>
              <a:cxn ang="0">
                <a:pos x="48" y="19"/>
              </a:cxn>
              <a:cxn ang="0">
                <a:pos x="59" y="14"/>
              </a:cxn>
              <a:cxn ang="0">
                <a:pos x="71" y="9"/>
              </a:cxn>
              <a:cxn ang="0">
                <a:pos x="82" y="5"/>
              </a:cxn>
              <a:cxn ang="0">
                <a:pos x="94" y="1"/>
              </a:cxn>
              <a:cxn ang="0">
                <a:pos x="85" y="0"/>
              </a:cxn>
              <a:cxn ang="0">
                <a:pos x="76" y="1"/>
              </a:cxn>
              <a:cxn ang="0">
                <a:pos x="70" y="5"/>
              </a:cxn>
              <a:cxn ang="0">
                <a:pos x="61" y="8"/>
              </a:cxn>
              <a:cxn ang="0">
                <a:pos x="55" y="13"/>
              </a:cxn>
              <a:cxn ang="0">
                <a:pos x="48" y="16"/>
              </a:cxn>
              <a:cxn ang="0">
                <a:pos x="40" y="20"/>
              </a:cxn>
              <a:cxn ang="0">
                <a:pos x="32" y="22"/>
              </a:cxn>
              <a:cxn ang="0">
                <a:pos x="23" y="24"/>
              </a:cxn>
              <a:cxn ang="0">
                <a:pos x="14" y="27"/>
              </a:cxn>
              <a:cxn ang="0">
                <a:pos x="7" y="30"/>
              </a:cxn>
              <a:cxn ang="0">
                <a:pos x="0" y="35"/>
              </a:cxn>
              <a:cxn ang="0">
                <a:pos x="0" y="35"/>
              </a:cxn>
              <a:cxn ang="0">
                <a:pos x="0" y="35"/>
              </a:cxn>
            </a:cxnLst>
            <a:rect l="0" t="0" r="r" b="b"/>
            <a:pathLst>
              <a:path w="94" h="38">
                <a:moveTo>
                  <a:pt x="0" y="35"/>
                </a:moveTo>
                <a:lnTo>
                  <a:pt x="0" y="36"/>
                </a:lnTo>
                <a:lnTo>
                  <a:pt x="0" y="37"/>
                </a:lnTo>
                <a:lnTo>
                  <a:pt x="2" y="38"/>
                </a:lnTo>
                <a:lnTo>
                  <a:pt x="3" y="38"/>
                </a:lnTo>
                <a:lnTo>
                  <a:pt x="14" y="34"/>
                </a:lnTo>
                <a:lnTo>
                  <a:pt x="25" y="29"/>
                </a:lnTo>
                <a:lnTo>
                  <a:pt x="36" y="23"/>
                </a:lnTo>
                <a:lnTo>
                  <a:pt x="48" y="19"/>
                </a:lnTo>
                <a:lnTo>
                  <a:pt x="59" y="14"/>
                </a:lnTo>
                <a:lnTo>
                  <a:pt x="71" y="9"/>
                </a:lnTo>
                <a:lnTo>
                  <a:pt x="82" y="5"/>
                </a:lnTo>
                <a:lnTo>
                  <a:pt x="94" y="1"/>
                </a:lnTo>
                <a:lnTo>
                  <a:pt x="85" y="0"/>
                </a:lnTo>
                <a:lnTo>
                  <a:pt x="76" y="1"/>
                </a:lnTo>
                <a:lnTo>
                  <a:pt x="70" y="5"/>
                </a:lnTo>
                <a:lnTo>
                  <a:pt x="61" y="8"/>
                </a:lnTo>
                <a:lnTo>
                  <a:pt x="55" y="13"/>
                </a:lnTo>
                <a:lnTo>
                  <a:pt x="48" y="16"/>
                </a:lnTo>
                <a:lnTo>
                  <a:pt x="40" y="20"/>
                </a:lnTo>
                <a:lnTo>
                  <a:pt x="32" y="22"/>
                </a:lnTo>
                <a:lnTo>
                  <a:pt x="23" y="24"/>
                </a:lnTo>
                <a:lnTo>
                  <a:pt x="14" y="27"/>
                </a:lnTo>
                <a:lnTo>
                  <a:pt x="7" y="30"/>
                </a:lnTo>
                <a:lnTo>
                  <a:pt x="0" y="35"/>
                </a:lnTo>
                <a:lnTo>
                  <a:pt x="0" y="35"/>
                </a:lnTo>
                <a:lnTo>
                  <a:pt x="0" y="35"/>
                </a:lnTo>
                <a:close/>
              </a:path>
            </a:pathLst>
          </a:custGeom>
          <a:solidFill>
            <a:srgbClr val="000000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it-IT"/>
          </a:p>
        </p:txBody>
      </p:sp>
      <p:sp>
        <p:nvSpPr>
          <p:cNvPr id="304140" name="Freeform 12"/>
          <p:cNvSpPr>
            <a:spLocks/>
          </p:cNvSpPr>
          <p:nvPr/>
        </p:nvSpPr>
        <p:spPr bwMode="auto">
          <a:xfrm>
            <a:off x="7246938" y="3549650"/>
            <a:ext cx="3175" cy="15875"/>
          </a:xfrm>
          <a:custGeom>
            <a:avLst/>
            <a:gdLst/>
            <a:ahLst/>
            <a:cxnLst>
              <a:cxn ang="0">
                <a:pos x="3" y="20"/>
              </a:cxn>
              <a:cxn ang="0">
                <a:pos x="5" y="15"/>
              </a:cxn>
              <a:cxn ang="0">
                <a:pos x="4" y="11"/>
              </a:cxn>
              <a:cxn ang="0">
                <a:pos x="1" y="6"/>
              </a:cxn>
              <a:cxn ang="0">
                <a:pos x="3" y="0"/>
              </a:cxn>
              <a:cxn ang="0">
                <a:pos x="0" y="5"/>
              </a:cxn>
              <a:cxn ang="0">
                <a:pos x="0" y="10"/>
              </a:cxn>
              <a:cxn ang="0">
                <a:pos x="0" y="15"/>
              </a:cxn>
              <a:cxn ang="0">
                <a:pos x="3" y="20"/>
              </a:cxn>
              <a:cxn ang="0">
                <a:pos x="3" y="20"/>
              </a:cxn>
              <a:cxn ang="0">
                <a:pos x="3" y="20"/>
              </a:cxn>
            </a:cxnLst>
            <a:rect l="0" t="0" r="r" b="b"/>
            <a:pathLst>
              <a:path w="5" h="20">
                <a:moveTo>
                  <a:pt x="3" y="20"/>
                </a:moveTo>
                <a:lnTo>
                  <a:pt x="5" y="15"/>
                </a:lnTo>
                <a:lnTo>
                  <a:pt x="4" y="11"/>
                </a:lnTo>
                <a:lnTo>
                  <a:pt x="1" y="6"/>
                </a:lnTo>
                <a:lnTo>
                  <a:pt x="3" y="0"/>
                </a:lnTo>
                <a:lnTo>
                  <a:pt x="0" y="5"/>
                </a:lnTo>
                <a:lnTo>
                  <a:pt x="0" y="10"/>
                </a:lnTo>
                <a:lnTo>
                  <a:pt x="0" y="15"/>
                </a:lnTo>
                <a:lnTo>
                  <a:pt x="3" y="20"/>
                </a:lnTo>
                <a:lnTo>
                  <a:pt x="3" y="20"/>
                </a:lnTo>
                <a:lnTo>
                  <a:pt x="3" y="20"/>
                </a:lnTo>
                <a:close/>
              </a:path>
            </a:pathLst>
          </a:custGeom>
          <a:solidFill>
            <a:srgbClr val="000000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it-IT"/>
          </a:p>
        </p:txBody>
      </p:sp>
      <p:sp>
        <p:nvSpPr>
          <p:cNvPr id="304141" name="Freeform 13"/>
          <p:cNvSpPr>
            <a:spLocks/>
          </p:cNvSpPr>
          <p:nvPr/>
        </p:nvSpPr>
        <p:spPr bwMode="auto">
          <a:xfrm>
            <a:off x="7212013" y="3551238"/>
            <a:ext cx="4762" cy="20637"/>
          </a:xfrm>
          <a:custGeom>
            <a:avLst/>
            <a:gdLst/>
            <a:ahLst/>
            <a:cxnLst>
              <a:cxn ang="0">
                <a:pos x="3" y="25"/>
              </a:cxn>
              <a:cxn ang="0">
                <a:pos x="5" y="21"/>
              </a:cxn>
              <a:cxn ang="0">
                <a:pos x="5" y="14"/>
              </a:cxn>
              <a:cxn ang="0">
                <a:pos x="5" y="6"/>
              </a:cxn>
              <a:cxn ang="0">
                <a:pos x="3" y="0"/>
              </a:cxn>
              <a:cxn ang="0">
                <a:pos x="0" y="6"/>
              </a:cxn>
              <a:cxn ang="0">
                <a:pos x="0" y="11"/>
              </a:cxn>
              <a:cxn ang="0">
                <a:pos x="2" y="18"/>
              </a:cxn>
              <a:cxn ang="0">
                <a:pos x="3" y="25"/>
              </a:cxn>
              <a:cxn ang="0">
                <a:pos x="3" y="25"/>
              </a:cxn>
              <a:cxn ang="0">
                <a:pos x="3" y="25"/>
              </a:cxn>
            </a:cxnLst>
            <a:rect l="0" t="0" r="r" b="b"/>
            <a:pathLst>
              <a:path w="5" h="25">
                <a:moveTo>
                  <a:pt x="3" y="25"/>
                </a:moveTo>
                <a:lnTo>
                  <a:pt x="5" y="21"/>
                </a:lnTo>
                <a:lnTo>
                  <a:pt x="5" y="14"/>
                </a:lnTo>
                <a:lnTo>
                  <a:pt x="5" y="6"/>
                </a:lnTo>
                <a:lnTo>
                  <a:pt x="3" y="0"/>
                </a:lnTo>
                <a:lnTo>
                  <a:pt x="0" y="6"/>
                </a:lnTo>
                <a:lnTo>
                  <a:pt x="0" y="11"/>
                </a:lnTo>
                <a:lnTo>
                  <a:pt x="2" y="18"/>
                </a:lnTo>
                <a:lnTo>
                  <a:pt x="3" y="25"/>
                </a:lnTo>
                <a:lnTo>
                  <a:pt x="3" y="25"/>
                </a:lnTo>
                <a:lnTo>
                  <a:pt x="3" y="25"/>
                </a:lnTo>
                <a:close/>
              </a:path>
            </a:pathLst>
          </a:custGeom>
          <a:solidFill>
            <a:srgbClr val="000000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it-IT"/>
          </a:p>
        </p:txBody>
      </p:sp>
      <p:sp>
        <p:nvSpPr>
          <p:cNvPr id="304142" name="Freeform 14"/>
          <p:cNvSpPr>
            <a:spLocks/>
          </p:cNvSpPr>
          <p:nvPr/>
        </p:nvSpPr>
        <p:spPr bwMode="auto">
          <a:xfrm>
            <a:off x="7246938" y="3573463"/>
            <a:ext cx="4762" cy="20637"/>
          </a:xfrm>
          <a:custGeom>
            <a:avLst/>
            <a:gdLst/>
            <a:ahLst/>
            <a:cxnLst>
              <a:cxn ang="0">
                <a:pos x="6" y="27"/>
              </a:cxn>
              <a:cxn ang="0">
                <a:pos x="6" y="21"/>
              </a:cxn>
              <a:cxn ang="0">
                <a:pos x="6" y="15"/>
              </a:cxn>
              <a:cxn ang="0">
                <a:pos x="5" y="9"/>
              </a:cxn>
              <a:cxn ang="0">
                <a:pos x="4" y="3"/>
              </a:cxn>
              <a:cxn ang="0">
                <a:pos x="4" y="3"/>
              </a:cxn>
              <a:cxn ang="0">
                <a:pos x="2" y="0"/>
              </a:cxn>
              <a:cxn ang="0">
                <a:pos x="2" y="0"/>
              </a:cxn>
              <a:cxn ang="0">
                <a:pos x="0" y="7"/>
              </a:cxn>
              <a:cxn ang="0">
                <a:pos x="2" y="13"/>
              </a:cxn>
              <a:cxn ang="0">
                <a:pos x="5" y="20"/>
              </a:cxn>
              <a:cxn ang="0">
                <a:pos x="6" y="27"/>
              </a:cxn>
              <a:cxn ang="0">
                <a:pos x="6" y="27"/>
              </a:cxn>
              <a:cxn ang="0">
                <a:pos x="6" y="27"/>
              </a:cxn>
            </a:cxnLst>
            <a:rect l="0" t="0" r="r" b="b"/>
            <a:pathLst>
              <a:path w="6" h="27">
                <a:moveTo>
                  <a:pt x="6" y="27"/>
                </a:moveTo>
                <a:lnTo>
                  <a:pt x="6" y="21"/>
                </a:lnTo>
                <a:lnTo>
                  <a:pt x="6" y="15"/>
                </a:lnTo>
                <a:lnTo>
                  <a:pt x="5" y="9"/>
                </a:lnTo>
                <a:lnTo>
                  <a:pt x="4" y="3"/>
                </a:lnTo>
                <a:lnTo>
                  <a:pt x="4" y="3"/>
                </a:lnTo>
                <a:lnTo>
                  <a:pt x="2" y="0"/>
                </a:lnTo>
                <a:lnTo>
                  <a:pt x="2" y="0"/>
                </a:lnTo>
                <a:lnTo>
                  <a:pt x="0" y="7"/>
                </a:lnTo>
                <a:lnTo>
                  <a:pt x="2" y="13"/>
                </a:lnTo>
                <a:lnTo>
                  <a:pt x="5" y="20"/>
                </a:lnTo>
                <a:lnTo>
                  <a:pt x="6" y="27"/>
                </a:lnTo>
                <a:lnTo>
                  <a:pt x="6" y="27"/>
                </a:lnTo>
                <a:lnTo>
                  <a:pt x="6" y="27"/>
                </a:lnTo>
                <a:close/>
              </a:path>
            </a:pathLst>
          </a:custGeom>
          <a:solidFill>
            <a:srgbClr val="000000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it-IT"/>
          </a:p>
        </p:txBody>
      </p:sp>
      <p:sp>
        <p:nvSpPr>
          <p:cNvPr id="304143" name="Freeform 15"/>
          <p:cNvSpPr>
            <a:spLocks/>
          </p:cNvSpPr>
          <p:nvPr/>
        </p:nvSpPr>
        <p:spPr bwMode="auto">
          <a:xfrm>
            <a:off x="7037388" y="3575050"/>
            <a:ext cx="82550" cy="96838"/>
          </a:xfrm>
          <a:custGeom>
            <a:avLst/>
            <a:gdLst/>
            <a:ahLst/>
            <a:cxnLst>
              <a:cxn ang="0">
                <a:pos x="104" y="122"/>
              </a:cxn>
              <a:cxn ang="0">
                <a:pos x="93" y="106"/>
              </a:cxn>
              <a:cxn ang="0">
                <a:pos x="80" y="90"/>
              </a:cxn>
              <a:cxn ang="0">
                <a:pos x="67" y="73"/>
              </a:cxn>
              <a:cxn ang="0">
                <a:pos x="54" y="57"/>
              </a:cxn>
              <a:cxn ang="0">
                <a:pos x="41" y="42"/>
              </a:cxn>
              <a:cxn ang="0">
                <a:pos x="27" y="27"/>
              </a:cxn>
              <a:cxn ang="0">
                <a:pos x="14" y="14"/>
              </a:cxn>
              <a:cxn ang="0">
                <a:pos x="0" y="0"/>
              </a:cxn>
              <a:cxn ang="0">
                <a:pos x="12" y="15"/>
              </a:cxn>
              <a:cxn ang="0">
                <a:pos x="25" y="31"/>
              </a:cxn>
              <a:cxn ang="0">
                <a:pos x="37" y="46"/>
              </a:cxn>
              <a:cxn ang="0">
                <a:pos x="49" y="62"/>
              </a:cxn>
              <a:cxn ang="0">
                <a:pos x="63" y="77"/>
              </a:cxn>
              <a:cxn ang="0">
                <a:pos x="75" y="92"/>
              </a:cxn>
              <a:cxn ang="0">
                <a:pos x="89" y="107"/>
              </a:cxn>
              <a:cxn ang="0">
                <a:pos x="104" y="122"/>
              </a:cxn>
              <a:cxn ang="0">
                <a:pos x="104" y="122"/>
              </a:cxn>
              <a:cxn ang="0">
                <a:pos x="104" y="122"/>
              </a:cxn>
            </a:cxnLst>
            <a:rect l="0" t="0" r="r" b="b"/>
            <a:pathLst>
              <a:path w="104" h="122">
                <a:moveTo>
                  <a:pt x="104" y="122"/>
                </a:moveTo>
                <a:lnTo>
                  <a:pt x="93" y="106"/>
                </a:lnTo>
                <a:lnTo>
                  <a:pt x="80" y="90"/>
                </a:lnTo>
                <a:lnTo>
                  <a:pt x="67" y="73"/>
                </a:lnTo>
                <a:lnTo>
                  <a:pt x="54" y="57"/>
                </a:lnTo>
                <a:lnTo>
                  <a:pt x="41" y="42"/>
                </a:lnTo>
                <a:lnTo>
                  <a:pt x="27" y="27"/>
                </a:lnTo>
                <a:lnTo>
                  <a:pt x="14" y="14"/>
                </a:lnTo>
                <a:lnTo>
                  <a:pt x="0" y="0"/>
                </a:lnTo>
                <a:lnTo>
                  <a:pt x="12" y="15"/>
                </a:lnTo>
                <a:lnTo>
                  <a:pt x="25" y="31"/>
                </a:lnTo>
                <a:lnTo>
                  <a:pt x="37" y="46"/>
                </a:lnTo>
                <a:lnTo>
                  <a:pt x="49" y="62"/>
                </a:lnTo>
                <a:lnTo>
                  <a:pt x="63" y="77"/>
                </a:lnTo>
                <a:lnTo>
                  <a:pt x="75" y="92"/>
                </a:lnTo>
                <a:lnTo>
                  <a:pt x="89" y="107"/>
                </a:lnTo>
                <a:lnTo>
                  <a:pt x="104" y="122"/>
                </a:lnTo>
                <a:lnTo>
                  <a:pt x="104" y="122"/>
                </a:lnTo>
                <a:lnTo>
                  <a:pt x="104" y="122"/>
                </a:lnTo>
                <a:close/>
              </a:path>
            </a:pathLst>
          </a:custGeom>
          <a:solidFill>
            <a:srgbClr val="000000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it-IT"/>
          </a:p>
        </p:txBody>
      </p:sp>
      <p:sp>
        <p:nvSpPr>
          <p:cNvPr id="304144" name="Freeform 16"/>
          <p:cNvSpPr>
            <a:spLocks/>
          </p:cNvSpPr>
          <p:nvPr/>
        </p:nvSpPr>
        <p:spPr bwMode="auto">
          <a:xfrm>
            <a:off x="7399338" y="3708400"/>
            <a:ext cx="12700" cy="1587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2" y="3"/>
              </a:cxn>
              <a:cxn ang="0">
                <a:pos x="2" y="8"/>
              </a:cxn>
              <a:cxn ang="0">
                <a:pos x="1" y="13"/>
              </a:cxn>
              <a:cxn ang="0">
                <a:pos x="0" y="16"/>
              </a:cxn>
              <a:cxn ang="0">
                <a:pos x="4" y="15"/>
              </a:cxn>
              <a:cxn ang="0">
                <a:pos x="9" y="17"/>
              </a:cxn>
              <a:cxn ang="0">
                <a:pos x="12" y="18"/>
              </a:cxn>
              <a:cxn ang="0">
                <a:pos x="17" y="16"/>
              </a:cxn>
              <a:cxn ang="0">
                <a:pos x="11" y="13"/>
              </a:cxn>
              <a:cxn ang="0">
                <a:pos x="8" y="8"/>
              </a:cxn>
              <a:cxn ang="0">
                <a:pos x="4" y="3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</a:cxnLst>
            <a:rect l="0" t="0" r="r" b="b"/>
            <a:pathLst>
              <a:path w="17" h="18">
                <a:moveTo>
                  <a:pt x="0" y="0"/>
                </a:moveTo>
                <a:lnTo>
                  <a:pt x="2" y="3"/>
                </a:lnTo>
                <a:lnTo>
                  <a:pt x="2" y="8"/>
                </a:lnTo>
                <a:lnTo>
                  <a:pt x="1" y="13"/>
                </a:lnTo>
                <a:lnTo>
                  <a:pt x="0" y="16"/>
                </a:lnTo>
                <a:lnTo>
                  <a:pt x="4" y="15"/>
                </a:lnTo>
                <a:lnTo>
                  <a:pt x="9" y="17"/>
                </a:lnTo>
                <a:lnTo>
                  <a:pt x="12" y="18"/>
                </a:lnTo>
                <a:lnTo>
                  <a:pt x="17" y="16"/>
                </a:lnTo>
                <a:lnTo>
                  <a:pt x="11" y="13"/>
                </a:lnTo>
                <a:lnTo>
                  <a:pt x="8" y="8"/>
                </a:lnTo>
                <a:lnTo>
                  <a:pt x="4" y="3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it-IT"/>
          </a:p>
        </p:txBody>
      </p:sp>
      <p:sp>
        <p:nvSpPr>
          <p:cNvPr id="304145" name="AutoShape 17"/>
          <p:cNvSpPr>
            <a:spLocks noChangeArrowheads="1"/>
          </p:cNvSpPr>
          <p:nvPr/>
        </p:nvSpPr>
        <p:spPr bwMode="auto">
          <a:xfrm rot="7607013">
            <a:off x="1600200" y="2438400"/>
            <a:ext cx="1219200" cy="304800"/>
          </a:xfrm>
          <a:prstGeom prst="notchedRightArrow">
            <a:avLst>
              <a:gd name="adj1" fmla="val 50000"/>
              <a:gd name="adj2" fmla="val 100000"/>
            </a:avLst>
          </a:prstGeom>
          <a:solidFill>
            <a:srgbClr val="C0C0C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it-IT"/>
          </a:p>
        </p:txBody>
      </p:sp>
      <p:sp>
        <p:nvSpPr>
          <p:cNvPr id="304146" name="AutoShape 18"/>
          <p:cNvSpPr>
            <a:spLocks noChangeArrowheads="1"/>
          </p:cNvSpPr>
          <p:nvPr/>
        </p:nvSpPr>
        <p:spPr bwMode="auto">
          <a:xfrm rot="8281070">
            <a:off x="1676400" y="3048000"/>
            <a:ext cx="1219200" cy="304800"/>
          </a:xfrm>
          <a:prstGeom prst="notchedRightArrow">
            <a:avLst>
              <a:gd name="adj1" fmla="val 50000"/>
              <a:gd name="adj2" fmla="val 100000"/>
            </a:avLst>
          </a:prstGeom>
          <a:solidFill>
            <a:srgbClr val="C0C0C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it-IT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6178" name="Oval 2"/>
          <p:cNvSpPr>
            <a:spLocks noChangeArrowheads="1"/>
          </p:cNvSpPr>
          <p:nvPr/>
        </p:nvSpPr>
        <p:spPr bwMode="auto">
          <a:xfrm>
            <a:off x="381000" y="1981200"/>
            <a:ext cx="8382000" cy="3124200"/>
          </a:xfrm>
          <a:prstGeom prst="ellipse">
            <a:avLst/>
          </a:prstGeom>
          <a:gradFill rotWithShape="0">
            <a:gsLst>
              <a:gs pos="0">
                <a:srgbClr val="FFFFFF"/>
              </a:gs>
              <a:gs pos="100000">
                <a:schemeClr val="hlink"/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it-IT"/>
          </a:p>
        </p:txBody>
      </p:sp>
      <p:sp>
        <p:nvSpPr>
          <p:cNvPr id="306179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it-IT" sz="3500" b="1" dirty="0">
                <a:latin typeface="Tw Cen MT" pitchFamily="34" charset="0"/>
                <a:ea typeface="+mn-ea"/>
                <a:cs typeface="Arial" pitchFamily="34" charset="0"/>
              </a:rPr>
              <a:t>Fare Organizzazione…</a:t>
            </a:r>
          </a:p>
        </p:txBody>
      </p:sp>
      <p:sp>
        <p:nvSpPr>
          <p:cNvPr id="306180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685800" y="2286000"/>
            <a:ext cx="7772400" cy="4114800"/>
          </a:xfrm>
        </p:spPr>
        <p:txBody>
          <a:bodyPr/>
          <a:lstStyle/>
          <a:p>
            <a:pPr marL="0" indent="0" algn="ctr">
              <a:buFontTx/>
              <a:buNone/>
            </a:pPr>
            <a:r>
              <a:rPr lang="it-IT" b="1">
                <a:solidFill>
                  <a:srgbClr val="000066"/>
                </a:solidFill>
                <a:latin typeface="Comic Sans MS" pitchFamily="66" charset="0"/>
              </a:rPr>
              <a:t>FARE ORGANIZZAZIONE</a:t>
            </a:r>
          </a:p>
          <a:p>
            <a:pPr marL="0" indent="0" algn="ctr">
              <a:buFontTx/>
              <a:buNone/>
            </a:pPr>
            <a:r>
              <a:rPr lang="it-IT">
                <a:solidFill>
                  <a:srgbClr val="000066"/>
                </a:solidFill>
                <a:latin typeface="Comic Sans MS" pitchFamily="66" charset="0"/>
              </a:rPr>
              <a:t>definire un set di “ingredienti” per fare in modo di raggiungere risultati che siano il più possibile vicini a quelli programmati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pPr>
              <a:defRPr/>
            </a:pPr>
            <a:fld id="{5E5A5BD8-7364-4D78-BA63-FB3E9A57E6AB}" type="slidenum">
              <a:rPr lang="it-IT" smtClean="0"/>
              <a:pPr>
                <a:defRPr/>
              </a:pPr>
              <a:t>5</a:t>
            </a:fld>
            <a:endParaRPr lang="it-IT"/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179512" y="116632"/>
            <a:ext cx="81534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w Cen MT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w Cen MT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w Cen MT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w Cen MT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w Cen MT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w Cen MT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w Cen MT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w Cen MT"/>
              </a:defRPr>
            </a:lvl9pPr>
          </a:lstStyle>
          <a:p>
            <a:pPr eaLnBrk="1" hangingPunct="1">
              <a:defRPr/>
            </a:pPr>
            <a:r>
              <a:rPr lang="it-IT" b="1" dirty="0"/>
              <a:t>Il fine della </a:t>
            </a:r>
            <a:r>
              <a:rPr lang="ja-JP" altLang="it-IT" b="1" dirty="0"/>
              <a:t>“</a:t>
            </a:r>
            <a:r>
              <a:rPr lang="it-IT" b="1" dirty="0"/>
              <a:t>organizzazione</a:t>
            </a:r>
            <a:r>
              <a:rPr lang="ja-JP" altLang="it-IT" b="1" dirty="0"/>
              <a:t>”</a:t>
            </a:r>
            <a:endParaRPr lang="it-IT" b="1" dirty="0"/>
          </a:p>
        </p:txBody>
      </p:sp>
      <p:sp>
        <p:nvSpPr>
          <p:cNvPr id="8" name="Oval 231"/>
          <p:cNvSpPr>
            <a:spLocks noChangeArrowheads="1"/>
          </p:cNvSpPr>
          <p:nvPr/>
        </p:nvSpPr>
        <p:spPr bwMode="auto">
          <a:xfrm>
            <a:off x="6096000" y="2781300"/>
            <a:ext cx="2667000" cy="2667000"/>
          </a:xfrm>
          <a:prstGeom prst="ellipse">
            <a:avLst/>
          </a:prstGeom>
          <a:solidFill>
            <a:schemeClr val="bg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9" name="Oval 230"/>
          <p:cNvSpPr>
            <a:spLocks noChangeArrowheads="1"/>
          </p:cNvSpPr>
          <p:nvPr/>
        </p:nvSpPr>
        <p:spPr bwMode="auto">
          <a:xfrm>
            <a:off x="2971800" y="2781300"/>
            <a:ext cx="2667000" cy="2667000"/>
          </a:xfrm>
          <a:prstGeom prst="ellipse">
            <a:avLst/>
          </a:prstGeom>
          <a:solidFill>
            <a:schemeClr val="bg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10" name="AutoShape 6"/>
          <p:cNvSpPr>
            <a:spLocks noChangeArrowheads="1"/>
          </p:cNvSpPr>
          <p:nvPr/>
        </p:nvSpPr>
        <p:spPr bwMode="auto">
          <a:xfrm>
            <a:off x="2438400" y="3513138"/>
            <a:ext cx="685800" cy="1211262"/>
          </a:xfrm>
          <a:prstGeom prst="rightArrow">
            <a:avLst>
              <a:gd name="adj1" fmla="val 50000"/>
              <a:gd name="adj2" fmla="val 25000"/>
            </a:avLst>
          </a:prstGeom>
          <a:gradFill rotWithShape="0">
            <a:gsLst>
              <a:gs pos="0">
                <a:srgbClr val="FFE06F"/>
              </a:gs>
              <a:gs pos="100000">
                <a:srgbClr val="FF9900"/>
              </a:gs>
            </a:gsLst>
            <a:lin ang="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11" name="Text Box 7"/>
          <p:cNvSpPr txBox="1">
            <a:spLocks noChangeArrowheads="1"/>
          </p:cNvSpPr>
          <p:nvPr/>
        </p:nvSpPr>
        <p:spPr bwMode="auto">
          <a:xfrm>
            <a:off x="3200400" y="3798888"/>
            <a:ext cx="23622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it-IT" sz="1800" b="1">
                <a:solidFill>
                  <a:srgbClr val="000066"/>
                </a:solidFill>
                <a:cs typeface="+mn-cs"/>
              </a:rPr>
              <a:t>COMPORTAMENTO PERSONE</a:t>
            </a:r>
          </a:p>
        </p:txBody>
      </p:sp>
      <p:sp>
        <p:nvSpPr>
          <p:cNvPr id="12" name="Text Box 9"/>
          <p:cNvSpPr txBox="1">
            <a:spLocks noChangeArrowheads="1"/>
          </p:cNvSpPr>
          <p:nvPr/>
        </p:nvSpPr>
        <p:spPr bwMode="auto">
          <a:xfrm>
            <a:off x="6248400" y="3798888"/>
            <a:ext cx="25146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it-IT" sz="1800" b="1">
                <a:solidFill>
                  <a:srgbClr val="000066"/>
                </a:solidFill>
                <a:cs typeface="+mn-cs"/>
              </a:rPr>
              <a:t>RAGGIUNGIMENTO RISULTATI</a:t>
            </a:r>
          </a:p>
        </p:txBody>
      </p:sp>
      <p:sp>
        <p:nvSpPr>
          <p:cNvPr id="13" name="AutoShape 10"/>
          <p:cNvSpPr>
            <a:spLocks noChangeArrowheads="1"/>
          </p:cNvSpPr>
          <p:nvPr/>
        </p:nvSpPr>
        <p:spPr bwMode="auto">
          <a:xfrm>
            <a:off x="5562600" y="3551238"/>
            <a:ext cx="685800" cy="1135062"/>
          </a:xfrm>
          <a:prstGeom prst="rightArrow">
            <a:avLst>
              <a:gd name="adj1" fmla="val 50000"/>
              <a:gd name="adj2" fmla="val 25000"/>
            </a:avLst>
          </a:prstGeom>
          <a:gradFill rotWithShape="0">
            <a:gsLst>
              <a:gs pos="0">
                <a:srgbClr val="FFE06F"/>
              </a:gs>
              <a:gs pos="100000">
                <a:srgbClr val="FF9900"/>
              </a:gs>
            </a:gsLst>
            <a:lin ang="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14" name="AutoShape 16"/>
          <p:cNvSpPr>
            <a:spLocks noChangeArrowheads="1"/>
          </p:cNvSpPr>
          <p:nvPr/>
        </p:nvSpPr>
        <p:spPr bwMode="auto">
          <a:xfrm rot="8551729">
            <a:off x="2057400" y="3200400"/>
            <a:ext cx="1219200" cy="304800"/>
          </a:xfrm>
          <a:prstGeom prst="notchedRightArrow">
            <a:avLst>
              <a:gd name="adj1" fmla="val 50000"/>
              <a:gd name="adj2" fmla="val 100000"/>
            </a:avLst>
          </a:prstGeom>
          <a:solidFill>
            <a:srgbClr val="C0C0C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pic>
        <p:nvPicPr>
          <p:cNvPr id="15" name="Picture 19" descr="j0239499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2827338"/>
            <a:ext cx="1951038" cy="2506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Freeform 222"/>
          <p:cNvSpPr>
            <a:spLocks/>
          </p:cNvSpPr>
          <p:nvPr/>
        </p:nvSpPr>
        <p:spPr bwMode="auto">
          <a:xfrm>
            <a:off x="7439025" y="3536950"/>
            <a:ext cx="74613" cy="30163"/>
          </a:xfrm>
          <a:custGeom>
            <a:avLst/>
            <a:gdLst>
              <a:gd name="T0" fmla="*/ 0 w 94"/>
              <a:gd name="T1" fmla="*/ 22052328 h 38"/>
              <a:gd name="T2" fmla="*/ 0 w 94"/>
              <a:gd name="T3" fmla="*/ 22681782 h 38"/>
              <a:gd name="T4" fmla="*/ 0 w 94"/>
              <a:gd name="T5" fmla="*/ 23312030 h 38"/>
              <a:gd name="T6" fmla="*/ 1260483 w 94"/>
              <a:gd name="T7" fmla="*/ 23942278 h 38"/>
              <a:gd name="T8" fmla="*/ 1889931 w 94"/>
              <a:gd name="T9" fmla="*/ 23942278 h 38"/>
              <a:gd name="T10" fmla="*/ 8821003 w 94"/>
              <a:gd name="T11" fmla="*/ 21422080 h 38"/>
              <a:gd name="T12" fmla="*/ 15751281 w 94"/>
              <a:gd name="T13" fmla="*/ 18271634 h 38"/>
              <a:gd name="T14" fmla="*/ 22681558 w 94"/>
              <a:gd name="T15" fmla="*/ 14491734 h 38"/>
              <a:gd name="T16" fmla="*/ 30242078 w 94"/>
              <a:gd name="T17" fmla="*/ 11971536 h 38"/>
              <a:gd name="T18" fmla="*/ 37173149 w 94"/>
              <a:gd name="T19" fmla="*/ 8821090 h 38"/>
              <a:gd name="T20" fmla="*/ 44733669 w 94"/>
              <a:gd name="T21" fmla="*/ 5670644 h 38"/>
              <a:gd name="T22" fmla="*/ 51663946 w 94"/>
              <a:gd name="T23" fmla="*/ 3150446 h 38"/>
              <a:gd name="T24" fmla="*/ 59224466 w 94"/>
              <a:gd name="T25" fmla="*/ 630248 h 38"/>
              <a:gd name="T26" fmla="*/ 53553878 w 94"/>
              <a:gd name="T27" fmla="*/ 0 h 38"/>
              <a:gd name="T28" fmla="*/ 47883290 w 94"/>
              <a:gd name="T29" fmla="*/ 630248 h 38"/>
              <a:gd name="T30" fmla="*/ 44103427 w 94"/>
              <a:gd name="T31" fmla="*/ 3150446 h 38"/>
              <a:gd name="T32" fmla="*/ 38432839 w 94"/>
              <a:gd name="T33" fmla="*/ 5040396 h 38"/>
              <a:gd name="T34" fmla="*/ 34652976 w 94"/>
              <a:gd name="T35" fmla="*/ 8190842 h 38"/>
              <a:gd name="T36" fmla="*/ 30242078 w 94"/>
              <a:gd name="T37" fmla="*/ 10080792 h 38"/>
              <a:gd name="T38" fmla="*/ 25201731 w 94"/>
              <a:gd name="T39" fmla="*/ 12600990 h 38"/>
              <a:gd name="T40" fmla="*/ 20161385 w 94"/>
              <a:gd name="T41" fmla="*/ 13861486 h 38"/>
              <a:gd name="T42" fmla="*/ 14490797 w 94"/>
              <a:gd name="T43" fmla="*/ 15121188 h 38"/>
              <a:gd name="T44" fmla="*/ 8821003 w 94"/>
              <a:gd name="T45" fmla="*/ 17011932 h 38"/>
              <a:gd name="T46" fmla="*/ 4410105 w 94"/>
              <a:gd name="T47" fmla="*/ 18901882 h 38"/>
              <a:gd name="T48" fmla="*/ 0 w 94"/>
              <a:gd name="T49" fmla="*/ 22052328 h 38"/>
              <a:gd name="T50" fmla="*/ 0 w 94"/>
              <a:gd name="T51" fmla="*/ 22052328 h 38"/>
              <a:gd name="T52" fmla="*/ 0 w 94"/>
              <a:gd name="T53" fmla="*/ 22052328 h 38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</a:gdLst>
            <a:ahLst/>
            <a:cxnLst>
              <a:cxn ang="T54">
                <a:pos x="T0" y="T1"/>
              </a:cxn>
              <a:cxn ang="T55">
                <a:pos x="T2" y="T3"/>
              </a:cxn>
              <a:cxn ang="T56">
                <a:pos x="T4" y="T5"/>
              </a:cxn>
              <a:cxn ang="T57">
                <a:pos x="T6" y="T7"/>
              </a:cxn>
              <a:cxn ang="T58">
                <a:pos x="T8" y="T9"/>
              </a:cxn>
              <a:cxn ang="T59">
                <a:pos x="T10" y="T11"/>
              </a:cxn>
              <a:cxn ang="T60">
                <a:pos x="T12" y="T13"/>
              </a:cxn>
              <a:cxn ang="T61">
                <a:pos x="T14" y="T15"/>
              </a:cxn>
              <a:cxn ang="T62">
                <a:pos x="T16" y="T17"/>
              </a:cxn>
              <a:cxn ang="T63">
                <a:pos x="T18" y="T19"/>
              </a:cxn>
              <a:cxn ang="T64">
                <a:pos x="T20" y="T21"/>
              </a:cxn>
              <a:cxn ang="T65">
                <a:pos x="T22" y="T23"/>
              </a:cxn>
              <a:cxn ang="T66">
                <a:pos x="T24" y="T25"/>
              </a:cxn>
              <a:cxn ang="T67">
                <a:pos x="T26" y="T27"/>
              </a:cxn>
              <a:cxn ang="T68">
                <a:pos x="T28" y="T29"/>
              </a:cxn>
              <a:cxn ang="T69">
                <a:pos x="T30" y="T31"/>
              </a:cxn>
              <a:cxn ang="T70">
                <a:pos x="T32" y="T33"/>
              </a:cxn>
              <a:cxn ang="T71">
                <a:pos x="T34" y="T35"/>
              </a:cxn>
              <a:cxn ang="T72">
                <a:pos x="T36" y="T37"/>
              </a:cxn>
              <a:cxn ang="T73">
                <a:pos x="T38" y="T39"/>
              </a:cxn>
              <a:cxn ang="T74">
                <a:pos x="T40" y="T41"/>
              </a:cxn>
              <a:cxn ang="T75">
                <a:pos x="T42" y="T43"/>
              </a:cxn>
              <a:cxn ang="T76">
                <a:pos x="T44" y="T45"/>
              </a:cxn>
              <a:cxn ang="T77">
                <a:pos x="T46" y="T47"/>
              </a:cxn>
              <a:cxn ang="T78">
                <a:pos x="T48" y="T49"/>
              </a:cxn>
              <a:cxn ang="T79">
                <a:pos x="T50" y="T51"/>
              </a:cxn>
              <a:cxn ang="T80">
                <a:pos x="T52" y="T53"/>
              </a:cxn>
            </a:cxnLst>
            <a:rect l="0" t="0" r="r" b="b"/>
            <a:pathLst>
              <a:path w="94" h="38">
                <a:moveTo>
                  <a:pt x="0" y="35"/>
                </a:moveTo>
                <a:lnTo>
                  <a:pt x="0" y="36"/>
                </a:lnTo>
                <a:lnTo>
                  <a:pt x="0" y="37"/>
                </a:lnTo>
                <a:lnTo>
                  <a:pt x="2" y="38"/>
                </a:lnTo>
                <a:lnTo>
                  <a:pt x="3" y="38"/>
                </a:lnTo>
                <a:lnTo>
                  <a:pt x="14" y="34"/>
                </a:lnTo>
                <a:lnTo>
                  <a:pt x="25" y="29"/>
                </a:lnTo>
                <a:lnTo>
                  <a:pt x="36" y="23"/>
                </a:lnTo>
                <a:lnTo>
                  <a:pt x="48" y="19"/>
                </a:lnTo>
                <a:lnTo>
                  <a:pt x="59" y="14"/>
                </a:lnTo>
                <a:lnTo>
                  <a:pt x="71" y="9"/>
                </a:lnTo>
                <a:lnTo>
                  <a:pt x="82" y="5"/>
                </a:lnTo>
                <a:lnTo>
                  <a:pt x="94" y="1"/>
                </a:lnTo>
                <a:lnTo>
                  <a:pt x="85" y="0"/>
                </a:lnTo>
                <a:lnTo>
                  <a:pt x="76" y="1"/>
                </a:lnTo>
                <a:lnTo>
                  <a:pt x="70" y="5"/>
                </a:lnTo>
                <a:lnTo>
                  <a:pt x="61" y="8"/>
                </a:lnTo>
                <a:lnTo>
                  <a:pt x="55" y="13"/>
                </a:lnTo>
                <a:lnTo>
                  <a:pt x="48" y="16"/>
                </a:lnTo>
                <a:lnTo>
                  <a:pt x="40" y="20"/>
                </a:lnTo>
                <a:lnTo>
                  <a:pt x="32" y="22"/>
                </a:lnTo>
                <a:lnTo>
                  <a:pt x="23" y="24"/>
                </a:lnTo>
                <a:lnTo>
                  <a:pt x="14" y="27"/>
                </a:lnTo>
                <a:lnTo>
                  <a:pt x="7" y="30"/>
                </a:lnTo>
                <a:lnTo>
                  <a:pt x="0" y="35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7" name="Freeform 223"/>
          <p:cNvSpPr>
            <a:spLocks/>
          </p:cNvSpPr>
          <p:nvPr/>
        </p:nvSpPr>
        <p:spPr bwMode="auto">
          <a:xfrm>
            <a:off x="7246938" y="3549650"/>
            <a:ext cx="3175" cy="15875"/>
          </a:xfrm>
          <a:custGeom>
            <a:avLst/>
            <a:gdLst>
              <a:gd name="T0" fmla="*/ 1209675 w 5"/>
              <a:gd name="T1" fmla="*/ 12600781 h 20"/>
              <a:gd name="T2" fmla="*/ 2016125 w 5"/>
              <a:gd name="T3" fmla="*/ 9450388 h 20"/>
              <a:gd name="T4" fmla="*/ 1612900 w 5"/>
              <a:gd name="T5" fmla="*/ 6930231 h 20"/>
              <a:gd name="T6" fmla="*/ 403225 w 5"/>
              <a:gd name="T7" fmla="*/ 3780631 h 20"/>
              <a:gd name="T8" fmla="*/ 1209675 w 5"/>
              <a:gd name="T9" fmla="*/ 0 h 20"/>
              <a:gd name="T10" fmla="*/ 0 w 5"/>
              <a:gd name="T11" fmla="*/ 3150394 h 20"/>
              <a:gd name="T12" fmla="*/ 0 w 5"/>
              <a:gd name="T13" fmla="*/ 6300788 h 20"/>
              <a:gd name="T14" fmla="*/ 0 w 5"/>
              <a:gd name="T15" fmla="*/ 9450388 h 20"/>
              <a:gd name="T16" fmla="*/ 1209675 w 5"/>
              <a:gd name="T17" fmla="*/ 12600781 h 20"/>
              <a:gd name="T18" fmla="*/ 1209675 w 5"/>
              <a:gd name="T19" fmla="*/ 12600781 h 20"/>
              <a:gd name="T20" fmla="*/ 1209675 w 5"/>
              <a:gd name="T21" fmla="*/ 12600781 h 20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0" t="0" r="r" b="b"/>
            <a:pathLst>
              <a:path w="5" h="20">
                <a:moveTo>
                  <a:pt x="3" y="20"/>
                </a:moveTo>
                <a:lnTo>
                  <a:pt x="5" y="15"/>
                </a:lnTo>
                <a:lnTo>
                  <a:pt x="4" y="11"/>
                </a:lnTo>
                <a:lnTo>
                  <a:pt x="1" y="6"/>
                </a:lnTo>
                <a:lnTo>
                  <a:pt x="3" y="0"/>
                </a:lnTo>
                <a:lnTo>
                  <a:pt x="0" y="5"/>
                </a:lnTo>
                <a:lnTo>
                  <a:pt x="0" y="10"/>
                </a:lnTo>
                <a:lnTo>
                  <a:pt x="0" y="15"/>
                </a:lnTo>
                <a:lnTo>
                  <a:pt x="3" y="20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" name="Freeform 224"/>
          <p:cNvSpPr>
            <a:spLocks/>
          </p:cNvSpPr>
          <p:nvPr/>
        </p:nvSpPr>
        <p:spPr bwMode="auto">
          <a:xfrm>
            <a:off x="7212013" y="3551238"/>
            <a:ext cx="4762" cy="20637"/>
          </a:xfrm>
          <a:custGeom>
            <a:avLst/>
            <a:gdLst>
              <a:gd name="T0" fmla="*/ 2721007 w 5"/>
              <a:gd name="T1" fmla="*/ 17035431 h 25"/>
              <a:gd name="T2" fmla="*/ 4535329 w 5"/>
              <a:gd name="T3" fmla="*/ 14309696 h 25"/>
              <a:gd name="T4" fmla="*/ 4535329 w 5"/>
              <a:gd name="T5" fmla="*/ 9540072 h 25"/>
              <a:gd name="T6" fmla="*/ 4535329 w 5"/>
              <a:gd name="T7" fmla="*/ 4088602 h 25"/>
              <a:gd name="T8" fmla="*/ 2721007 w 5"/>
              <a:gd name="T9" fmla="*/ 0 h 25"/>
              <a:gd name="T10" fmla="*/ 0 w 5"/>
              <a:gd name="T11" fmla="*/ 4088602 h 25"/>
              <a:gd name="T12" fmla="*/ 0 w 5"/>
              <a:gd name="T13" fmla="*/ 7495358 h 25"/>
              <a:gd name="T14" fmla="*/ 1814322 w 5"/>
              <a:gd name="T15" fmla="*/ 12265807 h 25"/>
              <a:gd name="T16" fmla="*/ 2721007 w 5"/>
              <a:gd name="T17" fmla="*/ 17035431 h 25"/>
              <a:gd name="T18" fmla="*/ 2721007 w 5"/>
              <a:gd name="T19" fmla="*/ 17035431 h 25"/>
              <a:gd name="T20" fmla="*/ 2721007 w 5"/>
              <a:gd name="T21" fmla="*/ 17035431 h 25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0" t="0" r="r" b="b"/>
            <a:pathLst>
              <a:path w="5" h="25">
                <a:moveTo>
                  <a:pt x="3" y="25"/>
                </a:moveTo>
                <a:lnTo>
                  <a:pt x="5" y="21"/>
                </a:lnTo>
                <a:lnTo>
                  <a:pt x="5" y="14"/>
                </a:lnTo>
                <a:lnTo>
                  <a:pt x="5" y="6"/>
                </a:lnTo>
                <a:lnTo>
                  <a:pt x="3" y="0"/>
                </a:lnTo>
                <a:lnTo>
                  <a:pt x="0" y="6"/>
                </a:lnTo>
                <a:lnTo>
                  <a:pt x="0" y="11"/>
                </a:lnTo>
                <a:lnTo>
                  <a:pt x="2" y="18"/>
                </a:lnTo>
                <a:lnTo>
                  <a:pt x="3" y="25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" name="Freeform 225"/>
          <p:cNvSpPr>
            <a:spLocks/>
          </p:cNvSpPr>
          <p:nvPr/>
        </p:nvSpPr>
        <p:spPr bwMode="auto">
          <a:xfrm>
            <a:off x="7246938" y="3573463"/>
            <a:ext cx="4762" cy="20637"/>
          </a:xfrm>
          <a:custGeom>
            <a:avLst/>
            <a:gdLst>
              <a:gd name="T0" fmla="*/ 3779441 w 6"/>
              <a:gd name="T1" fmla="*/ 15773547 h 27"/>
              <a:gd name="T2" fmla="*/ 3779441 w 6"/>
              <a:gd name="T3" fmla="*/ 12268314 h 27"/>
              <a:gd name="T4" fmla="*/ 3779441 w 6"/>
              <a:gd name="T5" fmla="*/ 8763082 h 27"/>
              <a:gd name="T6" fmla="*/ 3149269 w 6"/>
              <a:gd name="T7" fmla="*/ 5257849 h 27"/>
              <a:gd name="T8" fmla="*/ 2519892 w 6"/>
              <a:gd name="T9" fmla="*/ 1752616 h 27"/>
              <a:gd name="T10" fmla="*/ 2519892 w 6"/>
              <a:gd name="T11" fmla="*/ 1752616 h 27"/>
              <a:gd name="T12" fmla="*/ 1259549 w 6"/>
              <a:gd name="T13" fmla="*/ 0 h 27"/>
              <a:gd name="T14" fmla="*/ 1259549 w 6"/>
              <a:gd name="T15" fmla="*/ 0 h 27"/>
              <a:gd name="T16" fmla="*/ 0 w 6"/>
              <a:gd name="T17" fmla="*/ 4089183 h 27"/>
              <a:gd name="T18" fmla="*/ 1259549 w 6"/>
              <a:gd name="T19" fmla="*/ 7594416 h 27"/>
              <a:gd name="T20" fmla="*/ 3149269 w 6"/>
              <a:gd name="T21" fmla="*/ 11684364 h 27"/>
              <a:gd name="T22" fmla="*/ 3779441 w 6"/>
              <a:gd name="T23" fmla="*/ 15773547 h 27"/>
              <a:gd name="T24" fmla="*/ 3779441 w 6"/>
              <a:gd name="T25" fmla="*/ 15773547 h 27"/>
              <a:gd name="T26" fmla="*/ 3779441 w 6"/>
              <a:gd name="T27" fmla="*/ 15773547 h 27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</a:gdLst>
            <a:ahLst/>
            <a:cxnLst>
              <a:cxn ang="T28">
                <a:pos x="T0" y="T1"/>
              </a:cxn>
              <a:cxn ang="T29">
                <a:pos x="T2" y="T3"/>
              </a:cxn>
              <a:cxn ang="T30">
                <a:pos x="T4" y="T5"/>
              </a:cxn>
              <a:cxn ang="T31">
                <a:pos x="T6" y="T7"/>
              </a:cxn>
              <a:cxn ang="T32">
                <a:pos x="T8" y="T9"/>
              </a:cxn>
              <a:cxn ang="T33">
                <a:pos x="T10" y="T11"/>
              </a:cxn>
              <a:cxn ang="T34">
                <a:pos x="T12" y="T13"/>
              </a:cxn>
              <a:cxn ang="T35">
                <a:pos x="T14" y="T15"/>
              </a:cxn>
              <a:cxn ang="T36">
                <a:pos x="T16" y="T17"/>
              </a:cxn>
              <a:cxn ang="T37">
                <a:pos x="T18" y="T19"/>
              </a:cxn>
              <a:cxn ang="T38">
                <a:pos x="T20" y="T21"/>
              </a:cxn>
              <a:cxn ang="T39">
                <a:pos x="T22" y="T23"/>
              </a:cxn>
              <a:cxn ang="T40">
                <a:pos x="T24" y="T25"/>
              </a:cxn>
              <a:cxn ang="T41">
                <a:pos x="T26" y="T27"/>
              </a:cxn>
            </a:cxnLst>
            <a:rect l="0" t="0" r="r" b="b"/>
            <a:pathLst>
              <a:path w="6" h="27">
                <a:moveTo>
                  <a:pt x="6" y="27"/>
                </a:moveTo>
                <a:lnTo>
                  <a:pt x="6" y="21"/>
                </a:lnTo>
                <a:lnTo>
                  <a:pt x="6" y="15"/>
                </a:lnTo>
                <a:lnTo>
                  <a:pt x="5" y="9"/>
                </a:lnTo>
                <a:lnTo>
                  <a:pt x="4" y="3"/>
                </a:lnTo>
                <a:lnTo>
                  <a:pt x="2" y="0"/>
                </a:lnTo>
                <a:lnTo>
                  <a:pt x="0" y="7"/>
                </a:lnTo>
                <a:lnTo>
                  <a:pt x="2" y="13"/>
                </a:lnTo>
                <a:lnTo>
                  <a:pt x="5" y="20"/>
                </a:lnTo>
                <a:lnTo>
                  <a:pt x="6" y="27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0" name="Freeform 226"/>
          <p:cNvSpPr>
            <a:spLocks/>
          </p:cNvSpPr>
          <p:nvPr/>
        </p:nvSpPr>
        <p:spPr bwMode="auto">
          <a:xfrm>
            <a:off x="7037388" y="3575050"/>
            <a:ext cx="82550" cy="96838"/>
          </a:xfrm>
          <a:custGeom>
            <a:avLst/>
            <a:gdLst>
              <a:gd name="T0" fmla="*/ 65524063 w 104"/>
              <a:gd name="T1" fmla="*/ 76865559 h 122"/>
              <a:gd name="T2" fmla="*/ 58593831 w 104"/>
              <a:gd name="T3" fmla="*/ 66784882 h 122"/>
              <a:gd name="T4" fmla="*/ 50403125 w 104"/>
              <a:gd name="T5" fmla="*/ 56704205 h 122"/>
              <a:gd name="T6" fmla="*/ 42212419 w 104"/>
              <a:gd name="T7" fmla="*/ 45993287 h 122"/>
              <a:gd name="T8" fmla="*/ 34022506 w 104"/>
              <a:gd name="T9" fmla="*/ 35912610 h 122"/>
              <a:gd name="T10" fmla="*/ 25831800 w 104"/>
              <a:gd name="T11" fmla="*/ 26462174 h 122"/>
              <a:gd name="T12" fmla="*/ 17010856 w 104"/>
              <a:gd name="T13" fmla="*/ 17010944 h 122"/>
              <a:gd name="T14" fmla="*/ 8820944 w 104"/>
              <a:gd name="T15" fmla="*/ 8820989 h 122"/>
              <a:gd name="T16" fmla="*/ 0 w 104"/>
              <a:gd name="T17" fmla="*/ 0 h 122"/>
              <a:gd name="T18" fmla="*/ 7560469 w 104"/>
              <a:gd name="T19" fmla="*/ 9450436 h 122"/>
              <a:gd name="T20" fmla="*/ 15751175 w 104"/>
              <a:gd name="T21" fmla="*/ 19531113 h 122"/>
              <a:gd name="T22" fmla="*/ 23311644 w 104"/>
              <a:gd name="T23" fmla="*/ 28982343 h 122"/>
              <a:gd name="T24" fmla="*/ 30872113 w 104"/>
              <a:gd name="T25" fmla="*/ 39063020 h 122"/>
              <a:gd name="T26" fmla="*/ 39692263 w 104"/>
              <a:gd name="T27" fmla="*/ 48513457 h 122"/>
              <a:gd name="T28" fmla="*/ 47252731 w 104"/>
              <a:gd name="T29" fmla="*/ 57963893 h 122"/>
              <a:gd name="T30" fmla="*/ 56073675 w 104"/>
              <a:gd name="T31" fmla="*/ 67415123 h 122"/>
              <a:gd name="T32" fmla="*/ 65524063 w 104"/>
              <a:gd name="T33" fmla="*/ 76865559 h 122"/>
              <a:gd name="T34" fmla="*/ 65524063 w 104"/>
              <a:gd name="T35" fmla="*/ 76865559 h 122"/>
              <a:gd name="T36" fmla="*/ 65524063 w 104"/>
              <a:gd name="T37" fmla="*/ 76865559 h 122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0" t="0" r="r" b="b"/>
            <a:pathLst>
              <a:path w="104" h="122">
                <a:moveTo>
                  <a:pt x="104" y="122"/>
                </a:moveTo>
                <a:lnTo>
                  <a:pt x="93" y="106"/>
                </a:lnTo>
                <a:lnTo>
                  <a:pt x="80" y="90"/>
                </a:lnTo>
                <a:lnTo>
                  <a:pt x="67" y="73"/>
                </a:lnTo>
                <a:lnTo>
                  <a:pt x="54" y="57"/>
                </a:lnTo>
                <a:lnTo>
                  <a:pt x="41" y="42"/>
                </a:lnTo>
                <a:lnTo>
                  <a:pt x="27" y="27"/>
                </a:lnTo>
                <a:lnTo>
                  <a:pt x="14" y="14"/>
                </a:lnTo>
                <a:lnTo>
                  <a:pt x="0" y="0"/>
                </a:lnTo>
                <a:lnTo>
                  <a:pt x="12" y="15"/>
                </a:lnTo>
                <a:lnTo>
                  <a:pt x="25" y="31"/>
                </a:lnTo>
                <a:lnTo>
                  <a:pt x="37" y="46"/>
                </a:lnTo>
                <a:lnTo>
                  <a:pt x="49" y="62"/>
                </a:lnTo>
                <a:lnTo>
                  <a:pt x="63" y="77"/>
                </a:lnTo>
                <a:lnTo>
                  <a:pt x="75" y="92"/>
                </a:lnTo>
                <a:lnTo>
                  <a:pt x="89" y="107"/>
                </a:lnTo>
                <a:lnTo>
                  <a:pt x="104" y="122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1" name="Freeform 227"/>
          <p:cNvSpPr>
            <a:spLocks/>
          </p:cNvSpPr>
          <p:nvPr/>
        </p:nvSpPr>
        <p:spPr bwMode="auto">
          <a:xfrm>
            <a:off x="7399338" y="3708400"/>
            <a:ext cx="12700" cy="15875"/>
          </a:xfrm>
          <a:custGeom>
            <a:avLst/>
            <a:gdLst>
              <a:gd name="T0" fmla="*/ 0 w 17"/>
              <a:gd name="T1" fmla="*/ 0 h 18"/>
              <a:gd name="T2" fmla="*/ 1116106 w 17"/>
              <a:gd name="T3" fmla="*/ 2333625 h 18"/>
              <a:gd name="T4" fmla="*/ 1116106 w 17"/>
              <a:gd name="T5" fmla="*/ 6223000 h 18"/>
              <a:gd name="T6" fmla="*/ 558053 w 17"/>
              <a:gd name="T7" fmla="*/ 10111493 h 18"/>
              <a:gd name="T8" fmla="*/ 0 w 17"/>
              <a:gd name="T9" fmla="*/ 12445118 h 18"/>
              <a:gd name="T10" fmla="*/ 2232212 w 17"/>
              <a:gd name="T11" fmla="*/ 11667243 h 18"/>
              <a:gd name="T12" fmla="*/ 5023224 w 17"/>
              <a:gd name="T13" fmla="*/ 13222993 h 18"/>
              <a:gd name="T14" fmla="*/ 6697382 w 17"/>
              <a:gd name="T15" fmla="*/ 14000868 h 18"/>
              <a:gd name="T16" fmla="*/ 9487647 w 17"/>
              <a:gd name="T17" fmla="*/ 12445118 h 18"/>
              <a:gd name="T18" fmla="*/ 6139329 w 17"/>
              <a:gd name="T19" fmla="*/ 10111493 h 18"/>
              <a:gd name="T20" fmla="*/ 4464424 w 17"/>
              <a:gd name="T21" fmla="*/ 6223000 h 18"/>
              <a:gd name="T22" fmla="*/ 2232212 w 17"/>
              <a:gd name="T23" fmla="*/ 2333625 h 18"/>
              <a:gd name="T24" fmla="*/ 0 w 17"/>
              <a:gd name="T25" fmla="*/ 0 h 18"/>
              <a:gd name="T26" fmla="*/ 0 w 17"/>
              <a:gd name="T27" fmla="*/ 0 h 18"/>
              <a:gd name="T28" fmla="*/ 0 w 17"/>
              <a:gd name="T29" fmla="*/ 0 h 18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</a:gdLst>
            <a:ahLst/>
            <a:cxnLst>
              <a:cxn ang="T30">
                <a:pos x="T0" y="T1"/>
              </a:cxn>
              <a:cxn ang="T31">
                <a:pos x="T2" y="T3"/>
              </a:cxn>
              <a:cxn ang="T32">
                <a:pos x="T4" y="T5"/>
              </a:cxn>
              <a:cxn ang="T33">
                <a:pos x="T6" y="T7"/>
              </a:cxn>
              <a:cxn ang="T34">
                <a:pos x="T8" y="T9"/>
              </a:cxn>
              <a:cxn ang="T35">
                <a:pos x="T10" y="T11"/>
              </a:cxn>
              <a:cxn ang="T36">
                <a:pos x="T12" y="T13"/>
              </a:cxn>
              <a:cxn ang="T37">
                <a:pos x="T14" y="T15"/>
              </a:cxn>
              <a:cxn ang="T38">
                <a:pos x="T16" y="T17"/>
              </a:cxn>
              <a:cxn ang="T39">
                <a:pos x="T18" y="T19"/>
              </a:cxn>
              <a:cxn ang="T40">
                <a:pos x="T20" y="T21"/>
              </a:cxn>
              <a:cxn ang="T41">
                <a:pos x="T22" y="T23"/>
              </a:cxn>
              <a:cxn ang="T42">
                <a:pos x="T24" y="T25"/>
              </a:cxn>
              <a:cxn ang="T43">
                <a:pos x="T26" y="T27"/>
              </a:cxn>
              <a:cxn ang="T44">
                <a:pos x="T28" y="T29"/>
              </a:cxn>
            </a:cxnLst>
            <a:rect l="0" t="0" r="r" b="b"/>
            <a:pathLst>
              <a:path w="17" h="18">
                <a:moveTo>
                  <a:pt x="0" y="0"/>
                </a:moveTo>
                <a:lnTo>
                  <a:pt x="2" y="3"/>
                </a:lnTo>
                <a:lnTo>
                  <a:pt x="2" y="8"/>
                </a:lnTo>
                <a:lnTo>
                  <a:pt x="1" y="13"/>
                </a:lnTo>
                <a:lnTo>
                  <a:pt x="0" y="16"/>
                </a:lnTo>
                <a:lnTo>
                  <a:pt x="4" y="15"/>
                </a:lnTo>
                <a:lnTo>
                  <a:pt x="9" y="17"/>
                </a:lnTo>
                <a:lnTo>
                  <a:pt x="12" y="18"/>
                </a:lnTo>
                <a:lnTo>
                  <a:pt x="17" y="16"/>
                </a:lnTo>
                <a:lnTo>
                  <a:pt x="11" y="13"/>
                </a:lnTo>
                <a:lnTo>
                  <a:pt x="8" y="8"/>
                </a:lnTo>
                <a:lnTo>
                  <a:pt x="4" y="3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2" name="AutoShape 229"/>
          <p:cNvSpPr>
            <a:spLocks noChangeArrowheads="1"/>
          </p:cNvSpPr>
          <p:nvPr/>
        </p:nvSpPr>
        <p:spPr bwMode="auto">
          <a:xfrm rot="7607013">
            <a:off x="1600200" y="2438400"/>
            <a:ext cx="1219200" cy="304800"/>
          </a:xfrm>
          <a:prstGeom prst="notchedRightArrow">
            <a:avLst>
              <a:gd name="adj1" fmla="val 50000"/>
              <a:gd name="adj2" fmla="val 100000"/>
            </a:avLst>
          </a:prstGeom>
          <a:solidFill>
            <a:srgbClr val="C0C0C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23" name="AutoShape 14"/>
          <p:cNvSpPr>
            <a:spLocks noChangeArrowheads="1"/>
          </p:cNvSpPr>
          <p:nvPr/>
        </p:nvSpPr>
        <p:spPr bwMode="auto">
          <a:xfrm rot="8281070">
            <a:off x="1676400" y="3048000"/>
            <a:ext cx="1219200" cy="304800"/>
          </a:xfrm>
          <a:prstGeom prst="notchedRightArrow">
            <a:avLst>
              <a:gd name="adj1" fmla="val 50000"/>
              <a:gd name="adj2" fmla="val 100000"/>
            </a:avLst>
          </a:prstGeom>
          <a:solidFill>
            <a:srgbClr val="C0C0C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4215019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>
          <a:xfrm>
            <a:off x="323528" y="115888"/>
            <a:ext cx="8599487" cy="1143000"/>
          </a:xfrm>
        </p:spPr>
        <p:txBody>
          <a:bodyPr/>
          <a:lstStyle/>
          <a:p>
            <a:pPr eaLnBrk="1" hangingPunct="1"/>
            <a:r>
              <a:rPr lang="it-IT" b="1" dirty="0"/>
              <a:t>La “formula” del comportamento</a:t>
            </a:r>
          </a:p>
        </p:txBody>
      </p:sp>
      <p:sp>
        <p:nvSpPr>
          <p:cNvPr id="20" name="Segnaposto numero diapositiva 19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pPr>
              <a:defRPr/>
            </a:pPr>
            <a:fld id="{5E5A5BD8-7364-4D78-BA63-FB3E9A57E6AB}" type="slidenum">
              <a:rPr lang="it-IT" smtClean="0"/>
              <a:pPr>
                <a:defRPr/>
              </a:pPr>
              <a:t>6</a:t>
            </a:fld>
            <a:endParaRPr lang="it-IT"/>
          </a:p>
        </p:txBody>
      </p:sp>
      <p:grpSp>
        <p:nvGrpSpPr>
          <p:cNvPr id="18" name="Group 3"/>
          <p:cNvGrpSpPr>
            <a:grpSpLocks/>
          </p:cNvGrpSpPr>
          <p:nvPr/>
        </p:nvGrpSpPr>
        <p:grpSpPr bwMode="auto">
          <a:xfrm>
            <a:off x="4789115" y="3717032"/>
            <a:ext cx="3743325" cy="1154112"/>
            <a:chOff x="2122" y="845"/>
            <a:chExt cx="2556" cy="727"/>
          </a:xfrm>
        </p:grpSpPr>
        <p:grpSp>
          <p:nvGrpSpPr>
            <p:cNvPr id="21" name="Group 4"/>
            <p:cNvGrpSpPr>
              <a:grpSpLocks noChangeAspect="1"/>
            </p:cNvGrpSpPr>
            <p:nvPr/>
          </p:nvGrpSpPr>
          <p:grpSpPr bwMode="auto">
            <a:xfrm>
              <a:off x="3304" y="845"/>
              <a:ext cx="1374" cy="718"/>
              <a:chOff x="1584" y="1632"/>
              <a:chExt cx="4176" cy="2183"/>
            </a:xfrm>
          </p:grpSpPr>
          <p:sp>
            <p:nvSpPr>
              <p:cNvPr id="29" name="Freeform 5"/>
              <p:cNvSpPr>
                <a:spLocks noChangeAspect="1"/>
              </p:cNvSpPr>
              <p:nvPr/>
            </p:nvSpPr>
            <p:spPr bwMode="auto">
              <a:xfrm>
                <a:off x="3261" y="3214"/>
                <a:ext cx="37" cy="127"/>
              </a:xfrm>
              <a:custGeom>
                <a:avLst/>
                <a:gdLst>
                  <a:gd name="T0" fmla="*/ 37 w 37"/>
                  <a:gd name="T1" fmla="*/ 40 h 127"/>
                  <a:gd name="T2" fmla="*/ 37 w 37"/>
                  <a:gd name="T3" fmla="*/ 127 h 127"/>
                  <a:gd name="T4" fmla="*/ 0 w 37"/>
                  <a:gd name="T5" fmla="*/ 122 h 127"/>
                  <a:gd name="T6" fmla="*/ 0 w 37"/>
                  <a:gd name="T7" fmla="*/ 0 h 127"/>
                  <a:gd name="T8" fmla="*/ 37 w 37"/>
                  <a:gd name="T9" fmla="*/ 40 h 12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37" h="127">
                    <a:moveTo>
                      <a:pt x="37" y="40"/>
                    </a:moveTo>
                    <a:lnTo>
                      <a:pt x="37" y="127"/>
                    </a:lnTo>
                    <a:lnTo>
                      <a:pt x="0" y="122"/>
                    </a:lnTo>
                    <a:lnTo>
                      <a:pt x="0" y="0"/>
                    </a:lnTo>
                    <a:lnTo>
                      <a:pt x="37" y="40"/>
                    </a:lnTo>
                    <a:close/>
                  </a:path>
                </a:pathLst>
              </a:custGeom>
              <a:solidFill>
                <a:srgbClr val="F9F9F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grpSp>
            <p:nvGrpSpPr>
              <p:cNvPr id="30" name="Group 6"/>
              <p:cNvGrpSpPr>
                <a:grpSpLocks noChangeAspect="1"/>
              </p:cNvGrpSpPr>
              <p:nvPr/>
            </p:nvGrpSpPr>
            <p:grpSpPr bwMode="auto">
              <a:xfrm>
                <a:off x="1584" y="1632"/>
                <a:ext cx="4176" cy="2183"/>
                <a:chOff x="1628" y="1903"/>
                <a:chExt cx="4126" cy="1896"/>
              </a:xfrm>
            </p:grpSpPr>
            <p:grpSp>
              <p:nvGrpSpPr>
                <p:cNvPr id="41" name="Group 7"/>
                <p:cNvGrpSpPr>
                  <a:grpSpLocks noChangeAspect="1"/>
                </p:cNvGrpSpPr>
                <p:nvPr/>
              </p:nvGrpSpPr>
              <p:grpSpPr bwMode="auto">
                <a:xfrm>
                  <a:off x="1628" y="1903"/>
                  <a:ext cx="3167" cy="1708"/>
                  <a:chOff x="1628" y="1903"/>
                  <a:chExt cx="3167" cy="1708"/>
                </a:xfrm>
              </p:grpSpPr>
              <p:sp>
                <p:nvSpPr>
                  <p:cNvPr id="102" name="Freeform 8"/>
                  <p:cNvSpPr>
                    <a:spLocks noChangeAspect="1"/>
                  </p:cNvSpPr>
                  <p:nvPr/>
                </p:nvSpPr>
                <p:spPr bwMode="auto">
                  <a:xfrm>
                    <a:off x="1633" y="2254"/>
                    <a:ext cx="3161" cy="1357"/>
                  </a:xfrm>
                  <a:custGeom>
                    <a:avLst/>
                    <a:gdLst>
                      <a:gd name="T0" fmla="*/ 3161 w 3161"/>
                      <a:gd name="T1" fmla="*/ 0 h 1358"/>
                      <a:gd name="T2" fmla="*/ 3161 w 3161"/>
                      <a:gd name="T3" fmla="*/ 1358 h 1358"/>
                      <a:gd name="T4" fmla="*/ 118 w 3161"/>
                      <a:gd name="T5" fmla="*/ 1358 h 1358"/>
                      <a:gd name="T6" fmla="*/ 118 w 3161"/>
                      <a:gd name="T7" fmla="*/ 1106 h 1358"/>
                      <a:gd name="T8" fmla="*/ 58 w 3161"/>
                      <a:gd name="T9" fmla="*/ 1089 h 1358"/>
                      <a:gd name="T10" fmla="*/ 58 w 3161"/>
                      <a:gd name="T11" fmla="*/ 920 h 1358"/>
                      <a:gd name="T12" fmla="*/ 0 w 3161"/>
                      <a:gd name="T13" fmla="*/ 894 h 1358"/>
                      <a:gd name="T14" fmla="*/ 3161 w 3161"/>
                      <a:gd name="T15" fmla="*/ 0 h 135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3161" h="1358">
                        <a:moveTo>
                          <a:pt x="3161" y="0"/>
                        </a:moveTo>
                        <a:lnTo>
                          <a:pt x="3161" y="1358"/>
                        </a:lnTo>
                        <a:lnTo>
                          <a:pt x="118" y="1358"/>
                        </a:lnTo>
                        <a:lnTo>
                          <a:pt x="118" y="1106"/>
                        </a:lnTo>
                        <a:lnTo>
                          <a:pt x="58" y="1089"/>
                        </a:lnTo>
                        <a:lnTo>
                          <a:pt x="58" y="920"/>
                        </a:lnTo>
                        <a:lnTo>
                          <a:pt x="0" y="894"/>
                        </a:lnTo>
                        <a:lnTo>
                          <a:pt x="3161" y="0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2"/>
                      </a:gs>
                      <a:gs pos="100000">
                        <a:schemeClr val="bg2">
                          <a:gamma/>
                          <a:tint val="0"/>
                          <a:invGamma/>
                        </a:schemeClr>
                      </a:gs>
                    </a:gsLst>
                    <a:lin ang="5400000" scaled="1"/>
                  </a:gradFill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US">
                      <a:latin typeface="+mn-lt"/>
                      <a:ea typeface="+mn-ea"/>
                      <a:cs typeface="+mn-cs"/>
                    </a:endParaRPr>
                  </a:p>
                </p:txBody>
              </p:sp>
              <p:grpSp>
                <p:nvGrpSpPr>
                  <p:cNvPr id="103" name="Group 9"/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1888" y="3331"/>
                    <a:ext cx="197" cy="100"/>
                    <a:chOff x="1888" y="3331"/>
                    <a:chExt cx="197" cy="100"/>
                  </a:xfrm>
                </p:grpSpPr>
                <p:sp>
                  <p:nvSpPr>
                    <p:cNvPr id="128" name="Oval 10"/>
                    <p:cNvSpPr>
                      <a:spLocks noChangeAspect="1" noChangeArrowheads="1"/>
                    </p:cNvSpPr>
                    <p:nvPr/>
                  </p:nvSpPr>
                  <p:spPr bwMode="auto">
                    <a:xfrm>
                      <a:off x="2053" y="3332"/>
                      <a:ext cx="29" cy="92"/>
                    </a:xfrm>
                    <a:prstGeom prst="ellipse">
                      <a:avLst/>
                    </a:pr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29" name="Oval 11"/>
                    <p:cNvSpPr>
                      <a:spLocks noChangeAspect="1" noChangeArrowheads="1"/>
                    </p:cNvSpPr>
                    <p:nvPr/>
                  </p:nvSpPr>
                  <p:spPr bwMode="auto">
                    <a:xfrm>
                      <a:off x="2020" y="3334"/>
                      <a:ext cx="26" cy="90"/>
                    </a:xfrm>
                    <a:prstGeom prst="ellipse">
                      <a:avLst/>
                    </a:pr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0" name="Oval 12"/>
                    <p:cNvSpPr>
                      <a:spLocks noChangeAspect="1" noChangeArrowheads="1"/>
                    </p:cNvSpPr>
                    <p:nvPr/>
                  </p:nvSpPr>
                  <p:spPr bwMode="auto">
                    <a:xfrm>
                      <a:off x="1985" y="3337"/>
                      <a:ext cx="29" cy="92"/>
                    </a:xfrm>
                    <a:prstGeom prst="ellipse">
                      <a:avLst/>
                    </a:pr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1" name="Oval 13"/>
                    <p:cNvSpPr>
                      <a:spLocks noChangeAspect="1" noChangeArrowheads="1"/>
                    </p:cNvSpPr>
                    <p:nvPr/>
                  </p:nvSpPr>
                  <p:spPr bwMode="auto">
                    <a:xfrm>
                      <a:off x="1949" y="3337"/>
                      <a:ext cx="33" cy="92"/>
                    </a:xfrm>
                    <a:prstGeom prst="ellipse">
                      <a:avLst/>
                    </a:pr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2" name="Oval 14"/>
                    <p:cNvSpPr>
                      <a:spLocks noChangeAspect="1" noChangeArrowheads="1"/>
                    </p:cNvSpPr>
                    <p:nvPr/>
                  </p:nvSpPr>
                  <p:spPr bwMode="auto">
                    <a:xfrm>
                      <a:off x="1916" y="3342"/>
                      <a:ext cx="33" cy="90"/>
                    </a:xfrm>
                    <a:prstGeom prst="ellipse">
                      <a:avLst/>
                    </a:pr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3" name="Oval 15"/>
                    <p:cNvSpPr>
                      <a:spLocks noChangeAspect="1" noChangeArrowheads="1"/>
                    </p:cNvSpPr>
                    <p:nvPr/>
                  </p:nvSpPr>
                  <p:spPr bwMode="auto">
                    <a:xfrm>
                      <a:off x="1887" y="3342"/>
                      <a:ext cx="29" cy="90"/>
                    </a:xfrm>
                    <a:prstGeom prst="ellipse">
                      <a:avLst/>
                    </a:pr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</p:grpSp>
              <p:grpSp>
                <p:nvGrpSpPr>
                  <p:cNvPr id="104" name="Group 16"/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2300" y="3207"/>
                    <a:ext cx="337" cy="188"/>
                    <a:chOff x="2300" y="3207"/>
                    <a:chExt cx="337" cy="188"/>
                  </a:xfrm>
                </p:grpSpPr>
                <p:sp>
                  <p:nvSpPr>
                    <p:cNvPr id="121" name="Freeform 17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593" y="3207"/>
                      <a:ext cx="42" cy="151"/>
                    </a:xfrm>
                    <a:custGeom>
                      <a:avLst/>
                      <a:gdLst>
                        <a:gd name="T0" fmla="*/ 0 w 43"/>
                        <a:gd name="T1" fmla="*/ 0 h 150"/>
                        <a:gd name="T2" fmla="*/ 0 w 43"/>
                        <a:gd name="T3" fmla="*/ 150 h 150"/>
                        <a:gd name="T4" fmla="*/ 43 w 43"/>
                        <a:gd name="T5" fmla="*/ 150 h 150"/>
                        <a:gd name="T6" fmla="*/ 43 w 43"/>
                        <a:gd name="T7" fmla="*/ 59 h 150"/>
                        <a:gd name="T8" fmla="*/ 0 w 43"/>
                        <a:gd name="T9" fmla="*/ 0 h 15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43" h="150">
                          <a:moveTo>
                            <a:pt x="0" y="0"/>
                          </a:moveTo>
                          <a:lnTo>
                            <a:pt x="0" y="150"/>
                          </a:lnTo>
                          <a:lnTo>
                            <a:pt x="43" y="150"/>
                          </a:lnTo>
                          <a:lnTo>
                            <a:pt x="43" y="59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22" name="Freeform 18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538" y="3213"/>
                      <a:ext cx="46" cy="151"/>
                    </a:xfrm>
                    <a:custGeom>
                      <a:avLst/>
                      <a:gdLst>
                        <a:gd name="T0" fmla="*/ 0 w 44"/>
                        <a:gd name="T1" fmla="*/ 0 h 150"/>
                        <a:gd name="T2" fmla="*/ 0 w 44"/>
                        <a:gd name="T3" fmla="*/ 150 h 150"/>
                        <a:gd name="T4" fmla="*/ 44 w 44"/>
                        <a:gd name="T5" fmla="*/ 150 h 150"/>
                        <a:gd name="T6" fmla="*/ 44 w 44"/>
                        <a:gd name="T7" fmla="*/ 59 h 150"/>
                        <a:gd name="T8" fmla="*/ 0 w 44"/>
                        <a:gd name="T9" fmla="*/ 0 h 15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44" h="150">
                          <a:moveTo>
                            <a:pt x="0" y="0"/>
                          </a:moveTo>
                          <a:lnTo>
                            <a:pt x="0" y="150"/>
                          </a:lnTo>
                          <a:lnTo>
                            <a:pt x="44" y="150"/>
                          </a:lnTo>
                          <a:lnTo>
                            <a:pt x="44" y="59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23" name="Freeform 19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489" y="3218"/>
                      <a:ext cx="42" cy="151"/>
                    </a:xfrm>
                    <a:custGeom>
                      <a:avLst/>
                      <a:gdLst>
                        <a:gd name="T0" fmla="*/ 0 w 42"/>
                        <a:gd name="T1" fmla="*/ 0 h 150"/>
                        <a:gd name="T2" fmla="*/ 0 w 42"/>
                        <a:gd name="T3" fmla="*/ 150 h 150"/>
                        <a:gd name="T4" fmla="*/ 42 w 42"/>
                        <a:gd name="T5" fmla="*/ 150 h 150"/>
                        <a:gd name="T6" fmla="*/ 42 w 42"/>
                        <a:gd name="T7" fmla="*/ 60 h 150"/>
                        <a:gd name="T8" fmla="*/ 0 w 42"/>
                        <a:gd name="T9" fmla="*/ 0 h 15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42" h="150">
                          <a:moveTo>
                            <a:pt x="0" y="0"/>
                          </a:moveTo>
                          <a:lnTo>
                            <a:pt x="0" y="150"/>
                          </a:lnTo>
                          <a:lnTo>
                            <a:pt x="42" y="150"/>
                          </a:lnTo>
                          <a:lnTo>
                            <a:pt x="42" y="60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24" name="Freeform 20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444" y="3229"/>
                      <a:ext cx="42" cy="148"/>
                    </a:xfrm>
                    <a:custGeom>
                      <a:avLst/>
                      <a:gdLst>
                        <a:gd name="T0" fmla="*/ 0 w 42"/>
                        <a:gd name="T1" fmla="*/ 0 h 149"/>
                        <a:gd name="T2" fmla="*/ 0 w 42"/>
                        <a:gd name="T3" fmla="*/ 149 h 149"/>
                        <a:gd name="T4" fmla="*/ 42 w 42"/>
                        <a:gd name="T5" fmla="*/ 149 h 149"/>
                        <a:gd name="T6" fmla="*/ 42 w 42"/>
                        <a:gd name="T7" fmla="*/ 58 h 149"/>
                        <a:gd name="T8" fmla="*/ 0 w 42"/>
                        <a:gd name="T9" fmla="*/ 0 h 14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42" h="149">
                          <a:moveTo>
                            <a:pt x="0" y="0"/>
                          </a:moveTo>
                          <a:lnTo>
                            <a:pt x="0" y="149"/>
                          </a:lnTo>
                          <a:lnTo>
                            <a:pt x="42" y="149"/>
                          </a:lnTo>
                          <a:lnTo>
                            <a:pt x="42" y="58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25" name="Freeform 21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398" y="3229"/>
                      <a:ext cx="42" cy="148"/>
                    </a:xfrm>
                    <a:custGeom>
                      <a:avLst/>
                      <a:gdLst>
                        <a:gd name="T0" fmla="*/ 0 w 43"/>
                        <a:gd name="T1" fmla="*/ 0 h 149"/>
                        <a:gd name="T2" fmla="*/ 0 w 43"/>
                        <a:gd name="T3" fmla="*/ 149 h 149"/>
                        <a:gd name="T4" fmla="*/ 43 w 43"/>
                        <a:gd name="T5" fmla="*/ 149 h 149"/>
                        <a:gd name="T6" fmla="*/ 43 w 43"/>
                        <a:gd name="T7" fmla="*/ 59 h 149"/>
                        <a:gd name="T8" fmla="*/ 0 w 43"/>
                        <a:gd name="T9" fmla="*/ 0 h 14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43" h="149">
                          <a:moveTo>
                            <a:pt x="0" y="0"/>
                          </a:moveTo>
                          <a:lnTo>
                            <a:pt x="0" y="149"/>
                          </a:lnTo>
                          <a:lnTo>
                            <a:pt x="43" y="149"/>
                          </a:lnTo>
                          <a:lnTo>
                            <a:pt x="43" y="59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26" name="Freeform 22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349" y="3237"/>
                      <a:ext cx="42" cy="148"/>
                    </a:xfrm>
                    <a:custGeom>
                      <a:avLst/>
                      <a:gdLst>
                        <a:gd name="T0" fmla="*/ 0 w 44"/>
                        <a:gd name="T1" fmla="*/ 0 h 150"/>
                        <a:gd name="T2" fmla="*/ 0 w 44"/>
                        <a:gd name="T3" fmla="*/ 150 h 150"/>
                        <a:gd name="T4" fmla="*/ 44 w 44"/>
                        <a:gd name="T5" fmla="*/ 150 h 150"/>
                        <a:gd name="T6" fmla="*/ 44 w 44"/>
                        <a:gd name="T7" fmla="*/ 60 h 150"/>
                        <a:gd name="T8" fmla="*/ 0 w 44"/>
                        <a:gd name="T9" fmla="*/ 0 h 15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44" h="150">
                          <a:moveTo>
                            <a:pt x="0" y="0"/>
                          </a:moveTo>
                          <a:lnTo>
                            <a:pt x="0" y="150"/>
                          </a:lnTo>
                          <a:lnTo>
                            <a:pt x="44" y="150"/>
                          </a:lnTo>
                          <a:lnTo>
                            <a:pt x="44" y="60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27" name="Freeform 23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297" y="3244"/>
                      <a:ext cx="42" cy="151"/>
                    </a:xfrm>
                    <a:custGeom>
                      <a:avLst/>
                      <a:gdLst>
                        <a:gd name="T0" fmla="*/ 0 w 43"/>
                        <a:gd name="T1" fmla="*/ 0 h 150"/>
                        <a:gd name="T2" fmla="*/ 0 w 43"/>
                        <a:gd name="T3" fmla="*/ 150 h 150"/>
                        <a:gd name="T4" fmla="*/ 43 w 43"/>
                        <a:gd name="T5" fmla="*/ 150 h 150"/>
                        <a:gd name="T6" fmla="*/ 43 w 43"/>
                        <a:gd name="T7" fmla="*/ 60 h 150"/>
                        <a:gd name="T8" fmla="*/ 0 w 43"/>
                        <a:gd name="T9" fmla="*/ 0 h 15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43" h="150">
                          <a:moveTo>
                            <a:pt x="0" y="0"/>
                          </a:moveTo>
                          <a:lnTo>
                            <a:pt x="0" y="150"/>
                          </a:lnTo>
                          <a:lnTo>
                            <a:pt x="43" y="150"/>
                          </a:lnTo>
                          <a:lnTo>
                            <a:pt x="43" y="60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</p:grpSp>
              <p:grpSp>
                <p:nvGrpSpPr>
                  <p:cNvPr id="105" name="Group 24"/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2955" y="3104"/>
                    <a:ext cx="459" cy="217"/>
                    <a:chOff x="2955" y="3104"/>
                    <a:chExt cx="459" cy="217"/>
                  </a:xfrm>
                </p:grpSpPr>
                <p:sp>
                  <p:nvSpPr>
                    <p:cNvPr id="115" name="Freeform 25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3358" y="3105"/>
                      <a:ext cx="55" cy="177"/>
                    </a:xfrm>
                    <a:custGeom>
                      <a:avLst/>
                      <a:gdLst>
                        <a:gd name="T0" fmla="*/ 0 w 56"/>
                        <a:gd name="T1" fmla="*/ 0 h 176"/>
                        <a:gd name="T2" fmla="*/ 0 w 56"/>
                        <a:gd name="T3" fmla="*/ 176 h 176"/>
                        <a:gd name="T4" fmla="*/ 56 w 56"/>
                        <a:gd name="T5" fmla="*/ 176 h 176"/>
                        <a:gd name="T6" fmla="*/ 56 w 56"/>
                        <a:gd name="T7" fmla="*/ 51 h 176"/>
                        <a:gd name="T8" fmla="*/ 0 w 56"/>
                        <a:gd name="T9" fmla="*/ 0 h 176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56" h="176">
                          <a:moveTo>
                            <a:pt x="0" y="0"/>
                          </a:moveTo>
                          <a:lnTo>
                            <a:pt x="0" y="176"/>
                          </a:lnTo>
                          <a:lnTo>
                            <a:pt x="56" y="176"/>
                          </a:lnTo>
                          <a:lnTo>
                            <a:pt x="56" y="51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16" name="Freeform 26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3280" y="3115"/>
                      <a:ext cx="52" cy="174"/>
                    </a:xfrm>
                    <a:custGeom>
                      <a:avLst/>
                      <a:gdLst>
                        <a:gd name="T0" fmla="*/ 0 w 55"/>
                        <a:gd name="T1" fmla="*/ 0 h 176"/>
                        <a:gd name="T2" fmla="*/ 0 w 55"/>
                        <a:gd name="T3" fmla="*/ 176 h 176"/>
                        <a:gd name="T4" fmla="*/ 55 w 55"/>
                        <a:gd name="T5" fmla="*/ 176 h 176"/>
                        <a:gd name="T6" fmla="*/ 55 w 55"/>
                        <a:gd name="T7" fmla="*/ 51 h 176"/>
                        <a:gd name="T8" fmla="*/ 0 w 55"/>
                        <a:gd name="T9" fmla="*/ 0 h 176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55" h="176">
                          <a:moveTo>
                            <a:pt x="0" y="0"/>
                          </a:moveTo>
                          <a:lnTo>
                            <a:pt x="0" y="176"/>
                          </a:lnTo>
                          <a:lnTo>
                            <a:pt x="55" y="176"/>
                          </a:lnTo>
                          <a:lnTo>
                            <a:pt x="55" y="51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17" name="Freeform 27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3202" y="3120"/>
                      <a:ext cx="52" cy="180"/>
                    </a:xfrm>
                    <a:custGeom>
                      <a:avLst/>
                      <a:gdLst>
                        <a:gd name="T0" fmla="*/ 0 w 56"/>
                        <a:gd name="T1" fmla="*/ 0 h 178"/>
                        <a:gd name="T2" fmla="*/ 0 w 56"/>
                        <a:gd name="T3" fmla="*/ 178 h 178"/>
                        <a:gd name="T4" fmla="*/ 56 w 56"/>
                        <a:gd name="T5" fmla="*/ 178 h 178"/>
                        <a:gd name="T6" fmla="*/ 56 w 56"/>
                        <a:gd name="T7" fmla="*/ 51 h 178"/>
                        <a:gd name="T8" fmla="*/ 0 w 56"/>
                        <a:gd name="T9" fmla="*/ 0 h 17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56" h="178">
                          <a:moveTo>
                            <a:pt x="0" y="0"/>
                          </a:moveTo>
                          <a:lnTo>
                            <a:pt x="0" y="178"/>
                          </a:lnTo>
                          <a:lnTo>
                            <a:pt x="56" y="178"/>
                          </a:lnTo>
                          <a:lnTo>
                            <a:pt x="56" y="51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18" name="Freeform 28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3117" y="3128"/>
                      <a:ext cx="55" cy="177"/>
                    </a:xfrm>
                    <a:custGeom>
                      <a:avLst/>
                      <a:gdLst>
                        <a:gd name="T0" fmla="*/ 0 w 56"/>
                        <a:gd name="T1" fmla="*/ 0 h 178"/>
                        <a:gd name="T2" fmla="*/ 0 w 56"/>
                        <a:gd name="T3" fmla="*/ 178 h 178"/>
                        <a:gd name="T4" fmla="*/ 56 w 56"/>
                        <a:gd name="T5" fmla="*/ 178 h 178"/>
                        <a:gd name="T6" fmla="*/ 56 w 56"/>
                        <a:gd name="T7" fmla="*/ 51 h 178"/>
                        <a:gd name="T8" fmla="*/ 0 w 56"/>
                        <a:gd name="T9" fmla="*/ 0 h 17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56" h="178">
                          <a:moveTo>
                            <a:pt x="0" y="0"/>
                          </a:moveTo>
                          <a:lnTo>
                            <a:pt x="0" y="178"/>
                          </a:lnTo>
                          <a:lnTo>
                            <a:pt x="56" y="178"/>
                          </a:lnTo>
                          <a:lnTo>
                            <a:pt x="56" y="51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19" name="Freeform 29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3039" y="3136"/>
                      <a:ext cx="52" cy="177"/>
                    </a:xfrm>
                    <a:custGeom>
                      <a:avLst/>
                      <a:gdLst>
                        <a:gd name="T0" fmla="*/ 0 w 56"/>
                        <a:gd name="T1" fmla="*/ 0 h 177"/>
                        <a:gd name="T2" fmla="*/ 0 w 56"/>
                        <a:gd name="T3" fmla="*/ 177 h 177"/>
                        <a:gd name="T4" fmla="*/ 56 w 56"/>
                        <a:gd name="T5" fmla="*/ 177 h 177"/>
                        <a:gd name="T6" fmla="*/ 56 w 56"/>
                        <a:gd name="T7" fmla="*/ 51 h 177"/>
                        <a:gd name="T8" fmla="*/ 0 w 56"/>
                        <a:gd name="T9" fmla="*/ 0 h 17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56" h="177">
                          <a:moveTo>
                            <a:pt x="0" y="0"/>
                          </a:moveTo>
                          <a:lnTo>
                            <a:pt x="0" y="177"/>
                          </a:lnTo>
                          <a:lnTo>
                            <a:pt x="56" y="177"/>
                          </a:lnTo>
                          <a:lnTo>
                            <a:pt x="56" y="51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20" name="Freeform 30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955" y="3144"/>
                      <a:ext cx="55" cy="177"/>
                    </a:xfrm>
                    <a:custGeom>
                      <a:avLst/>
                      <a:gdLst>
                        <a:gd name="T0" fmla="*/ 0 w 55"/>
                        <a:gd name="T1" fmla="*/ 0 h 177"/>
                        <a:gd name="T2" fmla="*/ 0 w 55"/>
                        <a:gd name="T3" fmla="*/ 177 h 177"/>
                        <a:gd name="T4" fmla="*/ 55 w 55"/>
                        <a:gd name="T5" fmla="*/ 177 h 177"/>
                        <a:gd name="T6" fmla="*/ 55 w 55"/>
                        <a:gd name="T7" fmla="*/ 50 h 177"/>
                        <a:gd name="T8" fmla="*/ 0 w 55"/>
                        <a:gd name="T9" fmla="*/ 0 h 17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55" h="177">
                          <a:moveTo>
                            <a:pt x="0" y="0"/>
                          </a:moveTo>
                          <a:lnTo>
                            <a:pt x="0" y="177"/>
                          </a:lnTo>
                          <a:lnTo>
                            <a:pt x="55" y="177"/>
                          </a:lnTo>
                          <a:lnTo>
                            <a:pt x="55" y="50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</p:grpSp>
              <p:grpSp>
                <p:nvGrpSpPr>
                  <p:cNvPr id="106" name="Group 31"/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4029" y="2985"/>
                    <a:ext cx="597" cy="226"/>
                    <a:chOff x="4029" y="2985"/>
                    <a:chExt cx="597" cy="226"/>
                  </a:xfrm>
                </p:grpSpPr>
                <p:sp>
                  <p:nvSpPr>
                    <p:cNvPr id="110" name="Freeform 32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4572" y="2986"/>
                      <a:ext cx="59" cy="169"/>
                    </a:xfrm>
                    <a:custGeom>
                      <a:avLst/>
                      <a:gdLst>
                        <a:gd name="T0" fmla="*/ 0 w 57"/>
                        <a:gd name="T1" fmla="*/ 0 h 170"/>
                        <a:gd name="T2" fmla="*/ 0 w 57"/>
                        <a:gd name="T3" fmla="*/ 170 h 170"/>
                        <a:gd name="T4" fmla="*/ 57 w 57"/>
                        <a:gd name="T5" fmla="*/ 170 h 170"/>
                        <a:gd name="T6" fmla="*/ 57 w 57"/>
                        <a:gd name="T7" fmla="*/ 38 h 170"/>
                        <a:gd name="T8" fmla="*/ 0 w 57"/>
                        <a:gd name="T9" fmla="*/ 0 h 17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57" h="170">
                          <a:moveTo>
                            <a:pt x="0" y="0"/>
                          </a:moveTo>
                          <a:lnTo>
                            <a:pt x="0" y="170"/>
                          </a:lnTo>
                          <a:lnTo>
                            <a:pt x="57" y="170"/>
                          </a:lnTo>
                          <a:lnTo>
                            <a:pt x="57" y="38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11" name="Freeform 33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4439" y="2996"/>
                      <a:ext cx="55" cy="169"/>
                    </a:xfrm>
                    <a:custGeom>
                      <a:avLst/>
                      <a:gdLst>
                        <a:gd name="T0" fmla="*/ 0 w 57"/>
                        <a:gd name="T1" fmla="*/ 0 h 170"/>
                        <a:gd name="T2" fmla="*/ 0 w 57"/>
                        <a:gd name="T3" fmla="*/ 170 h 170"/>
                        <a:gd name="T4" fmla="*/ 57 w 57"/>
                        <a:gd name="T5" fmla="*/ 170 h 170"/>
                        <a:gd name="T6" fmla="*/ 57 w 57"/>
                        <a:gd name="T7" fmla="*/ 38 h 170"/>
                        <a:gd name="T8" fmla="*/ 0 w 57"/>
                        <a:gd name="T9" fmla="*/ 0 h 17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57" h="170">
                          <a:moveTo>
                            <a:pt x="0" y="0"/>
                          </a:moveTo>
                          <a:lnTo>
                            <a:pt x="0" y="170"/>
                          </a:lnTo>
                          <a:lnTo>
                            <a:pt x="57" y="170"/>
                          </a:lnTo>
                          <a:lnTo>
                            <a:pt x="57" y="38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12" name="Freeform 34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4299" y="3007"/>
                      <a:ext cx="59" cy="169"/>
                    </a:xfrm>
                    <a:custGeom>
                      <a:avLst/>
                      <a:gdLst>
                        <a:gd name="T0" fmla="*/ 0 w 57"/>
                        <a:gd name="T1" fmla="*/ 0 h 171"/>
                        <a:gd name="T2" fmla="*/ 0 w 57"/>
                        <a:gd name="T3" fmla="*/ 171 h 171"/>
                        <a:gd name="T4" fmla="*/ 57 w 57"/>
                        <a:gd name="T5" fmla="*/ 171 h 171"/>
                        <a:gd name="T6" fmla="*/ 57 w 57"/>
                        <a:gd name="T7" fmla="*/ 38 h 171"/>
                        <a:gd name="T8" fmla="*/ 0 w 57"/>
                        <a:gd name="T9" fmla="*/ 0 h 17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57" h="171">
                          <a:moveTo>
                            <a:pt x="0" y="0"/>
                          </a:moveTo>
                          <a:lnTo>
                            <a:pt x="0" y="171"/>
                          </a:lnTo>
                          <a:lnTo>
                            <a:pt x="57" y="171"/>
                          </a:lnTo>
                          <a:lnTo>
                            <a:pt x="57" y="38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13" name="Freeform 35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4159" y="3020"/>
                      <a:ext cx="55" cy="169"/>
                    </a:xfrm>
                    <a:custGeom>
                      <a:avLst/>
                      <a:gdLst>
                        <a:gd name="T0" fmla="*/ 0 w 57"/>
                        <a:gd name="T1" fmla="*/ 0 h 169"/>
                        <a:gd name="T2" fmla="*/ 0 w 57"/>
                        <a:gd name="T3" fmla="*/ 169 h 169"/>
                        <a:gd name="T4" fmla="*/ 57 w 57"/>
                        <a:gd name="T5" fmla="*/ 169 h 169"/>
                        <a:gd name="T6" fmla="*/ 57 w 57"/>
                        <a:gd name="T7" fmla="*/ 38 h 169"/>
                        <a:gd name="T8" fmla="*/ 0 w 57"/>
                        <a:gd name="T9" fmla="*/ 0 h 16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57" h="169">
                          <a:moveTo>
                            <a:pt x="0" y="0"/>
                          </a:moveTo>
                          <a:lnTo>
                            <a:pt x="0" y="169"/>
                          </a:lnTo>
                          <a:lnTo>
                            <a:pt x="57" y="169"/>
                          </a:lnTo>
                          <a:lnTo>
                            <a:pt x="57" y="38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14" name="Freeform 36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4029" y="3041"/>
                      <a:ext cx="59" cy="169"/>
                    </a:xfrm>
                    <a:custGeom>
                      <a:avLst/>
                      <a:gdLst>
                        <a:gd name="T0" fmla="*/ 0 w 57"/>
                        <a:gd name="T1" fmla="*/ 0 h 170"/>
                        <a:gd name="T2" fmla="*/ 0 w 57"/>
                        <a:gd name="T3" fmla="*/ 170 h 170"/>
                        <a:gd name="T4" fmla="*/ 57 w 57"/>
                        <a:gd name="T5" fmla="*/ 170 h 170"/>
                        <a:gd name="T6" fmla="*/ 57 w 57"/>
                        <a:gd name="T7" fmla="*/ 37 h 170"/>
                        <a:gd name="T8" fmla="*/ 0 w 57"/>
                        <a:gd name="T9" fmla="*/ 0 h 17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57" h="170">
                          <a:moveTo>
                            <a:pt x="0" y="0"/>
                          </a:moveTo>
                          <a:lnTo>
                            <a:pt x="0" y="170"/>
                          </a:lnTo>
                          <a:lnTo>
                            <a:pt x="57" y="170"/>
                          </a:lnTo>
                          <a:lnTo>
                            <a:pt x="57" y="37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</p:grpSp>
              <p:sp>
                <p:nvSpPr>
                  <p:cNvPr id="107" name="Freeform 37"/>
                  <p:cNvSpPr>
                    <a:spLocks noChangeAspect="1"/>
                  </p:cNvSpPr>
                  <p:nvPr/>
                </p:nvSpPr>
                <p:spPr bwMode="auto">
                  <a:xfrm>
                    <a:off x="1750" y="3120"/>
                    <a:ext cx="3037" cy="412"/>
                  </a:xfrm>
                  <a:custGeom>
                    <a:avLst/>
                    <a:gdLst>
                      <a:gd name="T0" fmla="*/ 3038 w 3038"/>
                      <a:gd name="T1" fmla="*/ 227 h 413"/>
                      <a:gd name="T2" fmla="*/ 3038 w 3038"/>
                      <a:gd name="T3" fmla="*/ 0 h 413"/>
                      <a:gd name="T4" fmla="*/ 0 w 3038"/>
                      <a:gd name="T5" fmla="*/ 301 h 413"/>
                      <a:gd name="T6" fmla="*/ 0 w 3038"/>
                      <a:gd name="T7" fmla="*/ 413 h 413"/>
                      <a:gd name="T8" fmla="*/ 3038 w 3038"/>
                      <a:gd name="T9" fmla="*/ 227 h 41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3038" h="413">
                        <a:moveTo>
                          <a:pt x="3038" y="227"/>
                        </a:moveTo>
                        <a:lnTo>
                          <a:pt x="3038" y="0"/>
                        </a:lnTo>
                        <a:lnTo>
                          <a:pt x="0" y="301"/>
                        </a:lnTo>
                        <a:lnTo>
                          <a:pt x="0" y="413"/>
                        </a:lnTo>
                        <a:lnTo>
                          <a:pt x="3038" y="227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2"/>
                      </a:gs>
                      <a:gs pos="100000">
                        <a:schemeClr val="bg2">
                          <a:gamma/>
                          <a:tint val="0"/>
                          <a:invGamma/>
                        </a:schemeClr>
                      </a:gs>
                    </a:gsLst>
                    <a:lin ang="5400000" scaled="1"/>
                  </a:gradFill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US">
                      <a:latin typeface="+mn-lt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108" name="Freeform 38"/>
                  <p:cNvSpPr>
                    <a:spLocks noChangeAspect="1"/>
                  </p:cNvSpPr>
                  <p:nvPr/>
                </p:nvSpPr>
                <p:spPr bwMode="auto">
                  <a:xfrm>
                    <a:off x="1688" y="2661"/>
                    <a:ext cx="3099" cy="687"/>
                  </a:xfrm>
                  <a:custGeom>
                    <a:avLst/>
                    <a:gdLst>
                      <a:gd name="T0" fmla="*/ 3100 w 3100"/>
                      <a:gd name="T1" fmla="*/ 189 h 685"/>
                      <a:gd name="T2" fmla="*/ 3100 w 3100"/>
                      <a:gd name="T3" fmla="*/ 0 h 685"/>
                      <a:gd name="T4" fmla="*/ 0 w 3100"/>
                      <a:gd name="T5" fmla="*/ 602 h 685"/>
                      <a:gd name="T6" fmla="*/ 0 w 3100"/>
                      <a:gd name="T7" fmla="*/ 685 h 685"/>
                      <a:gd name="T8" fmla="*/ 3100 w 3100"/>
                      <a:gd name="T9" fmla="*/ 189 h 68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3100" h="685">
                        <a:moveTo>
                          <a:pt x="3100" y="189"/>
                        </a:moveTo>
                        <a:lnTo>
                          <a:pt x="3100" y="0"/>
                        </a:lnTo>
                        <a:lnTo>
                          <a:pt x="0" y="602"/>
                        </a:lnTo>
                        <a:lnTo>
                          <a:pt x="0" y="685"/>
                        </a:lnTo>
                        <a:lnTo>
                          <a:pt x="3100" y="189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2"/>
                      </a:gs>
                      <a:gs pos="100000">
                        <a:schemeClr val="bg2">
                          <a:gamma/>
                          <a:tint val="0"/>
                          <a:invGamma/>
                        </a:schemeClr>
                      </a:gs>
                    </a:gsLst>
                    <a:lin ang="5400000" scaled="1"/>
                  </a:gradFill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US">
                      <a:latin typeface="+mn-lt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109" name="Freeform 39"/>
                  <p:cNvSpPr>
                    <a:spLocks noChangeAspect="1"/>
                  </p:cNvSpPr>
                  <p:nvPr/>
                </p:nvSpPr>
                <p:spPr bwMode="auto">
                  <a:xfrm>
                    <a:off x="1627" y="1903"/>
                    <a:ext cx="3161" cy="1252"/>
                  </a:xfrm>
                  <a:custGeom>
                    <a:avLst/>
                    <a:gdLst>
                      <a:gd name="T0" fmla="*/ 3162 w 3162"/>
                      <a:gd name="T1" fmla="*/ 441 h 1251"/>
                      <a:gd name="T2" fmla="*/ 3162 w 3162"/>
                      <a:gd name="T3" fmla="*/ 0 h 1251"/>
                      <a:gd name="T4" fmla="*/ 0 w 3162"/>
                      <a:gd name="T5" fmla="*/ 1089 h 1251"/>
                      <a:gd name="T6" fmla="*/ 0 w 3162"/>
                      <a:gd name="T7" fmla="*/ 1251 h 1251"/>
                      <a:gd name="T8" fmla="*/ 3162 w 3162"/>
                      <a:gd name="T9" fmla="*/ 441 h 125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3162" h="1251">
                        <a:moveTo>
                          <a:pt x="3162" y="441"/>
                        </a:moveTo>
                        <a:lnTo>
                          <a:pt x="3162" y="0"/>
                        </a:lnTo>
                        <a:lnTo>
                          <a:pt x="0" y="1089"/>
                        </a:lnTo>
                        <a:lnTo>
                          <a:pt x="0" y="1251"/>
                        </a:lnTo>
                        <a:lnTo>
                          <a:pt x="3162" y="441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2"/>
                      </a:gs>
                      <a:gs pos="100000">
                        <a:schemeClr val="bg2">
                          <a:gamma/>
                          <a:tint val="0"/>
                          <a:invGamma/>
                        </a:schemeClr>
                      </a:gs>
                    </a:gsLst>
                    <a:lin ang="5400000" scaled="1"/>
                  </a:gradFill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US">
                      <a:latin typeface="+mn-lt"/>
                      <a:ea typeface="+mn-ea"/>
                      <a:cs typeface="+mn-cs"/>
                    </a:endParaRPr>
                  </a:p>
                </p:txBody>
              </p:sp>
            </p:grpSp>
            <p:grpSp>
              <p:nvGrpSpPr>
                <p:cNvPr id="42" name="Group 40"/>
                <p:cNvGrpSpPr>
                  <a:grpSpLocks noChangeAspect="1"/>
                </p:cNvGrpSpPr>
                <p:nvPr/>
              </p:nvGrpSpPr>
              <p:grpSpPr bwMode="auto">
                <a:xfrm>
                  <a:off x="4790" y="1904"/>
                  <a:ext cx="964" cy="1704"/>
                  <a:chOff x="4790" y="1904"/>
                  <a:chExt cx="964" cy="1704"/>
                </a:xfrm>
              </p:grpSpPr>
              <p:sp>
                <p:nvSpPr>
                  <p:cNvPr id="64" name="Freeform 41"/>
                  <p:cNvSpPr>
                    <a:spLocks noChangeAspect="1"/>
                  </p:cNvSpPr>
                  <p:nvPr/>
                </p:nvSpPr>
                <p:spPr bwMode="auto">
                  <a:xfrm>
                    <a:off x="4797" y="3429"/>
                    <a:ext cx="710" cy="180"/>
                  </a:xfrm>
                  <a:custGeom>
                    <a:avLst/>
                    <a:gdLst>
                      <a:gd name="T0" fmla="*/ 0 w 714"/>
                      <a:gd name="T1" fmla="*/ 0 h 180"/>
                      <a:gd name="T2" fmla="*/ 714 w 714"/>
                      <a:gd name="T3" fmla="*/ 55 h 180"/>
                      <a:gd name="T4" fmla="*/ 714 w 714"/>
                      <a:gd name="T5" fmla="*/ 132 h 180"/>
                      <a:gd name="T6" fmla="*/ 0 w 714"/>
                      <a:gd name="T7" fmla="*/ 180 h 180"/>
                      <a:gd name="T8" fmla="*/ 0 w 714"/>
                      <a:gd name="T9" fmla="*/ 0 h 18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714" h="180">
                        <a:moveTo>
                          <a:pt x="0" y="0"/>
                        </a:moveTo>
                        <a:lnTo>
                          <a:pt x="714" y="55"/>
                        </a:lnTo>
                        <a:lnTo>
                          <a:pt x="714" y="132"/>
                        </a:lnTo>
                        <a:lnTo>
                          <a:pt x="0" y="18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2"/>
                      </a:gs>
                      <a:gs pos="100000">
                        <a:schemeClr val="bg2">
                          <a:gamma/>
                          <a:tint val="0"/>
                          <a:invGamma/>
                        </a:schemeClr>
                      </a:gs>
                    </a:gsLst>
                    <a:lin ang="5400000" scaled="1"/>
                  </a:gradFill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US">
                      <a:latin typeface="+mn-lt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65" name="Freeform 42"/>
                  <p:cNvSpPr>
                    <a:spLocks noChangeAspect="1"/>
                  </p:cNvSpPr>
                  <p:nvPr/>
                </p:nvSpPr>
                <p:spPr bwMode="auto">
                  <a:xfrm>
                    <a:off x="4791" y="2310"/>
                    <a:ext cx="963" cy="1199"/>
                  </a:xfrm>
                  <a:custGeom>
                    <a:avLst/>
                    <a:gdLst>
                      <a:gd name="T0" fmla="*/ 0 w 964"/>
                      <a:gd name="T1" fmla="*/ 0 h 1197"/>
                      <a:gd name="T2" fmla="*/ 964 w 964"/>
                      <a:gd name="T3" fmla="*/ 628 h 1197"/>
                      <a:gd name="T4" fmla="*/ 846 w 964"/>
                      <a:gd name="T5" fmla="*/ 628 h 1197"/>
                      <a:gd name="T6" fmla="*/ 846 w 964"/>
                      <a:gd name="T7" fmla="*/ 849 h 1197"/>
                      <a:gd name="T8" fmla="*/ 887 w 964"/>
                      <a:gd name="T9" fmla="*/ 874 h 1197"/>
                      <a:gd name="T10" fmla="*/ 846 w 964"/>
                      <a:gd name="T11" fmla="*/ 872 h 1197"/>
                      <a:gd name="T12" fmla="*/ 845 w 964"/>
                      <a:gd name="T13" fmla="*/ 1161 h 1197"/>
                      <a:gd name="T14" fmla="*/ 735 w 964"/>
                      <a:gd name="T15" fmla="*/ 1197 h 1197"/>
                      <a:gd name="T16" fmla="*/ 0 w 964"/>
                      <a:gd name="T17" fmla="*/ 1149 h 1197"/>
                      <a:gd name="T18" fmla="*/ 0 w 964"/>
                      <a:gd name="T19" fmla="*/ 0 h 119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</a:cxnLst>
                    <a:rect l="0" t="0" r="r" b="b"/>
                    <a:pathLst>
                      <a:path w="964" h="1197">
                        <a:moveTo>
                          <a:pt x="0" y="0"/>
                        </a:moveTo>
                        <a:lnTo>
                          <a:pt x="964" y="628"/>
                        </a:lnTo>
                        <a:lnTo>
                          <a:pt x="846" y="628"/>
                        </a:lnTo>
                        <a:lnTo>
                          <a:pt x="846" y="849"/>
                        </a:lnTo>
                        <a:lnTo>
                          <a:pt x="887" y="874"/>
                        </a:lnTo>
                        <a:lnTo>
                          <a:pt x="846" y="872"/>
                        </a:lnTo>
                        <a:lnTo>
                          <a:pt x="845" y="1161"/>
                        </a:lnTo>
                        <a:lnTo>
                          <a:pt x="735" y="1197"/>
                        </a:lnTo>
                        <a:lnTo>
                          <a:pt x="0" y="1149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2"/>
                      </a:gs>
                      <a:gs pos="100000">
                        <a:schemeClr val="bg2">
                          <a:gamma/>
                          <a:tint val="0"/>
                          <a:invGamma/>
                        </a:schemeClr>
                      </a:gs>
                    </a:gsLst>
                    <a:lin ang="5400000" scaled="1"/>
                  </a:gradFill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US">
                      <a:latin typeface="+mn-lt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66" name="Freeform 43"/>
                  <p:cNvSpPr>
                    <a:spLocks noChangeAspect="1"/>
                  </p:cNvSpPr>
                  <p:nvPr/>
                </p:nvSpPr>
                <p:spPr bwMode="auto">
                  <a:xfrm>
                    <a:off x="4791" y="1903"/>
                    <a:ext cx="963" cy="1038"/>
                  </a:xfrm>
                  <a:custGeom>
                    <a:avLst/>
                    <a:gdLst>
                      <a:gd name="T0" fmla="*/ 0 w 964"/>
                      <a:gd name="T1" fmla="*/ 0 h 1037"/>
                      <a:gd name="T2" fmla="*/ 0 w 964"/>
                      <a:gd name="T3" fmla="*/ 440 h 1037"/>
                      <a:gd name="T4" fmla="*/ 964 w 964"/>
                      <a:gd name="T5" fmla="*/ 1037 h 1037"/>
                      <a:gd name="T6" fmla="*/ 964 w 964"/>
                      <a:gd name="T7" fmla="*/ 784 h 1037"/>
                      <a:gd name="T8" fmla="*/ 0 w 964"/>
                      <a:gd name="T9" fmla="*/ 0 h 103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964" h="1037">
                        <a:moveTo>
                          <a:pt x="0" y="0"/>
                        </a:moveTo>
                        <a:lnTo>
                          <a:pt x="0" y="440"/>
                        </a:lnTo>
                        <a:lnTo>
                          <a:pt x="964" y="1037"/>
                        </a:lnTo>
                        <a:lnTo>
                          <a:pt x="964" y="784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2"/>
                      </a:gs>
                      <a:gs pos="100000">
                        <a:schemeClr val="bg2">
                          <a:gamma/>
                          <a:tint val="0"/>
                          <a:invGamma/>
                        </a:schemeClr>
                      </a:gs>
                    </a:gsLst>
                    <a:lin ang="5400000" scaled="1"/>
                  </a:gradFill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US">
                      <a:latin typeface="+mn-lt"/>
                      <a:ea typeface="+mn-ea"/>
                      <a:cs typeface="+mn-cs"/>
                    </a:endParaRPr>
                  </a:p>
                </p:txBody>
              </p:sp>
              <p:grpSp>
                <p:nvGrpSpPr>
                  <p:cNvPr id="67" name="Group 44"/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4800" y="2897"/>
                    <a:ext cx="742" cy="563"/>
                    <a:chOff x="4800" y="2897"/>
                    <a:chExt cx="742" cy="563"/>
                  </a:xfrm>
                </p:grpSpPr>
                <p:sp>
                  <p:nvSpPr>
                    <p:cNvPr id="86" name="Freeform 45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5448" y="3189"/>
                      <a:ext cx="94" cy="272"/>
                    </a:xfrm>
                    <a:custGeom>
                      <a:avLst/>
                      <a:gdLst>
                        <a:gd name="T0" fmla="*/ 0 w 93"/>
                        <a:gd name="T1" fmla="*/ 54 h 271"/>
                        <a:gd name="T2" fmla="*/ 0 w 93"/>
                        <a:gd name="T3" fmla="*/ 247 h 271"/>
                        <a:gd name="T4" fmla="*/ 93 w 93"/>
                        <a:gd name="T5" fmla="*/ 271 h 271"/>
                        <a:gd name="T6" fmla="*/ 93 w 93"/>
                        <a:gd name="T7" fmla="*/ 0 h 271"/>
                        <a:gd name="T8" fmla="*/ 0 w 93"/>
                        <a:gd name="T9" fmla="*/ 54 h 27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93" h="271">
                          <a:moveTo>
                            <a:pt x="0" y="54"/>
                          </a:moveTo>
                          <a:lnTo>
                            <a:pt x="0" y="247"/>
                          </a:lnTo>
                          <a:lnTo>
                            <a:pt x="93" y="271"/>
                          </a:lnTo>
                          <a:lnTo>
                            <a:pt x="93" y="0"/>
                          </a:lnTo>
                          <a:lnTo>
                            <a:pt x="0" y="54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1587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87" name="Freeform 46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5402" y="3171"/>
                      <a:ext cx="94" cy="269"/>
                    </a:xfrm>
                    <a:custGeom>
                      <a:avLst/>
                      <a:gdLst>
                        <a:gd name="T0" fmla="*/ 0 w 93"/>
                        <a:gd name="T1" fmla="*/ 52 h 269"/>
                        <a:gd name="T2" fmla="*/ 0 w 93"/>
                        <a:gd name="T3" fmla="*/ 245 h 269"/>
                        <a:gd name="T4" fmla="*/ 93 w 93"/>
                        <a:gd name="T5" fmla="*/ 269 h 269"/>
                        <a:gd name="T6" fmla="*/ 93 w 93"/>
                        <a:gd name="T7" fmla="*/ 0 h 269"/>
                        <a:gd name="T8" fmla="*/ 0 w 93"/>
                        <a:gd name="T9" fmla="*/ 52 h 26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93" h="269">
                          <a:moveTo>
                            <a:pt x="0" y="52"/>
                          </a:moveTo>
                          <a:lnTo>
                            <a:pt x="0" y="245"/>
                          </a:lnTo>
                          <a:lnTo>
                            <a:pt x="93" y="269"/>
                          </a:lnTo>
                          <a:lnTo>
                            <a:pt x="93" y="0"/>
                          </a:lnTo>
                          <a:lnTo>
                            <a:pt x="0" y="52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1587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88" name="Freeform 47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5360" y="3149"/>
                      <a:ext cx="94" cy="269"/>
                    </a:xfrm>
                    <a:custGeom>
                      <a:avLst/>
                      <a:gdLst>
                        <a:gd name="T0" fmla="*/ 0 w 92"/>
                        <a:gd name="T1" fmla="*/ 52 h 270"/>
                        <a:gd name="T2" fmla="*/ 0 w 92"/>
                        <a:gd name="T3" fmla="*/ 246 h 270"/>
                        <a:gd name="T4" fmla="*/ 92 w 92"/>
                        <a:gd name="T5" fmla="*/ 270 h 270"/>
                        <a:gd name="T6" fmla="*/ 92 w 92"/>
                        <a:gd name="T7" fmla="*/ 0 h 270"/>
                        <a:gd name="T8" fmla="*/ 0 w 92"/>
                        <a:gd name="T9" fmla="*/ 52 h 27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92" h="270">
                          <a:moveTo>
                            <a:pt x="0" y="52"/>
                          </a:moveTo>
                          <a:lnTo>
                            <a:pt x="0" y="246"/>
                          </a:lnTo>
                          <a:lnTo>
                            <a:pt x="92" y="270"/>
                          </a:lnTo>
                          <a:lnTo>
                            <a:pt x="92" y="0"/>
                          </a:lnTo>
                          <a:lnTo>
                            <a:pt x="0" y="52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1587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89" name="Freeform 48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5318" y="3131"/>
                      <a:ext cx="94" cy="272"/>
                    </a:xfrm>
                    <a:custGeom>
                      <a:avLst/>
                      <a:gdLst>
                        <a:gd name="T0" fmla="*/ 0 w 93"/>
                        <a:gd name="T1" fmla="*/ 52 h 271"/>
                        <a:gd name="T2" fmla="*/ 0 w 93"/>
                        <a:gd name="T3" fmla="*/ 246 h 271"/>
                        <a:gd name="T4" fmla="*/ 93 w 93"/>
                        <a:gd name="T5" fmla="*/ 271 h 271"/>
                        <a:gd name="T6" fmla="*/ 93 w 93"/>
                        <a:gd name="T7" fmla="*/ 0 h 271"/>
                        <a:gd name="T8" fmla="*/ 0 w 93"/>
                        <a:gd name="T9" fmla="*/ 52 h 27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93" h="271">
                          <a:moveTo>
                            <a:pt x="0" y="52"/>
                          </a:moveTo>
                          <a:lnTo>
                            <a:pt x="0" y="246"/>
                          </a:lnTo>
                          <a:lnTo>
                            <a:pt x="93" y="271"/>
                          </a:lnTo>
                          <a:lnTo>
                            <a:pt x="93" y="0"/>
                          </a:lnTo>
                          <a:lnTo>
                            <a:pt x="0" y="52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1587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90" name="Freeform 49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5279" y="3110"/>
                      <a:ext cx="88" cy="269"/>
                    </a:xfrm>
                    <a:custGeom>
                      <a:avLst/>
                      <a:gdLst>
                        <a:gd name="T0" fmla="*/ 0 w 92"/>
                        <a:gd name="T1" fmla="*/ 52 h 270"/>
                        <a:gd name="T2" fmla="*/ 0 w 92"/>
                        <a:gd name="T3" fmla="*/ 245 h 270"/>
                        <a:gd name="T4" fmla="*/ 92 w 92"/>
                        <a:gd name="T5" fmla="*/ 270 h 270"/>
                        <a:gd name="T6" fmla="*/ 92 w 92"/>
                        <a:gd name="T7" fmla="*/ 0 h 270"/>
                        <a:gd name="T8" fmla="*/ 0 w 92"/>
                        <a:gd name="T9" fmla="*/ 52 h 27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92" h="270">
                          <a:moveTo>
                            <a:pt x="0" y="52"/>
                          </a:moveTo>
                          <a:lnTo>
                            <a:pt x="0" y="245"/>
                          </a:lnTo>
                          <a:lnTo>
                            <a:pt x="92" y="270"/>
                          </a:lnTo>
                          <a:lnTo>
                            <a:pt x="92" y="0"/>
                          </a:lnTo>
                          <a:lnTo>
                            <a:pt x="0" y="52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1587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91" name="Freeform 50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5230" y="3091"/>
                      <a:ext cx="91" cy="272"/>
                    </a:xfrm>
                    <a:custGeom>
                      <a:avLst/>
                      <a:gdLst>
                        <a:gd name="T0" fmla="*/ 0 w 92"/>
                        <a:gd name="T1" fmla="*/ 52 h 270"/>
                        <a:gd name="T2" fmla="*/ 0 w 92"/>
                        <a:gd name="T3" fmla="*/ 245 h 270"/>
                        <a:gd name="T4" fmla="*/ 92 w 92"/>
                        <a:gd name="T5" fmla="*/ 270 h 270"/>
                        <a:gd name="T6" fmla="*/ 92 w 92"/>
                        <a:gd name="T7" fmla="*/ 0 h 270"/>
                        <a:gd name="T8" fmla="*/ 0 w 92"/>
                        <a:gd name="T9" fmla="*/ 52 h 27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92" h="270">
                          <a:moveTo>
                            <a:pt x="0" y="52"/>
                          </a:moveTo>
                          <a:lnTo>
                            <a:pt x="0" y="245"/>
                          </a:lnTo>
                          <a:lnTo>
                            <a:pt x="92" y="270"/>
                          </a:lnTo>
                          <a:lnTo>
                            <a:pt x="92" y="0"/>
                          </a:lnTo>
                          <a:lnTo>
                            <a:pt x="0" y="52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1587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92" name="Freeform 51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5184" y="3070"/>
                      <a:ext cx="91" cy="272"/>
                    </a:xfrm>
                    <a:custGeom>
                      <a:avLst/>
                      <a:gdLst>
                        <a:gd name="T0" fmla="*/ 0 w 92"/>
                        <a:gd name="T1" fmla="*/ 53 h 271"/>
                        <a:gd name="T2" fmla="*/ 0 w 92"/>
                        <a:gd name="T3" fmla="*/ 246 h 271"/>
                        <a:gd name="T4" fmla="*/ 92 w 92"/>
                        <a:gd name="T5" fmla="*/ 271 h 271"/>
                        <a:gd name="T6" fmla="*/ 92 w 92"/>
                        <a:gd name="T7" fmla="*/ 0 h 271"/>
                        <a:gd name="T8" fmla="*/ 0 w 92"/>
                        <a:gd name="T9" fmla="*/ 53 h 27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92" h="271">
                          <a:moveTo>
                            <a:pt x="0" y="53"/>
                          </a:moveTo>
                          <a:lnTo>
                            <a:pt x="0" y="246"/>
                          </a:lnTo>
                          <a:lnTo>
                            <a:pt x="92" y="271"/>
                          </a:lnTo>
                          <a:lnTo>
                            <a:pt x="92" y="0"/>
                          </a:lnTo>
                          <a:lnTo>
                            <a:pt x="0" y="53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1587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93" name="Freeform 52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5142" y="3054"/>
                      <a:ext cx="88" cy="272"/>
                    </a:xfrm>
                    <a:custGeom>
                      <a:avLst/>
                      <a:gdLst>
                        <a:gd name="T0" fmla="*/ 0 w 92"/>
                        <a:gd name="T1" fmla="*/ 54 h 271"/>
                        <a:gd name="T2" fmla="*/ 0 w 92"/>
                        <a:gd name="T3" fmla="*/ 246 h 271"/>
                        <a:gd name="T4" fmla="*/ 92 w 92"/>
                        <a:gd name="T5" fmla="*/ 271 h 271"/>
                        <a:gd name="T6" fmla="*/ 92 w 92"/>
                        <a:gd name="T7" fmla="*/ 0 h 271"/>
                        <a:gd name="T8" fmla="*/ 0 w 92"/>
                        <a:gd name="T9" fmla="*/ 54 h 27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92" h="271">
                          <a:moveTo>
                            <a:pt x="0" y="54"/>
                          </a:moveTo>
                          <a:lnTo>
                            <a:pt x="0" y="246"/>
                          </a:lnTo>
                          <a:lnTo>
                            <a:pt x="92" y="271"/>
                          </a:lnTo>
                          <a:lnTo>
                            <a:pt x="92" y="0"/>
                          </a:lnTo>
                          <a:lnTo>
                            <a:pt x="0" y="54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1587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94" name="Freeform 53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5100" y="3036"/>
                      <a:ext cx="91" cy="269"/>
                    </a:xfrm>
                    <a:custGeom>
                      <a:avLst/>
                      <a:gdLst>
                        <a:gd name="T0" fmla="*/ 0 w 93"/>
                        <a:gd name="T1" fmla="*/ 52 h 269"/>
                        <a:gd name="T2" fmla="*/ 0 w 93"/>
                        <a:gd name="T3" fmla="*/ 244 h 269"/>
                        <a:gd name="T4" fmla="*/ 93 w 93"/>
                        <a:gd name="T5" fmla="*/ 269 h 269"/>
                        <a:gd name="T6" fmla="*/ 93 w 93"/>
                        <a:gd name="T7" fmla="*/ 0 h 269"/>
                        <a:gd name="T8" fmla="*/ 0 w 93"/>
                        <a:gd name="T9" fmla="*/ 52 h 26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93" h="269">
                          <a:moveTo>
                            <a:pt x="0" y="52"/>
                          </a:moveTo>
                          <a:lnTo>
                            <a:pt x="0" y="244"/>
                          </a:lnTo>
                          <a:lnTo>
                            <a:pt x="93" y="269"/>
                          </a:lnTo>
                          <a:lnTo>
                            <a:pt x="93" y="0"/>
                          </a:lnTo>
                          <a:lnTo>
                            <a:pt x="0" y="52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1587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95" name="Freeform 54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5057" y="3015"/>
                      <a:ext cx="94" cy="269"/>
                    </a:xfrm>
                    <a:custGeom>
                      <a:avLst/>
                      <a:gdLst>
                        <a:gd name="T0" fmla="*/ 0 w 92"/>
                        <a:gd name="T1" fmla="*/ 53 h 269"/>
                        <a:gd name="T2" fmla="*/ 0 w 92"/>
                        <a:gd name="T3" fmla="*/ 245 h 269"/>
                        <a:gd name="T4" fmla="*/ 92 w 92"/>
                        <a:gd name="T5" fmla="*/ 269 h 269"/>
                        <a:gd name="T6" fmla="*/ 92 w 92"/>
                        <a:gd name="T7" fmla="*/ 0 h 269"/>
                        <a:gd name="T8" fmla="*/ 0 w 92"/>
                        <a:gd name="T9" fmla="*/ 53 h 26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92" h="269">
                          <a:moveTo>
                            <a:pt x="0" y="53"/>
                          </a:moveTo>
                          <a:lnTo>
                            <a:pt x="0" y="245"/>
                          </a:lnTo>
                          <a:lnTo>
                            <a:pt x="92" y="269"/>
                          </a:lnTo>
                          <a:lnTo>
                            <a:pt x="92" y="0"/>
                          </a:lnTo>
                          <a:lnTo>
                            <a:pt x="0" y="53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1587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96" name="Freeform 55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5015" y="2991"/>
                      <a:ext cx="94" cy="269"/>
                    </a:xfrm>
                    <a:custGeom>
                      <a:avLst/>
                      <a:gdLst>
                        <a:gd name="T0" fmla="*/ 0 w 93"/>
                        <a:gd name="T1" fmla="*/ 54 h 269"/>
                        <a:gd name="T2" fmla="*/ 0 w 93"/>
                        <a:gd name="T3" fmla="*/ 246 h 269"/>
                        <a:gd name="T4" fmla="*/ 93 w 93"/>
                        <a:gd name="T5" fmla="*/ 269 h 269"/>
                        <a:gd name="T6" fmla="*/ 93 w 93"/>
                        <a:gd name="T7" fmla="*/ 0 h 269"/>
                        <a:gd name="T8" fmla="*/ 0 w 93"/>
                        <a:gd name="T9" fmla="*/ 54 h 26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93" h="269">
                          <a:moveTo>
                            <a:pt x="0" y="54"/>
                          </a:moveTo>
                          <a:lnTo>
                            <a:pt x="0" y="246"/>
                          </a:lnTo>
                          <a:lnTo>
                            <a:pt x="93" y="269"/>
                          </a:lnTo>
                          <a:lnTo>
                            <a:pt x="93" y="0"/>
                          </a:lnTo>
                          <a:lnTo>
                            <a:pt x="0" y="54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1587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97" name="Freeform 56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4970" y="2975"/>
                      <a:ext cx="94" cy="269"/>
                    </a:xfrm>
                    <a:custGeom>
                      <a:avLst/>
                      <a:gdLst>
                        <a:gd name="T0" fmla="*/ 0 w 93"/>
                        <a:gd name="T1" fmla="*/ 52 h 269"/>
                        <a:gd name="T2" fmla="*/ 0 w 93"/>
                        <a:gd name="T3" fmla="*/ 246 h 269"/>
                        <a:gd name="T4" fmla="*/ 93 w 93"/>
                        <a:gd name="T5" fmla="*/ 269 h 269"/>
                        <a:gd name="T6" fmla="*/ 93 w 93"/>
                        <a:gd name="T7" fmla="*/ 0 h 269"/>
                        <a:gd name="T8" fmla="*/ 0 w 93"/>
                        <a:gd name="T9" fmla="*/ 52 h 26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93" h="269">
                          <a:moveTo>
                            <a:pt x="0" y="52"/>
                          </a:moveTo>
                          <a:lnTo>
                            <a:pt x="0" y="246"/>
                          </a:lnTo>
                          <a:lnTo>
                            <a:pt x="93" y="269"/>
                          </a:lnTo>
                          <a:lnTo>
                            <a:pt x="93" y="0"/>
                          </a:lnTo>
                          <a:lnTo>
                            <a:pt x="0" y="52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1587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98" name="Freeform 57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4927" y="2954"/>
                      <a:ext cx="94" cy="272"/>
                    </a:xfrm>
                    <a:custGeom>
                      <a:avLst/>
                      <a:gdLst>
                        <a:gd name="T0" fmla="*/ 0 w 92"/>
                        <a:gd name="T1" fmla="*/ 52 h 269"/>
                        <a:gd name="T2" fmla="*/ 0 w 92"/>
                        <a:gd name="T3" fmla="*/ 245 h 269"/>
                        <a:gd name="T4" fmla="*/ 92 w 92"/>
                        <a:gd name="T5" fmla="*/ 269 h 269"/>
                        <a:gd name="T6" fmla="*/ 92 w 92"/>
                        <a:gd name="T7" fmla="*/ 0 h 269"/>
                        <a:gd name="T8" fmla="*/ 0 w 92"/>
                        <a:gd name="T9" fmla="*/ 52 h 26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92" h="269">
                          <a:moveTo>
                            <a:pt x="0" y="52"/>
                          </a:moveTo>
                          <a:lnTo>
                            <a:pt x="0" y="245"/>
                          </a:lnTo>
                          <a:lnTo>
                            <a:pt x="92" y="269"/>
                          </a:lnTo>
                          <a:lnTo>
                            <a:pt x="92" y="0"/>
                          </a:lnTo>
                          <a:lnTo>
                            <a:pt x="0" y="52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1587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99" name="Freeform 58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4885" y="2936"/>
                      <a:ext cx="91" cy="269"/>
                    </a:xfrm>
                    <a:custGeom>
                      <a:avLst/>
                      <a:gdLst>
                        <a:gd name="T0" fmla="*/ 0 w 92"/>
                        <a:gd name="T1" fmla="*/ 54 h 270"/>
                        <a:gd name="T2" fmla="*/ 0 w 92"/>
                        <a:gd name="T3" fmla="*/ 246 h 270"/>
                        <a:gd name="T4" fmla="*/ 92 w 92"/>
                        <a:gd name="T5" fmla="*/ 270 h 270"/>
                        <a:gd name="T6" fmla="*/ 92 w 92"/>
                        <a:gd name="T7" fmla="*/ 0 h 270"/>
                        <a:gd name="T8" fmla="*/ 0 w 92"/>
                        <a:gd name="T9" fmla="*/ 54 h 27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92" h="270">
                          <a:moveTo>
                            <a:pt x="0" y="54"/>
                          </a:moveTo>
                          <a:lnTo>
                            <a:pt x="0" y="246"/>
                          </a:lnTo>
                          <a:lnTo>
                            <a:pt x="92" y="270"/>
                          </a:lnTo>
                          <a:lnTo>
                            <a:pt x="92" y="0"/>
                          </a:lnTo>
                          <a:lnTo>
                            <a:pt x="0" y="54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1587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00" name="Freeform 59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4843" y="2917"/>
                      <a:ext cx="91" cy="269"/>
                    </a:xfrm>
                    <a:custGeom>
                      <a:avLst/>
                      <a:gdLst>
                        <a:gd name="T0" fmla="*/ 0 w 93"/>
                        <a:gd name="T1" fmla="*/ 52 h 269"/>
                        <a:gd name="T2" fmla="*/ 0 w 93"/>
                        <a:gd name="T3" fmla="*/ 244 h 269"/>
                        <a:gd name="T4" fmla="*/ 93 w 93"/>
                        <a:gd name="T5" fmla="*/ 269 h 269"/>
                        <a:gd name="T6" fmla="*/ 93 w 93"/>
                        <a:gd name="T7" fmla="*/ 0 h 269"/>
                        <a:gd name="T8" fmla="*/ 0 w 93"/>
                        <a:gd name="T9" fmla="*/ 52 h 26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93" h="269">
                          <a:moveTo>
                            <a:pt x="0" y="52"/>
                          </a:moveTo>
                          <a:lnTo>
                            <a:pt x="0" y="244"/>
                          </a:lnTo>
                          <a:lnTo>
                            <a:pt x="93" y="269"/>
                          </a:lnTo>
                          <a:lnTo>
                            <a:pt x="93" y="0"/>
                          </a:lnTo>
                          <a:lnTo>
                            <a:pt x="0" y="52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1587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01" name="Freeform 60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4800" y="2896"/>
                      <a:ext cx="88" cy="269"/>
                    </a:xfrm>
                    <a:custGeom>
                      <a:avLst/>
                      <a:gdLst>
                        <a:gd name="T0" fmla="*/ 0 w 91"/>
                        <a:gd name="T1" fmla="*/ 53 h 269"/>
                        <a:gd name="T2" fmla="*/ 0 w 91"/>
                        <a:gd name="T3" fmla="*/ 245 h 269"/>
                        <a:gd name="T4" fmla="*/ 91 w 91"/>
                        <a:gd name="T5" fmla="*/ 269 h 269"/>
                        <a:gd name="T6" fmla="*/ 91 w 91"/>
                        <a:gd name="T7" fmla="*/ 0 h 269"/>
                        <a:gd name="T8" fmla="*/ 0 w 91"/>
                        <a:gd name="T9" fmla="*/ 53 h 26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91" h="269">
                          <a:moveTo>
                            <a:pt x="0" y="53"/>
                          </a:moveTo>
                          <a:lnTo>
                            <a:pt x="0" y="245"/>
                          </a:lnTo>
                          <a:lnTo>
                            <a:pt x="91" y="269"/>
                          </a:lnTo>
                          <a:lnTo>
                            <a:pt x="91" y="0"/>
                          </a:lnTo>
                          <a:lnTo>
                            <a:pt x="0" y="53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1587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</p:grpSp>
              <p:grpSp>
                <p:nvGrpSpPr>
                  <p:cNvPr id="68" name="Group 61"/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4797" y="2507"/>
                    <a:ext cx="700" cy="602"/>
                    <a:chOff x="4797" y="2507"/>
                    <a:chExt cx="700" cy="602"/>
                  </a:xfrm>
                </p:grpSpPr>
                <p:sp>
                  <p:nvSpPr>
                    <p:cNvPr id="71" name="Freeform 62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5402" y="2883"/>
                      <a:ext cx="94" cy="227"/>
                    </a:xfrm>
                    <a:custGeom>
                      <a:avLst/>
                      <a:gdLst>
                        <a:gd name="T0" fmla="*/ 0 w 93"/>
                        <a:gd name="T1" fmla="*/ 53 h 228"/>
                        <a:gd name="T2" fmla="*/ 0 w 93"/>
                        <a:gd name="T3" fmla="*/ 188 h 228"/>
                        <a:gd name="T4" fmla="*/ 93 w 93"/>
                        <a:gd name="T5" fmla="*/ 228 h 228"/>
                        <a:gd name="T6" fmla="*/ 93 w 93"/>
                        <a:gd name="T7" fmla="*/ 0 h 228"/>
                        <a:gd name="T8" fmla="*/ 0 w 93"/>
                        <a:gd name="T9" fmla="*/ 53 h 22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93" h="228">
                          <a:moveTo>
                            <a:pt x="0" y="53"/>
                          </a:moveTo>
                          <a:lnTo>
                            <a:pt x="0" y="188"/>
                          </a:lnTo>
                          <a:lnTo>
                            <a:pt x="93" y="228"/>
                          </a:lnTo>
                          <a:lnTo>
                            <a:pt x="93" y="0"/>
                          </a:lnTo>
                          <a:lnTo>
                            <a:pt x="0" y="53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1587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72" name="Freeform 63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5360" y="2856"/>
                      <a:ext cx="94" cy="219"/>
                    </a:xfrm>
                    <a:custGeom>
                      <a:avLst/>
                      <a:gdLst>
                        <a:gd name="T0" fmla="*/ 0 w 92"/>
                        <a:gd name="T1" fmla="*/ 52 h 220"/>
                        <a:gd name="T2" fmla="*/ 0 w 92"/>
                        <a:gd name="T3" fmla="*/ 183 h 220"/>
                        <a:gd name="T4" fmla="*/ 92 w 92"/>
                        <a:gd name="T5" fmla="*/ 220 h 220"/>
                        <a:gd name="T6" fmla="*/ 92 w 92"/>
                        <a:gd name="T7" fmla="*/ 0 h 220"/>
                        <a:gd name="T8" fmla="*/ 0 w 92"/>
                        <a:gd name="T9" fmla="*/ 52 h 22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92" h="220">
                          <a:moveTo>
                            <a:pt x="0" y="52"/>
                          </a:moveTo>
                          <a:lnTo>
                            <a:pt x="0" y="183"/>
                          </a:lnTo>
                          <a:lnTo>
                            <a:pt x="92" y="220"/>
                          </a:lnTo>
                          <a:lnTo>
                            <a:pt x="92" y="0"/>
                          </a:lnTo>
                          <a:lnTo>
                            <a:pt x="0" y="52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1587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73" name="Freeform 64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5315" y="2830"/>
                      <a:ext cx="94" cy="230"/>
                    </a:xfrm>
                    <a:custGeom>
                      <a:avLst/>
                      <a:gdLst>
                        <a:gd name="T0" fmla="*/ 0 w 92"/>
                        <a:gd name="T1" fmla="*/ 52 h 230"/>
                        <a:gd name="T2" fmla="*/ 0 w 92"/>
                        <a:gd name="T3" fmla="*/ 209 h 230"/>
                        <a:gd name="T4" fmla="*/ 92 w 92"/>
                        <a:gd name="T5" fmla="*/ 230 h 230"/>
                        <a:gd name="T6" fmla="*/ 92 w 92"/>
                        <a:gd name="T7" fmla="*/ 0 h 230"/>
                        <a:gd name="T8" fmla="*/ 0 w 92"/>
                        <a:gd name="T9" fmla="*/ 52 h 23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92" h="230">
                          <a:moveTo>
                            <a:pt x="0" y="52"/>
                          </a:moveTo>
                          <a:lnTo>
                            <a:pt x="0" y="209"/>
                          </a:lnTo>
                          <a:lnTo>
                            <a:pt x="92" y="230"/>
                          </a:lnTo>
                          <a:lnTo>
                            <a:pt x="92" y="0"/>
                          </a:lnTo>
                          <a:lnTo>
                            <a:pt x="0" y="52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1587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74" name="Freeform 65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5276" y="2801"/>
                      <a:ext cx="91" cy="235"/>
                    </a:xfrm>
                    <a:custGeom>
                      <a:avLst/>
                      <a:gdLst>
                        <a:gd name="T0" fmla="*/ 0 w 93"/>
                        <a:gd name="T1" fmla="*/ 52 h 236"/>
                        <a:gd name="T2" fmla="*/ 0 w 93"/>
                        <a:gd name="T3" fmla="*/ 212 h 236"/>
                        <a:gd name="T4" fmla="*/ 93 w 93"/>
                        <a:gd name="T5" fmla="*/ 236 h 236"/>
                        <a:gd name="T6" fmla="*/ 93 w 93"/>
                        <a:gd name="T7" fmla="*/ 0 h 236"/>
                        <a:gd name="T8" fmla="*/ 0 w 93"/>
                        <a:gd name="T9" fmla="*/ 52 h 236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93" h="236">
                          <a:moveTo>
                            <a:pt x="0" y="52"/>
                          </a:moveTo>
                          <a:lnTo>
                            <a:pt x="0" y="212"/>
                          </a:lnTo>
                          <a:lnTo>
                            <a:pt x="93" y="236"/>
                          </a:lnTo>
                          <a:lnTo>
                            <a:pt x="93" y="0"/>
                          </a:lnTo>
                          <a:lnTo>
                            <a:pt x="0" y="52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1587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75" name="Freeform 66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5227" y="2774"/>
                      <a:ext cx="91" cy="269"/>
                    </a:xfrm>
                    <a:custGeom>
                      <a:avLst/>
                      <a:gdLst>
                        <a:gd name="T0" fmla="*/ 0 w 91"/>
                        <a:gd name="T1" fmla="*/ 53 h 269"/>
                        <a:gd name="T2" fmla="*/ 0 w 91"/>
                        <a:gd name="T3" fmla="*/ 246 h 269"/>
                        <a:gd name="T4" fmla="*/ 91 w 91"/>
                        <a:gd name="T5" fmla="*/ 269 h 269"/>
                        <a:gd name="T6" fmla="*/ 91 w 91"/>
                        <a:gd name="T7" fmla="*/ 0 h 269"/>
                        <a:gd name="T8" fmla="*/ 0 w 91"/>
                        <a:gd name="T9" fmla="*/ 53 h 26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91" h="269">
                          <a:moveTo>
                            <a:pt x="0" y="53"/>
                          </a:moveTo>
                          <a:lnTo>
                            <a:pt x="0" y="246"/>
                          </a:lnTo>
                          <a:lnTo>
                            <a:pt x="91" y="269"/>
                          </a:lnTo>
                          <a:lnTo>
                            <a:pt x="91" y="0"/>
                          </a:lnTo>
                          <a:lnTo>
                            <a:pt x="0" y="53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1587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76" name="Freeform 67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5184" y="2745"/>
                      <a:ext cx="91" cy="269"/>
                    </a:xfrm>
                    <a:custGeom>
                      <a:avLst/>
                      <a:gdLst>
                        <a:gd name="T0" fmla="*/ 0 w 92"/>
                        <a:gd name="T1" fmla="*/ 54 h 270"/>
                        <a:gd name="T2" fmla="*/ 0 w 92"/>
                        <a:gd name="T3" fmla="*/ 246 h 270"/>
                        <a:gd name="T4" fmla="*/ 92 w 92"/>
                        <a:gd name="T5" fmla="*/ 270 h 270"/>
                        <a:gd name="T6" fmla="*/ 92 w 92"/>
                        <a:gd name="T7" fmla="*/ 0 h 270"/>
                        <a:gd name="T8" fmla="*/ 0 w 92"/>
                        <a:gd name="T9" fmla="*/ 54 h 27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92" h="270">
                          <a:moveTo>
                            <a:pt x="0" y="54"/>
                          </a:moveTo>
                          <a:lnTo>
                            <a:pt x="0" y="246"/>
                          </a:lnTo>
                          <a:lnTo>
                            <a:pt x="92" y="270"/>
                          </a:lnTo>
                          <a:lnTo>
                            <a:pt x="92" y="0"/>
                          </a:lnTo>
                          <a:lnTo>
                            <a:pt x="0" y="54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1587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77" name="Freeform 68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5142" y="2722"/>
                      <a:ext cx="85" cy="269"/>
                    </a:xfrm>
                    <a:custGeom>
                      <a:avLst/>
                      <a:gdLst>
                        <a:gd name="T0" fmla="*/ 0 w 92"/>
                        <a:gd name="T1" fmla="*/ 52 h 269"/>
                        <a:gd name="T2" fmla="*/ 0 w 92"/>
                        <a:gd name="T3" fmla="*/ 244 h 269"/>
                        <a:gd name="T4" fmla="*/ 92 w 92"/>
                        <a:gd name="T5" fmla="*/ 269 h 269"/>
                        <a:gd name="T6" fmla="*/ 92 w 92"/>
                        <a:gd name="T7" fmla="*/ 0 h 269"/>
                        <a:gd name="T8" fmla="*/ 0 w 92"/>
                        <a:gd name="T9" fmla="*/ 52 h 26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92" h="269">
                          <a:moveTo>
                            <a:pt x="0" y="52"/>
                          </a:moveTo>
                          <a:lnTo>
                            <a:pt x="0" y="244"/>
                          </a:lnTo>
                          <a:lnTo>
                            <a:pt x="92" y="269"/>
                          </a:lnTo>
                          <a:lnTo>
                            <a:pt x="92" y="0"/>
                          </a:lnTo>
                          <a:lnTo>
                            <a:pt x="0" y="52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1587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78" name="Freeform 69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5100" y="2693"/>
                      <a:ext cx="85" cy="272"/>
                    </a:xfrm>
                    <a:custGeom>
                      <a:avLst/>
                      <a:gdLst>
                        <a:gd name="T0" fmla="*/ 0 w 91"/>
                        <a:gd name="T1" fmla="*/ 52 h 270"/>
                        <a:gd name="T2" fmla="*/ 0 w 91"/>
                        <a:gd name="T3" fmla="*/ 246 h 270"/>
                        <a:gd name="T4" fmla="*/ 91 w 91"/>
                        <a:gd name="T5" fmla="*/ 270 h 270"/>
                        <a:gd name="T6" fmla="*/ 91 w 91"/>
                        <a:gd name="T7" fmla="*/ 0 h 270"/>
                        <a:gd name="T8" fmla="*/ 0 w 91"/>
                        <a:gd name="T9" fmla="*/ 52 h 27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91" h="270">
                          <a:moveTo>
                            <a:pt x="0" y="52"/>
                          </a:moveTo>
                          <a:lnTo>
                            <a:pt x="0" y="246"/>
                          </a:lnTo>
                          <a:lnTo>
                            <a:pt x="91" y="270"/>
                          </a:lnTo>
                          <a:lnTo>
                            <a:pt x="91" y="0"/>
                          </a:lnTo>
                          <a:lnTo>
                            <a:pt x="0" y="52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1587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79" name="Freeform 70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5054" y="2666"/>
                      <a:ext cx="94" cy="269"/>
                    </a:xfrm>
                    <a:custGeom>
                      <a:avLst/>
                      <a:gdLst>
                        <a:gd name="T0" fmla="*/ 0 w 93"/>
                        <a:gd name="T1" fmla="*/ 52 h 269"/>
                        <a:gd name="T2" fmla="*/ 0 w 93"/>
                        <a:gd name="T3" fmla="*/ 246 h 269"/>
                        <a:gd name="T4" fmla="*/ 93 w 93"/>
                        <a:gd name="T5" fmla="*/ 269 h 269"/>
                        <a:gd name="T6" fmla="*/ 93 w 93"/>
                        <a:gd name="T7" fmla="*/ 0 h 269"/>
                        <a:gd name="T8" fmla="*/ 0 w 93"/>
                        <a:gd name="T9" fmla="*/ 52 h 26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93" h="269">
                          <a:moveTo>
                            <a:pt x="0" y="52"/>
                          </a:moveTo>
                          <a:lnTo>
                            <a:pt x="0" y="246"/>
                          </a:lnTo>
                          <a:lnTo>
                            <a:pt x="93" y="269"/>
                          </a:lnTo>
                          <a:lnTo>
                            <a:pt x="93" y="0"/>
                          </a:lnTo>
                          <a:lnTo>
                            <a:pt x="0" y="52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1587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80" name="Freeform 71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5012" y="2640"/>
                      <a:ext cx="94" cy="269"/>
                    </a:xfrm>
                    <a:custGeom>
                      <a:avLst/>
                      <a:gdLst>
                        <a:gd name="T0" fmla="*/ 0 w 92"/>
                        <a:gd name="T1" fmla="*/ 53 h 269"/>
                        <a:gd name="T2" fmla="*/ 0 w 92"/>
                        <a:gd name="T3" fmla="*/ 245 h 269"/>
                        <a:gd name="T4" fmla="*/ 92 w 92"/>
                        <a:gd name="T5" fmla="*/ 269 h 269"/>
                        <a:gd name="T6" fmla="*/ 92 w 92"/>
                        <a:gd name="T7" fmla="*/ 0 h 269"/>
                        <a:gd name="T8" fmla="*/ 0 w 92"/>
                        <a:gd name="T9" fmla="*/ 53 h 26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92" h="269">
                          <a:moveTo>
                            <a:pt x="0" y="53"/>
                          </a:moveTo>
                          <a:lnTo>
                            <a:pt x="0" y="245"/>
                          </a:lnTo>
                          <a:lnTo>
                            <a:pt x="92" y="269"/>
                          </a:lnTo>
                          <a:lnTo>
                            <a:pt x="92" y="0"/>
                          </a:lnTo>
                          <a:lnTo>
                            <a:pt x="0" y="53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1587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81" name="Freeform 72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4970" y="2616"/>
                      <a:ext cx="91" cy="269"/>
                    </a:xfrm>
                    <a:custGeom>
                      <a:avLst/>
                      <a:gdLst>
                        <a:gd name="T0" fmla="*/ 0 w 91"/>
                        <a:gd name="T1" fmla="*/ 52 h 269"/>
                        <a:gd name="T2" fmla="*/ 0 w 91"/>
                        <a:gd name="T3" fmla="*/ 246 h 269"/>
                        <a:gd name="T4" fmla="*/ 91 w 91"/>
                        <a:gd name="T5" fmla="*/ 269 h 269"/>
                        <a:gd name="T6" fmla="*/ 91 w 91"/>
                        <a:gd name="T7" fmla="*/ 0 h 269"/>
                        <a:gd name="T8" fmla="*/ 0 w 91"/>
                        <a:gd name="T9" fmla="*/ 52 h 26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91" h="269">
                          <a:moveTo>
                            <a:pt x="0" y="52"/>
                          </a:moveTo>
                          <a:lnTo>
                            <a:pt x="0" y="246"/>
                          </a:lnTo>
                          <a:lnTo>
                            <a:pt x="91" y="269"/>
                          </a:lnTo>
                          <a:lnTo>
                            <a:pt x="91" y="0"/>
                          </a:lnTo>
                          <a:lnTo>
                            <a:pt x="0" y="52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1587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82" name="Freeform 73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4924" y="2590"/>
                      <a:ext cx="94" cy="269"/>
                    </a:xfrm>
                    <a:custGeom>
                      <a:avLst/>
                      <a:gdLst>
                        <a:gd name="T0" fmla="*/ 0 w 93"/>
                        <a:gd name="T1" fmla="*/ 53 h 269"/>
                        <a:gd name="T2" fmla="*/ 0 w 93"/>
                        <a:gd name="T3" fmla="*/ 246 h 269"/>
                        <a:gd name="T4" fmla="*/ 93 w 93"/>
                        <a:gd name="T5" fmla="*/ 269 h 269"/>
                        <a:gd name="T6" fmla="*/ 93 w 93"/>
                        <a:gd name="T7" fmla="*/ 0 h 269"/>
                        <a:gd name="T8" fmla="*/ 0 w 93"/>
                        <a:gd name="T9" fmla="*/ 53 h 26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93" h="269">
                          <a:moveTo>
                            <a:pt x="0" y="53"/>
                          </a:moveTo>
                          <a:lnTo>
                            <a:pt x="0" y="246"/>
                          </a:lnTo>
                          <a:lnTo>
                            <a:pt x="93" y="269"/>
                          </a:lnTo>
                          <a:lnTo>
                            <a:pt x="93" y="0"/>
                          </a:lnTo>
                          <a:lnTo>
                            <a:pt x="0" y="53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1587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83" name="Freeform 74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4882" y="2561"/>
                      <a:ext cx="94" cy="269"/>
                    </a:xfrm>
                    <a:custGeom>
                      <a:avLst/>
                      <a:gdLst>
                        <a:gd name="T0" fmla="*/ 0 w 92"/>
                        <a:gd name="T1" fmla="*/ 54 h 270"/>
                        <a:gd name="T2" fmla="*/ 0 w 92"/>
                        <a:gd name="T3" fmla="*/ 246 h 270"/>
                        <a:gd name="T4" fmla="*/ 92 w 92"/>
                        <a:gd name="T5" fmla="*/ 270 h 270"/>
                        <a:gd name="T6" fmla="*/ 92 w 92"/>
                        <a:gd name="T7" fmla="*/ 0 h 270"/>
                        <a:gd name="T8" fmla="*/ 0 w 92"/>
                        <a:gd name="T9" fmla="*/ 54 h 27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92" h="270">
                          <a:moveTo>
                            <a:pt x="0" y="54"/>
                          </a:moveTo>
                          <a:lnTo>
                            <a:pt x="0" y="246"/>
                          </a:lnTo>
                          <a:lnTo>
                            <a:pt x="92" y="270"/>
                          </a:lnTo>
                          <a:lnTo>
                            <a:pt x="92" y="0"/>
                          </a:lnTo>
                          <a:lnTo>
                            <a:pt x="0" y="54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1587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84" name="Freeform 75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4843" y="2531"/>
                      <a:ext cx="88" cy="269"/>
                    </a:xfrm>
                    <a:custGeom>
                      <a:avLst/>
                      <a:gdLst>
                        <a:gd name="T0" fmla="*/ 0 w 91"/>
                        <a:gd name="T1" fmla="*/ 53 h 269"/>
                        <a:gd name="T2" fmla="*/ 0 w 91"/>
                        <a:gd name="T3" fmla="*/ 246 h 269"/>
                        <a:gd name="T4" fmla="*/ 91 w 91"/>
                        <a:gd name="T5" fmla="*/ 269 h 269"/>
                        <a:gd name="T6" fmla="*/ 91 w 91"/>
                        <a:gd name="T7" fmla="*/ 0 h 269"/>
                        <a:gd name="T8" fmla="*/ 0 w 91"/>
                        <a:gd name="T9" fmla="*/ 53 h 26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91" h="269">
                          <a:moveTo>
                            <a:pt x="0" y="53"/>
                          </a:moveTo>
                          <a:lnTo>
                            <a:pt x="0" y="246"/>
                          </a:lnTo>
                          <a:lnTo>
                            <a:pt x="91" y="269"/>
                          </a:lnTo>
                          <a:lnTo>
                            <a:pt x="91" y="0"/>
                          </a:lnTo>
                          <a:lnTo>
                            <a:pt x="0" y="53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1587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85" name="Freeform 76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4797" y="2508"/>
                      <a:ext cx="91" cy="269"/>
                    </a:xfrm>
                    <a:custGeom>
                      <a:avLst/>
                      <a:gdLst>
                        <a:gd name="T0" fmla="*/ 0 w 93"/>
                        <a:gd name="T1" fmla="*/ 52 h 269"/>
                        <a:gd name="T2" fmla="*/ 0 w 93"/>
                        <a:gd name="T3" fmla="*/ 245 h 269"/>
                        <a:gd name="T4" fmla="*/ 93 w 93"/>
                        <a:gd name="T5" fmla="*/ 269 h 269"/>
                        <a:gd name="T6" fmla="*/ 93 w 93"/>
                        <a:gd name="T7" fmla="*/ 0 h 269"/>
                        <a:gd name="T8" fmla="*/ 0 w 93"/>
                        <a:gd name="T9" fmla="*/ 52 h 26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93" h="269">
                          <a:moveTo>
                            <a:pt x="0" y="52"/>
                          </a:moveTo>
                          <a:lnTo>
                            <a:pt x="0" y="245"/>
                          </a:lnTo>
                          <a:lnTo>
                            <a:pt x="93" y="269"/>
                          </a:lnTo>
                          <a:lnTo>
                            <a:pt x="93" y="0"/>
                          </a:lnTo>
                          <a:lnTo>
                            <a:pt x="0" y="52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1587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</p:grpSp>
              <p:sp>
                <p:nvSpPr>
                  <p:cNvPr id="69" name="Freeform 77"/>
                  <p:cNvSpPr>
                    <a:spLocks noChangeAspect="1"/>
                  </p:cNvSpPr>
                  <p:nvPr/>
                </p:nvSpPr>
                <p:spPr bwMode="auto">
                  <a:xfrm>
                    <a:off x="4791" y="2664"/>
                    <a:ext cx="892" cy="525"/>
                  </a:xfrm>
                  <a:custGeom>
                    <a:avLst/>
                    <a:gdLst>
                      <a:gd name="T0" fmla="*/ 0 w 893"/>
                      <a:gd name="T1" fmla="*/ 0 h 525"/>
                      <a:gd name="T2" fmla="*/ 893 w 893"/>
                      <a:gd name="T3" fmla="*/ 416 h 525"/>
                      <a:gd name="T4" fmla="*/ 893 w 893"/>
                      <a:gd name="T5" fmla="*/ 525 h 525"/>
                      <a:gd name="T6" fmla="*/ 0 w 893"/>
                      <a:gd name="T7" fmla="*/ 186 h 525"/>
                      <a:gd name="T8" fmla="*/ 0 w 893"/>
                      <a:gd name="T9" fmla="*/ 0 h 52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893" h="525">
                        <a:moveTo>
                          <a:pt x="0" y="0"/>
                        </a:moveTo>
                        <a:lnTo>
                          <a:pt x="893" y="416"/>
                        </a:lnTo>
                        <a:lnTo>
                          <a:pt x="893" y="525"/>
                        </a:lnTo>
                        <a:lnTo>
                          <a:pt x="0" y="186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2"/>
                      </a:gs>
                      <a:gs pos="100000">
                        <a:schemeClr val="bg2">
                          <a:gamma/>
                          <a:tint val="0"/>
                          <a:invGamma/>
                        </a:schemeClr>
                      </a:gs>
                    </a:gsLst>
                    <a:lin ang="5400000" scaled="1"/>
                  </a:gradFill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US">
                      <a:latin typeface="+mn-lt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70" name="Freeform 78"/>
                  <p:cNvSpPr>
                    <a:spLocks noChangeAspect="1"/>
                  </p:cNvSpPr>
                  <p:nvPr/>
                </p:nvSpPr>
                <p:spPr bwMode="auto">
                  <a:xfrm>
                    <a:off x="4791" y="3120"/>
                    <a:ext cx="856" cy="356"/>
                  </a:xfrm>
                  <a:custGeom>
                    <a:avLst/>
                    <a:gdLst>
                      <a:gd name="T0" fmla="*/ 0 w 855"/>
                      <a:gd name="T1" fmla="*/ 0 h 356"/>
                      <a:gd name="T2" fmla="*/ 855 w 855"/>
                      <a:gd name="T3" fmla="*/ 231 h 356"/>
                      <a:gd name="T4" fmla="*/ 855 w 855"/>
                      <a:gd name="T5" fmla="*/ 356 h 356"/>
                      <a:gd name="T6" fmla="*/ 0 w 855"/>
                      <a:gd name="T7" fmla="*/ 227 h 356"/>
                      <a:gd name="T8" fmla="*/ 0 w 855"/>
                      <a:gd name="T9" fmla="*/ 0 h 35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855" h="356">
                        <a:moveTo>
                          <a:pt x="0" y="0"/>
                        </a:moveTo>
                        <a:lnTo>
                          <a:pt x="855" y="231"/>
                        </a:lnTo>
                        <a:lnTo>
                          <a:pt x="855" y="356"/>
                        </a:lnTo>
                        <a:lnTo>
                          <a:pt x="0" y="227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2"/>
                      </a:gs>
                      <a:gs pos="100000">
                        <a:schemeClr val="bg2">
                          <a:gamma/>
                          <a:tint val="0"/>
                          <a:invGamma/>
                        </a:schemeClr>
                      </a:gs>
                    </a:gsLst>
                    <a:lin ang="5400000" scaled="1"/>
                  </a:gradFill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US">
                      <a:latin typeface="+mn-lt"/>
                      <a:ea typeface="+mn-ea"/>
                      <a:cs typeface="+mn-cs"/>
                    </a:endParaRPr>
                  </a:p>
                </p:txBody>
              </p:sp>
            </p:grpSp>
            <p:grpSp>
              <p:nvGrpSpPr>
                <p:cNvPr id="43" name="Group 79"/>
                <p:cNvGrpSpPr>
                  <a:grpSpLocks noChangeAspect="1"/>
                </p:cNvGrpSpPr>
                <p:nvPr/>
              </p:nvGrpSpPr>
              <p:grpSpPr bwMode="auto">
                <a:xfrm>
                  <a:off x="1726" y="1938"/>
                  <a:ext cx="2512" cy="1861"/>
                  <a:chOff x="1726" y="1938"/>
                  <a:chExt cx="2512" cy="1861"/>
                </a:xfrm>
              </p:grpSpPr>
              <p:grpSp>
                <p:nvGrpSpPr>
                  <p:cNvPr id="44" name="Group 80"/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2736" y="2345"/>
                    <a:ext cx="413" cy="1454"/>
                    <a:chOff x="2736" y="2345"/>
                    <a:chExt cx="413" cy="1454"/>
                  </a:xfrm>
                </p:grpSpPr>
                <p:sp>
                  <p:nvSpPr>
                    <p:cNvPr id="60" name="Freeform 81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763" y="2344"/>
                      <a:ext cx="384" cy="1455"/>
                    </a:xfrm>
                    <a:custGeom>
                      <a:avLst/>
                      <a:gdLst>
                        <a:gd name="T0" fmla="*/ 382 w 382"/>
                        <a:gd name="T1" fmla="*/ 125 h 1454"/>
                        <a:gd name="T2" fmla="*/ 176 w 382"/>
                        <a:gd name="T3" fmla="*/ 0 h 1454"/>
                        <a:gd name="T4" fmla="*/ 152 w 382"/>
                        <a:gd name="T5" fmla="*/ 0 h 1454"/>
                        <a:gd name="T6" fmla="*/ 109 w 382"/>
                        <a:gd name="T7" fmla="*/ 6 h 1454"/>
                        <a:gd name="T8" fmla="*/ 39 w 382"/>
                        <a:gd name="T9" fmla="*/ 79 h 1454"/>
                        <a:gd name="T10" fmla="*/ 0 w 382"/>
                        <a:gd name="T11" fmla="*/ 57 h 1454"/>
                        <a:gd name="T12" fmla="*/ 0 w 382"/>
                        <a:gd name="T13" fmla="*/ 1450 h 1454"/>
                        <a:gd name="T14" fmla="*/ 57 w 382"/>
                        <a:gd name="T15" fmla="*/ 1392 h 1454"/>
                        <a:gd name="T16" fmla="*/ 105 w 382"/>
                        <a:gd name="T17" fmla="*/ 1392 h 1454"/>
                        <a:gd name="T18" fmla="*/ 105 w 382"/>
                        <a:gd name="T19" fmla="*/ 1454 h 1454"/>
                        <a:gd name="T20" fmla="*/ 153 w 382"/>
                        <a:gd name="T21" fmla="*/ 1454 h 1454"/>
                        <a:gd name="T22" fmla="*/ 186 w 382"/>
                        <a:gd name="T23" fmla="*/ 1421 h 1454"/>
                        <a:gd name="T24" fmla="*/ 186 w 382"/>
                        <a:gd name="T25" fmla="*/ 192 h 1454"/>
                        <a:gd name="T26" fmla="*/ 382 w 382"/>
                        <a:gd name="T27" fmla="*/ 125 h 145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</a:cxnLst>
                      <a:rect l="0" t="0" r="r" b="b"/>
                      <a:pathLst>
                        <a:path w="382" h="1454">
                          <a:moveTo>
                            <a:pt x="382" y="125"/>
                          </a:moveTo>
                          <a:lnTo>
                            <a:pt x="176" y="0"/>
                          </a:lnTo>
                          <a:lnTo>
                            <a:pt x="152" y="0"/>
                          </a:lnTo>
                          <a:lnTo>
                            <a:pt x="109" y="6"/>
                          </a:lnTo>
                          <a:lnTo>
                            <a:pt x="39" y="79"/>
                          </a:lnTo>
                          <a:lnTo>
                            <a:pt x="0" y="57"/>
                          </a:lnTo>
                          <a:lnTo>
                            <a:pt x="0" y="1450"/>
                          </a:lnTo>
                          <a:lnTo>
                            <a:pt x="57" y="1392"/>
                          </a:lnTo>
                          <a:lnTo>
                            <a:pt x="105" y="1392"/>
                          </a:lnTo>
                          <a:lnTo>
                            <a:pt x="105" y="1454"/>
                          </a:lnTo>
                          <a:lnTo>
                            <a:pt x="153" y="1454"/>
                          </a:lnTo>
                          <a:lnTo>
                            <a:pt x="186" y="1421"/>
                          </a:lnTo>
                          <a:lnTo>
                            <a:pt x="186" y="192"/>
                          </a:lnTo>
                          <a:lnTo>
                            <a:pt x="382" y="125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61" name="Freeform 82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733" y="2397"/>
                      <a:ext cx="33" cy="1397"/>
                    </a:xfrm>
                    <a:custGeom>
                      <a:avLst/>
                      <a:gdLst>
                        <a:gd name="T0" fmla="*/ 33 w 33"/>
                        <a:gd name="T1" fmla="*/ 0 h 1394"/>
                        <a:gd name="T2" fmla="*/ 33 w 33"/>
                        <a:gd name="T3" fmla="*/ 1394 h 1394"/>
                        <a:gd name="T4" fmla="*/ 0 w 33"/>
                        <a:gd name="T5" fmla="*/ 1394 h 1394"/>
                        <a:gd name="T6" fmla="*/ 0 w 33"/>
                        <a:gd name="T7" fmla="*/ 10 h 1394"/>
                        <a:gd name="T8" fmla="*/ 33 w 33"/>
                        <a:gd name="T9" fmla="*/ 0 h 139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33" h="1394">
                          <a:moveTo>
                            <a:pt x="33" y="0"/>
                          </a:moveTo>
                          <a:lnTo>
                            <a:pt x="33" y="1394"/>
                          </a:lnTo>
                          <a:lnTo>
                            <a:pt x="0" y="1394"/>
                          </a:lnTo>
                          <a:lnTo>
                            <a:pt x="0" y="10"/>
                          </a:lnTo>
                          <a:lnTo>
                            <a:pt x="33" y="0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62" name="Freeform 83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870" y="2344"/>
                      <a:ext cx="46" cy="1455"/>
                    </a:xfrm>
                    <a:custGeom>
                      <a:avLst/>
                      <a:gdLst>
                        <a:gd name="T0" fmla="*/ 0 w 47"/>
                        <a:gd name="T1" fmla="*/ 6 h 1454"/>
                        <a:gd name="T2" fmla="*/ 47 w 47"/>
                        <a:gd name="T3" fmla="*/ 0 h 1454"/>
                        <a:gd name="T4" fmla="*/ 47 w 47"/>
                        <a:gd name="T5" fmla="*/ 1454 h 1454"/>
                        <a:gd name="T6" fmla="*/ 0 w 47"/>
                        <a:gd name="T7" fmla="*/ 1454 h 1454"/>
                        <a:gd name="T8" fmla="*/ 0 w 47"/>
                        <a:gd name="T9" fmla="*/ 6 h 145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47" h="1454">
                          <a:moveTo>
                            <a:pt x="0" y="6"/>
                          </a:moveTo>
                          <a:lnTo>
                            <a:pt x="47" y="0"/>
                          </a:lnTo>
                          <a:lnTo>
                            <a:pt x="47" y="1454"/>
                          </a:lnTo>
                          <a:lnTo>
                            <a:pt x="0" y="1454"/>
                          </a:lnTo>
                          <a:lnTo>
                            <a:pt x="0" y="6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63" name="Freeform 84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802" y="2381"/>
                      <a:ext cx="68" cy="1373"/>
                    </a:xfrm>
                    <a:custGeom>
                      <a:avLst/>
                      <a:gdLst>
                        <a:gd name="T0" fmla="*/ 0 w 66"/>
                        <a:gd name="T1" fmla="*/ 1374 h 1374"/>
                        <a:gd name="T2" fmla="*/ 0 w 66"/>
                        <a:gd name="T3" fmla="*/ 67 h 1374"/>
                        <a:gd name="T4" fmla="*/ 66 w 66"/>
                        <a:gd name="T5" fmla="*/ 0 h 1374"/>
                        <a:gd name="T6" fmla="*/ 66 w 66"/>
                        <a:gd name="T7" fmla="*/ 1374 h 1374"/>
                        <a:gd name="T8" fmla="*/ 0 w 66"/>
                        <a:gd name="T9" fmla="*/ 1374 h 137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66" h="1374">
                          <a:moveTo>
                            <a:pt x="0" y="1374"/>
                          </a:moveTo>
                          <a:lnTo>
                            <a:pt x="0" y="67"/>
                          </a:lnTo>
                          <a:lnTo>
                            <a:pt x="66" y="0"/>
                          </a:lnTo>
                          <a:lnTo>
                            <a:pt x="66" y="1374"/>
                          </a:lnTo>
                          <a:lnTo>
                            <a:pt x="0" y="1374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</p:grpSp>
              <p:grpSp>
                <p:nvGrpSpPr>
                  <p:cNvPr id="45" name="Group 85"/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3713" y="1938"/>
                    <a:ext cx="525" cy="1854"/>
                    <a:chOff x="3713" y="1938"/>
                    <a:chExt cx="525" cy="1854"/>
                  </a:xfrm>
                </p:grpSpPr>
                <p:sp>
                  <p:nvSpPr>
                    <p:cNvPr id="56" name="Freeform 86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3752" y="1937"/>
                      <a:ext cx="485" cy="1854"/>
                    </a:xfrm>
                    <a:custGeom>
                      <a:avLst/>
                      <a:gdLst>
                        <a:gd name="T0" fmla="*/ 487 w 487"/>
                        <a:gd name="T1" fmla="*/ 157 h 1854"/>
                        <a:gd name="T2" fmla="*/ 225 w 487"/>
                        <a:gd name="T3" fmla="*/ 0 h 1854"/>
                        <a:gd name="T4" fmla="*/ 193 w 487"/>
                        <a:gd name="T5" fmla="*/ 0 h 1854"/>
                        <a:gd name="T6" fmla="*/ 140 w 487"/>
                        <a:gd name="T7" fmla="*/ 7 h 1854"/>
                        <a:gd name="T8" fmla="*/ 49 w 487"/>
                        <a:gd name="T9" fmla="*/ 99 h 1854"/>
                        <a:gd name="T10" fmla="*/ 0 w 487"/>
                        <a:gd name="T11" fmla="*/ 71 h 1854"/>
                        <a:gd name="T12" fmla="*/ 0 w 487"/>
                        <a:gd name="T13" fmla="*/ 1848 h 1854"/>
                        <a:gd name="T14" fmla="*/ 73 w 487"/>
                        <a:gd name="T15" fmla="*/ 1775 h 1854"/>
                        <a:gd name="T16" fmla="*/ 134 w 487"/>
                        <a:gd name="T17" fmla="*/ 1775 h 1854"/>
                        <a:gd name="T18" fmla="*/ 134 w 487"/>
                        <a:gd name="T19" fmla="*/ 1854 h 1854"/>
                        <a:gd name="T20" fmla="*/ 195 w 487"/>
                        <a:gd name="T21" fmla="*/ 1854 h 1854"/>
                        <a:gd name="T22" fmla="*/ 237 w 487"/>
                        <a:gd name="T23" fmla="*/ 1812 h 1854"/>
                        <a:gd name="T24" fmla="*/ 237 w 487"/>
                        <a:gd name="T25" fmla="*/ 243 h 1854"/>
                        <a:gd name="T26" fmla="*/ 487 w 487"/>
                        <a:gd name="T27" fmla="*/ 157 h 185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</a:cxnLst>
                      <a:rect l="0" t="0" r="r" b="b"/>
                      <a:pathLst>
                        <a:path w="487" h="1854">
                          <a:moveTo>
                            <a:pt x="487" y="157"/>
                          </a:moveTo>
                          <a:lnTo>
                            <a:pt x="225" y="0"/>
                          </a:lnTo>
                          <a:lnTo>
                            <a:pt x="193" y="0"/>
                          </a:lnTo>
                          <a:lnTo>
                            <a:pt x="140" y="7"/>
                          </a:lnTo>
                          <a:lnTo>
                            <a:pt x="49" y="99"/>
                          </a:lnTo>
                          <a:lnTo>
                            <a:pt x="0" y="71"/>
                          </a:lnTo>
                          <a:lnTo>
                            <a:pt x="0" y="1848"/>
                          </a:lnTo>
                          <a:lnTo>
                            <a:pt x="73" y="1775"/>
                          </a:lnTo>
                          <a:lnTo>
                            <a:pt x="134" y="1775"/>
                          </a:lnTo>
                          <a:lnTo>
                            <a:pt x="134" y="1854"/>
                          </a:lnTo>
                          <a:lnTo>
                            <a:pt x="195" y="1854"/>
                          </a:lnTo>
                          <a:lnTo>
                            <a:pt x="237" y="1812"/>
                          </a:lnTo>
                          <a:lnTo>
                            <a:pt x="237" y="243"/>
                          </a:lnTo>
                          <a:lnTo>
                            <a:pt x="487" y="157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57" name="Freeform 87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3713" y="2006"/>
                      <a:ext cx="39" cy="1780"/>
                    </a:xfrm>
                    <a:custGeom>
                      <a:avLst/>
                      <a:gdLst>
                        <a:gd name="T0" fmla="*/ 39 w 39"/>
                        <a:gd name="T1" fmla="*/ 0 h 1780"/>
                        <a:gd name="T2" fmla="*/ 39 w 39"/>
                        <a:gd name="T3" fmla="*/ 1780 h 1780"/>
                        <a:gd name="T4" fmla="*/ 0 w 39"/>
                        <a:gd name="T5" fmla="*/ 1780 h 1780"/>
                        <a:gd name="T6" fmla="*/ 0 w 39"/>
                        <a:gd name="T7" fmla="*/ 13 h 1780"/>
                        <a:gd name="T8" fmla="*/ 39 w 39"/>
                        <a:gd name="T9" fmla="*/ 0 h 178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39" h="1780">
                          <a:moveTo>
                            <a:pt x="39" y="0"/>
                          </a:moveTo>
                          <a:lnTo>
                            <a:pt x="39" y="1780"/>
                          </a:lnTo>
                          <a:lnTo>
                            <a:pt x="0" y="1780"/>
                          </a:lnTo>
                          <a:lnTo>
                            <a:pt x="0" y="13"/>
                          </a:lnTo>
                          <a:lnTo>
                            <a:pt x="39" y="0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58" name="Freeform 88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3882" y="1937"/>
                      <a:ext cx="62" cy="1854"/>
                    </a:xfrm>
                    <a:custGeom>
                      <a:avLst/>
                      <a:gdLst>
                        <a:gd name="T0" fmla="*/ 0 w 59"/>
                        <a:gd name="T1" fmla="*/ 7 h 1854"/>
                        <a:gd name="T2" fmla="*/ 59 w 59"/>
                        <a:gd name="T3" fmla="*/ 0 h 1854"/>
                        <a:gd name="T4" fmla="*/ 59 w 59"/>
                        <a:gd name="T5" fmla="*/ 1854 h 1854"/>
                        <a:gd name="T6" fmla="*/ 0 w 59"/>
                        <a:gd name="T7" fmla="*/ 1854 h 1854"/>
                        <a:gd name="T8" fmla="*/ 0 w 59"/>
                        <a:gd name="T9" fmla="*/ 7 h 185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59" h="1854">
                          <a:moveTo>
                            <a:pt x="0" y="7"/>
                          </a:moveTo>
                          <a:lnTo>
                            <a:pt x="59" y="0"/>
                          </a:lnTo>
                          <a:lnTo>
                            <a:pt x="59" y="1854"/>
                          </a:lnTo>
                          <a:lnTo>
                            <a:pt x="0" y="1854"/>
                          </a:lnTo>
                          <a:lnTo>
                            <a:pt x="0" y="7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59" name="Freeform 89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3798" y="1982"/>
                      <a:ext cx="85" cy="1751"/>
                    </a:xfrm>
                    <a:custGeom>
                      <a:avLst/>
                      <a:gdLst>
                        <a:gd name="T0" fmla="*/ 0 w 85"/>
                        <a:gd name="T1" fmla="*/ 1752 h 1752"/>
                        <a:gd name="T2" fmla="*/ 0 w 85"/>
                        <a:gd name="T3" fmla="*/ 85 h 1752"/>
                        <a:gd name="T4" fmla="*/ 85 w 85"/>
                        <a:gd name="T5" fmla="*/ 0 h 1752"/>
                        <a:gd name="T6" fmla="*/ 85 w 85"/>
                        <a:gd name="T7" fmla="*/ 1752 h 1752"/>
                        <a:gd name="T8" fmla="*/ 0 w 85"/>
                        <a:gd name="T9" fmla="*/ 1752 h 1752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85" h="1752">
                          <a:moveTo>
                            <a:pt x="0" y="1752"/>
                          </a:moveTo>
                          <a:lnTo>
                            <a:pt x="0" y="85"/>
                          </a:lnTo>
                          <a:lnTo>
                            <a:pt x="85" y="0"/>
                          </a:lnTo>
                          <a:lnTo>
                            <a:pt x="85" y="1752"/>
                          </a:lnTo>
                          <a:lnTo>
                            <a:pt x="0" y="1752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</p:grpSp>
              <p:grpSp>
                <p:nvGrpSpPr>
                  <p:cNvPr id="46" name="Group 90"/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2136" y="2605"/>
                    <a:ext cx="327" cy="1167"/>
                    <a:chOff x="2136" y="2605"/>
                    <a:chExt cx="327" cy="1167"/>
                  </a:xfrm>
                </p:grpSpPr>
                <p:sp>
                  <p:nvSpPr>
                    <p:cNvPr id="52" name="Freeform 91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57" y="2605"/>
                      <a:ext cx="303" cy="1167"/>
                    </a:xfrm>
                    <a:custGeom>
                      <a:avLst/>
                      <a:gdLst>
                        <a:gd name="T0" fmla="*/ 304 w 304"/>
                        <a:gd name="T1" fmla="*/ 101 h 1167"/>
                        <a:gd name="T2" fmla="*/ 141 w 304"/>
                        <a:gd name="T3" fmla="*/ 0 h 1167"/>
                        <a:gd name="T4" fmla="*/ 121 w 304"/>
                        <a:gd name="T5" fmla="*/ 0 h 1167"/>
                        <a:gd name="T6" fmla="*/ 88 w 304"/>
                        <a:gd name="T7" fmla="*/ 5 h 1167"/>
                        <a:gd name="T8" fmla="*/ 31 w 304"/>
                        <a:gd name="T9" fmla="*/ 64 h 1167"/>
                        <a:gd name="T10" fmla="*/ 0 w 304"/>
                        <a:gd name="T11" fmla="*/ 45 h 1167"/>
                        <a:gd name="T12" fmla="*/ 0 w 304"/>
                        <a:gd name="T13" fmla="*/ 1164 h 1167"/>
                        <a:gd name="T14" fmla="*/ 46 w 304"/>
                        <a:gd name="T15" fmla="*/ 1117 h 1167"/>
                        <a:gd name="T16" fmla="*/ 83 w 304"/>
                        <a:gd name="T17" fmla="*/ 1117 h 1167"/>
                        <a:gd name="T18" fmla="*/ 83 w 304"/>
                        <a:gd name="T19" fmla="*/ 1167 h 1167"/>
                        <a:gd name="T20" fmla="*/ 122 w 304"/>
                        <a:gd name="T21" fmla="*/ 1167 h 1167"/>
                        <a:gd name="T22" fmla="*/ 149 w 304"/>
                        <a:gd name="T23" fmla="*/ 1140 h 1167"/>
                        <a:gd name="T24" fmla="*/ 149 w 304"/>
                        <a:gd name="T25" fmla="*/ 154 h 1167"/>
                        <a:gd name="T26" fmla="*/ 304 w 304"/>
                        <a:gd name="T27" fmla="*/ 101 h 116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</a:cxnLst>
                      <a:rect l="0" t="0" r="r" b="b"/>
                      <a:pathLst>
                        <a:path w="304" h="1167">
                          <a:moveTo>
                            <a:pt x="304" y="101"/>
                          </a:moveTo>
                          <a:lnTo>
                            <a:pt x="141" y="0"/>
                          </a:lnTo>
                          <a:lnTo>
                            <a:pt x="121" y="0"/>
                          </a:lnTo>
                          <a:lnTo>
                            <a:pt x="88" y="5"/>
                          </a:lnTo>
                          <a:lnTo>
                            <a:pt x="31" y="64"/>
                          </a:lnTo>
                          <a:lnTo>
                            <a:pt x="0" y="45"/>
                          </a:lnTo>
                          <a:lnTo>
                            <a:pt x="0" y="1164"/>
                          </a:lnTo>
                          <a:lnTo>
                            <a:pt x="46" y="1117"/>
                          </a:lnTo>
                          <a:lnTo>
                            <a:pt x="83" y="1117"/>
                          </a:lnTo>
                          <a:lnTo>
                            <a:pt x="83" y="1167"/>
                          </a:lnTo>
                          <a:lnTo>
                            <a:pt x="122" y="1167"/>
                          </a:lnTo>
                          <a:lnTo>
                            <a:pt x="149" y="1140"/>
                          </a:lnTo>
                          <a:lnTo>
                            <a:pt x="149" y="154"/>
                          </a:lnTo>
                          <a:lnTo>
                            <a:pt x="304" y="101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53" name="Freeform 92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34" y="2648"/>
                      <a:ext cx="23" cy="1120"/>
                    </a:xfrm>
                    <a:custGeom>
                      <a:avLst/>
                      <a:gdLst>
                        <a:gd name="T0" fmla="*/ 25 w 25"/>
                        <a:gd name="T1" fmla="*/ 0 h 1121"/>
                        <a:gd name="T2" fmla="*/ 25 w 25"/>
                        <a:gd name="T3" fmla="*/ 1121 h 1121"/>
                        <a:gd name="T4" fmla="*/ 0 w 25"/>
                        <a:gd name="T5" fmla="*/ 1121 h 1121"/>
                        <a:gd name="T6" fmla="*/ 0 w 25"/>
                        <a:gd name="T7" fmla="*/ 9 h 1121"/>
                        <a:gd name="T8" fmla="*/ 25 w 25"/>
                        <a:gd name="T9" fmla="*/ 0 h 112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25" h="1121">
                          <a:moveTo>
                            <a:pt x="25" y="0"/>
                          </a:moveTo>
                          <a:lnTo>
                            <a:pt x="25" y="1121"/>
                          </a:lnTo>
                          <a:lnTo>
                            <a:pt x="0" y="1121"/>
                          </a:lnTo>
                          <a:lnTo>
                            <a:pt x="0" y="9"/>
                          </a:lnTo>
                          <a:lnTo>
                            <a:pt x="25" y="0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54" name="Freeform 93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239" y="2605"/>
                      <a:ext cx="39" cy="1165"/>
                    </a:xfrm>
                    <a:custGeom>
                      <a:avLst/>
                      <a:gdLst>
                        <a:gd name="T0" fmla="*/ 0 w 39"/>
                        <a:gd name="T1" fmla="*/ 9 h 1165"/>
                        <a:gd name="T2" fmla="*/ 39 w 39"/>
                        <a:gd name="T3" fmla="*/ 0 h 1165"/>
                        <a:gd name="T4" fmla="*/ 39 w 39"/>
                        <a:gd name="T5" fmla="*/ 1165 h 1165"/>
                        <a:gd name="T6" fmla="*/ 0 w 39"/>
                        <a:gd name="T7" fmla="*/ 1165 h 1165"/>
                        <a:gd name="T8" fmla="*/ 0 w 39"/>
                        <a:gd name="T9" fmla="*/ 9 h 1165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39" h="1165">
                          <a:moveTo>
                            <a:pt x="0" y="9"/>
                          </a:moveTo>
                          <a:lnTo>
                            <a:pt x="39" y="0"/>
                          </a:lnTo>
                          <a:lnTo>
                            <a:pt x="39" y="1165"/>
                          </a:lnTo>
                          <a:lnTo>
                            <a:pt x="0" y="1165"/>
                          </a:lnTo>
                          <a:lnTo>
                            <a:pt x="0" y="9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55" name="Freeform 94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90" y="2634"/>
                      <a:ext cx="49" cy="1104"/>
                    </a:xfrm>
                    <a:custGeom>
                      <a:avLst/>
                      <a:gdLst>
                        <a:gd name="T0" fmla="*/ 0 w 52"/>
                        <a:gd name="T1" fmla="*/ 1104 h 1104"/>
                        <a:gd name="T2" fmla="*/ 0 w 52"/>
                        <a:gd name="T3" fmla="*/ 50 h 1104"/>
                        <a:gd name="T4" fmla="*/ 52 w 52"/>
                        <a:gd name="T5" fmla="*/ 0 h 1104"/>
                        <a:gd name="T6" fmla="*/ 52 w 52"/>
                        <a:gd name="T7" fmla="*/ 1104 h 1104"/>
                        <a:gd name="T8" fmla="*/ 0 w 52"/>
                        <a:gd name="T9" fmla="*/ 1104 h 110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52" h="1104">
                          <a:moveTo>
                            <a:pt x="0" y="1104"/>
                          </a:moveTo>
                          <a:lnTo>
                            <a:pt x="0" y="50"/>
                          </a:lnTo>
                          <a:lnTo>
                            <a:pt x="52" y="0"/>
                          </a:lnTo>
                          <a:lnTo>
                            <a:pt x="52" y="1104"/>
                          </a:lnTo>
                          <a:lnTo>
                            <a:pt x="0" y="1104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</p:grpSp>
              <p:grpSp>
                <p:nvGrpSpPr>
                  <p:cNvPr id="47" name="Group 95"/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1726" y="2783"/>
                    <a:ext cx="287" cy="956"/>
                    <a:chOff x="1726" y="2783"/>
                    <a:chExt cx="287" cy="956"/>
                  </a:xfrm>
                </p:grpSpPr>
                <p:sp>
                  <p:nvSpPr>
                    <p:cNvPr id="48" name="Freeform 96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1747" y="2782"/>
                      <a:ext cx="270" cy="951"/>
                    </a:xfrm>
                    <a:custGeom>
                      <a:avLst/>
                      <a:gdLst>
                        <a:gd name="T0" fmla="*/ 266 w 266"/>
                        <a:gd name="T1" fmla="*/ 75 h 954"/>
                        <a:gd name="T2" fmla="*/ 122 w 266"/>
                        <a:gd name="T3" fmla="*/ 0 h 954"/>
                        <a:gd name="T4" fmla="*/ 105 w 266"/>
                        <a:gd name="T5" fmla="*/ 0 h 954"/>
                        <a:gd name="T6" fmla="*/ 76 w 266"/>
                        <a:gd name="T7" fmla="*/ 2 h 954"/>
                        <a:gd name="T8" fmla="*/ 28 w 266"/>
                        <a:gd name="T9" fmla="*/ 51 h 954"/>
                        <a:gd name="T10" fmla="*/ 0 w 266"/>
                        <a:gd name="T11" fmla="*/ 36 h 954"/>
                        <a:gd name="T12" fmla="*/ 0 w 266"/>
                        <a:gd name="T13" fmla="*/ 952 h 954"/>
                        <a:gd name="T14" fmla="*/ 40 w 266"/>
                        <a:gd name="T15" fmla="*/ 914 h 954"/>
                        <a:gd name="T16" fmla="*/ 74 w 266"/>
                        <a:gd name="T17" fmla="*/ 914 h 954"/>
                        <a:gd name="T18" fmla="*/ 74 w 266"/>
                        <a:gd name="T19" fmla="*/ 954 h 954"/>
                        <a:gd name="T20" fmla="*/ 107 w 266"/>
                        <a:gd name="T21" fmla="*/ 954 h 954"/>
                        <a:gd name="T22" fmla="*/ 131 w 266"/>
                        <a:gd name="T23" fmla="*/ 934 h 954"/>
                        <a:gd name="T24" fmla="*/ 131 w 266"/>
                        <a:gd name="T25" fmla="*/ 124 h 954"/>
                        <a:gd name="T26" fmla="*/ 266 w 266"/>
                        <a:gd name="T27" fmla="*/ 75 h 95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</a:cxnLst>
                      <a:rect l="0" t="0" r="r" b="b"/>
                      <a:pathLst>
                        <a:path w="266" h="954">
                          <a:moveTo>
                            <a:pt x="266" y="75"/>
                          </a:moveTo>
                          <a:lnTo>
                            <a:pt x="122" y="0"/>
                          </a:lnTo>
                          <a:lnTo>
                            <a:pt x="105" y="0"/>
                          </a:lnTo>
                          <a:lnTo>
                            <a:pt x="76" y="2"/>
                          </a:lnTo>
                          <a:lnTo>
                            <a:pt x="28" y="51"/>
                          </a:lnTo>
                          <a:lnTo>
                            <a:pt x="0" y="36"/>
                          </a:lnTo>
                          <a:lnTo>
                            <a:pt x="0" y="952"/>
                          </a:lnTo>
                          <a:lnTo>
                            <a:pt x="40" y="914"/>
                          </a:lnTo>
                          <a:lnTo>
                            <a:pt x="74" y="914"/>
                          </a:lnTo>
                          <a:lnTo>
                            <a:pt x="74" y="954"/>
                          </a:lnTo>
                          <a:lnTo>
                            <a:pt x="107" y="954"/>
                          </a:lnTo>
                          <a:lnTo>
                            <a:pt x="131" y="934"/>
                          </a:lnTo>
                          <a:lnTo>
                            <a:pt x="131" y="124"/>
                          </a:lnTo>
                          <a:lnTo>
                            <a:pt x="266" y="75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49" name="Freeform 97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1724" y="2819"/>
                      <a:ext cx="26" cy="914"/>
                    </a:xfrm>
                    <a:custGeom>
                      <a:avLst/>
                      <a:gdLst>
                        <a:gd name="T0" fmla="*/ 23 w 23"/>
                        <a:gd name="T1" fmla="*/ 0 h 916"/>
                        <a:gd name="T2" fmla="*/ 23 w 23"/>
                        <a:gd name="T3" fmla="*/ 916 h 916"/>
                        <a:gd name="T4" fmla="*/ 0 w 23"/>
                        <a:gd name="T5" fmla="*/ 916 h 916"/>
                        <a:gd name="T6" fmla="*/ 0 w 23"/>
                        <a:gd name="T7" fmla="*/ 6 h 916"/>
                        <a:gd name="T8" fmla="*/ 23 w 23"/>
                        <a:gd name="T9" fmla="*/ 0 h 916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23" h="916">
                          <a:moveTo>
                            <a:pt x="23" y="0"/>
                          </a:moveTo>
                          <a:lnTo>
                            <a:pt x="23" y="916"/>
                          </a:lnTo>
                          <a:lnTo>
                            <a:pt x="0" y="916"/>
                          </a:lnTo>
                          <a:lnTo>
                            <a:pt x="0" y="6"/>
                          </a:lnTo>
                          <a:lnTo>
                            <a:pt x="23" y="0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50" name="Freeform 98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1822" y="2782"/>
                      <a:ext cx="29" cy="956"/>
                    </a:xfrm>
                    <a:custGeom>
                      <a:avLst/>
                      <a:gdLst>
                        <a:gd name="T0" fmla="*/ 0 w 32"/>
                        <a:gd name="T1" fmla="*/ 3 h 956"/>
                        <a:gd name="T2" fmla="*/ 32 w 32"/>
                        <a:gd name="T3" fmla="*/ 0 h 956"/>
                        <a:gd name="T4" fmla="*/ 32 w 32"/>
                        <a:gd name="T5" fmla="*/ 956 h 956"/>
                        <a:gd name="T6" fmla="*/ 0 w 32"/>
                        <a:gd name="T7" fmla="*/ 956 h 956"/>
                        <a:gd name="T8" fmla="*/ 0 w 32"/>
                        <a:gd name="T9" fmla="*/ 3 h 956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32" h="956">
                          <a:moveTo>
                            <a:pt x="0" y="3"/>
                          </a:moveTo>
                          <a:lnTo>
                            <a:pt x="32" y="0"/>
                          </a:lnTo>
                          <a:lnTo>
                            <a:pt x="32" y="956"/>
                          </a:lnTo>
                          <a:lnTo>
                            <a:pt x="0" y="956"/>
                          </a:lnTo>
                          <a:lnTo>
                            <a:pt x="0" y="3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51" name="Freeform 99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1773" y="2803"/>
                      <a:ext cx="49" cy="903"/>
                    </a:xfrm>
                    <a:custGeom>
                      <a:avLst/>
                      <a:gdLst>
                        <a:gd name="T0" fmla="*/ 0 w 46"/>
                        <a:gd name="T1" fmla="*/ 903 h 903"/>
                        <a:gd name="T2" fmla="*/ 0 w 46"/>
                        <a:gd name="T3" fmla="*/ 47 h 903"/>
                        <a:gd name="T4" fmla="*/ 46 w 46"/>
                        <a:gd name="T5" fmla="*/ 0 h 903"/>
                        <a:gd name="T6" fmla="*/ 46 w 46"/>
                        <a:gd name="T7" fmla="*/ 903 h 903"/>
                        <a:gd name="T8" fmla="*/ 0 w 46"/>
                        <a:gd name="T9" fmla="*/ 903 h 903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46" h="903">
                          <a:moveTo>
                            <a:pt x="0" y="903"/>
                          </a:moveTo>
                          <a:lnTo>
                            <a:pt x="0" y="47"/>
                          </a:lnTo>
                          <a:lnTo>
                            <a:pt x="46" y="0"/>
                          </a:lnTo>
                          <a:lnTo>
                            <a:pt x="46" y="903"/>
                          </a:lnTo>
                          <a:lnTo>
                            <a:pt x="0" y="903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</p:grpSp>
            </p:grpSp>
          </p:grpSp>
          <p:graphicFrame>
            <p:nvGraphicFramePr>
              <p:cNvPr id="31" name="Object 100"/>
              <p:cNvGraphicFramePr>
                <a:graphicFrameLocks noChangeAspect="1"/>
              </p:cNvGraphicFramePr>
              <p:nvPr/>
            </p:nvGraphicFramePr>
            <p:xfrm>
              <a:off x="2256" y="2592"/>
              <a:ext cx="624" cy="521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1185" name="ClipArt" r:id="rId4" imgW="4863830" imgH="4053191" progId="">
                      <p:embed/>
                    </p:oleObj>
                  </mc:Choice>
                  <mc:Fallback>
                    <p:oleObj name="ClipArt" r:id="rId4" imgW="4863830" imgH="4053191" progId="">
                      <p:embed/>
                      <p:pic>
                        <p:nvPicPr>
                          <p:cNvPr id="0" name="Picture 31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5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2256" y="2592"/>
                            <a:ext cx="624" cy="521"/>
                          </a:xfrm>
                          <a:prstGeom prst="rect">
                            <a:avLst/>
                          </a:prstGeom>
                          <a:noFill/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0000"/>
                                </a:solidFill>
                              </a14:hiddenFill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8099" dir="2700000" algn="ctr" rotWithShape="0">
                                    <a:srgbClr val="000000">
                                      <a:alpha val="74997"/>
                                    </a:srgbClr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graphicFrame>
            <p:nvGraphicFramePr>
              <p:cNvPr id="32" name="Object 101"/>
              <p:cNvGraphicFramePr>
                <a:graphicFrameLocks noChangeAspect="1"/>
              </p:cNvGraphicFramePr>
              <p:nvPr/>
            </p:nvGraphicFramePr>
            <p:xfrm>
              <a:off x="4128" y="1776"/>
              <a:ext cx="625" cy="768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1186" name="ClipArt" r:id="rId6" imgW="3218298" imgH="3953722" progId="">
                      <p:embed/>
                    </p:oleObj>
                  </mc:Choice>
                  <mc:Fallback>
                    <p:oleObj name="ClipArt" r:id="rId6" imgW="3218298" imgH="3953722" progId="">
                      <p:embed/>
                      <p:pic>
                        <p:nvPicPr>
                          <p:cNvPr id="0" name="Picture 32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7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4128" y="1776"/>
                            <a:ext cx="625" cy="768"/>
                          </a:xfrm>
                          <a:prstGeom prst="rect">
                            <a:avLst/>
                          </a:prstGeom>
                          <a:noFill/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8099" dir="2700000" algn="ctr" rotWithShape="0">
                                    <a:srgbClr val="000000">
                                      <a:alpha val="74997"/>
                                    </a:srgbClr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graphicFrame>
            <p:nvGraphicFramePr>
              <p:cNvPr id="33" name="Object 102"/>
              <p:cNvGraphicFramePr>
                <a:graphicFrameLocks noChangeAspect="1"/>
              </p:cNvGraphicFramePr>
              <p:nvPr/>
            </p:nvGraphicFramePr>
            <p:xfrm>
              <a:off x="1872" y="3408"/>
              <a:ext cx="240" cy="191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1187" name="ClipArt" r:id="rId8" imgW="4603467" imgH="3653898" progId="">
                      <p:embed/>
                    </p:oleObj>
                  </mc:Choice>
                  <mc:Fallback>
                    <p:oleObj name="ClipArt" r:id="rId8" imgW="4603467" imgH="3653898" progId="">
                      <p:embed/>
                      <p:pic>
                        <p:nvPicPr>
                          <p:cNvPr id="0" name="Picture 33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9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1872" y="3408"/>
                            <a:ext cx="240" cy="191"/>
                          </a:xfrm>
                          <a:prstGeom prst="rect">
                            <a:avLst/>
                          </a:prstGeom>
                          <a:noFill/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8099" dir="2700000" algn="ctr" rotWithShape="0">
                                    <a:srgbClr val="000000">
                                      <a:alpha val="74997"/>
                                    </a:srgbClr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graphicFrame>
            <p:nvGraphicFramePr>
              <p:cNvPr id="34" name="Object 103"/>
              <p:cNvGraphicFramePr>
                <a:graphicFrameLocks noChangeAspect="1"/>
              </p:cNvGraphicFramePr>
              <p:nvPr/>
            </p:nvGraphicFramePr>
            <p:xfrm>
              <a:off x="4224" y="3120"/>
              <a:ext cx="540" cy="442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1188" name="ClipArt" r:id="rId10" imgW="2303837" imgH="1883251" progId="">
                      <p:embed/>
                    </p:oleObj>
                  </mc:Choice>
                  <mc:Fallback>
                    <p:oleObj name="ClipArt" r:id="rId10" imgW="2303837" imgH="1883251" progId="">
                      <p:embed/>
                      <p:pic>
                        <p:nvPicPr>
                          <p:cNvPr id="0" name="Picture 34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11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4224" y="3120"/>
                            <a:ext cx="540" cy="442"/>
                          </a:xfrm>
                          <a:prstGeom prst="rect">
                            <a:avLst/>
                          </a:prstGeom>
                          <a:noFill/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8099" dir="2700000" algn="ctr" rotWithShape="0">
                                    <a:srgbClr val="000000">
                                      <a:alpha val="74997"/>
                                    </a:srgbClr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graphicFrame>
            <p:nvGraphicFramePr>
              <p:cNvPr id="35" name="Object 104"/>
              <p:cNvGraphicFramePr>
                <a:graphicFrameLocks noChangeAspect="1"/>
              </p:cNvGraphicFramePr>
              <p:nvPr/>
            </p:nvGraphicFramePr>
            <p:xfrm>
              <a:off x="2880" y="2784"/>
              <a:ext cx="882" cy="832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1189" name="ClipArt" r:id="rId12" imgW="3224633" imgH="3040461" progId="">
                      <p:embed/>
                    </p:oleObj>
                  </mc:Choice>
                  <mc:Fallback>
                    <p:oleObj name="ClipArt" r:id="rId12" imgW="3224633" imgH="3040461" progId="">
                      <p:embed/>
                      <p:pic>
                        <p:nvPicPr>
                          <p:cNvPr id="0" name="Picture 35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13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2880" y="2784"/>
                            <a:ext cx="882" cy="832"/>
                          </a:xfrm>
                          <a:prstGeom prst="rect">
                            <a:avLst/>
                          </a:prstGeom>
                          <a:noFill/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8099" dir="2700000" algn="ctr" rotWithShape="0">
                                    <a:srgbClr val="000000">
                                      <a:alpha val="74997"/>
                                    </a:srgbClr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graphicFrame>
            <p:nvGraphicFramePr>
              <p:cNvPr id="36" name="Object 105"/>
              <p:cNvGraphicFramePr>
                <a:graphicFrameLocks noChangeAspect="1"/>
              </p:cNvGraphicFramePr>
              <p:nvPr/>
            </p:nvGraphicFramePr>
            <p:xfrm>
              <a:off x="3493" y="2265"/>
              <a:ext cx="203" cy="231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1190" name="ClipArt" r:id="rId14" imgW="779821" imgH="884903" progId="">
                      <p:embed/>
                    </p:oleObj>
                  </mc:Choice>
                  <mc:Fallback>
                    <p:oleObj name="ClipArt" r:id="rId14" imgW="779821" imgH="884903" progId="">
                      <p:embed/>
                      <p:pic>
                        <p:nvPicPr>
                          <p:cNvPr id="0" name="Picture 36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15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3493" y="2265"/>
                            <a:ext cx="203" cy="231"/>
                          </a:xfrm>
                          <a:prstGeom prst="rect">
                            <a:avLst/>
                          </a:prstGeom>
                          <a:noFill/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8099" dir="2700000" algn="ctr" rotWithShape="0">
                                    <a:srgbClr val="000000">
                                      <a:alpha val="74997"/>
                                    </a:srgbClr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graphicFrame>
            <p:nvGraphicFramePr>
              <p:cNvPr id="37" name="Object 106"/>
              <p:cNvGraphicFramePr>
                <a:graphicFrameLocks noChangeAspect="1"/>
              </p:cNvGraphicFramePr>
              <p:nvPr/>
            </p:nvGraphicFramePr>
            <p:xfrm>
              <a:off x="1909" y="2736"/>
              <a:ext cx="203" cy="231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1191" name="ClipArt" r:id="rId16" imgW="779821" imgH="884903" progId="">
                      <p:embed/>
                    </p:oleObj>
                  </mc:Choice>
                  <mc:Fallback>
                    <p:oleObj name="ClipArt" r:id="rId16" imgW="779821" imgH="884903" progId="">
                      <p:embed/>
                      <p:pic>
                        <p:nvPicPr>
                          <p:cNvPr id="0" name="Picture 37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15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1909" y="2736"/>
                            <a:ext cx="203" cy="231"/>
                          </a:xfrm>
                          <a:prstGeom prst="rect">
                            <a:avLst/>
                          </a:prstGeom>
                          <a:noFill/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8099" dir="2700000" algn="ctr" rotWithShape="0">
                                    <a:srgbClr val="000000">
                                      <a:alpha val="74997"/>
                                    </a:srgbClr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graphicFrame>
            <p:nvGraphicFramePr>
              <p:cNvPr id="38" name="Object 107"/>
              <p:cNvGraphicFramePr>
                <a:graphicFrameLocks noChangeAspect="1"/>
              </p:cNvGraphicFramePr>
              <p:nvPr/>
            </p:nvGraphicFramePr>
            <p:xfrm>
              <a:off x="2496" y="3360"/>
              <a:ext cx="203" cy="231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1192" name="ClipArt" r:id="rId17" imgW="779821" imgH="884903" progId="">
                      <p:embed/>
                    </p:oleObj>
                  </mc:Choice>
                  <mc:Fallback>
                    <p:oleObj name="ClipArt" r:id="rId17" imgW="779821" imgH="884903" progId="">
                      <p:embed/>
                      <p:pic>
                        <p:nvPicPr>
                          <p:cNvPr id="0" name="Picture 38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15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2496" y="3360"/>
                            <a:ext cx="203" cy="231"/>
                          </a:xfrm>
                          <a:prstGeom prst="rect">
                            <a:avLst/>
                          </a:prstGeom>
                          <a:noFill/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8099" dir="2700000" algn="ctr" rotWithShape="0">
                                    <a:srgbClr val="000000">
                                      <a:alpha val="74997"/>
                                    </a:srgbClr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graphicFrame>
            <p:nvGraphicFramePr>
              <p:cNvPr id="39" name="Object 108"/>
              <p:cNvGraphicFramePr>
                <a:graphicFrameLocks noChangeAspect="1"/>
              </p:cNvGraphicFramePr>
              <p:nvPr/>
            </p:nvGraphicFramePr>
            <p:xfrm>
              <a:off x="2869" y="2448"/>
              <a:ext cx="203" cy="231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1193" name="ClipArt" r:id="rId18" imgW="779821" imgH="884903" progId="">
                      <p:embed/>
                    </p:oleObj>
                  </mc:Choice>
                  <mc:Fallback>
                    <p:oleObj name="ClipArt" r:id="rId18" imgW="779821" imgH="884903" progId="">
                      <p:embed/>
                      <p:pic>
                        <p:nvPicPr>
                          <p:cNvPr id="0" name="Picture 39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15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2869" y="2448"/>
                            <a:ext cx="203" cy="231"/>
                          </a:xfrm>
                          <a:prstGeom prst="rect">
                            <a:avLst/>
                          </a:prstGeom>
                          <a:noFill/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8099" dir="2700000" algn="ctr" rotWithShape="0">
                                    <a:srgbClr val="000000">
                                      <a:alpha val="74997"/>
                                    </a:srgbClr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graphicFrame>
            <p:nvGraphicFramePr>
              <p:cNvPr id="40" name="Object 109"/>
              <p:cNvGraphicFramePr>
                <a:graphicFrameLocks noChangeAspect="1"/>
              </p:cNvGraphicFramePr>
              <p:nvPr/>
            </p:nvGraphicFramePr>
            <p:xfrm>
              <a:off x="3072" y="2304"/>
              <a:ext cx="495" cy="441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1194" name="ClipArt" r:id="rId19" imgW="1877024" imgH="1673000" progId="">
                      <p:embed/>
                    </p:oleObj>
                  </mc:Choice>
                  <mc:Fallback>
                    <p:oleObj name="ClipArt" r:id="rId19" imgW="1877024" imgH="1673000" progId="">
                      <p:embed/>
                      <p:pic>
                        <p:nvPicPr>
                          <p:cNvPr id="0" name="Picture 40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20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3072" y="2304"/>
                            <a:ext cx="495" cy="441"/>
                          </a:xfrm>
                          <a:prstGeom prst="rect">
                            <a:avLst/>
                          </a:prstGeom>
                          <a:noFill/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8099" dir="2700000" algn="ctr" rotWithShape="0">
                                    <a:srgbClr val="000000">
                                      <a:alpha val="74997"/>
                                    </a:srgbClr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  <p:grpSp>
          <p:nvGrpSpPr>
            <p:cNvPr id="22" name="Group 110"/>
            <p:cNvGrpSpPr>
              <a:grpSpLocks/>
            </p:cNvGrpSpPr>
            <p:nvPr/>
          </p:nvGrpSpPr>
          <p:grpSpPr bwMode="auto">
            <a:xfrm>
              <a:off x="2122" y="873"/>
              <a:ext cx="411" cy="699"/>
              <a:chOff x="768" y="1988"/>
              <a:chExt cx="489" cy="844"/>
            </a:xfrm>
          </p:grpSpPr>
          <p:sp>
            <p:nvSpPr>
              <p:cNvPr id="23" name="Freeform 111"/>
              <p:cNvSpPr>
                <a:spLocks/>
              </p:cNvSpPr>
              <p:nvPr/>
            </p:nvSpPr>
            <p:spPr bwMode="auto">
              <a:xfrm>
                <a:off x="924" y="1988"/>
                <a:ext cx="144" cy="208"/>
              </a:xfrm>
              <a:custGeom>
                <a:avLst/>
                <a:gdLst>
                  <a:gd name="T0" fmla="*/ 251 w 433"/>
                  <a:gd name="T1" fmla="*/ 0 h 624"/>
                  <a:gd name="T2" fmla="*/ 307 w 433"/>
                  <a:gd name="T3" fmla="*/ 8 h 624"/>
                  <a:gd name="T4" fmla="*/ 363 w 433"/>
                  <a:gd name="T5" fmla="*/ 39 h 624"/>
                  <a:gd name="T6" fmla="*/ 398 w 433"/>
                  <a:gd name="T7" fmla="*/ 88 h 624"/>
                  <a:gd name="T8" fmla="*/ 426 w 433"/>
                  <a:gd name="T9" fmla="*/ 159 h 624"/>
                  <a:gd name="T10" fmla="*/ 433 w 433"/>
                  <a:gd name="T11" fmla="*/ 280 h 624"/>
                  <a:gd name="T12" fmla="*/ 412 w 433"/>
                  <a:gd name="T13" fmla="*/ 400 h 624"/>
                  <a:gd name="T14" fmla="*/ 377 w 433"/>
                  <a:gd name="T15" fmla="*/ 488 h 624"/>
                  <a:gd name="T16" fmla="*/ 328 w 433"/>
                  <a:gd name="T17" fmla="*/ 560 h 624"/>
                  <a:gd name="T18" fmla="*/ 279 w 433"/>
                  <a:gd name="T19" fmla="*/ 608 h 624"/>
                  <a:gd name="T20" fmla="*/ 223 w 433"/>
                  <a:gd name="T21" fmla="*/ 624 h 624"/>
                  <a:gd name="T22" fmla="*/ 167 w 433"/>
                  <a:gd name="T23" fmla="*/ 616 h 624"/>
                  <a:gd name="T24" fmla="*/ 139 w 433"/>
                  <a:gd name="T25" fmla="*/ 576 h 624"/>
                  <a:gd name="T26" fmla="*/ 97 w 433"/>
                  <a:gd name="T27" fmla="*/ 512 h 624"/>
                  <a:gd name="T28" fmla="*/ 83 w 433"/>
                  <a:gd name="T29" fmla="*/ 392 h 624"/>
                  <a:gd name="T30" fmla="*/ 87 w 433"/>
                  <a:gd name="T31" fmla="*/ 351 h 624"/>
                  <a:gd name="T32" fmla="*/ 0 w 433"/>
                  <a:gd name="T33" fmla="*/ 332 h 624"/>
                  <a:gd name="T34" fmla="*/ 3 w 433"/>
                  <a:gd name="T35" fmla="*/ 292 h 624"/>
                  <a:gd name="T36" fmla="*/ 87 w 433"/>
                  <a:gd name="T37" fmla="*/ 296 h 624"/>
                  <a:gd name="T38" fmla="*/ 94 w 433"/>
                  <a:gd name="T39" fmla="*/ 251 h 624"/>
                  <a:gd name="T40" fmla="*/ 115 w 433"/>
                  <a:gd name="T41" fmla="*/ 187 h 624"/>
                  <a:gd name="T42" fmla="*/ 139 w 433"/>
                  <a:gd name="T43" fmla="*/ 128 h 624"/>
                  <a:gd name="T44" fmla="*/ 181 w 433"/>
                  <a:gd name="T45" fmla="*/ 48 h 624"/>
                  <a:gd name="T46" fmla="*/ 223 w 433"/>
                  <a:gd name="T47" fmla="*/ 16 h 624"/>
                  <a:gd name="T48" fmla="*/ 251 w 433"/>
                  <a:gd name="T49" fmla="*/ 0 h 6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433" h="624">
                    <a:moveTo>
                      <a:pt x="251" y="0"/>
                    </a:moveTo>
                    <a:lnTo>
                      <a:pt x="307" y="8"/>
                    </a:lnTo>
                    <a:lnTo>
                      <a:pt x="363" y="39"/>
                    </a:lnTo>
                    <a:lnTo>
                      <a:pt x="398" y="88"/>
                    </a:lnTo>
                    <a:lnTo>
                      <a:pt x="426" y="159"/>
                    </a:lnTo>
                    <a:lnTo>
                      <a:pt x="433" y="280"/>
                    </a:lnTo>
                    <a:lnTo>
                      <a:pt x="412" y="400"/>
                    </a:lnTo>
                    <a:lnTo>
                      <a:pt x="377" y="488"/>
                    </a:lnTo>
                    <a:lnTo>
                      <a:pt x="328" y="560"/>
                    </a:lnTo>
                    <a:lnTo>
                      <a:pt x="279" y="608"/>
                    </a:lnTo>
                    <a:lnTo>
                      <a:pt x="223" y="624"/>
                    </a:lnTo>
                    <a:lnTo>
                      <a:pt x="167" y="616"/>
                    </a:lnTo>
                    <a:lnTo>
                      <a:pt x="139" y="576"/>
                    </a:lnTo>
                    <a:lnTo>
                      <a:pt x="97" y="512"/>
                    </a:lnTo>
                    <a:lnTo>
                      <a:pt x="83" y="392"/>
                    </a:lnTo>
                    <a:lnTo>
                      <a:pt x="87" y="351"/>
                    </a:lnTo>
                    <a:lnTo>
                      <a:pt x="0" y="332"/>
                    </a:lnTo>
                    <a:lnTo>
                      <a:pt x="3" y="292"/>
                    </a:lnTo>
                    <a:lnTo>
                      <a:pt x="87" y="296"/>
                    </a:lnTo>
                    <a:lnTo>
                      <a:pt x="94" y="251"/>
                    </a:lnTo>
                    <a:lnTo>
                      <a:pt x="115" y="187"/>
                    </a:lnTo>
                    <a:lnTo>
                      <a:pt x="139" y="128"/>
                    </a:lnTo>
                    <a:lnTo>
                      <a:pt x="181" y="48"/>
                    </a:lnTo>
                    <a:lnTo>
                      <a:pt x="223" y="16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17961" dir="2700000" algn="ctr" rotWithShape="0">
                        <a:srgbClr val="000000">
                          <a:gamma/>
                          <a:shade val="60000"/>
                          <a:invGamma/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4" name="Freeform 112"/>
              <p:cNvSpPr>
                <a:spLocks/>
              </p:cNvSpPr>
              <p:nvPr/>
            </p:nvSpPr>
            <p:spPr bwMode="auto">
              <a:xfrm>
                <a:off x="934" y="2210"/>
                <a:ext cx="156" cy="301"/>
              </a:xfrm>
              <a:custGeom>
                <a:avLst/>
                <a:gdLst>
                  <a:gd name="T0" fmla="*/ 178 w 467"/>
                  <a:gd name="T1" fmla="*/ 0 h 902"/>
                  <a:gd name="T2" fmla="*/ 248 w 467"/>
                  <a:gd name="T3" fmla="*/ 0 h 902"/>
                  <a:gd name="T4" fmla="*/ 334 w 467"/>
                  <a:gd name="T5" fmla="*/ 15 h 902"/>
                  <a:gd name="T6" fmla="*/ 381 w 467"/>
                  <a:gd name="T7" fmla="*/ 63 h 902"/>
                  <a:gd name="T8" fmla="*/ 428 w 467"/>
                  <a:gd name="T9" fmla="*/ 151 h 902"/>
                  <a:gd name="T10" fmla="*/ 451 w 467"/>
                  <a:gd name="T11" fmla="*/ 215 h 902"/>
                  <a:gd name="T12" fmla="*/ 467 w 467"/>
                  <a:gd name="T13" fmla="*/ 294 h 902"/>
                  <a:gd name="T14" fmla="*/ 467 w 467"/>
                  <a:gd name="T15" fmla="*/ 391 h 902"/>
                  <a:gd name="T16" fmla="*/ 459 w 467"/>
                  <a:gd name="T17" fmla="*/ 487 h 902"/>
                  <a:gd name="T18" fmla="*/ 451 w 467"/>
                  <a:gd name="T19" fmla="*/ 590 h 902"/>
                  <a:gd name="T20" fmla="*/ 420 w 467"/>
                  <a:gd name="T21" fmla="*/ 718 h 902"/>
                  <a:gd name="T22" fmla="*/ 381 w 467"/>
                  <a:gd name="T23" fmla="*/ 805 h 902"/>
                  <a:gd name="T24" fmla="*/ 311 w 467"/>
                  <a:gd name="T25" fmla="*/ 878 h 902"/>
                  <a:gd name="T26" fmla="*/ 233 w 467"/>
                  <a:gd name="T27" fmla="*/ 902 h 902"/>
                  <a:gd name="T28" fmla="*/ 147 w 467"/>
                  <a:gd name="T29" fmla="*/ 878 h 902"/>
                  <a:gd name="T30" fmla="*/ 93 w 467"/>
                  <a:gd name="T31" fmla="*/ 766 h 902"/>
                  <a:gd name="T32" fmla="*/ 54 w 467"/>
                  <a:gd name="T33" fmla="*/ 662 h 902"/>
                  <a:gd name="T34" fmla="*/ 30 w 467"/>
                  <a:gd name="T35" fmla="*/ 542 h 902"/>
                  <a:gd name="T36" fmla="*/ 0 w 467"/>
                  <a:gd name="T37" fmla="*/ 431 h 902"/>
                  <a:gd name="T38" fmla="*/ 0 w 467"/>
                  <a:gd name="T39" fmla="*/ 279 h 902"/>
                  <a:gd name="T40" fmla="*/ 23 w 467"/>
                  <a:gd name="T41" fmla="*/ 175 h 902"/>
                  <a:gd name="T42" fmla="*/ 54 w 467"/>
                  <a:gd name="T43" fmla="*/ 95 h 902"/>
                  <a:gd name="T44" fmla="*/ 93 w 467"/>
                  <a:gd name="T45" fmla="*/ 0 h 902"/>
                  <a:gd name="T46" fmla="*/ 178 w 467"/>
                  <a:gd name="T47" fmla="*/ 0 h 9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467" h="902">
                    <a:moveTo>
                      <a:pt x="178" y="0"/>
                    </a:moveTo>
                    <a:lnTo>
                      <a:pt x="248" y="0"/>
                    </a:lnTo>
                    <a:lnTo>
                      <a:pt x="334" y="15"/>
                    </a:lnTo>
                    <a:lnTo>
                      <a:pt x="381" y="63"/>
                    </a:lnTo>
                    <a:lnTo>
                      <a:pt x="428" y="151"/>
                    </a:lnTo>
                    <a:lnTo>
                      <a:pt x="451" y="215"/>
                    </a:lnTo>
                    <a:lnTo>
                      <a:pt x="467" y="294"/>
                    </a:lnTo>
                    <a:lnTo>
                      <a:pt x="467" y="391"/>
                    </a:lnTo>
                    <a:lnTo>
                      <a:pt x="459" y="487"/>
                    </a:lnTo>
                    <a:lnTo>
                      <a:pt x="451" y="590"/>
                    </a:lnTo>
                    <a:lnTo>
                      <a:pt x="420" y="718"/>
                    </a:lnTo>
                    <a:lnTo>
                      <a:pt x="381" y="805"/>
                    </a:lnTo>
                    <a:lnTo>
                      <a:pt x="311" y="878"/>
                    </a:lnTo>
                    <a:lnTo>
                      <a:pt x="233" y="902"/>
                    </a:lnTo>
                    <a:lnTo>
                      <a:pt x="147" y="878"/>
                    </a:lnTo>
                    <a:lnTo>
                      <a:pt x="93" y="766"/>
                    </a:lnTo>
                    <a:lnTo>
                      <a:pt x="54" y="662"/>
                    </a:lnTo>
                    <a:lnTo>
                      <a:pt x="30" y="542"/>
                    </a:lnTo>
                    <a:lnTo>
                      <a:pt x="0" y="431"/>
                    </a:lnTo>
                    <a:lnTo>
                      <a:pt x="0" y="279"/>
                    </a:lnTo>
                    <a:lnTo>
                      <a:pt x="23" y="175"/>
                    </a:lnTo>
                    <a:lnTo>
                      <a:pt x="54" y="95"/>
                    </a:lnTo>
                    <a:lnTo>
                      <a:pt x="93" y="0"/>
                    </a:lnTo>
                    <a:lnTo>
                      <a:pt x="178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17961" dir="2700000" algn="ctr" rotWithShape="0">
                        <a:srgbClr val="000000">
                          <a:gamma/>
                          <a:shade val="60000"/>
                          <a:invGamma/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5" name="Freeform 113"/>
              <p:cNvSpPr>
                <a:spLocks/>
              </p:cNvSpPr>
              <p:nvPr/>
            </p:nvSpPr>
            <p:spPr bwMode="auto">
              <a:xfrm>
                <a:off x="1038" y="2469"/>
                <a:ext cx="120" cy="345"/>
              </a:xfrm>
              <a:custGeom>
                <a:avLst/>
                <a:gdLst>
                  <a:gd name="T0" fmla="*/ 67 w 359"/>
                  <a:gd name="T1" fmla="*/ 120 h 1037"/>
                  <a:gd name="T2" fmla="*/ 20 w 359"/>
                  <a:gd name="T3" fmla="*/ 51 h 1037"/>
                  <a:gd name="T4" fmla="*/ 35 w 359"/>
                  <a:gd name="T5" fmla="*/ 0 h 1037"/>
                  <a:gd name="T6" fmla="*/ 82 w 359"/>
                  <a:gd name="T7" fmla="*/ 0 h 1037"/>
                  <a:gd name="T8" fmla="*/ 137 w 359"/>
                  <a:gd name="T9" fmla="*/ 56 h 1037"/>
                  <a:gd name="T10" fmla="*/ 207 w 359"/>
                  <a:gd name="T11" fmla="*/ 171 h 1037"/>
                  <a:gd name="T12" fmla="*/ 246 w 359"/>
                  <a:gd name="T13" fmla="*/ 282 h 1037"/>
                  <a:gd name="T14" fmla="*/ 281 w 359"/>
                  <a:gd name="T15" fmla="*/ 388 h 1037"/>
                  <a:gd name="T16" fmla="*/ 293 w 359"/>
                  <a:gd name="T17" fmla="*/ 486 h 1037"/>
                  <a:gd name="T18" fmla="*/ 289 w 359"/>
                  <a:gd name="T19" fmla="*/ 537 h 1037"/>
                  <a:gd name="T20" fmla="*/ 254 w 359"/>
                  <a:gd name="T21" fmla="*/ 600 h 1037"/>
                  <a:gd name="T22" fmla="*/ 195 w 359"/>
                  <a:gd name="T23" fmla="*/ 770 h 1037"/>
                  <a:gd name="T24" fmla="*/ 129 w 359"/>
                  <a:gd name="T25" fmla="*/ 867 h 1037"/>
                  <a:gd name="T26" fmla="*/ 113 w 359"/>
                  <a:gd name="T27" fmla="*/ 910 h 1037"/>
                  <a:gd name="T28" fmla="*/ 176 w 359"/>
                  <a:gd name="T29" fmla="*/ 919 h 1037"/>
                  <a:gd name="T30" fmla="*/ 258 w 359"/>
                  <a:gd name="T31" fmla="*/ 919 h 1037"/>
                  <a:gd name="T32" fmla="*/ 359 w 359"/>
                  <a:gd name="T33" fmla="*/ 957 h 1037"/>
                  <a:gd name="T34" fmla="*/ 351 w 359"/>
                  <a:gd name="T35" fmla="*/ 987 h 1037"/>
                  <a:gd name="T36" fmla="*/ 336 w 359"/>
                  <a:gd name="T37" fmla="*/ 1021 h 1037"/>
                  <a:gd name="T38" fmla="*/ 305 w 359"/>
                  <a:gd name="T39" fmla="*/ 1037 h 1037"/>
                  <a:gd name="T40" fmla="*/ 243 w 359"/>
                  <a:gd name="T41" fmla="*/ 1013 h 1037"/>
                  <a:gd name="T42" fmla="*/ 176 w 359"/>
                  <a:gd name="T43" fmla="*/ 974 h 1037"/>
                  <a:gd name="T44" fmla="*/ 82 w 359"/>
                  <a:gd name="T45" fmla="*/ 970 h 1037"/>
                  <a:gd name="T46" fmla="*/ 24 w 359"/>
                  <a:gd name="T47" fmla="*/ 983 h 1037"/>
                  <a:gd name="T48" fmla="*/ 0 w 359"/>
                  <a:gd name="T49" fmla="*/ 962 h 1037"/>
                  <a:gd name="T50" fmla="*/ 0 w 359"/>
                  <a:gd name="T51" fmla="*/ 931 h 1037"/>
                  <a:gd name="T52" fmla="*/ 32 w 359"/>
                  <a:gd name="T53" fmla="*/ 898 h 1037"/>
                  <a:gd name="T54" fmla="*/ 82 w 359"/>
                  <a:gd name="T55" fmla="*/ 843 h 1037"/>
                  <a:gd name="T56" fmla="*/ 172 w 359"/>
                  <a:gd name="T57" fmla="*/ 702 h 1037"/>
                  <a:gd name="T58" fmla="*/ 211 w 359"/>
                  <a:gd name="T59" fmla="*/ 579 h 1037"/>
                  <a:gd name="T60" fmla="*/ 223 w 359"/>
                  <a:gd name="T61" fmla="*/ 460 h 1037"/>
                  <a:gd name="T62" fmla="*/ 218 w 359"/>
                  <a:gd name="T63" fmla="*/ 396 h 1037"/>
                  <a:gd name="T64" fmla="*/ 188 w 359"/>
                  <a:gd name="T65" fmla="*/ 282 h 1037"/>
                  <a:gd name="T66" fmla="*/ 105 w 359"/>
                  <a:gd name="T67" fmla="*/ 158 h 1037"/>
                  <a:gd name="T68" fmla="*/ 47 w 359"/>
                  <a:gd name="T69" fmla="*/ 94 h 1037"/>
                  <a:gd name="T70" fmla="*/ 67 w 359"/>
                  <a:gd name="T71" fmla="*/ 120 h 10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359" h="1037">
                    <a:moveTo>
                      <a:pt x="67" y="120"/>
                    </a:moveTo>
                    <a:lnTo>
                      <a:pt x="20" y="51"/>
                    </a:lnTo>
                    <a:lnTo>
                      <a:pt x="35" y="0"/>
                    </a:lnTo>
                    <a:lnTo>
                      <a:pt x="82" y="0"/>
                    </a:lnTo>
                    <a:lnTo>
                      <a:pt x="137" y="56"/>
                    </a:lnTo>
                    <a:lnTo>
                      <a:pt x="207" y="171"/>
                    </a:lnTo>
                    <a:lnTo>
                      <a:pt x="246" y="282"/>
                    </a:lnTo>
                    <a:lnTo>
                      <a:pt x="281" y="388"/>
                    </a:lnTo>
                    <a:lnTo>
                      <a:pt x="293" y="486"/>
                    </a:lnTo>
                    <a:lnTo>
                      <a:pt x="289" y="537"/>
                    </a:lnTo>
                    <a:lnTo>
                      <a:pt x="254" y="600"/>
                    </a:lnTo>
                    <a:lnTo>
                      <a:pt x="195" y="770"/>
                    </a:lnTo>
                    <a:lnTo>
                      <a:pt x="129" y="867"/>
                    </a:lnTo>
                    <a:lnTo>
                      <a:pt x="113" y="910"/>
                    </a:lnTo>
                    <a:lnTo>
                      <a:pt x="176" y="919"/>
                    </a:lnTo>
                    <a:lnTo>
                      <a:pt x="258" y="919"/>
                    </a:lnTo>
                    <a:lnTo>
                      <a:pt x="359" y="957"/>
                    </a:lnTo>
                    <a:lnTo>
                      <a:pt x="351" y="987"/>
                    </a:lnTo>
                    <a:lnTo>
                      <a:pt x="336" y="1021"/>
                    </a:lnTo>
                    <a:lnTo>
                      <a:pt x="305" y="1037"/>
                    </a:lnTo>
                    <a:lnTo>
                      <a:pt x="243" y="1013"/>
                    </a:lnTo>
                    <a:lnTo>
                      <a:pt x="176" y="974"/>
                    </a:lnTo>
                    <a:lnTo>
                      <a:pt x="82" y="970"/>
                    </a:lnTo>
                    <a:lnTo>
                      <a:pt x="24" y="983"/>
                    </a:lnTo>
                    <a:lnTo>
                      <a:pt x="0" y="962"/>
                    </a:lnTo>
                    <a:lnTo>
                      <a:pt x="0" y="931"/>
                    </a:lnTo>
                    <a:lnTo>
                      <a:pt x="32" y="898"/>
                    </a:lnTo>
                    <a:lnTo>
                      <a:pt x="82" y="843"/>
                    </a:lnTo>
                    <a:lnTo>
                      <a:pt x="172" y="702"/>
                    </a:lnTo>
                    <a:lnTo>
                      <a:pt x="211" y="579"/>
                    </a:lnTo>
                    <a:lnTo>
                      <a:pt x="223" y="460"/>
                    </a:lnTo>
                    <a:lnTo>
                      <a:pt x="218" y="396"/>
                    </a:lnTo>
                    <a:lnTo>
                      <a:pt x="188" y="282"/>
                    </a:lnTo>
                    <a:lnTo>
                      <a:pt x="105" y="158"/>
                    </a:lnTo>
                    <a:lnTo>
                      <a:pt x="47" y="94"/>
                    </a:lnTo>
                    <a:lnTo>
                      <a:pt x="67" y="12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17961" dir="2700000" algn="ctr" rotWithShape="0">
                        <a:srgbClr val="000000">
                          <a:gamma/>
                          <a:shade val="60000"/>
                          <a:invGamma/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6" name="Freeform 114"/>
              <p:cNvSpPr>
                <a:spLocks/>
              </p:cNvSpPr>
              <p:nvPr/>
            </p:nvSpPr>
            <p:spPr bwMode="auto">
              <a:xfrm>
                <a:off x="880" y="2463"/>
                <a:ext cx="119" cy="369"/>
              </a:xfrm>
              <a:custGeom>
                <a:avLst/>
                <a:gdLst>
                  <a:gd name="T0" fmla="*/ 186 w 359"/>
                  <a:gd name="T1" fmla="*/ 199 h 1106"/>
                  <a:gd name="T2" fmla="*/ 241 w 359"/>
                  <a:gd name="T3" fmla="*/ 87 h 1106"/>
                  <a:gd name="T4" fmla="*/ 293 w 359"/>
                  <a:gd name="T5" fmla="*/ 0 h 1106"/>
                  <a:gd name="T6" fmla="*/ 332 w 359"/>
                  <a:gd name="T7" fmla="*/ 0 h 1106"/>
                  <a:gd name="T8" fmla="*/ 355 w 359"/>
                  <a:gd name="T9" fmla="*/ 36 h 1106"/>
                  <a:gd name="T10" fmla="*/ 359 w 359"/>
                  <a:gd name="T11" fmla="*/ 95 h 1106"/>
                  <a:gd name="T12" fmla="*/ 326 w 359"/>
                  <a:gd name="T13" fmla="*/ 140 h 1106"/>
                  <a:gd name="T14" fmla="*/ 270 w 359"/>
                  <a:gd name="T15" fmla="*/ 194 h 1106"/>
                  <a:gd name="T16" fmla="*/ 225 w 359"/>
                  <a:gd name="T17" fmla="*/ 258 h 1106"/>
                  <a:gd name="T18" fmla="*/ 179 w 359"/>
                  <a:gd name="T19" fmla="*/ 346 h 1106"/>
                  <a:gd name="T20" fmla="*/ 159 w 359"/>
                  <a:gd name="T21" fmla="*/ 406 h 1106"/>
                  <a:gd name="T22" fmla="*/ 141 w 359"/>
                  <a:gd name="T23" fmla="*/ 481 h 1106"/>
                  <a:gd name="T24" fmla="*/ 137 w 359"/>
                  <a:gd name="T25" fmla="*/ 577 h 1106"/>
                  <a:gd name="T26" fmla="*/ 143 w 359"/>
                  <a:gd name="T27" fmla="*/ 665 h 1106"/>
                  <a:gd name="T28" fmla="*/ 166 w 359"/>
                  <a:gd name="T29" fmla="*/ 772 h 1106"/>
                  <a:gd name="T30" fmla="*/ 208 w 359"/>
                  <a:gd name="T31" fmla="*/ 867 h 1106"/>
                  <a:gd name="T32" fmla="*/ 244 w 359"/>
                  <a:gd name="T33" fmla="*/ 923 h 1106"/>
                  <a:gd name="T34" fmla="*/ 267 w 359"/>
                  <a:gd name="T35" fmla="*/ 963 h 1106"/>
                  <a:gd name="T36" fmla="*/ 270 w 359"/>
                  <a:gd name="T37" fmla="*/ 994 h 1106"/>
                  <a:gd name="T38" fmla="*/ 250 w 359"/>
                  <a:gd name="T39" fmla="*/ 1007 h 1106"/>
                  <a:gd name="T40" fmla="*/ 205 w 359"/>
                  <a:gd name="T41" fmla="*/ 1014 h 1106"/>
                  <a:gd name="T42" fmla="*/ 137 w 359"/>
                  <a:gd name="T43" fmla="*/ 1038 h 1106"/>
                  <a:gd name="T44" fmla="*/ 85 w 359"/>
                  <a:gd name="T45" fmla="*/ 1070 h 1106"/>
                  <a:gd name="T46" fmla="*/ 52 w 359"/>
                  <a:gd name="T47" fmla="*/ 1106 h 1106"/>
                  <a:gd name="T48" fmla="*/ 23 w 359"/>
                  <a:gd name="T49" fmla="*/ 1098 h 1106"/>
                  <a:gd name="T50" fmla="*/ 0 w 359"/>
                  <a:gd name="T51" fmla="*/ 1055 h 1106"/>
                  <a:gd name="T52" fmla="*/ 0 w 359"/>
                  <a:gd name="T53" fmla="*/ 1019 h 1106"/>
                  <a:gd name="T54" fmla="*/ 52 w 359"/>
                  <a:gd name="T55" fmla="*/ 986 h 1106"/>
                  <a:gd name="T56" fmla="*/ 141 w 359"/>
                  <a:gd name="T57" fmla="*/ 966 h 1106"/>
                  <a:gd name="T58" fmla="*/ 221 w 359"/>
                  <a:gd name="T59" fmla="*/ 955 h 1106"/>
                  <a:gd name="T60" fmla="*/ 186 w 359"/>
                  <a:gd name="T61" fmla="*/ 911 h 1106"/>
                  <a:gd name="T62" fmla="*/ 163 w 359"/>
                  <a:gd name="T63" fmla="*/ 856 h 1106"/>
                  <a:gd name="T64" fmla="*/ 134 w 359"/>
                  <a:gd name="T65" fmla="*/ 775 h 1106"/>
                  <a:gd name="T66" fmla="*/ 101 w 359"/>
                  <a:gd name="T67" fmla="*/ 693 h 1106"/>
                  <a:gd name="T68" fmla="*/ 92 w 359"/>
                  <a:gd name="T69" fmla="*/ 589 h 1106"/>
                  <a:gd name="T70" fmla="*/ 88 w 359"/>
                  <a:gd name="T71" fmla="*/ 489 h 1106"/>
                  <a:gd name="T72" fmla="*/ 110 w 359"/>
                  <a:gd name="T73" fmla="*/ 393 h 1106"/>
                  <a:gd name="T74" fmla="*/ 153 w 359"/>
                  <a:gd name="T75" fmla="*/ 267 h 1106"/>
                  <a:gd name="T76" fmla="*/ 186 w 359"/>
                  <a:gd name="T77" fmla="*/ 199 h 11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359" h="1106">
                    <a:moveTo>
                      <a:pt x="186" y="199"/>
                    </a:moveTo>
                    <a:lnTo>
                      <a:pt x="241" y="87"/>
                    </a:lnTo>
                    <a:lnTo>
                      <a:pt x="293" y="0"/>
                    </a:lnTo>
                    <a:lnTo>
                      <a:pt x="332" y="0"/>
                    </a:lnTo>
                    <a:lnTo>
                      <a:pt x="355" y="36"/>
                    </a:lnTo>
                    <a:lnTo>
                      <a:pt x="359" y="95"/>
                    </a:lnTo>
                    <a:lnTo>
                      <a:pt x="326" y="140"/>
                    </a:lnTo>
                    <a:lnTo>
                      <a:pt x="270" y="194"/>
                    </a:lnTo>
                    <a:lnTo>
                      <a:pt x="225" y="258"/>
                    </a:lnTo>
                    <a:lnTo>
                      <a:pt x="179" y="346"/>
                    </a:lnTo>
                    <a:lnTo>
                      <a:pt x="159" y="406"/>
                    </a:lnTo>
                    <a:lnTo>
                      <a:pt x="141" y="481"/>
                    </a:lnTo>
                    <a:lnTo>
                      <a:pt x="137" y="577"/>
                    </a:lnTo>
                    <a:lnTo>
                      <a:pt x="143" y="665"/>
                    </a:lnTo>
                    <a:lnTo>
                      <a:pt x="166" y="772"/>
                    </a:lnTo>
                    <a:lnTo>
                      <a:pt x="208" y="867"/>
                    </a:lnTo>
                    <a:lnTo>
                      <a:pt x="244" y="923"/>
                    </a:lnTo>
                    <a:lnTo>
                      <a:pt x="267" y="963"/>
                    </a:lnTo>
                    <a:lnTo>
                      <a:pt x="270" y="994"/>
                    </a:lnTo>
                    <a:lnTo>
                      <a:pt x="250" y="1007"/>
                    </a:lnTo>
                    <a:lnTo>
                      <a:pt x="205" y="1014"/>
                    </a:lnTo>
                    <a:lnTo>
                      <a:pt x="137" y="1038"/>
                    </a:lnTo>
                    <a:lnTo>
                      <a:pt x="85" y="1070"/>
                    </a:lnTo>
                    <a:lnTo>
                      <a:pt x="52" y="1106"/>
                    </a:lnTo>
                    <a:lnTo>
                      <a:pt x="23" y="1098"/>
                    </a:lnTo>
                    <a:lnTo>
                      <a:pt x="0" y="1055"/>
                    </a:lnTo>
                    <a:lnTo>
                      <a:pt x="0" y="1019"/>
                    </a:lnTo>
                    <a:lnTo>
                      <a:pt x="52" y="986"/>
                    </a:lnTo>
                    <a:lnTo>
                      <a:pt x="141" y="966"/>
                    </a:lnTo>
                    <a:lnTo>
                      <a:pt x="221" y="955"/>
                    </a:lnTo>
                    <a:lnTo>
                      <a:pt x="186" y="911"/>
                    </a:lnTo>
                    <a:lnTo>
                      <a:pt x="163" y="856"/>
                    </a:lnTo>
                    <a:lnTo>
                      <a:pt x="134" y="775"/>
                    </a:lnTo>
                    <a:lnTo>
                      <a:pt x="101" y="693"/>
                    </a:lnTo>
                    <a:lnTo>
                      <a:pt x="92" y="589"/>
                    </a:lnTo>
                    <a:lnTo>
                      <a:pt x="88" y="489"/>
                    </a:lnTo>
                    <a:lnTo>
                      <a:pt x="110" y="393"/>
                    </a:lnTo>
                    <a:lnTo>
                      <a:pt x="153" y="267"/>
                    </a:lnTo>
                    <a:lnTo>
                      <a:pt x="186" y="199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17961" dir="2700000" algn="ctr" rotWithShape="0">
                        <a:srgbClr val="000000">
                          <a:gamma/>
                          <a:shade val="60000"/>
                          <a:invGamma/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7" name="Freeform 115"/>
              <p:cNvSpPr>
                <a:spLocks/>
              </p:cNvSpPr>
              <p:nvPr/>
            </p:nvSpPr>
            <p:spPr bwMode="auto">
              <a:xfrm>
                <a:off x="768" y="2217"/>
                <a:ext cx="201" cy="343"/>
              </a:xfrm>
              <a:custGeom>
                <a:avLst/>
                <a:gdLst>
                  <a:gd name="T0" fmla="*/ 436 w 602"/>
                  <a:gd name="T1" fmla="*/ 100 h 1027"/>
                  <a:gd name="T2" fmla="*/ 499 w 602"/>
                  <a:gd name="T3" fmla="*/ 27 h 1027"/>
                  <a:gd name="T4" fmla="*/ 539 w 602"/>
                  <a:gd name="T5" fmla="*/ 0 h 1027"/>
                  <a:gd name="T6" fmla="*/ 570 w 602"/>
                  <a:gd name="T7" fmla="*/ 5 h 1027"/>
                  <a:gd name="T8" fmla="*/ 602 w 602"/>
                  <a:gd name="T9" fmla="*/ 27 h 1027"/>
                  <a:gd name="T10" fmla="*/ 602 w 602"/>
                  <a:gd name="T11" fmla="*/ 72 h 1027"/>
                  <a:gd name="T12" fmla="*/ 594 w 602"/>
                  <a:gd name="T13" fmla="*/ 136 h 1027"/>
                  <a:gd name="T14" fmla="*/ 570 w 602"/>
                  <a:gd name="T15" fmla="*/ 182 h 1027"/>
                  <a:gd name="T16" fmla="*/ 542 w 602"/>
                  <a:gd name="T17" fmla="*/ 200 h 1027"/>
                  <a:gd name="T18" fmla="*/ 483 w 602"/>
                  <a:gd name="T19" fmla="*/ 228 h 1027"/>
                  <a:gd name="T20" fmla="*/ 408 w 602"/>
                  <a:gd name="T21" fmla="*/ 292 h 1027"/>
                  <a:gd name="T22" fmla="*/ 330 w 602"/>
                  <a:gd name="T23" fmla="*/ 393 h 1027"/>
                  <a:gd name="T24" fmla="*/ 299 w 602"/>
                  <a:gd name="T25" fmla="*/ 474 h 1027"/>
                  <a:gd name="T26" fmla="*/ 255 w 602"/>
                  <a:gd name="T27" fmla="*/ 571 h 1027"/>
                  <a:gd name="T28" fmla="*/ 232 w 602"/>
                  <a:gd name="T29" fmla="*/ 643 h 1027"/>
                  <a:gd name="T30" fmla="*/ 201 w 602"/>
                  <a:gd name="T31" fmla="*/ 735 h 1027"/>
                  <a:gd name="T32" fmla="*/ 188 w 602"/>
                  <a:gd name="T33" fmla="*/ 803 h 1027"/>
                  <a:gd name="T34" fmla="*/ 201 w 602"/>
                  <a:gd name="T35" fmla="*/ 871 h 1027"/>
                  <a:gd name="T36" fmla="*/ 227 w 602"/>
                  <a:gd name="T37" fmla="*/ 926 h 1027"/>
                  <a:gd name="T38" fmla="*/ 239 w 602"/>
                  <a:gd name="T39" fmla="*/ 944 h 1027"/>
                  <a:gd name="T40" fmla="*/ 232 w 602"/>
                  <a:gd name="T41" fmla="*/ 963 h 1027"/>
                  <a:gd name="T42" fmla="*/ 219 w 602"/>
                  <a:gd name="T43" fmla="*/ 968 h 1027"/>
                  <a:gd name="T44" fmla="*/ 173 w 602"/>
                  <a:gd name="T45" fmla="*/ 876 h 1027"/>
                  <a:gd name="T46" fmla="*/ 161 w 602"/>
                  <a:gd name="T47" fmla="*/ 885 h 1027"/>
                  <a:gd name="T48" fmla="*/ 173 w 602"/>
                  <a:gd name="T49" fmla="*/ 999 h 1027"/>
                  <a:gd name="T50" fmla="*/ 156 w 602"/>
                  <a:gd name="T51" fmla="*/ 1008 h 1027"/>
                  <a:gd name="T52" fmla="*/ 145 w 602"/>
                  <a:gd name="T53" fmla="*/ 994 h 1027"/>
                  <a:gd name="T54" fmla="*/ 138 w 602"/>
                  <a:gd name="T55" fmla="*/ 885 h 1027"/>
                  <a:gd name="T56" fmla="*/ 121 w 602"/>
                  <a:gd name="T57" fmla="*/ 885 h 1027"/>
                  <a:gd name="T58" fmla="*/ 121 w 602"/>
                  <a:gd name="T59" fmla="*/ 994 h 1027"/>
                  <a:gd name="T60" fmla="*/ 110 w 602"/>
                  <a:gd name="T61" fmla="*/ 1027 h 1027"/>
                  <a:gd name="T62" fmla="*/ 90 w 602"/>
                  <a:gd name="T63" fmla="*/ 1008 h 1027"/>
                  <a:gd name="T64" fmla="*/ 106 w 602"/>
                  <a:gd name="T65" fmla="*/ 840 h 1027"/>
                  <a:gd name="T66" fmla="*/ 98 w 602"/>
                  <a:gd name="T67" fmla="*/ 826 h 1027"/>
                  <a:gd name="T68" fmla="*/ 55 w 602"/>
                  <a:gd name="T69" fmla="*/ 835 h 1027"/>
                  <a:gd name="T70" fmla="*/ 7 w 602"/>
                  <a:gd name="T71" fmla="*/ 826 h 1027"/>
                  <a:gd name="T72" fmla="*/ 0 w 602"/>
                  <a:gd name="T73" fmla="*/ 799 h 1027"/>
                  <a:gd name="T74" fmla="*/ 35 w 602"/>
                  <a:gd name="T75" fmla="*/ 803 h 1027"/>
                  <a:gd name="T76" fmla="*/ 82 w 602"/>
                  <a:gd name="T77" fmla="*/ 799 h 1027"/>
                  <a:gd name="T78" fmla="*/ 130 w 602"/>
                  <a:gd name="T79" fmla="*/ 762 h 1027"/>
                  <a:gd name="T80" fmla="*/ 201 w 602"/>
                  <a:gd name="T81" fmla="*/ 597 h 1027"/>
                  <a:gd name="T82" fmla="*/ 244 w 602"/>
                  <a:gd name="T83" fmla="*/ 465 h 1027"/>
                  <a:gd name="T84" fmla="*/ 282 w 602"/>
                  <a:gd name="T85" fmla="*/ 369 h 1027"/>
                  <a:gd name="T86" fmla="*/ 330 w 602"/>
                  <a:gd name="T87" fmla="*/ 283 h 1027"/>
                  <a:gd name="T88" fmla="*/ 381 w 602"/>
                  <a:gd name="T89" fmla="*/ 191 h 1027"/>
                  <a:gd name="T90" fmla="*/ 413 w 602"/>
                  <a:gd name="T91" fmla="*/ 132 h 1027"/>
                  <a:gd name="T92" fmla="*/ 436 w 602"/>
                  <a:gd name="T93" fmla="*/ 100 h 10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602" h="1027">
                    <a:moveTo>
                      <a:pt x="436" y="100"/>
                    </a:moveTo>
                    <a:lnTo>
                      <a:pt x="499" y="27"/>
                    </a:lnTo>
                    <a:lnTo>
                      <a:pt x="539" y="0"/>
                    </a:lnTo>
                    <a:lnTo>
                      <a:pt x="570" y="5"/>
                    </a:lnTo>
                    <a:lnTo>
                      <a:pt x="602" y="27"/>
                    </a:lnTo>
                    <a:lnTo>
                      <a:pt x="602" y="72"/>
                    </a:lnTo>
                    <a:lnTo>
                      <a:pt x="594" y="136"/>
                    </a:lnTo>
                    <a:lnTo>
                      <a:pt x="570" y="182"/>
                    </a:lnTo>
                    <a:lnTo>
                      <a:pt x="542" y="200"/>
                    </a:lnTo>
                    <a:lnTo>
                      <a:pt x="483" y="228"/>
                    </a:lnTo>
                    <a:lnTo>
                      <a:pt x="408" y="292"/>
                    </a:lnTo>
                    <a:lnTo>
                      <a:pt x="330" y="393"/>
                    </a:lnTo>
                    <a:lnTo>
                      <a:pt x="299" y="474"/>
                    </a:lnTo>
                    <a:lnTo>
                      <a:pt x="255" y="571"/>
                    </a:lnTo>
                    <a:lnTo>
                      <a:pt x="232" y="643"/>
                    </a:lnTo>
                    <a:lnTo>
                      <a:pt x="201" y="735"/>
                    </a:lnTo>
                    <a:lnTo>
                      <a:pt x="188" y="803"/>
                    </a:lnTo>
                    <a:lnTo>
                      <a:pt x="201" y="871"/>
                    </a:lnTo>
                    <a:lnTo>
                      <a:pt x="227" y="926"/>
                    </a:lnTo>
                    <a:lnTo>
                      <a:pt x="239" y="944"/>
                    </a:lnTo>
                    <a:lnTo>
                      <a:pt x="232" y="963"/>
                    </a:lnTo>
                    <a:lnTo>
                      <a:pt x="219" y="968"/>
                    </a:lnTo>
                    <a:lnTo>
                      <a:pt x="173" y="876"/>
                    </a:lnTo>
                    <a:lnTo>
                      <a:pt x="161" y="885"/>
                    </a:lnTo>
                    <a:lnTo>
                      <a:pt x="173" y="999"/>
                    </a:lnTo>
                    <a:lnTo>
                      <a:pt x="156" y="1008"/>
                    </a:lnTo>
                    <a:lnTo>
                      <a:pt x="145" y="994"/>
                    </a:lnTo>
                    <a:lnTo>
                      <a:pt x="138" y="885"/>
                    </a:lnTo>
                    <a:lnTo>
                      <a:pt x="121" y="885"/>
                    </a:lnTo>
                    <a:lnTo>
                      <a:pt x="121" y="994"/>
                    </a:lnTo>
                    <a:lnTo>
                      <a:pt x="110" y="1027"/>
                    </a:lnTo>
                    <a:lnTo>
                      <a:pt x="90" y="1008"/>
                    </a:lnTo>
                    <a:lnTo>
                      <a:pt x="106" y="840"/>
                    </a:lnTo>
                    <a:lnTo>
                      <a:pt x="98" y="826"/>
                    </a:lnTo>
                    <a:lnTo>
                      <a:pt x="55" y="835"/>
                    </a:lnTo>
                    <a:lnTo>
                      <a:pt x="7" y="826"/>
                    </a:lnTo>
                    <a:lnTo>
                      <a:pt x="0" y="799"/>
                    </a:lnTo>
                    <a:lnTo>
                      <a:pt x="35" y="803"/>
                    </a:lnTo>
                    <a:lnTo>
                      <a:pt x="82" y="799"/>
                    </a:lnTo>
                    <a:lnTo>
                      <a:pt x="130" y="762"/>
                    </a:lnTo>
                    <a:lnTo>
                      <a:pt x="201" y="597"/>
                    </a:lnTo>
                    <a:lnTo>
                      <a:pt x="244" y="465"/>
                    </a:lnTo>
                    <a:lnTo>
                      <a:pt x="282" y="369"/>
                    </a:lnTo>
                    <a:lnTo>
                      <a:pt x="330" y="283"/>
                    </a:lnTo>
                    <a:lnTo>
                      <a:pt x="381" y="191"/>
                    </a:lnTo>
                    <a:lnTo>
                      <a:pt x="413" y="132"/>
                    </a:lnTo>
                    <a:lnTo>
                      <a:pt x="436" y="10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17961" dir="2700000" algn="ctr" rotWithShape="0">
                        <a:srgbClr val="000000">
                          <a:gamma/>
                          <a:shade val="60000"/>
                          <a:invGamma/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8" name="Freeform 116"/>
              <p:cNvSpPr>
                <a:spLocks/>
              </p:cNvSpPr>
              <p:nvPr/>
            </p:nvSpPr>
            <p:spPr bwMode="auto">
              <a:xfrm flipH="1">
                <a:off x="1056" y="2208"/>
                <a:ext cx="201" cy="342"/>
              </a:xfrm>
              <a:custGeom>
                <a:avLst/>
                <a:gdLst>
                  <a:gd name="T0" fmla="*/ 436 w 602"/>
                  <a:gd name="T1" fmla="*/ 100 h 1027"/>
                  <a:gd name="T2" fmla="*/ 499 w 602"/>
                  <a:gd name="T3" fmla="*/ 27 h 1027"/>
                  <a:gd name="T4" fmla="*/ 539 w 602"/>
                  <a:gd name="T5" fmla="*/ 0 h 1027"/>
                  <a:gd name="T6" fmla="*/ 570 w 602"/>
                  <a:gd name="T7" fmla="*/ 5 h 1027"/>
                  <a:gd name="T8" fmla="*/ 602 w 602"/>
                  <a:gd name="T9" fmla="*/ 27 h 1027"/>
                  <a:gd name="T10" fmla="*/ 602 w 602"/>
                  <a:gd name="T11" fmla="*/ 72 h 1027"/>
                  <a:gd name="T12" fmla="*/ 594 w 602"/>
                  <a:gd name="T13" fmla="*/ 136 h 1027"/>
                  <a:gd name="T14" fmla="*/ 570 w 602"/>
                  <a:gd name="T15" fmla="*/ 182 h 1027"/>
                  <a:gd name="T16" fmla="*/ 542 w 602"/>
                  <a:gd name="T17" fmla="*/ 200 h 1027"/>
                  <a:gd name="T18" fmla="*/ 483 w 602"/>
                  <a:gd name="T19" fmla="*/ 228 h 1027"/>
                  <a:gd name="T20" fmla="*/ 408 w 602"/>
                  <a:gd name="T21" fmla="*/ 292 h 1027"/>
                  <a:gd name="T22" fmla="*/ 330 w 602"/>
                  <a:gd name="T23" fmla="*/ 393 h 1027"/>
                  <a:gd name="T24" fmla="*/ 299 w 602"/>
                  <a:gd name="T25" fmla="*/ 474 h 1027"/>
                  <a:gd name="T26" fmla="*/ 255 w 602"/>
                  <a:gd name="T27" fmla="*/ 571 h 1027"/>
                  <a:gd name="T28" fmla="*/ 232 w 602"/>
                  <a:gd name="T29" fmla="*/ 643 h 1027"/>
                  <a:gd name="T30" fmla="*/ 201 w 602"/>
                  <a:gd name="T31" fmla="*/ 735 h 1027"/>
                  <a:gd name="T32" fmla="*/ 188 w 602"/>
                  <a:gd name="T33" fmla="*/ 803 h 1027"/>
                  <a:gd name="T34" fmla="*/ 201 w 602"/>
                  <a:gd name="T35" fmla="*/ 871 h 1027"/>
                  <a:gd name="T36" fmla="*/ 227 w 602"/>
                  <a:gd name="T37" fmla="*/ 926 h 1027"/>
                  <a:gd name="T38" fmla="*/ 239 w 602"/>
                  <a:gd name="T39" fmla="*/ 944 h 1027"/>
                  <a:gd name="T40" fmla="*/ 232 w 602"/>
                  <a:gd name="T41" fmla="*/ 963 h 1027"/>
                  <a:gd name="T42" fmla="*/ 219 w 602"/>
                  <a:gd name="T43" fmla="*/ 968 h 1027"/>
                  <a:gd name="T44" fmla="*/ 173 w 602"/>
                  <a:gd name="T45" fmla="*/ 876 h 1027"/>
                  <a:gd name="T46" fmla="*/ 161 w 602"/>
                  <a:gd name="T47" fmla="*/ 885 h 1027"/>
                  <a:gd name="T48" fmla="*/ 173 w 602"/>
                  <a:gd name="T49" fmla="*/ 999 h 1027"/>
                  <a:gd name="T50" fmla="*/ 156 w 602"/>
                  <a:gd name="T51" fmla="*/ 1008 h 1027"/>
                  <a:gd name="T52" fmla="*/ 145 w 602"/>
                  <a:gd name="T53" fmla="*/ 994 h 1027"/>
                  <a:gd name="T54" fmla="*/ 138 w 602"/>
                  <a:gd name="T55" fmla="*/ 885 h 1027"/>
                  <a:gd name="T56" fmla="*/ 121 w 602"/>
                  <a:gd name="T57" fmla="*/ 885 h 1027"/>
                  <a:gd name="T58" fmla="*/ 121 w 602"/>
                  <a:gd name="T59" fmla="*/ 994 h 1027"/>
                  <a:gd name="T60" fmla="*/ 110 w 602"/>
                  <a:gd name="T61" fmla="*/ 1027 h 1027"/>
                  <a:gd name="T62" fmla="*/ 90 w 602"/>
                  <a:gd name="T63" fmla="*/ 1008 h 1027"/>
                  <a:gd name="T64" fmla="*/ 106 w 602"/>
                  <a:gd name="T65" fmla="*/ 840 h 1027"/>
                  <a:gd name="T66" fmla="*/ 98 w 602"/>
                  <a:gd name="T67" fmla="*/ 826 h 1027"/>
                  <a:gd name="T68" fmla="*/ 55 w 602"/>
                  <a:gd name="T69" fmla="*/ 835 h 1027"/>
                  <a:gd name="T70" fmla="*/ 7 w 602"/>
                  <a:gd name="T71" fmla="*/ 826 h 1027"/>
                  <a:gd name="T72" fmla="*/ 0 w 602"/>
                  <a:gd name="T73" fmla="*/ 799 h 1027"/>
                  <a:gd name="T74" fmla="*/ 35 w 602"/>
                  <a:gd name="T75" fmla="*/ 803 h 1027"/>
                  <a:gd name="T76" fmla="*/ 82 w 602"/>
                  <a:gd name="T77" fmla="*/ 799 h 1027"/>
                  <a:gd name="T78" fmla="*/ 130 w 602"/>
                  <a:gd name="T79" fmla="*/ 762 h 1027"/>
                  <a:gd name="T80" fmla="*/ 201 w 602"/>
                  <a:gd name="T81" fmla="*/ 597 h 1027"/>
                  <a:gd name="T82" fmla="*/ 244 w 602"/>
                  <a:gd name="T83" fmla="*/ 465 h 1027"/>
                  <a:gd name="T84" fmla="*/ 282 w 602"/>
                  <a:gd name="T85" fmla="*/ 369 h 1027"/>
                  <a:gd name="T86" fmla="*/ 330 w 602"/>
                  <a:gd name="T87" fmla="*/ 283 h 1027"/>
                  <a:gd name="T88" fmla="*/ 381 w 602"/>
                  <a:gd name="T89" fmla="*/ 191 h 1027"/>
                  <a:gd name="T90" fmla="*/ 413 w 602"/>
                  <a:gd name="T91" fmla="*/ 132 h 1027"/>
                  <a:gd name="T92" fmla="*/ 436 w 602"/>
                  <a:gd name="T93" fmla="*/ 100 h 10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602" h="1027">
                    <a:moveTo>
                      <a:pt x="436" y="100"/>
                    </a:moveTo>
                    <a:lnTo>
                      <a:pt x="499" y="27"/>
                    </a:lnTo>
                    <a:lnTo>
                      <a:pt x="539" y="0"/>
                    </a:lnTo>
                    <a:lnTo>
                      <a:pt x="570" y="5"/>
                    </a:lnTo>
                    <a:lnTo>
                      <a:pt x="602" y="27"/>
                    </a:lnTo>
                    <a:lnTo>
                      <a:pt x="602" y="72"/>
                    </a:lnTo>
                    <a:lnTo>
                      <a:pt x="594" y="136"/>
                    </a:lnTo>
                    <a:lnTo>
                      <a:pt x="570" y="182"/>
                    </a:lnTo>
                    <a:lnTo>
                      <a:pt x="542" y="200"/>
                    </a:lnTo>
                    <a:lnTo>
                      <a:pt x="483" y="228"/>
                    </a:lnTo>
                    <a:lnTo>
                      <a:pt x="408" y="292"/>
                    </a:lnTo>
                    <a:lnTo>
                      <a:pt x="330" y="393"/>
                    </a:lnTo>
                    <a:lnTo>
                      <a:pt x="299" y="474"/>
                    </a:lnTo>
                    <a:lnTo>
                      <a:pt x="255" y="571"/>
                    </a:lnTo>
                    <a:lnTo>
                      <a:pt x="232" y="643"/>
                    </a:lnTo>
                    <a:lnTo>
                      <a:pt x="201" y="735"/>
                    </a:lnTo>
                    <a:lnTo>
                      <a:pt x="188" y="803"/>
                    </a:lnTo>
                    <a:lnTo>
                      <a:pt x="201" y="871"/>
                    </a:lnTo>
                    <a:lnTo>
                      <a:pt x="227" y="926"/>
                    </a:lnTo>
                    <a:lnTo>
                      <a:pt x="239" y="944"/>
                    </a:lnTo>
                    <a:lnTo>
                      <a:pt x="232" y="963"/>
                    </a:lnTo>
                    <a:lnTo>
                      <a:pt x="219" y="968"/>
                    </a:lnTo>
                    <a:lnTo>
                      <a:pt x="173" y="876"/>
                    </a:lnTo>
                    <a:lnTo>
                      <a:pt x="161" y="885"/>
                    </a:lnTo>
                    <a:lnTo>
                      <a:pt x="173" y="999"/>
                    </a:lnTo>
                    <a:lnTo>
                      <a:pt x="156" y="1008"/>
                    </a:lnTo>
                    <a:lnTo>
                      <a:pt x="145" y="994"/>
                    </a:lnTo>
                    <a:lnTo>
                      <a:pt x="138" y="885"/>
                    </a:lnTo>
                    <a:lnTo>
                      <a:pt x="121" y="885"/>
                    </a:lnTo>
                    <a:lnTo>
                      <a:pt x="121" y="994"/>
                    </a:lnTo>
                    <a:lnTo>
                      <a:pt x="110" y="1027"/>
                    </a:lnTo>
                    <a:lnTo>
                      <a:pt x="90" y="1008"/>
                    </a:lnTo>
                    <a:lnTo>
                      <a:pt x="106" y="840"/>
                    </a:lnTo>
                    <a:lnTo>
                      <a:pt x="98" y="826"/>
                    </a:lnTo>
                    <a:lnTo>
                      <a:pt x="55" y="835"/>
                    </a:lnTo>
                    <a:lnTo>
                      <a:pt x="7" y="826"/>
                    </a:lnTo>
                    <a:lnTo>
                      <a:pt x="0" y="799"/>
                    </a:lnTo>
                    <a:lnTo>
                      <a:pt x="35" y="803"/>
                    </a:lnTo>
                    <a:lnTo>
                      <a:pt x="82" y="799"/>
                    </a:lnTo>
                    <a:lnTo>
                      <a:pt x="130" y="762"/>
                    </a:lnTo>
                    <a:lnTo>
                      <a:pt x="201" y="597"/>
                    </a:lnTo>
                    <a:lnTo>
                      <a:pt x="244" y="465"/>
                    </a:lnTo>
                    <a:lnTo>
                      <a:pt x="282" y="369"/>
                    </a:lnTo>
                    <a:lnTo>
                      <a:pt x="330" y="283"/>
                    </a:lnTo>
                    <a:lnTo>
                      <a:pt x="381" y="191"/>
                    </a:lnTo>
                    <a:lnTo>
                      <a:pt x="413" y="132"/>
                    </a:lnTo>
                    <a:lnTo>
                      <a:pt x="436" y="10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17961" dir="2700000" algn="ctr" rotWithShape="0">
                        <a:srgbClr val="000000">
                          <a:gamma/>
                          <a:shade val="60000"/>
                          <a:invGamma/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  <a:ea typeface="+mn-ea"/>
                  <a:cs typeface="+mn-cs"/>
                </a:endParaRPr>
              </a:p>
            </p:txBody>
          </p:sp>
        </p:grpSp>
      </p:grpSp>
      <p:sp>
        <p:nvSpPr>
          <p:cNvPr id="134" name="Rectangle 120"/>
          <p:cNvSpPr>
            <a:spLocks noChangeArrowheads="1"/>
          </p:cNvSpPr>
          <p:nvPr/>
        </p:nvSpPr>
        <p:spPr bwMode="auto">
          <a:xfrm>
            <a:off x="35496" y="2420888"/>
            <a:ext cx="8713788" cy="1728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lIns="90488" tIns="44450" rIns="90488" bIns="44450" anchor="ctr"/>
          <a:lstStyle/>
          <a:p>
            <a:pPr algn="ctr" defTabSz="762000" eaLnBrk="0" fontAlgn="auto" hangingPunc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it-IT" sz="2600" b="1" dirty="0">
                <a:latin typeface="Tahoma" charset="0"/>
                <a:ea typeface="+mn-ea"/>
                <a:cs typeface="+mn-cs"/>
              </a:rPr>
              <a:t>COMP. INDIVIDUALE= </a:t>
            </a:r>
            <a:r>
              <a:rPr lang="it-IT" sz="2600" b="1" dirty="0" err="1">
                <a:latin typeface="Tahoma" charset="0"/>
                <a:ea typeface="+mn-ea"/>
                <a:cs typeface="+mn-cs"/>
              </a:rPr>
              <a:t>f</a:t>
            </a:r>
            <a:r>
              <a:rPr lang="it-IT" sz="2600" b="1" dirty="0">
                <a:latin typeface="Tahoma" charset="0"/>
                <a:ea typeface="+mn-ea"/>
                <a:cs typeface="+mn-cs"/>
              </a:rPr>
              <a:t> (</a:t>
            </a:r>
            <a:r>
              <a:rPr lang="it-IT" sz="2600" b="1" dirty="0">
                <a:solidFill>
                  <a:schemeClr val="tx2"/>
                </a:solidFill>
                <a:latin typeface="Tahoma" charset="0"/>
                <a:ea typeface="+mn-ea"/>
                <a:cs typeface="+mn-cs"/>
              </a:rPr>
              <a:t>PERSONA </a:t>
            </a:r>
            <a:r>
              <a:rPr lang="it-IT" sz="2600" b="1" dirty="0">
                <a:latin typeface="Tahoma" charset="0"/>
                <a:ea typeface="+mn-ea"/>
                <a:cs typeface="+mn-cs"/>
              </a:rPr>
              <a:t>X </a:t>
            </a:r>
            <a:r>
              <a:rPr lang="it-IT" sz="2600" b="1" dirty="0">
                <a:solidFill>
                  <a:srgbClr val="FF3300"/>
                </a:solidFill>
                <a:latin typeface="Tahoma" charset="0"/>
                <a:ea typeface="+mn-ea"/>
                <a:cs typeface="+mn-cs"/>
              </a:rPr>
              <a:t>CONTESTO</a:t>
            </a:r>
            <a:r>
              <a:rPr lang="it-IT" sz="2600" b="1" dirty="0">
                <a:latin typeface="Tahoma" charset="0"/>
                <a:ea typeface="+mn-ea"/>
                <a:cs typeface="+mn-cs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312338243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pPr>
              <a:defRPr/>
            </a:pPr>
            <a:fld id="{5E5A5BD8-7364-4D78-BA63-FB3E9A57E6AB}" type="slidenum">
              <a:rPr lang="it-IT" smtClean="0"/>
              <a:pPr>
                <a:defRPr/>
              </a:pPr>
              <a:t>7</a:t>
            </a:fld>
            <a:endParaRPr lang="it-IT"/>
          </a:p>
        </p:txBody>
      </p:sp>
      <p:pic>
        <p:nvPicPr>
          <p:cNvPr id="14" name="Immagine 13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648004" y="44624"/>
            <a:ext cx="1532508" cy="1739063"/>
          </a:xfrm>
          <a:prstGeom prst="rect">
            <a:avLst/>
          </a:prstGeom>
        </p:spPr>
      </p:pic>
      <p:sp>
        <p:nvSpPr>
          <p:cNvPr id="8" name="Rectangle 2"/>
          <p:cNvSpPr>
            <a:spLocks noGrp="1" noChangeArrowheads="1"/>
          </p:cNvSpPr>
          <p:nvPr>
            <p:ph type="title"/>
          </p:nvPr>
        </p:nvSpPr>
        <p:spPr>
          <a:xfrm>
            <a:off x="-36512" y="-90264"/>
            <a:ext cx="8599487" cy="1143000"/>
          </a:xfrm>
        </p:spPr>
        <p:txBody>
          <a:bodyPr/>
          <a:lstStyle/>
          <a:p>
            <a:pPr eaLnBrk="1" hangingPunct="1"/>
            <a:r>
              <a:rPr lang="it-IT" b="1" dirty="0"/>
              <a:t>La “formula” del comportamento</a:t>
            </a:r>
          </a:p>
        </p:txBody>
      </p:sp>
      <p:sp>
        <p:nvSpPr>
          <p:cNvPr id="9" name="Ovale 8"/>
          <p:cNvSpPr/>
          <p:nvPr/>
        </p:nvSpPr>
        <p:spPr>
          <a:xfrm>
            <a:off x="2843807" y="2276872"/>
            <a:ext cx="576064" cy="1368152"/>
          </a:xfrm>
          <a:prstGeom prst="ellipse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10" name="Group 3"/>
          <p:cNvGrpSpPr>
            <a:grpSpLocks/>
          </p:cNvGrpSpPr>
          <p:nvPr/>
        </p:nvGrpSpPr>
        <p:grpSpPr bwMode="auto">
          <a:xfrm>
            <a:off x="2984500" y="2273300"/>
            <a:ext cx="1947863" cy="1154113"/>
            <a:chOff x="2122" y="845"/>
            <a:chExt cx="2556" cy="727"/>
          </a:xfrm>
        </p:grpSpPr>
        <p:grpSp>
          <p:nvGrpSpPr>
            <p:cNvPr id="11" name="Group 4"/>
            <p:cNvGrpSpPr>
              <a:grpSpLocks noChangeAspect="1"/>
            </p:cNvGrpSpPr>
            <p:nvPr/>
          </p:nvGrpSpPr>
          <p:grpSpPr bwMode="auto">
            <a:xfrm>
              <a:off x="3304" y="845"/>
              <a:ext cx="1374" cy="718"/>
              <a:chOff x="1584" y="1632"/>
              <a:chExt cx="4176" cy="2183"/>
            </a:xfrm>
          </p:grpSpPr>
          <p:sp>
            <p:nvSpPr>
              <p:cNvPr id="20" name="Freeform 5"/>
              <p:cNvSpPr>
                <a:spLocks noChangeAspect="1"/>
              </p:cNvSpPr>
              <p:nvPr/>
            </p:nvSpPr>
            <p:spPr bwMode="auto">
              <a:xfrm>
                <a:off x="3261" y="3214"/>
                <a:ext cx="37" cy="127"/>
              </a:xfrm>
              <a:custGeom>
                <a:avLst/>
                <a:gdLst>
                  <a:gd name="T0" fmla="*/ 37 w 37"/>
                  <a:gd name="T1" fmla="*/ 40 h 127"/>
                  <a:gd name="T2" fmla="*/ 37 w 37"/>
                  <a:gd name="T3" fmla="*/ 127 h 127"/>
                  <a:gd name="T4" fmla="*/ 0 w 37"/>
                  <a:gd name="T5" fmla="*/ 122 h 127"/>
                  <a:gd name="T6" fmla="*/ 0 w 37"/>
                  <a:gd name="T7" fmla="*/ 0 h 127"/>
                  <a:gd name="T8" fmla="*/ 37 w 37"/>
                  <a:gd name="T9" fmla="*/ 40 h 12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37" h="127">
                    <a:moveTo>
                      <a:pt x="37" y="40"/>
                    </a:moveTo>
                    <a:lnTo>
                      <a:pt x="37" y="127"/>
                    </a:lnTo>
                    <a:lnTo>
                      <a:pt x="0" y="122"/>
                    </a:lnTo>
                    <a:lnTo>
                      <a:pt x="0" y="0"/>
                    </a:lnTo>
                    <a:lnTo>
                      <a:pt x="37" y="40"/>
                    </a:lnTo>
                    <a:close/>
                  </a:path>
                </a:pathLst>
              </a:custGeom>
              <a:solidFill>
                <a:srgbClr val="F9F9F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grpSp>
            <p:nvGrpSpPr>
              <p:cNvPr id="21" name="Group 6"/>
              <p:cNvGrpSpPr>
                <a:grpSpLocks noChangeAspect="1"/>
              </p:cNvGrpSpPr>
              <p:nvPr/>
            </p:nvGrpSpPr>
            <p:grpSpPr bwMode="auto">
              <a:xfrm>
                <a:off x="1584" y="1632"/>
                <a:ext cx="4176" cy="2183"/>
                <a:chOff x="1628" y="1903"/>
                <a:chExt cx="4126" cy="1896"/>
              </a:xfrm>
            </p:grpSpPr>
            <p:grpSp>
              <p:nvGrpSpPr>
                <p:cNvPr id="34" name="Group 7"/>
                <p:cNvGrpSpPr>
                  <a:grpSpLocks noChangeAspect="1"/>
                </p:cNvGrpSpPr>
                <p:nvPr/>
              </p:nvGrpSpPr>
              <p:grpSpPr bwMode="auto">
                <a:xfrm>
                  <a:off x="1628" y="1903"/>
                  <a:ext cx="3167" cy="1708"/>
                  <a:chOff x="1628" y="1903"/>
                  <a:chExt cx="3167" cy="1708"/>
                </a:xfrm>
              </p:grpSpPr>
              <p:sp>
                <p:nvSpPr>
                  <p:cNvPr id="95" name="Freeform 8"/>
                  <p:cNvSpPr>
                    <a:spLocks noChangeAspect="1"/>
                  </p:cNvSpPr>
                  <p:nvPr/>
                </p:nvSpPr>
                <p:spPr bwMode="auto">
                  <a:xfrm>
                    <a:off x="1632" y="2254"/>
                    <a:ext cx="3165" cy="1357"/>
                  </a:xfrm>
                  <a:custGeom>
                    <a:avLst/>
                    <a:gdLst>
                      <a:gd name="T0" fmla="*/ 3161 w 3161"/>
                      <a:gd name="T1" fmla="*/ 0 h 1358"/>
                      <a:gd name="T2" fmla="*/ 3161 w 3161"/>
                      <a:gd name="T3" fmla="*/ 1358 h 1358"/>
                      <a:gd name="T4" fmla="*/ 118 w 3161"/>
                      <a:gd name="T5" fmla="*/ 1358 h 1358"/>
                      <a:gd name="T6" fmla="*/ 118 w 3161"/>
                      <a:gd name="T7" fmla="*/ 1106 h 1358"/>
                      <a:gd name="T8" fmla="*/ 58 w 3161"/>
                      <a:gd name="T9" fmla="*/ 1089 h 1358"/>
                      <a:gd name="T10" fmla="*/ 58 w 3161"/>
                      <a:gd name="T11" fmla="*/ 920 h 1358"/>
                      <a:gd name="T12" fmla="*/ 0 w 3161"/>
                      <a:gd name="T13" fmla="*/ 894 h 1358"/>
                      <a:gd name="T14" fmla="*/ 3161 w 3161"/>
                      <a:gd name="T15" fmla="*/ 0 h 135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3161" h="1358">
                        <a:moveTo>
                          <a:pt x="3161" y="0"/>
                        </a:moveTo>
                        <a:lnTo>
                          <a:pt x="3161" y="1358"/>
                        </a:lnTo>
                        <a:lnTo>
                          <a:pt x="118" y="1358"/>
                        </a:lnTo>
                        <a:lnTo>
                          <a:pt x="118" y="1106"/>
                        </a:lnTo>
                        <a:lnTo>
                          <a:pt x="58" y="1089"/>
                        </a:lnTo>
                        <a:lnTo>
                          <a:pt x="58" y="920"/>
                        </a:lnTo>
                        <a:lnTo>
                          <a:pt x="0" y="894"/>
                        </a:lnTo>
                        <a:lnTo>
                          <a:pt x="3161" y="0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2"/>
                      </a:gs>
                      <a:gs pos="100000">
                        <a:schemeClr val="bg2">
                          <a:gamma/>
                          <a:tint val="0"/>
                          <a:invGamma/>
                        </a:schemeClr>
                      </a:gs>
                    </a:gsLst>
                    <a:lin ang="5400000" scaled="1"/>
                  </a:gradFill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US">
                      <a:latin typeface="+mn-lt"/>
                      <a:ea typeface="+mn-ea"/>
                      <a:cs typeface="+mn-cs"/>
                    </a:endParaRPr>
                  </a:p>
                </p:txBody>
              </p:sp>
              <p:grpSp>
                <p:nvGrpSpPr>
                  <p:cNvPr id="96" name="Group 9"/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1888" y="3331"/>
                    <a:ext cx="197" cy="100"/>
                    <a:chOff x="1888" y="3331"/>
                    <a:chExt cx="197" cy="100"/>
                  </a:xfrm>
                </p:grpSpPr>
                <p:sp>
                  <p:nvSpPr>
                    <p:cNvPr id="121" name="Oval 10"/>
                    <p:cNvSpPr>
                      <a:spLocks noChangeAspect="1" noChangeArrowheads="1"/>
                    </p:cNvSpPr>
                    <p:nvPr/>
                  </p:nvSpPr>
                  <p:spPr bwMode="auto">
                    <a:xfrm>
                      <a:off x="2051" y="3332"/>
                      <a:ext cx="31" cy="92"/>
                    </a:xfrm>
                    <a:prstGeom prst="ellipse">
                      <a:avLst/>
                    </a:pr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22" name="Oval 11"/>
                    <p:cNvSpPr>
                      <a:spLocks noChangeAspect="1" noChangeArrowheads="1"/>
                    </p:cNvSpPr>
                    <p:nvPr/>
                  </p:nvSpPr>
                  <p:spPr bwMode="auto">
                    <a:xfrm>
                      <a:off x="2019" y="3334"/>
                      <a:ext cx="25" cy="90"/>
                    </a:xfrm>
                    <a:prstGeom prst="ellipse">
                      <a:avLst/>
                    </a:pr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23" name="Oval 12"/>
                    <p:cNvSpPr>
                      <a:spLocks noChangeAspect="1" noChangeArrowheads="1"/>
                    </p:cNvSpPr>
                    <p:nvPr/>
                  </p:nvSpPr>
                  <p:spPr bwMode="auto">
                    <a:xfrm>
                      <a:off x="1988" y="3337"/>
                      <a:ext cx="25" cy="92"/>
                    </a:xfrm>
                    <a:prstGeom prst="ellipse">
                      <a:avLst/>
                    </a:pr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24" name="Oval 13"/>
                    <p:cNvSpPr>
                      <a:spLocks noChangeAspect="1" noChangeArrowheads="1"/>
                    </p:cNvSpPr>
                    <p:nvPr/>
                  </p:nvSpPr>
                  <p:spPr bwMode="auto">
                    <a:xfrm>
                      <a:off x="1951" y="3337"/>
                      <a:ext cx="31" cy="92"/>
                    </a:xfrm>
                    <a:prstGeom prst="ellipse">
                      <a:avLst/>
                    </a:pr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25" name="Oval 14"/>
                    <p:cNvSpPr>
                      <a:spLocks noChangeAspect="1" noChangeArrowheads="1"/>
                    </p:cNvSpPr>
                    <p:nvPr/>
                  </p:nvSpPr>
                  <p:spPr bwMode="auto">
                    <a:xfrm>
                      <a:off x="1919" y="3342"/>
                      <a:ext cx="31" cy="90"/>
                    </a:xfrm>
                    <a:prstGeom prst="ellipse">
                      <a:avLst/>
                    </a:pr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26" name="Oval 15"/>
                    <p:cNvSpPr>
                      <a:spLocks noChangeAspect="1" noChangeArrowheads="1"/>
                    </p:cNvSpPr>
                    <p:nvPr/>
                  </p:nvSpPr>
                  <p:spPr bwMode="auto">
                    <a:xfrm>
                      <a:off x="1888" y="3342"/>
                      <a:ext cx="25" cy="90"/>
                    </a:xfrm>
                    <a:prstGeom prst="ellipse">
                      <a:avLst/>
                    </a:pr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</p:grpSp>
              <p:grpSp>
                <p:nvGrpSpPr>
                  <p:cNvPr id="97" name="Group 16"/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2300" y="3207"/>
                    <a:ext cx="337" cy="188"/>
                    <a:chOff x="2300" y="3207"/>
                    <a:chExt cx="337" cy="188"/>
                  </a:xfrm>
                </p:grpSpPr>
                <p:sp>
                  <p:nvSpPr>
                    <p:cNvPr id="114" name="Freeform 17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595" y="3207"/>
                      <a:ext cx="44" cy="151"/>
                    </a:xfrm>
                    <a:custGeom>
                      <a:avLst/>
                      <a:gdLst>
                        <a:gd name="T0" fmla="*/ 0 w 43"/>
                        <a:gd name="T1" fmla="*/ 0 h 150"/>
                        <a:gd name="T2" fmla="*/ 0 w 43"/>
                        <a:gd name="T3" fmla="*/ 150 h 150"/>
                        <a:gd name="T4" fmla="*/ 43 w 43"/>
                        <a:gd name="T5" fmla="*/ 150 h 150"/>
                        <a:gd name="T6" fmla="*/ 43 w 43"/>
                        <a:gd name="T7" fmla="*/ 59 h 150"/>
                        <a:gd name="T8" fmla="*/ 0 w 43"/>
                        <a:gd name="T9" fmla="*/ 0 h 15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43" h="150">
                          <a:moveTo>
                            <a:pt x="0" y="0"/>
                          </a:moveTo>
                          <a:lnTo>
                            <a:pt x="0" y="150"/>
                          </a:lnTo>
                          <a:lnTo>
                            <a:pt x="43" y="150"/>
                          </a:lnTo>
                          <a:lnTo>
                            <a:pt x="43" y="59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15" name="Freeform 18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545" y="3213"/>
                      <a:ext cx="44" cy="151"/>
                    </a:xfrm>
                    <a:custGeom>
                      <a:avLst/>
                      <a:gdLst>
                        <a:gd name="T0" fmla="*/ 0 w 44"/>
                        <a:gd name="T1" fmla="*/ 0 h 150"/>
                        <a:gd name="T2" fmla="*/ 0 w 44"/>
                        <a:gd name="T3" fmla="*/ 150 h 150"/>
                        <a:gd name="T4" fmla="*/ 44 w 44"/>
                        <a:gd name="T5" fmla="*/ 150 h 150"/>
                        <a:gd name="T6" fmla="*/ 44 w 44"/>
                        <a:gd name="T7" fmla="*/ 59 h 150"/>
                        <a:gd name="T8" fmla="*/ 0 w 44"/>
                        <a:gd name="T9" fmla="*/ 0 h 15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44" h="150">
                          <a:moveTo>
                            <a:pt x="0" y="0"/>
                          </a:moveTo>
                          <a:lnTo>
                            <a:pt x="0" y="150"/>
                          </a:lnTo>
                          <a:lnTo>
                            <a:pt x="44" y="150"/>
                          </a:lnTo>
                          <a:lnTo>
                            <a:pt x="44" y="59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16" name="Freeform 19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489" y="3218"/>
                      <a:ext cx="44" cy="151"/>
                    </a:xfrm>
                    <a:custGeom>
                      <a:avLst/>
                      <a:gdLst>
                        <a:gd name="T0" fmla="*/ 0 w 42"/>
                        <a:gd name="T1" fmla="*/ 0 h 150"/>
                        <a:gd name="T2" fmla="*/ 0 w 42"/>
                        <a:gd name="T3" fmla="*/ 150 h 150"/>
                        <a:gd name="T4" fmla="*/ 42 w 42"/>
                        <a:gd name="T5" fmla="*/ 150 h 150"/>
                        <a:gd name="T6" fmla="*/ 42 w 42"/>
                        <a:gd name="T7" fmla="*/ 60 h 150"/>
                        <a:gd name="T8" fmla="*/ 0 w 42"/>
                        <a:gd name="T9" fmla="*/ 0 h 15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42" h="150">
                          <a:moveTo>
                            <a:pt x="0" y="0"/>
                          </a:moveTo>
                          <a:lnTo>
                            <a:pt x="0" y="150"/>
                          </a:lnTo>
                          <a:lnTo>
                            <a:pt x="42" y="150"/>
                          </a:lnTo>
                          <a:lnTo>
                            <a:pt x="42" y="60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17" name="Freeform 20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445" y="3229"/>
                      <a:ext cx="44" cy="148"/>
                    </a:xfrm>
                    <a:custGeom>
                      <a:avLst/>
                      <a:gdLst>
                        <a:gd name="T0" fmla="*/ 0 w 42"/>
                        <a:gd name="T1" fmla="*/ 0 h 149"/>
                        <a:gd name="T2" fmla="*/ 0 w 42"/>
                        <a:gd name="T3" fmla="*/ 149 h 149"/>
                        <a:gd name="T4" fmla="*/ 42 w 42"/>
                        <a:gd name="T5" fmla="*/ 149 h 149"/>
                        <a:gd name="T6" fmla="*/ 42 w 42"/>
                        <a:gd name="T7" fmla="*/ 58 h 149"/>
                        <a:gd name="T8" fmla="*/ 0 w 42"/>
                        <a:gd name="T9" fmla="*/ 0 h 14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42" h="149">
                          <a:moveTo>
                            <a:pt x="0" y="0"/>
                          </a:moveTo>
                          <a:lnTo>
                            <a:pt x="0" y="149"/>
                          </a:lnTo>
                          <a:lnTo>
                            <a:pt x="42" y="149"/>
                          </a:lnTo>
                          <a:lnTo>
                            <a:pt x="42" y="58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18" name="Freeform 21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401" y="3229"/>
                      <a:ext cx="44" cy="148"/>
                    </a:xfrm>
                    <a:custGeom>
                      <a:avLst/>
                      <a:gdLst>
                        <a:gd name="T0" fmla="*/ 0 w 43"/>
                        <a:gd name="T1" fmla="*/ 0 h 149"/>
                        <a:gd name="T2" fmla="*/ 0 w 43"/>
                        <a:gd name="T3" fmla="*/ 149 h 149"/>
                        <a:gd name="T4" fmla="*/ 43 w 43"/>
                        <a:gd name="T5" fmla="*/ 149 h 149"/>
                        <a:gd name="T6" fmla="*/ 43 w 43"/>
                        <a:gd name="T7" fmla="*/ 59 h 149"/>
                        <a:gd name="T8" fmla="*/ 0 w 43"/>
                        <a:gd name="T9" fmla="*/ 0 h 14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43" h="149">
                          <a:moveTo>
                            <a:pt x="0" y="0"/>
                          </a:moveTo>
                          <a:lnTo>
                            <a:pt x="0" y="149"/>
                          </a:lnTo>
                          <a:lnTo>
                            <a:pt x="43" y="149"/>
                          </a:lnTo>
                          <a:lnTo>
                            <a:pt x="43" y="59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19" name="Freeform 22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351" y="3237"/>
                      <a:ext cx="44" cy="148"/>
                    </a:xfrm>
                    <a:custGeom>
                      <a:avLst/>
                      <a:gdLst>
                        <a:gd name="T0" fmla="*/ 0 w 44"/>
                        <a:gd name="T1" fmla="*/ 0 h 150"/>
                        <a:gd name="T2" fmla="*/ 0 w 44"/>
                        <a:gd name="T3" fmla="*/ 150 h 150"/>
                        <a:gd name="T4" fmla="*/ 44 w 44"/>
                        <a:gd name="T5" fmla="*/ 150 h 150"/>
                        <a:gd name="T6" fmla="*/ 44 w 44"/>
                        <a:gd name="T7" fmla="*/ 60 h 150"/>
                        <a:gd name="T8" fmla="*/ 0 w 44"/>
                        <a:gd name="T9" fmla="*/ 0 h 15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44" h="150">
                          <a:moveTo>
                            <a:pt x="0" y="0"/>
                          </a:moveTo>
                          <a:lnTo>
                            <a:pt x="0" y="150"/>
                          </a:lnTo>
                          <a:lnTo>
                            <a:pt x="44" y="150"/>
                          </a:lnTo>
                          <a:lnTo>
                            <a:pt x="44" y="60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20" name="Freeform 23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301" y="3244"/>
                      <a:ext cx="44" cy="151"/>
                    </a:xfrm>
                    <a:custGeom>
                      <a:avLst/>
                      <a:gdLst>
                        <a:gd name="T0" fmla="*/ 0 w 43"/>
                        <a:gd name="T1" fmla="*/ 0 h 150"/>
                        <a:gd name="T2" fmla="*/ 0 w 43"/>
                        <a:gd name="T3" fmla="*/ 150 h 150"/>
                        <a:gd name="T4" fmla="*/ 43 w 43"/>
                        <a:gd name="T5" fmla="*/ 150 h 150"/>
                        <a:gd name="T6" fmla="*/ 43 w 43"/>
                        <a:gd name="T7" fmla="*/ 60 h 150"/>
                        <a:gd name="T8" fmla="*/ 0 w 43"/>
                        <a:gd name="T9" fmla="*/ 0 h 15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43" h="150">
                          <a:moveTo>
                            <a:pt x="0" y="0"/>
                          </a:moveTo>
                          <a:lnTo>
                            <a:pt x="0" y="150"/>
                          </a:lnTo>
                          <a:lnTo>
                            <a:pt x="43" y="150"/>
                          </a:lnTo>
                          <a:lnTo>
                            <a:pt x="43" y="60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</p:grpSp>
              <p:grpSp>
                <p:nvGrpSpPr>
                  <p:cNvPr id="98" name="Group 24"/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2955" y="3104"/>
                    <a:ext cx="459" cy="217"/>
                    <a:chOff x="2955" y="3104"/>
                    <a:chExt cx="459" cy="217"/>
                  </a:xfrm>
                </p:grpSpPr>
                <p:sp>
                  <p:nvSpPr>
                    <p:cNvPr id="108" name="Freeform 25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3358" y="3105"/>
                      <a:ext cx="56" cy="177"/>
                    </a:xfrm>
                    <a:custGeom>
                      <a:avLst/>
                      <a:gdLst>
                        <a:gd name="T0" fmla="*/ 0 w 56"/>
                        <a:gd name="T1" fmla="*/ 0 h 176"/>
                        <a:gd name="T2" fmla="*/ 0 w 56"/>
                        <a:gd name="T3" fmla="*/ 176 h 176"/>
                        <a:gd name="T4" fmla="*/ 56 w 56"/>
                        <a:gd name="T5" fmla="*/ 176 h 176"/>
                        <a:gd name="T6" fmla="*/ 56 w 56"/>
                        <a:gd name="T7" fmla="*/ 51 h 176"/>
                        <a:gd name="T8" fmla="*/ 0 w 56"/>
                        <a:gd name="T9" fmla="*/ 0 h 176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56" h="176">
                          <a:moveTo>
                            <a:pt x="0" y="0"/>
                          </a:moveTo>
                          <a:lnTo>
                            <a:pt x="0" y="176"/>
                          </a:lnTo>
                          <a:lnTo>
                            <a:pt x="56" y="176"/>
                          </a:lnTo>
                          <a:lnTo>
                            <a:pt x="56" y="51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09" name="Freeform 26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3277" y="3115"/>
                      <a:ext cx="56" cy="174"/>
                    </a:xfrm>
                    <a:custGeom>
                      <a:avLst/>
                      <a:gdLst>
                        <a:gd name="T0" fmla="*/ 0 w 55"/>
                        <a:gd name="T1" fmla="*/ 0 h 176"/>
                        <a:gd name="T2" fmla="*/ 0 w 55"/>
                        <a:gd name="T3" fmla="*/ 176 h 176"/>
                        <a:gd name="T4" fmla="*/ 55 w 55"/>
                        <a:gd name="T5" fmla="*/ 176 h 176"/>
                        <a:gd name="T6" fmla="*/ 55 w 55"/>
                        <a:gd name="T7" fmla="*/ 51 h 176"/>
                        <a:gd name="T8" fmla="*/ 0 w 55"/>
                        <a:gd name="T9" fmla="*/ 0 h 176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55" h="176">
                          <a:moveTo>
                            <a:pt x="0" y="0"/>
                          </a:moveTo>
                          <a:lnTo>
                            <a:pt x="0" y="176"/>
                          </a:lnTo>
                          <a:lnTo>
                            <a:pt x="55" y="176"/>
                          </a:lnTo>
                          <a:lnTo>
                            <a:pt x="55" y="51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10" name="Freeform 27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3202" y="3120"/>
                      <a:ext cx="56" cy="180"/>
                    </a:xfrm>
                    <a:custGeom>
                      <a:avLst/>
                      <a:gdLst>
                        <a:gd name="T0" fmla="*/ 0 w 56"/>
                        <a:gd name="T1" fmla="*/ 0 h 178"/>
                        <a:gd name="T2" fmla="*/ 0 w 56"/>
                        <a:gd name="T3" fmla="*/ 178 h 178"/>
                        <a:gd name="T4" fmla="*/ 56 w 56"/>
                        <a:gd name="T5" fmla="*/ 178 h 178"/>
                        <a:gd name="T6" fmla="*/ 56 w 56"/>
                        <a:gd name="T7" fmla="*/ 51 h 178"/>
                        <a:gd name="T8" fmla="*/ 0 w 56"/>
                        <a:gd name="T9" fmla="*/ 0 h 17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56" h="178">
                          <a:moveTo>
                            <a:pt x="0" y="0"/>
                          </a:moveTo>
                          <a:lnTo>
                            <a:pt x="0" y="178"/>
                          </a:lnTo>
                          <a:lnTo>
                            <a:pt x="56" y="178"/>
                          </a:lnTo>
                          <a:lnTo>
                            <a:pt x="56" y="51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11" name="Freeform 28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3114" y="3128"/>
                      <a:ext cx="56" cy="177"/>
                    </a:xfrm>
                    <a:custGeom>
                      <a:avLst/>
                      <a:gdLst>
                        <a:gd name="T0" fmla="*/ 0 w 56"/>
                        <a:gd name="T1" fmla="*/ 0 h 178"/>
                        <a:gd name="T2" fmla="*/ 0 w 56"/>
                        <a:gd name="T3" fmla="*/ 178 h 178"/>
                        <a:gd name="T4" fmla="*/ 56 w 56"/>
                        <a:gd name="T5" fmla="*/ 178 h 178"/>
                        <a:gd name="T6" fmla="*/ 56 w 56"/>
                        <a:gd name="T7" fmla="*/ 51 h 178"/>
                        <a:gd name="T8" fmla="*/ 0 w 56"/>
                        <a:gd name="T9" fmla="*/ 0 h 17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56" h="178">
                          <a:moveTo>
                            <a:pt x="0" y="0"/>
                          </a:moveTo>
                          <a:lnTo>
                            <a:pt x="0" y="178"/>
                          </a:lnTo>
                          <a:lnTo>
                            <a:pt x="56" y="178"/>
                          </a:lnTo>
                          <a:lnTo>
                            <a:pt x="56" y="51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12" name="Freeform 29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3039" y="3136"/>
                      <a:ext cx="50" cy="177"/>
                    </a:xfrm>
                    <a:custGeom>
                      <a:avLst/>
                      <a:gdLst>
                        <a:gd name="T0" fmla="*/ 0 w 56"/>
                        <a:gd name="T1" fmla="*/ 0 h 177"/>
                        <a:gd name="T2" fmla="*/ 0 w 56"/>
                        <a:gd name="T3" fmla="*/ 177 h 177"/>
                        <a:gd name="T4" fmla="*/ 56 w 56"/>
                        <a:gd name="T5" fmla="*/ 177 h 177"/>
                        <a:gd name="T6" fmla="*/ 56 w 56"/>
                        <a:gd name="T7" fmla="*/ 51 h 177"/>
                        <a:gd name="T8" fmla="*/ 0 w 56"/>
                        <a:gd name="T9" fmla="*/ 0 h 17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56" h="177">
                          <a:moveTo>
                            <a:pt x="0" y="0"/>
                          </a:moveTo>
                          <a:lnTo>
                            <a:pt x="0" y="177"/>
                          </a:lnTo>
                          <a:lnTo>
                            <a:pt x="56" y="177"/>
                          </a:lnTo>
                          <a:lnTo>
                            <a:pt x="56" y="51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13" name="Freeform 30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952" y="3144"/>
                      <a:ext cx="56" cy="177"/>
                    </a:xfrm>
                    <a:custGeom>
                      <a:avLst/>
                      <a:gdLst>
                        <a:gd name="T0" fmla="*/ 0 w 55"/>
                        <a:gd name="T1" fmla="*/ 0 h 177"/>
                        <a:gd name="T2" fmla="*/ 0 w 55"/>
                        <a:gd name="T3" fmla="*/ 177 h 177"/>
                        <a:gd name="T4" fmla="*/ 55 w 55"/>
                        <a:gd name="T5" fmla="*/ 177 h 177"/>
                        <a:gd name="T6" fmla="*/ 55 w 55"/>
                        <a:gd name="T7" fmla="*/ 50 h 177"/>
                        <a:gd name="T8" fmla="*/ 0 w 55"/>
                        <a:gd name="T9" fmla="*/ 0 h 17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55" h="177">
                          <a:moveTo>
                            <a:pt x="0" y="0"/>
                          </a:moveTo>
                          <a:lnTo>
                            <a:pt x="0" y="177"/>
                          </a:lnTo>
                          <a:lnTo>
                            <a:pt x="55" y="177"/>
                          </a:lnTo>
                          <a:lnTo>
                            <a:pt x="55" y="50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</p:grpSp>
              <p:grpSp>
                <p:nvGrpSpPr>
                  <p:cNvPr id="99" name="Group 31"/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4029" y="2985"/>
                    <a:ext cx="597" cy="226"/>
                    <a:chOff x="4029" y="2985"/>
                    <a:chExt cx="597" cy="226"/>
                  </a:xfrm>
                </p:grpSpPr>
                <p:sp>
                  <p:nvSpPr>
                    <p:cNvPr id="103" name="Freeform 32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4578" y="2986"/>
                      <a:ext cx="56" cy="169"/>
                    </a:xfrm>
                    <a:custGeom>
                      <a:avLst/>
                      <a:gdLst>
                        <a:gd name="T0" fmla="*/ 0 w 57"/>
                        <a:gd name="T1" fmla="*/ 0 h 170"/>
                        <a:gd name="T2" fmla="*/ 0 w 57"/>
                        <a:gd name="T3" fmla="*/ 170 h 170"/>
                        <a:gd name="T4" fmla="*/ 57 w 57"/>
                        <a:gd name="T5" fmla="*/ 170 h 170"/>
                        <a:gd name="T6" fmla="*/ 57 w 57"/>
                        <a:gd name="T7" fmla="*/ 38 h 170"/>
                        <a:gd name="T8" fmla="*/ 0 w 57"/>
                        <a:gd name="T9" fmla="*/ 0 h 17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57" h="170">
                          <a:moveTo>
                            <a:pt x="0" y="0"/>
                          </a:moveTo>
                          <a:lnTo>
                            <a:pt x="0" y="170"/>
                          </a:lnTo>
                          <a:lnTo>
                            <a:pt x="57" y="170"/>
                          </a:lnTo>
                          <a:lnTo>
                            <a:pt x="57" y="38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04" name="Freeform 33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4440" y="2996"/>
                      <a:ext cx="56" cy="169"/>
                    </a:xfrm>
                    <a:custGeom>
                      <a:avLst/>
                      <a:gdLst>
                        <a:gd name="T0" fmla="*/ 0 w 57"/>
                        <a:gd name="T1" fmla="*/ 0 h 170"/>
                        <a:gd name="T2" fmla="*/ 0 w 57"/>
                        <a:gd name="T3" fmla="*/ 170 h 170"/>
                        <a:gd name="T4" fmla="*/ 57 w 57"/>
                        <a:gd name="T5" fmla="*/ 170 h 170"/>
                        <a:gd name="T6" fmla="*/ 57 w 57"/>
                        <a:gd name="T7" fmla="*/ 38 h 170"/>
                        <a:gd name="T8" fmla="*/ 0 w 57"/>
                        <a:gd name="T9" fmla="*/ 0 h 17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57" h="170">
                          <a:moveTo>
                            <a:pt x="0" y="0"/>
                          </a:moveTo>
                          <a:lnTo>
                            <a:pt x="0" y="170"/>
                          </a:lnTo>
                          <a:lnTo>
                            <a:pt x="57" y="170"/>
                          </a:lnTo>
                          <a:lnTo>
                            <a:pt x="57" y="38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05" name="Freeform 34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4303" y="3007"/>
                      <a:ext cx="56" cy="169"/>
                    </a:xfrm>
                    <a:custGeom>
                      <a:avLst/>
                      <a:gdLst>
                        <a:gd name="T0" fmla="*/ 0 w 57"/>
                        <a:gd name="T1" fmla="*/ 0 h 171"/>
                        <a:gd name="T2" fmla="*/ 0 w 57"/>
                        <a:gd name="T3" fmla="*/ 171 h 171"/>
                        <a:gd name="T4" fmla="*/ 57 w 57"/>
                        <a:gd name="T5" fmla="*/ 171 h 171"/>
                        <a:gd name="T6" fmla="*/ 57 w 57"/>
                        <a:gd name="T7" fmla="*/ 38 h 171"/>
                        <a:gd name="T8" fmla="*/ 0 w 57"/>
                        <a:gd name="T9" fmla="*/ 0 h 17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57" h="171">
                          <a:moveTo>
                            <a:pt x="0" y="0"/>
                          </a:moveTo>
                          <a:lnTo>
                            <a:pt x="0" y="171"/>
                          </a:lnTo>
                          <a:lnTo>
                            <a:pt x="57" y="171"/>
                          </a:lnTo>
                          <a:lnTo>
                            <a:pt x="57" y="38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06" name="Freeform 35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4159" y="3020"/>
                      <a:ext cx="56" cy="169"/>
                    </a:xfrm>
                    <a:custGeom>
                      <a:avLst/>
                      <a:gdLst>
                        <a:gd name="T0" fmla="*/ 0 w 57"/>
                        <a:gd name="T1" fmla="*/ 0 h 169"/>
                        <a:gd name="T2" fmla="*/ 0 w 57"/>
                        <a:gd name="T3" fmla="*/ 169 h 169"/>
                        <a:gd name="T4" fmla="*/ 57 w 57"/>
                        <a:gd name="T5" fmla="*/ 169 h 169"/>
                        <a:gd name="T6" fmla="*/ 57 w 57"/>
                        <a:gd name="T7" fmla="*/ 38 h 169"/>
                        <a:gd name="T8" fmla="*/ 0 w 57"/>
                        <a:gd name="T9" fmla="*/ 0 h 16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57" h="169">
                          <a:moveTo>
                            <a:pt x="0" y="0"/>
                          </a:moveTo>
                          <a:lnTo>
                            <a:pt x="0" y="169"/>
                          </a:lnTo>
                          <a:lnTo>
                            <a:pt x="57" y="169"/>
                          </a:lnTo>
                          <a:lnTo>
                            <a:pt x="57" y="38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07" name="Freeform 36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4027" y="3041"/>
                      <a:ext cx="56" cy="169"/>
                    </a:xfrm>
                    <a:custGeom>
                      <a:avLst/>
                      <a:gdLst>
                        <a:gd name="T0" fmla="*/ 0 w 57"/>
                        <a:gd name="T1" fmla="*/ 0 h 170"/>
                        <a:gd name="T2" fmla="*/ 0 w 57"/>
                        <a:gd name="T3" fmla="*/ 170 h 170"/>
                        <a:gd name="T4" fmla="*/ 57 w 57"/>
                        <a:gd name="T5" fmla="*/ 170 h 170"/>
                        <a:gd name="T6" fmla="*/ 57 w 57"/>
                        <a:gd name="T7" fmla="*/ 37 h 170"/>
                        <a:gd name="T8" fmla="*/ 0 w 57"/>
                        <a:gd name="T9" fmla="*/ 0 h 17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57" h="170">
                          <a:moveTo>
                            <a:pt x="0" y="0"/>
                          </a:moveTo>
                          <a:lnTo>
                            <a:pt x="0" y="170"/>
                          </a:lnTo>
                          <a:lnTo>
                            <a:pt x="57" y="170"/>
                          </a:lnTo>
                          <a:lnTo>
                            <a:pt x="57" y="37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</p:grpSp>
              <p:sp>
                <p:nvSpPr>
                  <p:cNvPr id="100" name="Freeform 37"/>
                  <p:cNvSpPr>
                    <a:spLocks noChangeAspect="1"/>
                  </p:cNvSpPr>
                  <p:nvPr/>
                </p:nvSpPr>
                <p:spPr bwMode="auto">
                  <a:xfrm>
                    <a:off x="1751" y="3120"/>
                    <a:ext cx="3040" cy="412"/>
                  </a:xfrm>
                  <a:custGeom>
                    <a:avLst/>
                    <a:gdLst>
                      <a:gd name="T0" fmla="*/ 3038 w 3038"/>
                      <a:gd name="T1" fmla="*/ 227 h 413"/>
                      <a:gd name="T2" fmla="*/ 3038 w 3038"/>
                      <a:gd name="T3" fmla="*/ 0 h 413"/>
                      <a:gd name="T4" fmla="*/ 0 w 3038"/>
                      <a:gd name="T5" fmla="*/ 301 h 413"/>
                      <a:gd name="T6" fmla="*/ 0 w 3038"/>
                      <a:gd name="T7" fmla="*/ 413 h 413"/>
                      <a:gd name="T8" fmla="*/ 3038 w 3038"/>
                      <a:gd name="T9" fmla="*/ 227 h 41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3038" h="413">
                        <a:moveTo>
                          <a:pt x="3038" y="227"/>
                        </a:moveTo>
                        <a:lnTo>
                          <a:pt x="3038" y="0"/>
                        </a:lnTo>
                        <a:lnTo>
                          <a:pt x="0" y="301"/>
                        </a:lnTo>
                        <a:lnTo>
                          <a:pt x="0" y="413"/>
                        </a:lnTo>
                        <a:lnTo>
                          <a:pt x="3038" y="227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2"/>
                      </a:gs>
                      <a:gs pos="100000">
                        <a:schemeClr val="bg2">
                          <a:gamma/>
                          <a:tint val="0"/>
                          <a:invGamma/>
                        </a:schemeClr>
                      </a:gs>
                    </a:gsLst>
                    <a:lin ang="5400000" scaled="1"/>
                  </a:gradFill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US">
                      <a:latin typeface="+mn-lt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101" name="Freeform 38"/>
                  <p:cNvSpPr>
                    <a:spLocks noChangeAspect="1"/>
                  </p:cNvSpPr>
                  <p:nvPr/>
                </p:nvSpPr>
                <p:spPr bwMode="auto">
                  <a:xfrm>
                    <a:off x="1688" y="2661"/>
                    <a:ext cx="3103" cy="687"/>
                  </a:xfrm>
                  <a:custGeom>
                    <a:avLst/>
                    <a:gdLst>
                      <a:gd name="T0" fmla="*/ 3100 w 3100"/>
                      <a:gd name="T1" fmla="*/ 189 h 685"/>
                      <a:gd name="T2" fmla="*/ 3100 w 3100"/>
                      <a:gd name="T3" fmla="*/ 0 h 685"/>
                      <a:gd name="T4" fmla="*/ 0 w 3100"/>
                      <a:gd name="T5" fmla="*/ 602 h 685"/>
                      <a:gd name="T6" fmla="*/ 0 w 3100"/>
                      <a:gd name="T7" fmla="*/ 685 h 685"/>
                      <a:gd name="T8" fmla="*/ 3100 w 3100"/>
                      <a:gd name="T9" fmla="*/ 189 h 68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3100" h="685">
                        <a:moveTo>
                          <a:pt x="3100" y="189"/>
                        </a:moveTo>
                        <a:lnTo>
                          <a:pt x="3100" y="0"/>
                        </a:lnTo>
                        <a:lnTo>
                          <a:pt x="0" y="602"/>
                        </a:lnTo>
                        <a:lnTo>
                          <a:pt x="0" y="685"/>
                        </a:lnTo>
                        <a:lnTo>
                          <a:pt x="3100" y="189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2"/>
                      </a:gs>
                      <a:gs pos="100000">
                        <a:schemeClr val="bg2">
                          <a:gamma/>
                          <a:tint val="0"/>
                          <a:invGamma/>
                        </a:schemeClr>
                      </a:gs>
                    </a:gsLst>
                    <a:lin ang="5400000" scaled="1"/>
                  </a:gradFill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US">
                      <a:latin typeface="+mn-lt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102" name="Freeform 39"/>
                  <p:cNvSpPr>
                    <a:spLocks noChangeAspect="1"/>
                  </p:cNvSpPr>
                  <p:nvPr/>
                </p:nvSpPr>
                <p:spPr bwMode="auto">
                  <a:xfrm>
                    <a:off x="1625" y="1903"/>
                    <a:ext cx="3165" cy="1252"/>
                  </a:xfrm>
                  <a:custGeom>
                    <a:avLst/>
                    <a:gdLst>
                      <a:gd name="T0" fmla="*/ 3162 w 3162"/>
                      <a:gd name="T1" fmla="*/ 441 h 1251"/>
                      <a:gd name="T2" fmla="*/ 3162 w 3162"/>
                      <a:gd name="T3" fmla="*/ 0 h 1251"/>
                      <a:gd name="T4" fmla="*/ 0 w 3162"/>
                      <a:gd name="T5" fmla="*/ 1089 h 1251"/>
                      <a:gd name="T6" fmla="*/ 0 w 3162"/>
                      <a:gd name="T7" fmla="*/ 1251 h 1251"/>
                      <a:gd name="T8" fmla="*/ 3162 w 3162"/>
                      <a:gd name="T9" fmla="*/ 441 h 125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3162" h="1251">
                        <a:moveTo>
                          <a:pt x="3162" y="441"/>
                        </a:moveTo>
                        <a:lnTo>
                          <a:pt x="3162" y="0"/>
                        </a:lnTo>
                        <a:lnTo>
                          <a:pt x="0" y="1089"/>
                        </a:lnTo>
                        <a:lnTo>
                          <a:pt x="0" y="1251"/>
                        </a:lnTo>
                        <a:lnTo>
                          <a:pt x="3162" y="441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2"/>
                      </a:gs>
                      <a:gs pos="100000">
                        <a:schemeClr val="bg2">
                          <a:gamma/>
                          <a:tint val="0"/>
                          <a:invGamma/>
                        </a:schemeClr>
                      </a:gs>
                    </a:gsLst>
                    <a:lin ang="5400000" scaled="1"/>
                  </a:gradFill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US">
                      <a:latin typeface="+mn-lt"/>
                      <a:ea typeface="+mn-ea"/>
                      <a:cs typeface="+mn-cs"/>
                    </a:endParaRPr>
                  </a:p>
                </p:txBody>
              </p:sp>
            </p:grpSp>
            <p:grpSp>
              <p:nvGrpSpPr>
                <p:cNvPr id="35" name="Group 40"/>
                <p:cNvGrpSpPr>
                  <a:grpSpLocks noChangeAspect="1"/>
                </p:cNvGrpSpPr>
                <p:nvPr/>
              </p:nvGrpSpPr>
              <p:grpSpPr bwMode="auto">
                <a:xfrm>
                  <a:off x="4790" y="1904"/>
                  <a:ext cx="964" cy="1704"/>
                  <a:chOff x="4790" y="1904"/>
                  <a:chExt cx="964" cy="1704"/>
                </a:xfrm>
              </p:grpSpPr>
              <p:sp>
                <p:nvSpPr>
                  <p:cNvPr id="57" name="Freeform 41"/>
                  <p:cNvSpPr>
                    <a:spLocks noChangeAspect="1"/>
                  </p:cNvSpPr>
                  <p:nvPr/>
                </p:nvSpPr>
                <p:spPr bwMode="auto">
                  <a:xfrm>
                    <a:off x="4797" y="3429"/>
                    <a:ext cx="713" cy="180"/>
                  </a:xfrm>
                  <a:custGeom>
                    <a:avLst/>
                    <a:gdLst>
                      <a:gd name="T0" fmla="*/ 0 w 714"/>
                      <a:gd name="T1" fmla="*/ 0 h 180"/>
                      <a:gd name="T2" fmla="*/ 714 w 714"/>
                      <a:gd name="T3" fmla="*/ 55 h 180"/>
                      <a:gd name="T4" fmla="*/ 714 w 714"/>
                      <a:gd name="T5" fmla="*/ 132 h 180"/>
                      <a:gd name="T6" fmla="*/ 0 w 714"/>
                      <a:gd name="T7" fmla="*/ 180 h 180"/>
                      <a:gd name="T8" fmla="*/ 0 w 714"/>
                      <a:gd name="T9" fmla="*/ 0 h 18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714" h="180">
                        <a:moveTo>
                          <a:pt x="0" y="0"/>
                        </a:moveTo>
                        <a:lnTo>
                          <a:pt x="714" y="55"/>
                        </a:lnTo>
                        <a:lnTo>
                          <a:pt x="714" y="132"/>
                        </a:lnTo>
                        <a:lnTo>
                          <a:pt x="0" y="18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2"/>
                      </a:gs>
                      <a:gs pos="100000">
                        <a:schemeClr val="bg2">
                          <a:gamma/>
                          <a:tint val="0"/>
                          <a:invGamma/>
                        </a:schemeClr>
                      </a:gs>
                    </a:gsLst>
                    <a:lin ang="5400000" scaled="1"/>
                  </a:gradFill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US">
                      <a:latin typeface="+mn-lt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58" name="Freeform 42"/>
                  <p:cNvSpPr>
                    <a:spLocks noChangeAspect="1"/>
                  </p:cNvSpPr>
                  <p:nvPr/>
                </p:nvSpPr>
                <p:spPr bwMode="auto">
                  <a:xfrm>
                    <a:off x="4791" y="2310"/>
                    <a:ext cx="963" cy="1199"/>
                  </a:xfrm>
                  <a:custGeom>
                    <a:avLst/>
                    <a:gdLst>
                      <a:gd name="T0" fmla="*/ 0 w 964"/>
                      <a:gd name="T1" fmla="*/ 0 h 1197"/>
                      <a:gd name="T2" fmla="*/ 964 w 964"/>
                      <a:gd name="T3" fmla="*/ 628 h 1197"/>
                      <a:gd name="T4" fmla="*/ 846 w 964"/>
                      <a:gd name="T5" fmla="*/ 628 h 1197"/>
                      <a:gd name="T6" fmla="*/ 846 w 964"/>
                      <a:gd name="T7" fmla="*/ 849 h 1197"/>
                      <a:gd name="T8" fmla="*/ 887 w 964"/>
                      <a:gd name="T9" fmla="*/ 874 h 1197"/>
                      <a:gd name="T10" fmla="*/ 846 w 964"/>
                      <a:gd name="T11" fmla="*/ 872 h 1197"/>
                      <a:gd name="T12" fmla="*/ 845 w 964"/>
                      <a:gd name="T13" fmla="*/ 1161 h 1197"/>
                      <a:gd name="T14" fmla="*/ 735 w 964"/>
                      <a:gd name="T15" fmla="*/ 1197 h 1197"/>
                      <a:gd name="T16" fmla="*/ 0 w 964"/>
                      <a:gd name="T17" fmla="*/ 1149 h 1197"/>
                      <a:gd name="T18" fmla="*/ 0 w 964"/>
                      <a:gd name="T19" fmla="*/ 0 h 119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</a:cxnLst>
                    <a:rect l="0" t="0" r="r" b="b"/>
                    <a:pathLst>
                      <a:path w="964" h="1197">
                        <a:moveTo>
                          <a:pt x="0" y="0"/>
                        </a:moveTo>
                        <a:lnTo>
                          <a:pt x="964" y="628"/>
                        </a:lnTo>
                        <a:lnTo>
                          <a:pt x="846" y="628"/>
                        </a:lnTo>
                        <a:lnTo>
                          <a:pt x="846" y="849"/>
                        </a:lnTo>
                        <a:lnTo>
                          <a:pt x="887" y="874"/>
                        </a:lnTo>
                        <a:lnTo>
                          <a:pt x="846" y="872"/>
                        </a:lnTo>
                        <a:lnTo>
                          <a:pt x="845" y="1161"/>
                        </a:lnTo>
                        <a:lnTo>
                          <a:pt x="735" y="1197"/>
                        </a:lnTo>
                        <a:lnTo>
                          <a:pt x="0" y="1149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2"/>
                      </a:gs>
                      <a:gs pos="100000">
                        <a:schemeClr val="bg2">
                          <a:gamma/>
                          <a:tint val="0"/>
                          <a:invGamma/>
                        </a:schemeClr>
                      </a:gs>
                    </a:gsLst>
                    <a:lin ang="5400000" scaled="1"/>
                  </a:gradFill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US">
                      <a:latin typeface="+mn-lt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59" name="Freeform 43"/>
                  <p:cNvSpPr>
                    <a:spLocks noChangeAspect="1"/>
                  </p:cNvSpPr>
                  <p:nvPr/>
                </p:nvSpPr>
                <p:spPr bwMode="auto">
                  <a:xfrm>
                    <a:off x="4791" y="1903"/>
                    <a:ext cx="963" cy="1038"/>
                  </a:xfrm>
                  <a:custGeom>
                    <a:avLst/>
                    <a:gdLst>
                      <a:gd name="T0" fmla="*/ 0 w 964"/>
                      <a:gd name="T1" fmla="*/ 0 h 1037"/>
                      <a:gd name="T2" fmla="*/ 0 w 964"/>
                      <a:gd name="T3" fmla="*/ 440 h 1037"/>
                      <a:gd name="T4" fmla="*/ 964 w 964"/>
                      <a:gd name="T5" fmla="*/ 1037 h 1037"/>
                      <a:gd name="T6" fmla="*/ 964 w 964"/>
                      <a:gd name="T7" fmla="*/ 784 h 1037"/>
                      <a:gd name="T8" fmla="*/ 0 w 964"/>
                      <a:gd name="T9" fmla="*/ 0 h 103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964" h="1037">
                        <a:moveTo>
                          <a:pt x="0" y="0"/>
                        </a:moveTo>
                        <a:lnTo>
                          <a:pt x="0" y="440"/>
                        </a:lnTo>
                        <a:lnTo>
                          <a:pt x="964" y="1037"/>
                        </a:lnTo>
                        <a:lnTo>
                          <a:pt x="964" y="784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2"/>
                      </a:gs>
                      <a:gs pos="100000">
                        <a:schemeClr val="bg2">
                          <a:gamma/>
                          <a:tint val="0"/>
                          <a:invGamma/>
                        </a:schemeClr>
                      </a:gs>
                    </a:gsLst>
                    <a:lin ang="5400000" scaled="1"/>
                  </a:gradFill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US">
                      <a:latin typeface="+mn-lt"/>
                      <a:ea typeface="+mn-ea"/>
                      <a:cs typeface="+mn-cs"/>
                    </a:endParaRPr>
                  </a:p>
                </p:txBody>
              </p:sp>
              <p:grpSp>
                <p:nvGrpSpPr>
                  <p:cNvPr id="60" name="Group 44"/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4800" y="2897"/>
                    <a:ext cx="742" cy="563"/>
                    <a:chOff x="4800" y="2897"/>
                    <a:chExt cx="742" cy="563"/>
                  </a:xfrm>
                </p:grpSpPr>
                <p:sp>
                  <p:nvSpPr>
                    <p:cNvPr id="79" name="Freeform 45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5447" y="3189"/>
                      <a:ext cx="94" cy="272"/>
                    </a:xfrm>
                    <a:custGeom>
                      <a:avLst/>
                      <a:gdLst>
                        <a:gd name="T0" fmla="*/ 0 w 93"/>
                        <a:gd name="T1" fmla="*/ 54 h 271"/>
                        <a:gd name="T2" fmla="*/ 0 w 93"/>
                        <a:gd name="T3" fmla="*/ 247 h 271"/>
                        <a:gd name="T4" fmla="*/ 93 w 93"/>
                        <a:gd name="T5" fmla="*/ 271 h 271"/>
                        <a:gd name="T6" fmla="*/ 93 w 93"/>
                        <a:gd name="T7" fmla="*/ 0 h 271"/>
                        <a:gd name="T8" fmla="*/ 0 w 93"/>
                        <a:gd name="T9" fmla="*/ 54 h 27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93" h="271">
                          <a:moveTo>
                            <a:pt x="0" y="54"/>
                          </a:moveTo>
                          <a:lnTo>
                            <a:pt x="0" y="247"/>
                          </a:lnTo>
                          <a:lnTo>
                            <a:pt x="93" y="271"/>
                          </a:lnTo>
                          <a:lnTo>
                            <a:pt x="93" y="0"/>
                          </a:lnTo>
                          <a:lnTo>
                            <a:pt x="0" y="54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1587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80" name="Freeform 46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5404" y="3171"/>
                      <a:ext cx="94" cy="269"/>
                    </a:xfrm>
                    <a:custGeom>
                      <a:avLst/>
                      <a:gdLst>
                        <a:gd name="T0" fmla="*/ 0 w 93"/>
                        <a:gd name="T1" fmla="*/ 52 h 269"/>
                        <a:gd name="T2" fmla="*/ 0 w 93"/>
                        <a:gd name="T3" fmla="*/ 245 h 269"/>
                        <a:gd name="T4" fmla="*/ 93 w 93"/>
                        <a:gd name="T5" fmla="*/ 269 h 269"/>
                        <a:gd name="T6" fmla="*/ 93 w 93"/>
                        <a:gd name="T7" fmla="*/ 0 h 269"/>
                        <a:gd name="T8" fmla="*/ 0 w 93"/>
                        <a:gd name="T9" fmla="*/ 52 h 26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93" h="269">
                          <a:moveTo>
                            <a:pt x="0" y="52"/>
                          </a:moveTo>
                          <a:lnTo>
                            <a:pt x="0" y="245"/>
                          </a:lnTo>
                          <a:lnTo>
                            <a:pt x="93" y="269"/>
                          </a:lnTo>
                          <a:lnTo>
                            <a:pt x="93" y="0"/>
                          </a:lnTo>
                          <a:lnTo>
                            <a:pt x="0" y="52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1587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81" name="Freeform 47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5360" y="3149"/>
                      <a:ext cx="94" cy="269"/>
                    </a:xfrm>
                    <a:custGeom>
                      <a:avLst/>
                      <a:gdLst>
                        <a:gd name="T0" fmla="*/ 0 w 92"/>
                        <a:gd name="T1" fmla="*/ 52 h 270"/>
                        <a:gd name="T2" fmla="*/ 0 w 92"/>
                        <a:gd name="T3" fmla="*/ 246 h 270"/>
                        <a:gd name="T4" fmla="*/ 92 w 92"/>
                        <a:gd name="T5" fmla="*/ 270 h 270"/>
                        <a:gd name="T6" fmla="*/ 92 w 92"/>
                        <a:gd name="T7" fmla="*/ 0 h 270"/>
                        <a:gd name="T8" fmla="*/ 0 w 92"/>
                        <a:gd name="T9" fmla="*/ 52 h 27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92" h="270">
                          <a:moveTo>
                            <a:pt x="0" y="52"/>
                          </a:moveTo>
                          <a:lnTo>
                            <a:pt x="0" y="246"/>
                          </a:lnTo>
                          <a:lnTo>
                            <a:pt x="92" y="270"/>
                          </a:lnTo>
                          <a:lnTo>
                            <a:pt x="92" y="0"/>
                          </a:lnTo>
                          <a:lnTo>
                            <a:pt x="0" y="52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1587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82" name="Freeform 48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5322" y="3131"/>
                      <a:ext cx="88" cy="272"/>
                    </a:xfrm>
                    <a:custGeom>
                      <a:avLst/>
                      <a:gdLst>
                        <a:gd name="T0" fmla="*/ 0 w 93"/>
                        <a:gd name="T1" fmla="*/ 52 h 271"/>
                        <a:gd name="T2" fmla="*/ 0 w 93"/>
                        <a:gd name="T3" fmla="*/ 246 h 271"/>
                        <a:gd name="T4" fmla="*/ 93 w 93"/>
                        <a:gd name="T5" fmla="*/ 271 h 271"/>
                        <a:gd name="T6" fmla="*/ 93 w 93"/>
                        <a:gd name="T7" fmla="*/ 0 h 271"/>
                        <a:gd name="T8" fmla="*/ 0 w 93"/>
                        <a:gd name="T9" fmla="*/ 52 h 27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93" h="271">
                          <a:moveTo>
                            <a:pt x="0" y="52"/>
                          </a:moveTo>
                          <a:lnTo>
                            <a:pt x="0" y="246"/>
                          </a:lnTo>
                          <a:lnTo>
                            <a:pt x="93" y="271"/>
                          </a:lnTo>
                          <a:lnTo>
                            <a:pt x="93" y="0"/>
                          </a:lnTo>
                          <a:lnTo>
                            <a:pt x="0" y="52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1587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83" name="Freeform 49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5279" y="3110"/>
                      <a:ext cx="88" cy="269"/>
                    </a:xfrm>
                    <a:custGeom>
                      <a:avLst/>
                      <a:gdLst>
                        <a:gd name="T0" fmla="*/ 0 w 92"/>
                        <a:gd name="T1" fmla="*/ 52 h 270"/>
                        <a:gd name="T2" fmla="*/ 0 w 92"/>
                        <a:gd name="T3" fmla="*/ 245 h 270"/>
                        <a:gd name="T4" fmla="*/ 92 w 92"/>
                        <a:gd name="T5" fmla="*/ 270 h 270"/>
                        <a:gd name="T6" fmla="*/ 92 w 92"/>
                        <a:gd name="T7" fmla="*/ 0 h 270"/>
                        <a:gd name="T8" fmla="*/ 0 w 92"/>
                        <a:gd name="T9" fmla="*/ 52 h 27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92" h="270">
                          <a:moveTo>
                            <a:pt x="0" y="52"/>
                          </a:moveTo>
                          <a:lnTo>
                            <a:pt x="0" y="245"/>
                          </a:lnTo>
                          <a:lnTo>
                            <a:pt x="92" y="270"/>
                          </a:lnTo>
                          <a:lnTo>
                            <a:pt x="92" y="0"/>
                          </a:lnTo>
                          <a:lnTo>
                            <a:pt x="0" y="52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1587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84" name="Freeform 50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5229" y="3091"/>
                      <a:ext cx="94" cy="272"/>
                    </a:xfrm>
                    <a:custGeom>
                      <a:avLst/>
                      <a:gdLst>
                        <a:gd name="T0" fmla="*/ 0 w 92"/>
                        <a:gd name="T1" fmla="*/ 52 h 270"/>
                        <a:gd name="T2" fmla="*/ 0 w 92"/>
                        <a:gd name="T3" fmla="*/ 245 h 270"/>
                        <a:gd name="T4" fmla="*/ 92 w 92"/>
                        <a:gd name="T5" fmla="*/ 270 h 270"/>
                        <a:gd name="T6" fmla="*/ 92 w 92"/>
                        <a:gd name="T7" fmla="*/ 0 h 270"/>
                        <a:gd name="T8" fmla="*/ 0 w 92"/>
                        <a:gd name="T9" fmla="*/ 52 h 27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92" h="270">
                          <a:moveTo>
                            <a:pt x="0" y="52"/>
                          </a:moveTo>
                          <a:lnTo>
                            <a:pt x="0" y="245"/>
                          </a:lnTo>
                          <a:lnTo>
                            <a:pt x="92" y="270"/>
                          </a:lnTo>
                          <a:lnTo>
                            <a:pt x="92" y="0"/>
                          </a:lnTo>
                          <a:lnTo>
                            <a:pt x="0" y="52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1587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85" name="Freeform 51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5185" y="3070"/>
                      <a:ext cx="94" cy="272"/>
                    </a:xfrm>
                    <a:custGeom>
                      <a:avLst/>
                      <a:gdLst>
                        <a:gd name="T0" fmla="*/ 0 w 92"/>
                        <a:gd name="T1" fmla="*/ 53 h 271"/>
                        <a:gd name="T2" fmla="*/ 0 w 92"/>
                        <a:gd name="T3" fmla="*/ 246 h 271"/>
                        <a:gd name="T4" fmla="*/ 92 w 92"/>
                        <a:gd name="T5" fmla="*/ 271 h 271"/>
                        <a:gd name="T6" fmla="*/ 92 w 92"/>
                        <a:gd name="T7" fmla="*/ 0 h 271"/>
                        <a:gd name="T8" fmla="*/ 0 w 92"/>
                        <a:gd name="T9" fmla="*/ 53 h 27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92" h="271">
                          <a:moveTo>
                            <a:pt x="0" y="53"/>
                          </a:moveTo>
                          <a:lnTo>
                            <a:pt x="0" y="246"/>
                          </a:lnTo>
                          <a:lnTo>
                            <a:pt x="92" y="271"/>
                          </a:lnTo>
                          <a:lnTo>
                            <a:pt x="92" y="0"/>
                          </a:lnTo>
                          <a:lnTo>
                            <a:pt x="0" y="53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1587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86" name="Freeform 52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5141" y="3054"/>
                      <a:ext cx="94" cy="272"/>
                    </a:xfrm>
                    <a:custGeom>
                      <a:avLst/>
                      <a:gdLst>
                        <a:gd name="T0" fmla="*/ 0 w 92"/>
                        <a:gd name="T1" fmla="*/ 54 h 271"/>
                        <a:gd name="T2" fmla="*/ 0 w 92"/>
                        <a:gd name="T3" fmla="*/ 246 h 271"/>
                        <a:gd name="T4" fmla="*/ 92 w 92"/>
                        <a:gd name="T5" fmla="*/ 271 h 271"/>
                        <a:gd name="T6" fmla="*/ 92 w 92"/>
                        <a:gd name="T7" fmla="*/ 0 h 271"/>
                        <a:gd name="T8" fmla="*/ 0 w 92"/>
                        <a:gd name="T9" fmla="*/ 54 h 27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92" h="271">
                          <a:moveTo>
                            <a:pt x="0" y="54"/>
                          </a:moveTo>
                          <a:lnTo>
                            <a:pt x="0" y="246"/>
                          </a:lnTo>
                          <a:lnTo>
                            <a:pt x="92" y="271"/>
                          </a:lnTo>
                          <a:lnTo>
                            <a:pt x="92" y="0"/>
                          </a:lnTo>
                          <a:lnTo>
                            <a:pt x="0" y="54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1587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87" name="Freeform 53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5103" y="3036"/>
                      <a:ext cx="88" cy="269"/>
                    </a:xfrm>
                    <a:custGeom>
                      <a:avLst/>
                      <a:gdLst>
                        <a:gd name="T0" fmla="*/ 0 w 93"/>
                        <a:gd name="T1" fmla="*/ 52 h 269"/>
                        <a:gd name="T2" fmla="*/ 0 w 93"/>
                        <a:gd name="T3" fmla="*/ 244 h 269"/>
                        <a:gd name="T4" fmla="*/ 93 w 93"/>
                        <a:gd name="T5" fmla="*/ 269 h 269"/>
                        <a:gd name="T6" fmla="*/ 93 w 93"/>
                        <a:gd name="T7" fmla="*/ 0 h 269"/>
                        <a:gd name="T8" fmla="*/ 0 w 93"/>
                        <a:gd name="T9" fmla="*/ 52 h 26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93" h="269">
                          <a:moveTo>
                            <a:pt x="0" y="52"/>
                          </a:moveTo>
                          <a:lnTo>
                            <a:pt x="0" y="244"/>
                          </a:lnTo>
                          <a:lnTo>
                            <a:pt x="93" y="269"/>
                          </a:lnTo>
                          <a:lnTo>
                            <a:pt x="93" y="0"/>
                          </a:lnTo>
                          <a:lnTo>
                            <a:pt x="0" y="52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1587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88" name="Freeform 54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5060" y="3015"/>
                      <a:ext cx="94" cy="269"/>
                    </a:xfrm>
                    <a:custGeom>
                      <a:avLst/>
                      <a:gdLst>
                        <a:gd name="T0" fmla="*/ 0 w 92"/>
                        <a:gd name="T1" fmla="*/ 53 h 269"/>
                        <a:gd name="T2" fmla="*/ 0 w 92"/>
                        <a:gd name="T3" fmla="*/ 245 h 269"/>
                        <a:gd name="T4" fmla="*/ 92 w 92"/>
                        <a:gd name="T5" fmla="*/ 269 h 269"/>
                        <a:gd name="T6" fmla="*/ 92 w 92"/>
                        <a:gd name="T7" fmla="*/ 0 h 269"/>
                        <a:gd name="T8" fmla="*/ 0 w 92"/>
                        <a:gd name="T9" fmla="*/ 53 h 26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92" h="269">
                          <a:moveTo>
                            <a:pt x="0" y="53"/>
                          </a:moveTo>
                          <a:lnTo>
                            <a:pt x="0" y="245"/>
                          </a:lnTo>
                          <a:lnTo>
                            <a:pt x="92" y="269"/>
                          </a:lnTo>
                          <a:lnTo>
                            <a:pt x="92" y="0"/>
                          </a:lnTo>
                          <a:lnTo>
                            <a:pt x="0" y="53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1587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89" name="Freeform 55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5016" y="2991"/>
                      <a:ext cx="94" cy="269"/>
                    </a:xfrm>
                    <a:custGeom>
                      <a:avLst/>
                      <a:gdLst>
                        <a:gd name="T0" fmla="*/ 0 w 93"/>
                        <a:gd name="T1" fmla="*/ 54 h 269"/>
                        <a:gd name="T2" fmla="*/ 0 w 93"/>
                        <a:gd name="T3" fmla="*/ 246 h 269"/>
                        <a:gd name="T4" fmla="*/ 93 w 93"/>
                        <a:gd name="T5" fmla="*/ 269 h 269"/>
                        <a:gd name="T6" fmla="*/ 93 w 93"/>
                        <a:gd name="T7" fmla="*/ 0 h 269"/>
                        <a:gd name="T8" fmla="*/ 0 w 93"/>
                        <a:gd name="T9" fmla="*/ 54 h 26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93" h="269">
                          <a:moveTo>
                            <a:pt x="0" y="54"/>
                          </a:moveTo>
                          <a:lnTo>
                            <a:pt x="0" y="246"/>
                          </a:lnTo>
                          <a:lnTo>
                            <a:pt x="93" y="269"/>
                          </a:lnTo>
                          <a:lnTo>
                            <a:pt x="93" y="0"/>
                          </a:lnTo>
                          <a:lnTo>
                            <a:pt x="0" y="54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1587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90" name="Freeform 56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4972" y="2975"/>
                      <a:ext cx="94" cy="269"/>
                    </a:xfrm>
                    <a:custGeom>
                      <a:avLst/>
                      <a:gdLst>
                        <a:gd name="T0" fmla="*/ 0 w 93"/>
                        <a:gd name="T1" fmla="*/ 52 h 269"/>
                        <a:gd name="T2" fmla="*/ 0 w 93"/>
                        <a:gd name="T3" fmla="*/ 246 h 269"/>
                        <a:gd name="T4" fmla="*/ 93 w 93"/>
                        <a:gd name="T5" fmla="*/ 269 h 269"/>
                        <a:gd name="T6" fmla="*/ 93 w 93"/>
                        <a:gd name="T7" fmla="*/ 0 h 269"/>
                        <a:gd name="T8" fmla="*/ 0 w 93"/>
                        <a:gd name="T9" fmla="*/ 52 h 26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93" h="269">
                          <a:moveTo>
                            <a:pt x="0" y="52"/>
                          </a:moveTo>
                          <a:lnTo>
                            <a:pt x="0" y="246"/>
                          </a:lnTo>
                          <a:lnTo>
                            <a:pt x="93" y="269"/>
                          </a:lnTo>
                          <a:lnTo>
                            <a:pt x="93" y="0"/>
                          </a:lnTo>
                          <a:lnTo>
                            <a:pt x="0" y="52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1587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91" name="Freeform 57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4928" y="2954"/>
                      <a:ext cx="94" cy="272"/>
                    </a:xfrm>
                    <a:custGeom>
                      <a:avLst/>
                      <a:gdLst>
                        <a:gd name="T0" fmla="*/ 0 w 92"/>
                        <a:gd name="T1" fmla="*/ 52 h 269"/>
                        <a:gd name="T2" fmla="*/ 0 w 92"/>
                        <a:gd name="T3" fmla="*/ 245 h 269"/>
                        <a:gd name="T4" fmla="*/ 92 w 92"/>
                        <a:gd name="T5" fmla="*/ 269 h 269"/>
                        <a:gd name="T6" fmla="*/ 92 w 92"/>
                        <a:gd name="T7" fmla="*/ 0 h 269"/>
                        <a:gd name="T8" fmla="*/ 0 w 92"/>
                        <a:gd name="T9" fmla="*/ 52 h 26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92" h="269">
                          <a:moveTo>
                            <a:pt x="0" y="52"/>
                          </a:moveTo>
                          <a:lnTo>
                            <a:pt x="0" y="245"/>
                          </a:lnTo>
                          <a:lnTo>
                            <a:pt x="92" y="269"/>
                          </a:lnTo>
                          <a:lnTo>
                            <a:pt x="92" y="0"/>
                          </a:lnTo>
                          <a:lnTo>
                            <a:pt x="0" y="52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1587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92" name="Freeform 58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4884" y="2936"/>
                      <a:ext cx="94" cy="269"/>
                    </a:xfrm>
                    <a:custGeom>
                      <a:avLst/>
                      <a:gdLst>
                        <a:gd name="T0" fmla="*/ 0 w 92"/>
                        <a:gd name="T1" fmla="*/ 54 h 270"/>
                        <a:gd name="T2" fmla="*/ 0 w 92"/>
                        <a:gd name="T3" fmla="*/ 246 h 270"/>
                        <a:gd name="T4" fmla="*/ 92 w 92"/>
                        <a:gd name="T5" fmla="*/ 270 h 270"/>
                        <a:gd name="T6" fmla="*/ 92 w 92"/>
                        <a:gd name="T7" fmla="*/ 0 h 270"/>
                        <a:gd name="T8" fmla="*/ 0 w 92"/>
                        <a:gd name="T9" fmla="*/ 54 h 27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92" h="270">
                          <a:moveTo>
                            <a:pt x="0" y="54"/>
                          </a:moveTo>
                          <a:lnTo>
                            <a:pt x="0" y="246"/>
                          </a:lnTo>
                          <a:lnTo>
                            <a:pt x="92" y="270"/>
                          </a:lnTo>
                          <a:lnTo>
                            <a:pt x="92" y="0"/>
                          </a:lnTo>
                          <a:lnTo>
                            <a:pt x="0" y="54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1587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93" name="Freeform 59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4847" y="2917"/>
                      <a:ext cx="88" cy="269"/>
                    </a:xfrm>
                    <a:custGeom>
                      <a:avLst/>
                      <a:gdLst>
                        <a:gd name="T0" fmla="*/ 0 w 93"/>
                        <a:gd name="T1" fmla="*/ 52 h 269"/>
                        <a:gd name="T2" fmla="*/ 0 w 93"/>
                        <a:gd name="T3" fmla="*/ 244 h 269"/>
                        <a:gd name="T4" fmla="*/ 93 w 93"/>
                        <a:gd name="T5" fmla="*/ 269 h 269"/>
                        <a:gd name="T6" fmla="*/ 93 w 93"/>
                        <a:gd name="T7" fmla="*/ 0 h 269"/>
                        <a:gd name="T8" fmla="*/ 0 w 93"/>
                        <a:gd name="T9" fmla="*/ 52 h 26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93" h="269">
                          <a:moveTo>
                            <a:pt x="0" y="52"/>
                          </a:moveTo>
                          <a:lnTo>
                            <a:pt x="0" y="244"/>
                          </a:lnTo>
                          <a:lnTo>
                            <a:pt x="93" y="269"/>
                          </a:lnTo>
                          <a:lnTo>
                            <a:pt x="93" y="0"/>
                          </a:lnTo>
                          <a:lnTo>
                            <a:pt x="0" y="52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1587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94" name="Freeform 60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4803" y="2896"/>
                      <a:ext cx="88" cy="269"/>
                    </a:xfrm>
                    <a:custGeom>
                      <a:avLst/>
                      <a:gdLst>
                        <a:gd name="T0" fmla="*/ 0 w 91"/>
                        <a:gd name="T1" fmla="*/ 53 h 269"/>
                        <a:gd name="T2" fmla="*/ 0 w 91"/>
                        <a:gd name="T3" fmla="*/ 245 h 269"/>
                        <a:gd name="T4" fmla="*/ 91 w 91"/>
                        <a:gd name="T5" fmla="*/ 269 h 269"/>
                        <a:gd name="T6" fmla="*/ 91 w 91"/>
                        <a:gd name="T7" fmla="*/ 0 h 269"/>
                        <a:gd name="T8" fmla="*/ 0 w 91"/>
                        <a:gd name="T9" fmla="*/ 53 h 26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91" h="269">
                          <a:moveTo>
                            <a:pt x="0" y="53"/>
                          </a:moveTo>
                          <a:lnTo>
                            <a:pt x="0" y="245"/>
                          </a:lnTo>
                          <a:lnTo>
                            <a:pt x="91" y="269"/>
                          </a:lnTo>
                          <a:lnTo>
                            <a:pt x="91" y="0"/>
                          </a:lnTo>
                          <a:lnTo>
                            <a:pt x="0" y="53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1587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</p:grpSp>
              <p:grpSp>
                <p:nvGrpSpPr>
                  <p:cNvPr id="61" name="Group 61"/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4797" y="2507"/>
                    <a:ext cx="700" cy="602"/>
                    <a:chOff x="4797" y="2507"/>
                    <a:chExt cx="700" cy="602"/>
                  </a:xfrm>
                </p:grpSpPr>
                <p:sp>
                  <p:nvSpPr>
                    <p:cNvPr id="64" name="Freeform 62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5404" y="2883"/>
                      <a:ext cx="94" cy="227"/>
                    </a:xfrm>
                    <a:custGeom>
                      <a:avLst/>
                      <a:gdLst>
                        <a:gd name="T0" fmla="*/ 0 w 93"/>
                        <a:gd name="T1" fmla="*/ 53 h 228"/>
                        <a:gd name="T2" fmla="*/ 0 w 93"/>
                        <a:gd name="T3" fmla="*/ 188 h 228"/>
                        <a:gd name="T4" fmla="*/ 93 w 93"/>
                        <a:gd name="T5" fmla="*/ 228 h 228"/>
                        <a:gd name="T6" fmla="*/ 93 w 93"/>
                        <a:gd name="T7" fmla="*/ 0 h 228"/>
                        <a:gd name="T8" fmla="*/ 0 w 93"/>
                        <a:gd name="T9" fmla="*/ 53 h 22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93" h="228">
                          <a:moveTo>
                            <a:pt x="0" y="53"/>
                          </a:moveTo>
                          <a:lnTo>
                            <a:pt x="0" y="188"/>
                          </a:lnTo>
                          <a:lnTo>
                            <a:pt x="93" y="228"/>
                          </a:lnTo>
                          <a:lnTo>
                            <a:pt x="93" y="0"/>
                          </a:lnTo>
                          <a:lnTo>
                            <a:pt x="0" y="53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1587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65" name="Freeform 63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5360" y="2856"/>
                      <a:ext cx="94" cy="219"/>
                    </a:xfrm>
                    <a:custGeom>
                      <a:avLst/>
                      <a:gdLst>
                        <a:gd name="T0" fmla="*/ 0 w 92"/>
                        <a:gd name="T1" fmla="*/ 52 h 220"/>
                        <a:gd name="T2" fmla="*/ 0 w 92"/>
                        <a:gd name="T3" fmla="*/ 183 h 220"/>
                        <a:gd name="T4" fmla="*/ 92 w 92"/>
                        <a:gd name="T5" fmla="*/ 220 h 220"/>
                        <a:gd name="T6" fmla="*/ 92 w 92"/>
                        <a:gd name="T7" fmla="*/ 0 h 220"/>
                        <a:gd name="T8" fmla="*/ 0 w 92"/>
                        <a:gd name="T9" fmla="*/ 52 h 22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92" h="220">
                          <a:moveTo>
                            <a:pt x="0" y="52"/>
                          </a:moveTo>
                          <a:lnTo>
                            <a:pt x="0" y="183"/>
                          </a:lnTo>
                          <a:lnTo>
                            <a:pt x="92" y="220"/>
                          </a:lnTo>
                          <a:lnTo>
                            <a:pt x="92" y="0"/>
                          </a:lnTo>
                          <a:lnTo>
                            <a:pt x="0" y="52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1587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66" name="Freeform 64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5316" y="2830"/>
                      <a:ext cx="94" cy="230"/>
                    </a:xfrm>
                    <a:custGeom>
                      <a:avLst/>
                      <a:gdLst>
                        <a:gd name="T0" fmla="*/ 0 w 92"/>
                        <a:gd name="T1" fmla="*/ 52 h 230"/>
                        <a:gd name="T2" fmla="*/ 0 w 92"/>
                        <a:gd name="T3" fmla="*/ 209 h 230"/>
                        <a:gd name="T4" fmla="*/ 92 w 92"/>
                        <a:gd name="T5" fmla="*/ 230 h 230"/>
                        <a:gd name="T6" fmla="*/ 92 w 92"/>
                        <a:gd name="T7" fmla="*/ 0 h 230"/>
                        <a:gd name="T8" fmla="*/ 0 w 92"/>
                        <a:gd name="T9" fmla="*/ 52 h 23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92" h="230">
                          <a:moveTo>
                            <a:pt x="0" y="52"/>
                          </a:moveTo>
                          <a:lnTo>
                            <a:pt x="0" y="209"/>
                          </a:lnTo>
                          <a:lnTo>
                            <a:pt x="92" y="230"/>
                          </a:lnTo>
                          <a:lnTo>
                            <a:pt x="92" y="0"/>
                          </a:lnTo>
                          <a:lnTo>
                            <a:pt x="0" y="52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1587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67" name="Freeform 65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5272" y="2801"/>
                      <a:ext cx="94" cy="235"/>
                    </a:xfrm>
                    <a:custGeom>
                      <a:avLst/>
                      <a:gdLst>
                        <a:gd name="T0" fmla="*/ 0 w 93"/>
                        <a:gd name="T1" fmla="*/ 52 h 236"/>
                        <a:gd name="T2" fmla="*/ 0 w 93"/>
                        <a:gd name="T3" fmla="*/ 212 h 236"/>
                        <a:gd name="T4" fmla="*/ 93 w 93"/>
                        <a:gd name="T5" fmla="*/ 236 h 236"/>
                        <a:gd name="T6" fmla="*/ 93 w 93"/>
                        <a:gd name="T7" fmla="*/ 0 h 236"/>
                        <a:gd name="T8" fmla="*/ 0 w 93"/>
                        <a:gd name="T9" fmla="*/ 52 h 236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93" h="236">
                          <a:moveTo>
                            <a:pt x="0" y="52"/>
                          </a:moveTo>
                          <a:lnTo>
                            <a:pt x="0" y="212"/>
                          </a:lnTo>
                          <a:lnTo>
                            <a:pt x="93" y="236"/>
                          </a:lnTo>
                          <a:lnTo>
                            <a:pt x="93" y="0"/>
                          </a:lnTo>
                          <a:lnTo>
                            <a:pt x="0" y="52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1587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68" name="Freeform 66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5229" y="2774"/>
                      <a:ext cx="88" cy="269"/>
                    </a:xfrm>
                    <a:custGeom>
                      <a:avLst/>
                      <a:gdLst>
                        <a:gd name="T0" fmla="*/ 0 w 91"/>
                        <a:gd name="T1" fmla="*/ 53 h 269"/>
                        <a:gd name="T2" fmla="*/ 0 w 91"/>
                        <a:gd name="T3" fmla="*/ 246 h 269"/>
                        <a:gd name="T4" fmla="*/ 91 w 91"/>
                        <a:gd name="T5" fmla="*/ 269 h 269"/>
                        <a:gd name="T6" fmla="*/ 91 w 91"/>
                        <a:gd name="T7" fmla="*/ 0 h 269"/>
                        <a:gd name="T8" fmla="*/ 0 w 91"/>
                        <a:gd name="T9" fmla="*/ 53 h 26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91" h="269">
                          <a:moveTo>
                            <a:pt x="0" y="53"/>
                          </a:moveTo>
                          <a:lnTo>
                            <a:pt x="0" y="246"/>
                          </a:lnTo>
                          <a:lnTo>
                            <a:pt x="91" y="269"/>
                          </a:lnTo>
                          <a:lnTo>
                            <a:pt x="91" y="0"/>
                          </a:lnTo>
                          <a:lnTo>
                            <a:pt x="0" y="53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1587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69" name="Freeform 67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5185" y="2745"/>
                      <a:ext cx="94" cy="269"/>
                    </a:xfrm>
                    <a:custGeom>
                      <a:avLst/>
                      <a:gdLst>
                        <a:gd name="T0" fmla="*/ 0 w 92"/>
                        <a:gd name="T1" fmla="*/ 54 h 270"/>
                        <a:gd name="T2" fmla="*/ 0 w 92"/>
                        <a:gd name="T3" fmla="*/ 246 h 270"/>
                        <a:gd name="T4" fmla="*/ 92 w 92"/>
                        <a:gd name="T5" fmla="*/ 270 h 270"/>
                        <a:gd name="T6" fmla="*/ 92 w 92"/>
                        <a:gd name="T7" fmla="*/ 0 h 270"/>
                        <a:gd name="T8" fmla="*/ 0 w 92"/>
                        <a:gd name="T9" fmla="*/ 54 h 27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92" h="270">
                          <a:moveTo>
                            <a:pt x="0" y="54"/>
                          </a:moveTo>
                          <a:lnTo>
                            <a:pt x="0" y="246"/>
                          </a:lnTo>
                          <a:lnTo>
                            <a:pt x="92" y="270"/>
                          </a:lnTo>
                          <a:lnTo>
                            <a:pt x="92" y="0"/>
                          </a:lnTo>
                          <a:lnTo>
                            <a:pt x="0" y="54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1587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70" name="Freeform 68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5141" y="2722"/>
                      <a:ext cx="88" cy="269"/>
                    </a:xfrm>
                    <a:custGeom>
                      <a:avLst/>
                      <a:gdLst>
                        <a:gd name="T0" fmla="*/ 0 w 92"/>
                        <a:gd name="T1" fmla="*/ 52 h 269"/>
                        <a:gd name="T2" fmla="*/ 0 w 92"/>
                        <a:gd name="T3" fmla="*/ 244 h 269"/>
                        <a:gd name="T4" fmla="*/ 92 w 92"/>
                        <a:gd name="T5" fmla="*/ 269 h 269"/>
                        <a:gd name="T6" fmla="*/ 92 w 92"/>
                        <a:gd name="T7" fmla="*/ 0 h 269"/>
                        <a:gd name="T8" fmla="*/ 0 w 92"/>
                        <a:gd name="T9" fmla="*/ 52 h 26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92" h="269">
                          <a:moveTo>
                            <a:pt x="0" y="52"/>
                          </a:moveTo>
                          <a:lnTo>
                            <a:pt x="0" y="244"/>
                          </a:lnTo>
                          <a:lnTo>
                            <a:pt x="92" y="269"/>
                          </a:lnTo>
                          <a:lnTo>
                            <a:pt x="92" y="0"/>
                          </a:lnTo>
                          <a:lnTo>
                            <a:pt x="0" y="52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1587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71" name="Freeform 69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5097" y="2693"/>
                      <a:ext cx="88" cy="272"/>
                    </a:xfrm>
                    <a:custGeom>
                      <a:avLst/>
                      <a:gdLst>
                        <a:gd name="T0" fmla="*/ 0 w 91"/>
                        <a:gd name="T1" fmla="*/ 52 h 270"/>
                        <a:gd name="T2" fmla="*/ 0 w 91"/>
                        <a:gd name="T3" fmla="*/ 246 h 270"/>
                        <a:gd name="T4" fmla="*/ 91 w 91"/>
                        <a:gd name="T5" fmla="*/ 270 h 270"/>
                        <a:gd name="T6" fmla="*/ 91 w 91"/>
                        <a:gd name="T7" fmla="*/ 0 h 270"/>
                        <a:gd name="T8" fmla="*/ 0 w 91"/>
                        <a:gd name="T9" fmla="*/ 52 h 27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91" h="270">
                          <a:moveTo>
                            <a:pt x="0" y="52"/>
                          </a:moveTo>
                          <a:lnTo>
                            <a:pt x="0" y="246"/>
                          </a:lnTo>
                          <a:lnTo>
                            <a:pt x="91" y="270"/>
                          </a:lnTo>
                          <a:lnTo>
                            <a:pt x="91" y="0"/>
                          </a:lnTo>
                          <a:lnTo>
                            <a:pt x="0" y="52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1587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72" name="Freeform 70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5053" y="2666"/>
                      <a:ext cx="94" cy="269"/>
                    </a:xfrm>
                    <a:custGeom>
                      <a:avLst/>
                      <a:gdLst>
                        <a:gd name="T0" fmla="*/ 0 w 93"/>
                        <a:gd name="T1" fmla="*/ 52 h 269"/>
                        <a:gd name="T2" fmla="*/ 0 w 93"/>
                        <a:gd name="T3" fmla="*/ 246 h 269"/>
                        <a:gd name="T4" fmla="*/ 93 w 93"/>
                        <a:gd name="T5" fmla="*/ 269 h 269"/>
                        <a:gd name="T6" fmla="*/ 93 w 93"/>
                        <a:gd name="T7" fmla="*/ 0 h 269"/>
                        <a:gd name="T8" fmla="*/ 0 w 93"/>
                        <a:gd name="T9" fmla="*/ 52 h 26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93" h="269">
                          <a:moveTo>
                            <a:pt x="0" y="52"/>
                          </a:moveTo>
                          <a:lnTo>
                            <a:pt x="0" y="246"/>
                          </a:lnTo>
                          <a:lnTo>
                            <a:pt x="93" y="269"/>
                          </a:lnTo>
                          <a:lnTo>
                            <a:pt x="93" y="0"/>
                          </a:lnTo>
                          <a:lnTo>
                            <a:pt x="0" y="52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1587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73" name="Freeform 71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5010" y="2640"/>
                      <a:ext cx="94" cy="269"/>
                    </a:xfrm>
                    <a:custGeom>
                      <a:avLst/>
                      <a:gdLst>
                        <a:gd name="T0" fmla="*/ 0 w 92"/>
                        <a:gd name="T1" fmla="*/ 53 h 269"/>
                        <a:gd name="T2" fmla="*/ 0 w 92"/>
                        <a:gd name="T3" fmla="*/ 245 h 269"/>
                        <a:gd name="T4" fmla="*/ 92 w 92"/>
                        <a:gd name="T5" fmla="*/ 269 h 269"/>
                        <a:gd name="T6" fmla="*/ 92 w 92"/>
                        <a:gd name="T7" fmla="*/ 0 h 269"/>
                        <a:gd name="T8" fmla="*/ 0 w 92"/>
                        <a:gd name="T9" fmla="*/ 53 h 26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92" h="269">
                          <a:moveTo>
                            <a:pt x="0" y="53"/>
                          </a:moveTo>
                          <a:lnTo>
                            <a:pt x="0" y="245"/>
                          </a:lnTo>
                          <a:lnTo>
                            <a:pt x="92" y="269"/>
                          </a:lnTo>
                          <a:lnTo>
                            <a:pt x="92" y="0"/>
                          </a:lnTo>
                          <a:lnTo>
                            <a:pt x="0" y="53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1587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74" name="Freeform 72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4972" y="2616"/>
                      <a:ext cx="88" cy="269"/>
                    </a:xfrm>
                    <a:custGeom>
                      <a:avLst/>
                      <a:gdLst>
                        <a:gd name="T0" fmla="*/ 0 w 91"/>
                        <a:gd name="T1" fmla="*/ 52 h 269"/>
                        <a:gd name="T2" fmla="*/ 0 w 91"/>
                        <a:gd name="T3" fmla="*/ 246 h 269"/>
                        <a:gd name="T4" fmla="*/ 91 w 91"/>
                        <a:gd name="T5" fmla="*/ 269 h 269"/>
                        <a:gd name="T6" fmla="*/ 91 w 91"/>
                        <a:gd name="T7" fmla="*/ 0 h 269"/>
                        <a:gd name="T8" fmla="*/ 0 w 91"/>
                        <a:gd name="T9" fmla="*/ 52 h 26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91" h="269">
                          <a:moveTo>
                            <a:pt x="0" y="52"/>
                          </a:moveTo>
                          <a:lnTo>
                            <a:pt x="0" y="246"/>
                          </a:lnTo>
                          <a:lnTo>
                            <a:pt x="91" y="269"/>
                          </a:lnTo>
                          <a:lnTo>
                            <a:pt x="91" y="0"/>
                          </a:lnTo>
                          <a:lnTo>
                            <a:pt x="0" y="52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1587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75" name="Freeform 73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4922" y="2590"/>
                      <a:ext cx="94" cy="269"/>
                    </a:xfrm>
                    <a:custGeom>
                      <a:avLst/>
                      <a:gdLst>
                        <a:gd name="T0" fmla="*/ 0 w 93"/>
                        <a:gd name="T1" fmla="*/ 53 h 269"/>
                        <a:gd name="T2" fmla="*/ 0 w 93"/>
                        <a:gd name="T3" fmla="*/ 246 h 269"/>
                        <a:gd name="T4" fmla="*/ 93 w 93"/>
                        <a:gd name="T5" fmla="*/ 269 h 269"/>
                        <a:gd name="T6" fmla="*/ 93 w 93"/>
                        <a:gd name="T7" fmla="*/ 0 h 269"/>
                        <a:gd name="T8" fmla="*/ 0 w 93"/>
                        <a:gd name="T9" fmla="*/ 53 h 26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93" h="269">
                          <a:moveTo>
                            <a:pt x="0" y="53"/>
                          </a:moveTo>
                          <a:lnTo>
                            <a:pt x="0" y="246"/>
                          </a:lnTo>
                          <a:lnTo>
                            <a:pt x="93" y="269"/>
                          </a:lnTo>
                          <a:lnTo>
                            <a:pt x="93" y="0"/>
                          </a:lnTo>
                          <a:lnTo>
                            <a:pt x="0" y="53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1587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76" name="Freeform 74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4884" y="2561"/>
                      <a:ext cx="94" cy="269"/>
                    </a:xfrm>
                    <a:custGeom>
                      <a:avLst/>
                      <a:gdLst>
                        <a:gd name="T0" fmla="*/ 0 w 92"/>
                        <a:gd name="T1" fmla="*/ 54 h 270"/>
                        <a:gd name="T2" fmla="*/ 0 w 92"/>
                        <a:gd name="T3" fmla="*/ 246 h 270"/>
                        <a:gd name="T4" fmla="*/ 92 w 92"/>
                        <a:gd name="T5" fmla="*/ 270 h 270"/>
                        <a:gd name="T6" fmla="*/ 92 w 92"/>
                        <a:gd name="T7" fmla="*/ 0 h 270"/>
                        <a:gd name="T8" fmla="*/ 0 w 92"/>
                        <a:gd name="T9" fmla="*/ 54 h 27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92" h="270">
                          <a:moveTo>
                            <a:pt x="0" y="54"/>
                          </a:moveTo>
                          <a:lnTo>
                            <a:pt x="0" y="246"/>
                          </a:lnTo>
                          <a:lnTo>
                            <a:pt x="92" y="270"/>
                          </a:lnTo>
                          <a:lnTo>
                            <a:pt x="92" y="0"/>
                          </a:lnTo>
                          <a:lnTo>
                            <a:pt x="0" y="54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1587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77" name="Freeform 75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4841" y="2531"/>
                      <a:ext cx="88" cy="269"/>
                    </a:xfrm>
                    <a:custGeom>
                      <a:avLst/>
                      <a:gdLst>
                        <a:gd name="T0" fmla="*/ 0 w 91"/>
                        <a:gd name="T1" fmla="*/ 53 h 269"/>
                        <a:gd name="T2" fmla="*/ 0 w 91"/>
                        <a:gd name="T3" fmla="*/ 246 h 269"/>
                        <a:gd name="T4" fmla="*/ 91 w 91"/>
                        <a:gd name="T5" fmla="*/ 269 h 269"/>
                        <a:gd name="T6" fmla="*/ 91 w 91"/>
                        <a:gd name="T7" fmla="*/ 0 h 269"/>
                        <a:gd name="T8" fmla="*/ 0 w 91"/>
                        <a:gd name="T9" fmla="*/ 53 h 26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91" h="269">
                          <a:moveTo>
                            <a:pt x="0" y="53"/>
                          </a:moveTo>
                          <a:lnTo>
                            <a:pt x="0" y="246"/>
                          </a:lnTo>
                          <a:lnTo>
                            <a:pt x="91" y="269"/>
                          </a:lnTo>
                          <a:lnTo>
                            <a:pt x="91" y="0"/>
                          </a:lnTo>
                          <a:lnTo>
                            <a:pt x="0" y="53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1587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78" name="Freeform 76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4797" y="2508"/>
                      <a:ext cx="94" cy="269"/>
                    </a:xfrm>
                    <a:custGeom>
                      <a:avLst/>
                      <a:gdLst>
                        <a:gd name="T0" fmla="*/ 0 w 93"/>
                        <a:gd name="T1" fmla="*/ 52 h 269"/>
                        <a:gd name="T2" fmla="*/ 0 w 93"/>
                        <a:gd name="T3" fmla="*/ 245 h 269"/>
                        <a:gd name="T4" fmla="*/ 93 w 93"/>
                        <a:gd name="T5" fmla="*/ 269 h 269"/>
                        <a:gd name="T6" fmla="*/ 93 w 93"/>
                        <a:gd name="T7" fmla="*/ 0 h 269"/>
                        <a:gd name="T8" fmla="*/ 0 w 93"/>
                        <a:gd name="T9" fmla="*/ 52 h 26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93" h="269">
                          <a:moveTo>
                            <a:pt x="0" y="52"/>
                          </a:moveTo>
                          <a:lnTo>
                            <a:pt x="0" y="245"/>
                          </a:lnTo>
                          <a:lnTo>
                            <a:pt x="93" y="269"/>
                          </a:lnTo>
                          <a:lnTo>
                            <a:pt x="93" y="0"/>
                          </a:lnTo>
                          <a:lnTo>
                            <a:pt x="0" y="52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1587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</p:grpSp>
              <p:sp>
                <p:nvSpPr>
                  <p:cNvPr id="62" name="Freeform 77"/>
                  <p:cNvSpPr>
                    <a:spLocks noChangeAspect="1"/>
                  </p:cNvSpPr>
                  <p:nvPr/>
                </p:nvSpPr>
                <p:spPr bwMode="auto">
                  <a:xfrm>
                    <a:off x="4791" y="2664"/>
                    <a:ext cx="888" cy="525"/>
                  </a:xfrm>
                  <a:custGeom>
                    <a:avLst/>
                    <a:gdLst>
                      <a:gd name="T0" fmla="*/ 0 w 893"/>
                      <a:gd name="T1" fmla="*/ 0 h 525"/>
                      <a:gd name="T2" fmla="*/ 893 w 893"/>
                      <a:gd name="T3" fmla="*/ 416 h 525"/>
                      <a:gd name="T4" fmla="*/ 893 w 893"/>
                      <a:gd name="T5" fmla="*/ 525 h 525"/>
                      <a:gd name="T6" fmla="*/ 0 w 893"/>
                      <a:gd name="T7" fmla="*/ 186 h 525"/>
                      <a:gd name="T8" fmla="*/ 0 w 893"/>
                      <a:gd name="T9" fmla="*/ 0 h 52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893" h="525">
                        <a:moveTo>
                          <a:pt x="0" y="0"/>
                        </a:moveTo>
                        <a:lnTo>
                          <a:pt x="893" y="416"/>
                        </a:lnTo>
                        <a:lnTo>
                          <a:pt x="893" y="525"/>
                        </a:lnTo>
                        <a:lnTo>
                          <a:pt x="0" y="186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2"/>
                      </a:gs>
                      <a:gs pos="100000">
                        <a:schemeClr val="bg2">
                          <a:gamma/>
                          <a:tint val="0"/>
                          <a:invGamma/>
                        </a:schemeClr>
                      </a:gs>
                    </a:gsLst>
                    <a:lin ang="5400000" scaled="1"/>
                  </a:gradFill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US">
                      <a:latin typeface="+mn-lt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63" name="Freeform 78"/>
                  <p:cNvSpPr>
                    <a:spLocks noChangeAspect="1"/>
                  </p:cNvSpPr>
                  <p:nvPr/>
                </p:nvSpPr>
                <p:spPr bwMode="auto">
                  <a:xfrm>
                    <a:off x="4791" y="3120"/>
                    <a:ext cx="857" cy="356"/>
                  </a:xfrm>
                  <a:custGeom>
                    <a:avLst/>
                    <a:gdLst>
                      <a:gd name="T0" fmla="*/ 0 w 855"/>
                      <a:gd name="T1" fmla="*/ 0 h 356"/>
                      <a:gd name="T2" fmla="*/ 855 w 855"/>
                      <a:gd name="T3" fmla="*/ 231 h 356"/>
                      <a:gd name="T4" fmla="*/ 855 w 855"/>
                      <a:gd name="T5" fmla="*/ 356 h 356"/>
                      <a:gd name="T6" fmla="*/ 0 w 855"/>
                      <a:gd name="T7" fmla="*/ 227 h 356"/>
                      <a:gd name="T8" fmla="*/ 0 w 855"/>
                      <a:gd name="T9" fmla="*/ 0 h 35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855" h="356">
                        <a:moveTo>
                          <a:pt x="0" y="0"/>
                        </a:moveTo>
                        <a:lnTo>
                          <a:pt x="855" y="231"/>
                        </a:lnTo>
                        <a:lnTo>
                          <a:pt x="855" y="356"/>
                        </a:lnTo>
                        <a:lnTo>
                          <a:pt x="0" y="227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2"/>
                      </a:gs>
                      <a:gs pos="100000">
                        <a:schemeClr val="bg2">
                          <a:gamma/>
                          <a:tint val="0"/>
                          <a:invGamma/>
                        </a:schemeClr>
                      </a:gs>
                    </a:gsLst>
                    <a:lin ang="5400000" scaled="1"/>
                  </a:gradFill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US">
                      <a:latin typeface="+mn-lt"/>
                      <a:ea typeface="+mn-ea"/>
                      <a:cs typeface="+mn-cs"/>
                    </a:endParaRPr>
                  </a:p>
                </p:txBody>
              </p:sp>
            </p:grpSp>
            <p:grpSp>
              <p:nvGrpSpPr>
                <p:cNvPr id="36" name="Group 79"/>
                <p:cNvGrpSpPr>
                  <a:grpSpLocks noChangeAspect="1"/>
                </p:cNvGrpSpPr>
                <p:nvPr/>
              </p:nvGrpSpPr>
              <p:grpSpPr bwMode="auto">
                <a:xfrm>
                  <a:off x="1726" y="1938"/>
                  <a:ext cx="2512" cy="1861"/>
                  <a:chOff x="1726" y="1938"/>
                  <a:chExt cx="2512" cy="1861"/>
                </a:xfrm>
              </p:grpSpPr>
              <p:grpSp>
                <p:nvGrpSpPr>
                  <p:cNvPr id="37" name="Group 80"/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2736" y="2345"/>
                    <a:ext cx="413" cy="1454"/>
                    <a:chOff x="2736" y="2345"/>
                    <a:chExt cx="413" cy="1454"/>
                  </a:xfrm>
                </p:grpSpPr>
                <p:sp>
                  <p:nvSpPr>
                    <p:cNvPr id="53" name="Freeform 81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764" y="2344"/>
                      <a:ext cx="382" cy="1455"/>
                    </a:xfrm>
                    <a:custGeom>
                      <a:avLst/>
                      <a:gdLst>
                        <a:gd name="T0" fmla="*/ 382 w 382"/>
                        <a:gd name="T1" fmla="*/ 125 h 1454"/>
                        <a:gd name="T2" fmla="*/ 176 w 382"/>
                        <a:gd name="T3" fmla="*/ 0 h 1454"/>
                        <a:gd name="T4" fmla="*/ 152 w 382"/>
                        <a:gd name="T5" fmla="*/ 0 h 1454"/>
                        <a:gd name="T6" fmla="*/ 109 w 382"/>
                        <a:gd name="T7" fmla="*/ 6 h 1454"/>
                        <a:gd name="T8" fmla="*/ 39 w 382"/>
                        <a:gd name="T9" fmla="*/ 79 h 1454"/>
                        <a:gd name="T10" fmla="*/ 0 w 382"/>
                        <a:gd name="T11" fmla="*/ 57 h 1454"/>
                        <a:gd name="T12" fmla="*/ 0 w 382"/>
                        <a:gd name="T13" fmla="*/ 1450 h 1454"/>
                        <a:gd name="T14" fmla="*/ 57 w 382"/>
                        <a:gd name="T15" fmla="*/ 1392 h 1454"/>
                        <a:gd name="T16" fmla="*/ 105 w 382"/>
                        <a:gd name="T17" fmla="*/ 1392 h 1454"/>
                        <a:gd name="T18" fmla="*/ 105 w 382"/>
                        <a:gd name="T19" fmla="*/ 1454 h 1454"/>
                        <a:gd name="T20" fmla="*/ 153 w 382"/>
                        <a:gd name="T21" fmla="*/ 1454 h 1454"/>
                        <a:gd name="T22" fmla="*/ 186 w 382"/>
                        <a:gd name="T23" fmla="*/ 1421 h 1454"/>
                        <a:gd name="T24" fmla="*/ 186 w 382"/>
                        <a:gd name="T25" fmla="*/ 192 h 1454"/>
                        <a:gd name="T26" fmla="*/ 382 w 382"/>
                        <a:gd name="T27" fmla="*/ 125 h 145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</a:cxnLst>
                      <a:rect l="0" t="0" r="r" b="b"/>
                      <a:pathLst>
                        <a:path w="382" h="1454">
                          <a:moveTo>
                            <a:pt x="382" y="125"/>
                          </a:moveTo>
                          <a:lnTo>
                            <a:pt x="176" y="0"/>
                          </a:lnTo>
                          <a:lnTo>
                            <a:pt x="152" y="0"/>
                          </a:lnTo>
                          <a:lnTo>
                            <a:pt x="109" y="6"/>
                          </a:lnTo>
                          <a:lnTo>
                            <a:pt x="39" y="79"/>
                          </a:lnTo>
                          <a:lnTo>
                            <a:pt x="0" y="57"/>
                          </a:lnTo>
                          <a:lnTo>
                            <a:pt x="0" y="1450"/>
                          </a:lnTo>
                          <a:lnTo>
                            <a:pt x="57" y="1392"/>
                          </a:lnTo>
                          <a:lnTo>
                            <a:pt x="105" y="1392"/>
                          </a:lnTo>
                          <a:lnTo>
                            <a:pt x="105" y="1454"/>
                          </a:lnTo>
                          <a:lnTo>
                            <a:pt x="153" y="1454"/>
                          </a:lnTo>
                          <a:lnTo>
                            <a:pt x="186" y="1421"/>
                          </a:lnTo>
                          <a:lnTo>
                            <a:pt x="186" y="192"/>
                          </a:lnTo>
                          <a:lnTo>
                            <a:pt x="382" y="125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54" name="Freeform 82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733" y="2397"/>
                      <a:ext cx="31" cy="1397"/>
                    </a:xfrm>
                    <a:custGeom>
                      <a:avLst/>
                      <a:gdLst>
                        <a:gd name="T0" fmla="*/ 33 w 33"/>
                        <a:gd name="T1" fmla="*/ 0 h 1394"/>
                        <a:gd name="T2" fmla="*/ 33 w 33"/>
                        <a:gd name="T3" fmla="*/ 1394 h 1394"/>
                        <a:gd name="T4" fmla="*/ 0 w 33"/>
                        <a:gd name="T5" fmla="*/ 1394 h 1394"/>
                        <a:gd name="T6" fmla="*/ 0 w 33"/>
                        <a:gd name="T7" fmla="*/ 10 h 1394"/>
                        <a:gd name="T8" fmla="*/ 33 w 33"/>
                        <a:gd name="T9" fmla="*/ 0 h 139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33" h="1394">
                          <a:moveTo>
                            <a:pt x="33" y="0"/>
                          </a:moveTo>
                          <a:lnTo>
                            <a:pt x="33" y="1394"/>
                          </a:lnTo>
                          <a:lnTo>
                            <a:pt x="0" y="1394"/>
                          </a:lnTo>
                          <a:lnTo>
                            <a:pt x="0" y="10"/>
                          </a:lnTo>
                          <a:lnTo>
                            <a:pt x="33" y="0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55" name="Freeform 83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870" y="2344"/>
                      <a:ext cx="44" cy="1455"/>
                    </a:xfrm>
                    <a:custGeom>
                      <a:avLst/>
                      <a:gdLst>
                        <a:gd name="T0" fmla="*/ 0 w 47"/>
                        <a:gd name="T1" fmla="*/ 6 h 1454"/>
                        <a:gd name="T2" fmla="*/ 47 w 47"/>
                        <a:gd name="T3" fmla="*/ 0 h 1454"/>
                        <a:gd name="T4" fmla="*/ 47 w 47"/>
                        <a:gd name="T5" fmla="*/ 1454 h 1454"/>
                        <a:gd name="T6" fmla="*/ 0 w 47"/>
                        <a:gd name="T7" fmla="*/ 1454 h 1454"/>
                        <a:gd name="T8" fmla="*/ 0 w 47"/>
                        <a:gd name="T9" fmla="*/ 6 h 145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47" h="1454">
                          <a:moveTo>
                            <a:pt x="0" y="6"/>
                          </a:moveTo>
                          <a:lnTo>
                            <a:pt x="47" y="0"/>
                          </a:lnTo>
                          <a:lnTo>
                            <a:pt x="47" y="1454"/>
                          </a:lnTo>
                          <a:lnTo>
                            <a:pt x="0" y="1454"/>
                          </a:lnTo>
                          <a:lnTo>
                            <a:pt x="0" y="6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56" name="Freeform 84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801" y="2381"/>
                      <a:ext cx="69" cy="1373"/>
                    </a:xfrm>
                    <a:custGeom>
                      <a:avLst/>
                      <a:gdLst>
                        <a:gd name="T0" fmla="*/ 0 w 66"/>
                        <a:gd name="T1" fmla="*/ 1374 h 1374"/>
                        <a:gd name="T2" fmla="*/ 0 w 66"/>
                        <a:gd name="T3" fmla="*/ 67 h 1374"/>
                        <a:gd name="T4" fmla="*/ 66 w 66"/>
                        <a:gd name="T5" fmla="*/ 0 h 1374"/>
                        <a:gd name="T6" fmla="*/ 66 w 66"/>
                        <a:gd name="T7" fmla="*/ 1374 h 1374"/>
                        <a:gd name="T8" fmla="*/ 0 w 66"/>
                        <a:gd name="T9" fmla="*/ 1374 h 137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66" h="1374">
                          <a:moveTo>
                            <a:pt x="0" y="1374"/>
                          </a:moveTo>
                          <a:lnTo>
                            <a:pt x="0" y="67"/>
                          </a:lnTo>
                          <a:lnTo>
                            <a:pt x="66" y="0"/>
                          </a:lnTo>
                          <a:lnTo>
                            <a:pt x="66" y="1374"/>
                          </a:lnTo>
                          <a:lnTo>
                            <a:pt x="0" y="1374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</p:grpSp>
              <p:grpSp>
                <p:nvGrpSpPr>
                  <p:cNvPr id="38" name="Group 85"/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3713" y="1938"/>
                    <a:ext cx="525" cy="1854"/>
                    <a:chOff x="3713" y="1938"/>
                    <a:chExt cx="525" cy="1854"/>
                  </a:xfrm>
                </p:grpSpPr>
                <p:sp>
                  <p:nvSpPr>
                    <p:cNvPr id="49" name="Freeform 86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3746" y="1937"/>
                      <a:ext cx="488" cy="1854"/>
                    </a:xfrm>
                    <a:custGeom>
                      <a:avLst/>
                      <a:gdLst>
                        <a:gd name="T0" fmla="*/ 487 w 487"/>
                        <a:gd name="T1" fmla="*/ 157 h 1854"/>
                        <a:gd name="T2" fmla="*/ 225 w 487"/>
                        <a:gd name="T3" fmla="*/ 0 h 1854"/>
                        <a:gd name="T4" fmla="*/ 193 w 487"/>
                        <a:gd name="T5" fmla="*/ 0 h 1854"/>
                        <a:gd name="T6" fmla="*/ 140 w 487"/>
                        <a:gd name="T7" fmla="*/ 7 h 1854"/>
                        <a:gd name="T8" fmla="*/ 49 w 487"/>
                        <a:gd name="T9" fmla="*/ 99 h 1854"/>
                        <a:gd name="T10" fmla="*/ 0 w 487"/>
                        <a:gd name="T11" fmla="*/ 71 h 1854"/>
                        <a:gd name="T12" fmla="*/ 0 w 487"/>
                        <a:gd name="T13" fmla="*/ 1848 h 1854"/>
                        <a:gd name="T14" fmla="*/ 73 w 487"/>
                        <a:gd name="T15" fmla="*/ 1775 h 1854"/>
                        <a:gd name="T16" fmla="*/ 134 w 487"/>
                        <a:gd name="T17" fmla="*/ 1775 h 1854"/>
                        <a:gd name="T18" fmla="*/ 134 w 487"/>
                        <a:gd name="T19" fmla="*/ 1854 h 1854"/>
                        <a:gd name="T20" fmla="*/ 195 w 487"/>
                        <a:gd name="T21" fmla="*/ 1854 h 1854"/>
                        <a:gd name="T22" fmla="*/ 237 w 487"/>
                        <a:gd name="T23" fmla="*/ 1812 h 1854"/>
                        <a:gd name="T24" fmla="*/ 237 w 487"/>
                        <a:gd name="T25" fmla="*/ 243 h 1854"/>
                        <a:gd name="T26" fmla="*/ 487 w 487"/>
                        <a:gd name="T27" fmla="*/ 157 h 185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</a:cxnLst>
                      <a:rect l="0" t="0" r="r" b="b"/>
                      <a:pathLst>
                        <a:path w="487" h="1854">
                          <a:moveTo>
                            <a:pt x="487" y="157"/>
                          </a:moveTo>
                          <a:lnTo>
                            <a:pt x="225" y="0"/>
                          </a:lnTo>
                          <a:lnTo>
                            <a:pt x="193" y="0"/>
                          </a:lnTo>
                          <a:lnTo>
                            <a:pt x="140" y="7"/>
                          </a:lnTo>
                          <a:lnTo>
                            <a:pt x="49" y="99"/>
                          </a:lnTo>
                          <a:lnTo>
                            <a:pt x="0" y="71"/>
                          </a:lnTo>
                          <a:lnTo>
                            <a:pt x="0" y="1848"/>
                          </a:lnTo>
                          <a:lnTo>
                            <a:pt x="73" y="1775"/>
                          </a:lnTo>
                          <a:lnTo>
                            <a:pt x="134" y="1775"/>
                          </a:lnTo>
                          <a:lnTo>
                            <a:pt x="134" y="1854"/>
                          </a:lnTo>
                          <a:lnTo>
                            <a:pt x="195" y="1854"/>
                          </a:lnTo>
                          <a:lnTo>
                            <a:pt x="237" y="1812"/>
                          </a:lnTo>
                          <a:lnTo>
                            <a:pt x="237" y="243"/>
                          </a:lnTo>
                          <a:lnTo>
                            <a:pt x="487" y="157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50" name="Freeform 87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3708" y="2006"/>
                      <a:ext cx="38" cy="1780"/>
                    </a:xfrm>
                    <a:custGeom>
                      <a:avLst/>
                      <a:gdLst>
                        <a:gd name="T0" fmla="*/ 39 w 39"/>
                        <a:gd name="T1" fmla="*/ 0 h 1780"/>
                        <a:gd name="T2" fmla="*/ 39 w 39"/>
                        <a:gd name="T3" fmla="*/ 1780 h 1780"/>
                        <a:gd name="T4" fmla="*/ 0 w 39"/>
                        <a:gd name="T5" fmla="*/ 1780 h 1780"/>
                        <a:gd name="T6" fmla="*/ 0 w 39"/>
                        <a:gd name="T7" fmla="*/ 13 h 1780"/>
                        <a:gd name="T8" fmla="*/ 39 w 39"/>
                        <a:gd name="T9" fmla="*/ 0 h 178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39" h="1780">
                          <a:moveTo>
                            <a:pt x="39" y="0"/>
                          </a:moveTo>
                          <a:lnTo>
                            <a:pt x="39" y="1780"/>
                          </a:lnTo>
                          <a:lnTo>
                            <a:pt x="0" y="1780"/>
                          </a:lnTo>
                          <a:lnTo>
                            <a:pt x="0" y="13"/>
                          </a:lnTo>
                          <a:lnTo>
                            <a:pt x="39" y="0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51" name="Freeform 88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3877" y="1937"/>
                      <a:ext cx="63" cy="1854"/>
                    </a:xfrm>
                    <a:custGeom>
                      <a:avLst/>
                      <a:gdLst>
                        <a:gd name="T0" fmla="*/ 0 w 59"/>
                        <a:gd name="T1" fmla="*/ 7 h 1854"/>
                        <a:gd name="T2" fmla="*/ 59 w 59"/>
                        <a:gd name="T3" fmla="*/ 0 h 1854"/>
                        <a:gd name="T4" fmla="*/ 59 w 59"/>
                        <a:gd name="T5" fmla="*/ 1854 h 1854"/>
                        <a:gd name="T6" fmla="*/ 0 w 59"/>
                        <a:gd name="T7" fmla="*/ 1854 h 1854"/>
                        <a:gd name="T8" fmla="*/ 0 w 59"/>
                        <a:gd name="T9" fmla="*/ 7 h 185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59" h="1854">
                          <a:moveTo>
                            <a:pt x="0" y="7"/>
                          </a:moveTo>
                          <a:lnTo>
                            <a:pt x="59" y="0"/>
                          </a:lnTo>
                          <a:lnTo>
                            <a:pt x="59" y="1854"/>
                          </a:lnTo>
                          <a:lnTo>
                            <a:pt x="0" y="1854"/>
                          </a:lnTo>
                          <a:lnTo>
                            <a:pt x="0" y="7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52" name="Freeform 89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3796" y="1982"/>
                      <a:ext cx="81" cy="1751"/>
                    </a:xfrm>
                    <a:custGeom>
                      <a:avLst/>
                      <a:gdLst>
                        <a:gd name="T0" fmla="*/ 0 w 85"/>
                        <a:gd name="T1" fmla="*/ 1752 h 1752"/>
                        <a:gd name="T2" fmla="*/ 0 w 85"/>
                        <a:gd name="T3" fmla="*/ 85 h 1752"/>
                        <a:gd name="T4" fmla="*/ 85 w 85"/>
                        <a:gd name="T5" fmla="*/ 0 h 1752"/>
                        <a:gd name="T6" fmla="*/ 85 w 85"/>
                        <a:gd name="T7" fmla="*/ 1752 h 1752"/>
                        <a:gd name="T8" fmla="*/ 0 w 85"/>
                        <a:gd name="T9" fmla="*/ 1752 h 1752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85" h="1752">
                          <a:moveTo>
                            <a:pt x="0" y="1752"/>
                          </a:moveTo>
                          <a:lnTo>
                            <a:pt x="0" y="85"/>
                          </a:lnTo>
                          <a:lnTo>
                            <a:pt x="85" y="0"/>
                          </a:lnTo>
                          <a:lnTo>
                            <a:pt x="85" y="1752"/>
                          </a:lnTo>
                          <a:lnTo>
                            <a:pt x="0" y="1752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</p:grpSp>
              <p:grpSp>
                <p:nvGrpSpPr>
                  <p:cNvPr id="39" name="Group 90"/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2136" y="2605"/>
                    <a:ext cx="327" cy="1167"/>
                    <a:chOff x="2136" y="2605"/>
                    <a:chExt cx="327" cy="1167"/>
                  </a:xfrm>
                </p:grpSpPr>
                <p:sp>
                  <p:nvSpPr>
                    <p:cNvPr id="45" name="Freeform 91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57" y="2605"/>
                      <a:ext cx="307" cy="1167"/>
                    </a:xfrm>
                    <a:custGeom>
                      <a:avLst/>
                      <a:gdLst>
                        <a:gd name="T0" fmla="*/ 304 w 304"/>
                        <a:gd name="T1" fmla="*/ 101 h 1167"/>
                        <a:gd name="T2" fmla="*/ 141 w 304"/>
                        <a:gd name="T3" fmla="*/ 0 h 1167"/>
                        <a:gd name="T4" fmla="*/ 121 w 304"/>
                        <a:gd name="T5" fmla="*/ 0 h 1167"/>
                        <a:gd name="T6" fmla="*/ 88 w 304"/>
                        <a:gd name="T7" fmla="*/ 5 h 1167"/>
                        <a:gd name="T8" fmla="*/ 31 w 304"/>
                        <a:gd name="T9" fmla="*/ 64 h 1167"/>
                        <a:gd name="T10" fmla="*/ 0 w 304"/>
                        <a:gd name="T11" fmla="*/ 45 h 1167"/>
                        <a:gd name="T12" fmla="*/ 0 w 304"/>
                        <a:gd name="T13" fmla="*/ 1164 h 1167"/>
                        <a:gd name="T14" fmla="*/ 46 w 304"/>
                        <a:gd name="T15" fmla="*/ 1117 h 1167"/>
                        <a:gd name="T16" fmla="*/ 83 w 304"/>
                        <a:gd name="T17" fmla="*/ 1117 h 1167"/>
                        <a:gd name="T18" fmla="*/ 83 w 304"/>
                        <a:gd name="T19" fmla="*/ 1167 h 1167"/>
                        <a:gd name="T20" fmla="*/ 122 w 304"/>
                        <a:gd name="T21" fmla="*/ 1167 h 1167"/>
                        <a:gd name="T22" fmla="*/ 149 w 304"/>
                        <a:gd name="T23" fmla="*/ 1140 h 1167"/>
                        <a:gd name="T24" fmla="*/ 149 w 304"/>
                        <a:gd name="T25" fmla="*/ 154 h 1167"/>
                        <a:gd name="T26" fmla="*/ 304 w 304"/>
                        <a:gd name="T27" fmla="*/ 101 h 116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</a:cxnLst>
                      <a:rect l="0" t="0" r="r" b="b"/>
                      <a:pathLst>
                        <a:path w="304" h="1167">
                          <a:moveTo>
                            <a:pt x="304" y="101"/>
                          </a:moveTo>
                          <a:lnTo>
                            <a:pt x="141" y="0"/>
                          </a:lnTo>
                          <a:lnTo>
                            <a:pt x="121" y="0"/>
                          </a:lnTo>
                          <a:lnTo>
                            <a:pt x="88" y="5"/>
                          </a:lnTo>
                          <a:lnTo>
                            <a:pt x="31" y="64"/>
                          </a:lnTo>
                          <a:lnTo>
                            <a:pt x="0" y="45"/>
                          </a:lnTo>
                          <a:lnTo>
                            <a:pt x="0" y="1164"/>
                          </a:lnTo>
                          <a:lnTo>
                            <a:pt x="46" y="1117"/>
                          </a:lnTo>
                          <a:lnTo>
                            <a:pt x="83" y="1117"/>
                          </a:lnTo>
                          <a:lnTo>
                            <a:pt x="83" y="1167"/>
                          </a:lnTo>
                          <a:lnTo>
                            <a:pt x="122" y="1167"/>
                          </a:lnTo>
                          <a:lnTo>
                            <a:pt x="149" y="1140"/>
                          </a:lnTo>
                          <a:lnTo>
                            <a:pt x="149" y="154"/>
                          </a:lnTo>
                          <a:lnTo>
                            <a:pt x="304" y="101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46" name="Freeform 92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32" y="2648"/>
                      <a:ext cx="25" cy="1120"/>
                    </a:xfrm>
                    <a:custGeom>
                      <a:avLst/>
                      <a:gdLst>
                        <a:gd name="T0" fmla="*/ 25 w 25"/>
                        <a:gd name="T1" fmla="*/ 0 h 1121"/>
                        <a:gd name="T2" fmla="*/ 25 w 25"/>
                        <a:gd name="T3" fmla="*/ 1121 h 1121"/>
                        <a:gd name="T4" fmla="*/ 0 w 25"/>
                        <a:gd name="T5" fmla="*/ 1121 h 1121"/>
                        <a:gd name="T6" fmla="*/ 0 w 25"/>
                        <a:gd name="T7" fmla="*/ 9 h 1121"/>
                        <a:gd name="T8" fmla="*/ 25 w 25"/>
                        <a:gd name="T9" fmla="*/ 0 h 112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25" h="1121">
                          <a:moveTo>
                            <a:pt x="25" y="0"/>
                          </a:moveTo>
                          <a:lnTo>
                            <a:pt x="25" y="1121"/>
                          </a:lnTo>
                          <a:lnTo>
                            <a:pt x="0" y="1121"/>
                          </a:lnTo>
                          <a:lnTo>
                            <a:pt x="0" y="9"/>
                          </a:lnTo>
                          <a:lnTo>
                            <a:pt x="25" y="0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47" name="Freeform 93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238" y="2605"/>
                      <a:ext cx="38" cy="1165"/>
                    </a:xfrm>
                    <a:custGeom>
                      <a:avLst/>
                      <a:gdLst>
                        <a:gd name="T0" fmla="*/ 0 w 39"/>
                        <a:gd name="T1" fmla="*/ 9 h 1165"/>
                        <a:gd name="T2" fmla="*/ 39 w 39"/>
                        <a:gd name="T3" fmla="*/ 0 h 1165"/>
                        <a:gd name="T4" fmla="*/ 39 w 39"/>
                        <a:gd name="T5" fmla="*/ 1165 h 1165"/>
                        <a:gd name="T6" fmla="*/ 0 w 39"/>
                        <a:gd name="T7" fmla="*/ 1165 h 1165"/>
                        <a:gd name="T8" fmla="*/ 0 w 39"/>
                        <a:gd name="T9" fmla="*/ 9 h 1165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39" h="1165">
                          <a:moveTo>
                            <a:pt x="0" y="9"/>
                          </a:moveTo>
                          <a:lnTo>
                            <a:pt x="39" y="0"/>
                          </a:lnTo>
                          <a:lnTo>
                            <a:pt x="39" y="1165"/>
                          </a:lnTo>
                          <a:lnTo>
                            <a:pt x="0" y="1165"/>
                          </a:lnTo>
                          <a:lnTo>
                            <a:pt x="0" y="9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48" name="Freeform 94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88" y="2634"/>
                      <a:ext cx="50" cy="1104"/>
                    </a:xfrm>
                    <a:custGeom>
                      <a:avLst/>
                      <a:gdLst>
                        <a:gd name="T0" fmla="*/ 0 w 52"/>
                        <a:gd name="T1" fmla="*/ 1104 h 1104"/>
                        <a:gd name="T2" fmla="*/ 0 w 52"/>
                        <a:gd name="T3" fmla="*/ 50 h 1104"/>
                        <a:gd name="T4" fmla="*/ 52 w 52"/>
                        <a:gd name="T5" fmla="*/ 0 h 1104"/>
                        <a:gd name="T6" fmla="*/ 52 w 52"/>
                        <a:gd name="T7" fmla="*/ 1104 h 1104"/>
                        <a:gd name="T8" fmla="*/ 0 w 52"/>
                        <a:gd name="T9" fmla="*/ 1104 h 110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52" h="1104">
                          <a:moveTo>
                            <a:pt x="0" y="1104"/>
                          </a:moveTo>
                          <a:lnTo>
                            <a:pt x="0" y="50"/>
                          </a:lnTo>
                          <a:lnTo>
                            <a:pt x="52" y="0"/>
                          </a:lnTo>
                          <a:lnTo>
                            <a:pt x="52" y="1104"/>
                          </a:lnTo>
                          <a:lnTo>
                            <a:pt x="0" y="1104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</p:grpSp>
              <p:grpSp>
                <p:nvGrpSpPr>
                  <p:cNvPr id="40" name="Group 95"/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1726" y="2783"/>
                    <a:ext cx="287" cy="956"/>
                    <a:chOff x="1726" y="2783"/>
                    <a:chExt cx="287" cy="956"/>
                  </a:xfrm>
                </p:grpSpPr>
                <p:sp>
                  <p:nvSpPr>
                    <p:cNvPr id="41" name="Freeform 96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1751" y="2782"/>
                      <a:ext cx="269" cy="951"/>
                    </a:xfrm>
                    <a:custGeom>
                      <a:avLst/>
                      <a:gdLst>
                        <a:gd name="T0" fmla="*/ 266 w 266"/>
                        <a:gd name="T1" fmla="*/ 75 h 954"/>
                        <a:gd name="T2" fmla="*/ 122 w 266"/>
                        <a:gd name="T3" fmla="*/ 0 h 954"/>
                        <a:gd name="T4" fmla="*/ 105 w 266"/>
                        <a:gd name="T5" fmla="*/ 0 h 954"/>
                        <a:gd name="T6" fmla="*/ 76 w 266"/>
                        <a:gd name="T7" fmla="*/ 2 h 954"/>
                        <a:gd name="T8" fmla="*/ 28 w 266"/>
                        <a:gd name="T9" fmla="*/ 51 h 954"/>
                        <a:gd name="T10" fmla="*/ 0 w 266"/>
                        <a:gd name="T11" fmla="*/ 36 h 954"/>
                        <a:gd name="T12" fmla="*/ 0 w 266"/>
                        <a:gd name="T13" fmla="*/ 952 h 954"/>
                        <a:gd name="T14" fmla="*/ 40 w 266"/>
                        <a:gd name="T15" fmla="*/ 914 h 954"/>
                        <a:gd name="T16" fmla="*/ 74 w 266"/>
                        <a:gd name="T17" fmla="*/ 914 h 954"/>
                        <a:gd name="T18" fmla="*/ 74 w 266"/>
                        <a:gd name="T19" fmla="*/ 954 h 954"/>
                        <a:gd name="T20" fmla="*/ 107 w 266"/>
                        <a:gd name="T21" fmla="*/ 954 h 954"/>
                        <a:gd name="T22" fmla="*/ 131 w 266"/>
                        <a:gd name="T23" fmla="*/ 934 h 954"/>
                        <a:gd name="T24" fmla="*/ 131 w 266"/>
                        <a:gd name="T25" fmla="*/ 124 h 954"/>
                        <a:gd name="T26" fmla="*/ 266 w 266"/>
                        <a:gd name="T27" fmla="*/ 75 h 95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</a:cxnLst>
                      <a:rect l="0" t="0" r="r" b="b"/>
                      <a:pathLst>
                        <a:path w="266" h="954">
                          <a:moveTo>
                            <a:pt x="266" y="75"/>
                          </a:moveTo>
                          <a:lnTo>
                            <a:pt x="122" y="0"/>
                          </a:lnTo>
                          <a:lnTo>
                            <a:pt x="105" y="0"/>
                          </a:lnTo>
                          <a:lnTo>
                            <a:pt x="76" y="2"/>
                          </a:lnTo>
                          <a:lnTo>
                            <a:pt x="28" y="51"/>
                          </a:lnTo>
                          <a:lnTo>
                            <a:pt x="0" y="36"/>
                          </a:lnTo>
                          <a:lnTo>
                            <a:pt x="0" y="952"/>
                          </a:lnTo>
                          <a:lnTo>
                            <a:pt x="40" y="914"/>
                          </a:lnTo>
                          <a:lnTo>
                            <a:pt x="74" y="914"/>
                          </a:lnTo>
                          <a:lnTo>
                            <a:pt x="74" y="954"/>
                          </a:lnTo>
                          <a:lnTo>
                            <a:pt x="107" y="954"/>
                          </a:lnTo>
                          <a:lnTo>
                            <a:pt x="131" y="934"/>
                          </a:lnTo>
                          <a:lnTo>
                            <a:pt x="131" y="124"/>
                          </a:lnTo>
                          <a:lnTo>
                            <a:pt x="266" y="75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42" name="Freeform 97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1725" y="2819"/>
                      <a:ext cx="25" cy="914"/>
                    </a:xfrm>
                    <a:custGeom>
                      <a:avLst/>
                      <a:gdLst>
                        <a:gd name="T0" fmla="*/ 23 w 23"/>
                        <a:gd name="T1" fmla="*/ 0 h 916"/>
                        <a:gd name="T2" fmla="*/ 23 w 23"/>
                        <a:gd name="T3" fmla="*/ 916 h 916"/>
                        <a:gd name="T4" fmla="*/ 0 w 23"/>
                        <a:gd name="T5" fmla="*/ 916 h 916"/>
                        <a:gd name="T6" fmla="*/ 0 w 23"/>
                        <a:gd name="T7" fmla="*/ 6 h 916"/>
                        <a:gd name="T8" fmla="*/ 23 w 23"/>
                        <a:gd name="T9" fmla="*/ 0 h 916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23" h="916">
                          <a:moveTo>
                            <a:pt x="23" y="0"/>
                          </a:moveTo>
                          <a:lnTo>
                            <a:pt x="23" y="916"/>
                          </a:lnTo>
                          <a:lnTo>
                            <a:pt x="0" y="916"/>
                          </a:lnTo>
                          <a:lnTo>
                            <a:pt x="0" y="6"/>
                          </a:lnTo>
                          <a:lnTo>
                            <a:pt x="23" y="0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43" name="Freeform 98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1826" y="2782"/>
                      <a:ext cx="25" cy="956"/>
                    </a:xfrm>
                    <a:custGeom>
                      <a:avLst/>
                      <a:gdLst>
                        <a:gd name="T0" fmla="*/ 0 w 32"/>
                        <a:gd name="T1" fmla="*/ 3 h 956"/>
                        <a:gd name="T2" fmla="*/ 32 w 32"/>
                        <a:gd name="T3" fmla="*/ 0 h 956"/>
                        <a:gd name="T4" fmla="*/ 32 w 32"/>
                        <a:gd name="T5" fmla="*/ 956 h 956"/>
                        <a:gd name="T6" fmla="*/ 0 w 32"/>
                        <a:gd name="T7" fmla="*/ 956 h 956"/>
                        <a:gd name="T8" fmla="*/ 0 w 32"/>
                        <a:gd name="T9" fmla="*/ 3 h 956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32" h="956">
                          <a:moveTo>
                            <a:pt x="0" y="3"/>
                          </a:moveTo>
                          <a:lnTo>
                            <a:pt x="32" y="0"/>
                          </a:lnTo>
                          <a:lnTo>
                            <a:pt x="32" y="956"/>
                          </a:lnTo>
                          <a:lnTo>
                            <a:pt x="0" y="956"/>
                          </a:lnTo>
                          <a:lnTo>
                            <a:pt x="0" y="3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44" name="Freeform 99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1776" y="2803"/>
                      <a:ext cx="50" cy="903"/>
                    </a:xfrm>
                    <a:custGeom>
                      <a:avLst/>
                      <a:gdLst>
                        <a:gd name="T0" fmla="*/ 0 w 46"/>
                        <a:gd name="T1" fmla="*/ 903 h 903"/>
                        <a:gd name="T2" fmla="*/ 0 w 46"/>
                        <a:gd name="T3" fmla="*/ 47 h 903"/>
                        <a:gd name="T4" fmla="*/ 46 w 46"/>
                        <a:gd name="T5" fmla="*/ 0 h 903"/>
                        <a:gd name="T6" fmla="*/ 46 w 46"/>
                        <a:gd name="T7" fmla="*/ 903 h 903"/>
                        <a:gd name="T8" fmla="*/ 0 w 46"/>
                        <a:gd name="T9" fmla="*/ 903 h 903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46" h="903">
                          <a:moveTo>
                            <a:pt x="0" y="903"/>
                          </a:moveTo>
                          <a:lnTo>
                            <a:pt x="0" y="47"/>
                          </a:lnTo>
                          <a:lnTo>
                            <a:pt x="46" y="0"/>
                          </a:lnTo>
                          <a:lnTo>
                            <a:pt x="46" y="903"/>
                          </a:lnTo>
                          <a:lnTo>
                            <a:pt x="0" y="903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</p:grpSp>
            </p:grpSp>
          </p:grpSp>
          <p:graphicFrame>
            <p:nvGraphicFramePr>
              <p:cNvPr id="22" name="Object 100"/>
              <p:cNvGraphicFramePr>
                <a:graphicFrameLocks noChangeAspect="1"/>
              </p:cNvGraphicFramePr>
              <p:nvPr/>
            </p:nvGraphicFramePr>
            <p:xfrm>
              <a:off x="2256" y="2592"/>
              <a:ext cx="624" cy="521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34977" name="ClipArt" r:id="rId5" imgW="4863830" imgH="4053191" progId="">
                      <p:embed/>
                    </p:oleObj>
                  </mc:Choice>
                  <mc:Fallback>
                    <p:oleObj name="ClipArt" r:id="rId5" imgW="4863830" imgH="4053191" progId="">
                      <p:embed/>
                      <p:pic>
                        <p:nvPicPr>
                          <p:cNvPr id="0" name="Picture 31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6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2256" y="2592"/>
                            <a:ext cx="624" cy="521"/>
                          </a:xfrm>
                          <a:prstGeom prst="rect">
                            <a:avLst/>
                          </a:prstGeom>
                          <a:noFill/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0000"/>
                                </a:solidFill>
                              </a14:hiddenFill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8099" dir="2700000" algn="ctr" rotWithShape="0">
                                    <a:srgbClr val="000000">
                                      <a:alpha val="74997"/>
                                    </a:srgbClr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graphicFrame>
            <p:nvGraphicFramePr>
              <p:cNvPr id="23" name="Object 101"/>
              <p:cNvGraphicFramePr>
                <a:graphicFrameLocks noChangeAspect="1"/>
              </p:cNvGraphicFramePr>
              <p:nvPr/>
            </p:nvGraphicFramePr>
            <p:xfrm>
              <a:off x="4128" y="1776"/>
              <a:ext cx="625" cy="768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34978" name="ClipArt" r:id="rId7" imgW="3218298" imgH="3953722" progId="">
                      <p:embed/>
                    </p:oleObj>
                  </mc:Choice>
                  <mc:Fallback>
                    <p:oleObj name="ClipArt" r:id="rId7" imgW="3218298" imgH="3953722" progId="">
                      <p:embed/>
                      <p:pic>
                        <p:nvPicPr>
                          <p:cNvPr id="0" name="Picture 32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8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4128" y="1776"/>
                            <a:ext cx="625" cy="768"/>
                          </a:xfrm>
                          <a:prstGeom prst="rect">
                            <a:avLst/>
                          </a:prstGeom>
                          <a:noFill/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8099" dir="2700000" algn="ctr" rotWithShape="0">
                                    <a:srgbClr val="000000">
                                      <a:alpha val="74997"/>
                                    </a:srgbClr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graphicFrame>
            <p:nvGraphicFramePr>
              <p:cNvPr id="24" name="Object 102"/>
              <p:cNvGraphicFramePr>
                <a:graphicFrameLocks noChangeAspect="1"/>
              </p:cNvGraphicFramePr>
              <p:nvPr/>
            </p:nvGraphicFramePr>
            <p:xfrm>
              <a:off x="1872" y="3408"/>
              <a:ext cx="240" cy="191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34979" name="ClipArt" r:id="rId9" imgW="4603467" imgH="3653898" progId="">
                      <p:embed/>
                    </p:oleObj>
                  </mc:Choice>
                  <mc:Fallback>
                    <p:oleObj name="ClipArt" r:id="rId9" imgW="4603467" imgH="3653898" progId="">
                      <p:embed/>
                      <p:pic>
                        <p:nvPicPr>
                          <p:cNvPr id="0" name="Picture 33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10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1872" y="3408"/>
                            <a:ext cx="240" cy="191"/>
                          </a:xfrm>
                          <a:prstGeom prst="rect">
                            <a:avLst/>
                          </a:prstGeom>
                          <a:noFill/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8099" dir="2700000" algn="ctr" rotWithShape="0">
                                    <a:srgbClr val="000000">
                                      <a:alpha val="74997"/>
                                    </a:srgbClr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graphicFrame>
            <p:nvGraphicFramePr>
              <p:cNvPr id="25" name="Object 103"/>
              <p:cNvGraphicFramePr>
                <a:graphicFrameLocks noChangeAspect="1"/>
              </p:cNvGraphicFramePr>
              <p:nvPr/>
            </p:nvGraphicFramePr>
            <p:xfrm>
              <a:off x="4224" y="3120"/>
              <a:ext cx="540" cy="442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34980" name="ClipArt" r:id="rId11" imgW="2303837" imgH="1883251" progId="">
                      <p:embed/>
                    </p:oleObj>
                  </mc:Choice>
                  <mc:Fallback>
                    <p:oleObj name="ClipArt" r:id="rId11" imgW="2303837" imgH="1883251" progId="">
                      <p:embed/>
                      <p:pic>
                        <p:nvPicPr>
                          <p:cNvPr id="0" name="Picture 34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12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4224" y="3120"/>
                            <a:ext cx="540" cy="442"/>
                          </a:xfrm>
                          <a:prstGeom prst="rect">
                            <a:avLst/>
                          </a:prstGeom>
                          <a:noFill/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8099" dir="2700000" algn="ctr" rotWithShape="0">
                                    <a:srgbClr val="000000">
                                      <a:alpha val="74997"/>
                                    </a:srgbClr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graphicFrame>
            <p:nvGraphicFramePr>
              <p:cNvPr id="27" name="Object 104"/>
              <p:cNvGraphicFramePr>
                <a:graphicFrameLocks noChangeAspect="1"/>
              </p:cNvGraphicFramePr>
              <p:nvPr/>
            </p:nvGraphicFramePr>
            <p:xfrm>
              <a:off x="2880" y="2784"/>
              <a:ext cx="882" cy="832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34981" name="ClipArt" r:id="rId13" imgW="3224633" imgH="3040461" progId="">
                      <p:embed/>
                    </p:oleObj>
                  </mc:Choice>
                  <mc:Fallback>
                    <p:oleObj name="ClipArt" r:id="rId13" imgW="3224633" imgH="3040461" progId="">
                      <p:embed/>
                      <p:pic>
                        <p:nvPicPr>
                          <p:cNvPr id="0" name="Picture 35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14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2880" y="2784"/>
                            <a:ext cx="882" cy="832"/>
                          </a:xfrm>
                          <a:prstGeom prst="rect">
                            <a:avLst/>
                          </a:prstGeom>
                          <a:noFill/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8099" dir="2700000" algn="ctr" rotWithShape="0">
                                    <a:srgbClr val="000000">
                                      <a:alpha val="74997"/>
                                    </a:srgbClr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graphicFrame>
            <p:nvGraphicFramePr>
              <p:cNvPr id="28" name="Object 105"/>
              <p:cNvGraphicFramePr>
                <a:graphicFrameLocks noChangeAspect="1"/>
              </p:cNvGraphicFramePr>
              <p:nvPr/>
            </p:nvGraphicFramePr>
            <p:xfrm>
              <a:off x="3493" y="2265"/>
              <a:ext cx="203" cy="231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34982" name="ClipArt" r:id="rId15" imgW="779821" imgH="884903" progId="">
                      <p:embed/>
                    </p:oleObj>
                  </mc:Choice>
                  <mc:Fallback>
                    <p:oleObj name="ClipArt" r:id="rId15" imgW="779821" imgH="884903" progId="">
                      <p:embed/>
                      <p:pic>
                        <p:nvPicPr>
                          <p:cNvPr id="0" name="Picture 36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16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3493" y="2265"/>
                            <a:ext cx="203" cy="231"/>
                          </a:xfrm>
                          <a:prstGeom prst="rect">
                            <a:avLst/>
                          </a:prstGeom>
                          <a:noFill/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8099" dir="2700000" algn="ctr" rotWithShape="0">
                                    <a:srgbClr val="000000">
                                      <a:alpha val="74997"/>
                                    </a:srgbClr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graphicFrame>
            <p:nvGraphicFramePr>
              <p:cNvPr id="29" name="Object 106"/>
              <p:cNvGraphicFramePr>
                <a:graphicFrameLocks noChangeAspect="1"/>
              </p:cNvGraphicFramePr>
              <p:nvPr/>
            </p:nvGraphicFramePr>
            <p:xfrm>
              <a:off x="1909" y="2736"/>
              <a:ext cx="203" cy="231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34983" name="ClipArt" r:id="rId17" imgW="779821" imgH="884903" progId="">
                      <p:embed/>
                    </p:oleObj>
                  </mc:Choice>
                  <mc:Fallback>
                    <p:oleObj name="ClipArt" r:id="rId17" imgW="779821" imgH="884903" progId="">
                      <p:embed/>
                      <p:pic>
                        <p:nvPicPr>
                          <p:cNvPr id="0" name="Picture 37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16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1909" y="2736"/>
                            <a:ext cx="203" cy="231"/>
                          </a:xfrm>
                          <a:prstGeom prst="rect">
                            <a:avLst/>
                          </a:prstGeom>
                          <a:noFill/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8099" dir="2700000" algn="ctr" rotWithShape="0">
                                    <a:srgbClr val="000000">
                                      <a:alpha val="74997"/>
                                    </a:srgbClr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graphicFrame>
            <p:nvGraphicFramePr>
              <p:cNvPr id="31" name="Object 107"/>
              <p:cNvGraphicFramePr>
                <a:graphicFrameLocks noChangeAspect="1"/>
              </p:cNvGraphicFramePr>
              <p:nvPr/>
            </p:nvGraphicFramePr>
            <p:xfrm>
              <a:off x="2496" y="3360"/>
              <a:ext cx="203" cy="231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34984" name="ClipArt" r:id="rId18" imgW="779821" imgH="884903" progId="">
                      <p:embed/>
                    </p:oleObj>
                  </mc:Choice>
                  <mc:Fallback>
                    <p:oleObj name="ClipArt" r:id="rId18" imgW="779821" imgH="884903" progId="">
                      <p:embed/>
                      <p:pic>
                        <p:nvPicPr>
                          <p:cNvPr id="0" name="Picture 38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16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2496" y="3360"/>
                            <a:ext cx="203" cy="231"/>
                          </a:xfrm>
                          <a:prstGeom prst="rect">
                            <a:avLst/>
                          </a:prstGeom>
                          <a:noFill/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8099" dir="2700000" algn="ctr" rotWithShape="0">
                                    <a:srgbClr val="000000">
                                      <a:alpha val="74997"/>
                                    </a:srgbClr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graphicFrame>
            <p:nvGraphicFramePr>
              <p:cNvPr id="32" name="Object 108"/>
              <p:cNvGraphicFramePr>
                <a:graphicFrameLocks noChangeAspect="1"/>
              </p:cNvGraphicFramePr>
              <p:nvPr/>
            </p:nvGraphicFramePr>
            <p:xfrm>
              <a:off x="2869" y="2448"/>
              <a:ext cx="203" cy="231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34985" name="ClipArt" r:id="rId19" imgW="779821" imgH="884903" progId="">
                      <p:embed/>
                    </p:oleObj>
                  </mc:Choice>
                  <mc:Fallback>
                    <p:oleObj name="ClipArt" r:id="rId19" imgW="779821" imgH="884903" progId="">
                      <p:embed/>
                      <p:pic>
                        <p:nvPicPr>
                          <p:cNvPr id="0" name="Picture 39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16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2869" y="2448"/>
                            <a:ext cx="203" cy="231"/>
                          </a:xfrm>
                          <a:prstGeom prst="rect">
                            <a:avLst/>
                          </a:prstGeom>
                          <a:noFill/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8099" dir="2700000" algn="ctr" rotWithShape="0">
                                    <a:srgbClr val="000000">
                                      <a:alpha val="74997"/>
                                    </a:srgbClr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graphicFrame>
            <p:nvGraphicFramePr>
              <p:cNvPr id="33" name="Object 109"/>
              <p:cNvGraphicFramePr>
                <a:graphicFrameLocks noChangeAspect="1"/>
              </p:cNvGraphicFramePr>
              <p:nvPr/>
            </p:nvGraphicFramePr>
            <p:xfrm>
              <a:off x="3072" y="2304"/>
              <a:ext cx="495" cy="441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34986" name="ClipArt" r:id="rId20" imgW="1877024" imgH="1673000" progId="">
                      <p:embed/>
                    </p:oleObj>
                  </mc:Choice>
                  <mc:Fallback>
                    <p:oleObj name="ClipArt" r:id="rId20" imgW="1877024" imgH="1673000" progId="">
                      <p:embed/>
                      <p:pic>
                        <p:nvPicPr>
                          <p:cNvPr id="0" name="Picture 40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21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3072" y="2304"/>
                            <a:ext cx="495" cy="441"/>
                          </a:xfrm>
                          <a:prstGeom prst="rect">
                            <a:avLst/>
                          </a:prstGeom>
                          <a:noFill/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8099" dir="2700000" algn="ctr" rotWithShape="0">
                                    <a:srgbClr val="000000">
                                      <a:alpha val="74997"/>
                                    </a:srgbClr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  <p:grpSp>
          <p:nvGrpSpPr>
            <p:cNvPr id="12" name="Group 110"/>
            <p:cNvGrpSpPr>
              <a:grpSpLocks/>
            </p:cNvGrpSpPr>
            <p:nvPr/>
          </p:nvGrpSpPr>
          <p:grpSpPr bwMode="auto">
            <a:xfrm>
              <a:off x="2122" y="873"/>
              <a:ext cx="411" cy="699"/>
              <a:chOff x="768" y="1988"/>
              <a:chExt cx="489" cy="844"/>
            </a:xfrm>
          </p:grpSpPr>
          <p:sp>
            <p:nvSpPr>
              <p:cNvPr id="13" name="Freeform 111"/>
              <p:cNvSpPr>
                <a:spLocks/>
              </p:cNvSpPr>
              <p:nvPr/>
            </p:nvSpPr>
            <p:spPr bwMode="auto">
              <a:xfrm>
                <a:off x="924" y="1988"/>
                <a:ext cx="144" cy="208"/>
              </a:xfrm>
              <a:custGeom>
                <a:avLst/>
                <a:gdLst>
                  <a:gd name="T0" fmla="*/ 251 w 433"/>
                  <a:gd name="T1" fmla="*/ 0 h 624"/>
                  <a:gd name="T2" fmla="*/ 307 w 433"/>
                  <a:gd name="T3" fmla="*/ 8 h 624"/>
                  <a:gd name="T4" fmla="*/ 363 w 433"/>
                  <a:gd name="T5" fmla="*/ 39 h 624"/>
                  <a:gd name="T6" fmla="*/ 398 w 433"/>
                  <a:gd name="T7" fmla="*/ 88 h 624"/>
                  <a:gd name="T8" fmla="*/ 426 w 433"/>
                  <a:gd name="T9" fmla="*/ 159 h 624"/>
                  <a:gd name="T10" fmla="*/ 433 w 433"/>
                  <a:gd name="T11" fmla="*/ 280 h 624"/>
                  <a:gd name="T12" fmla="*/ 412 w 433"/>
                  <a:gd name="T13" fmla="*/ 400 h 624"/>
                  <a:gd name="T14" fmla="*/ 377 w 433"/>
                  <a:gd name="T15" fmla="*/ 488 h 624"/>
                  <a:gd name="T16" fmla="*/ 328 w 433"/>
                  <a:gd name="T17" fmla="*/ 560 h 624"/>
                  <a:gd name="T18" fmla="*/ 279 w 433"/>
                  <a:gd name="T19" fmla="*/ 608 h 624"/>
                  <a:gd name="T20" fmla="*/ 223 w 433"/>
                  <a:gd name="T21" fmla="*/ 624 h 624"/>
                  <a:gd name="T22" fmla="*/ 167 w 433"/>
                  <a:gd name="T23" fmla="*/ 616 h 624"/>
                  <a:gd name="T24" fmla="*/ 139 w 433"/>
                  <a:gd name="T25" fmla="*/ 576 h 624"/>
                  <a:gd name="T26" fmla="*/ 97 w 433"/>
                  <a:gd name="T27" fmla="*/ 512 h 624"/>
                  <a:gd name="T28" fmla="*/ 83 w 433"/>
                  <a:gd name="T29" fmla="*/ 392 h 624"/>
                  <a:gd name="T30" fmla="*/ 87 w 433"/>
                  <a:gd name="T31" fmla="*/ 351 h 624"/>
                  <a:gd name="T32" fmla="*/ 0 w 433"/>
                  <a:gd name="T33" fmla="*/ 332 h 624"/>
                  <a:gd name="T34" fmla="*/ 3 w 433"/>
                  <a:gd name="T35" fmla="*/ 292 h 624"/>
                  <a:gd name="T36" fmla="*/ 87 w 433"/>
                  <a:gd name="T37" fmla="*/ 296 h 624"/>
                  <a:gd name="T38" fmla="*/ 94 w 433"/>
                  <a:gd name="T39" fmla="*/ 251 h 624"/>
                  <a:gd name="T40" fmla="*/ 115 w 433"/>
                  <a:gd name="T41" fmla="*/ 187 h 624"/>
                  <a:gd name="T42" fmla="*/ 139 w 433"/>
                  <a:gd name="T43" fmla="*/ 128 h 624"/>
                  <a:gd name="T44" fmla="*/ 181 w 433"/>
                  <a:gd name="T45" fmla="*/ 48 h 624"/>
                  <a:gd name="T46" fmla="*/ 223 w 433"/>
                  <a:gd name="T47" fmla="*/ 16 h 624"/>
                  <a:gd name="T48" fmla="*/ 251 w 433"/>
                  <a:gd name="T49" fmla="*/ 0 h 6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433" h="624">
                    <a:moveTo>
                      <a:pt x="251" y="0"/>
                    </a:moveTo>
                    <a:lnTo>
                      <a:pt x="307" y="8"/>
                    </a:lnTo>
                    <a:lnTo>
                      <a:pt x="363" y="39"/>
                    </a:lnTo>
                    <a:lnTo>
                      <a:pt x="398" y="88"/>
                    </a:lnTo>
                    <a:lnTo>
                      <a:pt x="426" y="159"/>
                    </a:lnTo>
                    <a:lnTo>
                      <a:pt x="433" y="280"/>
                    </a:lnTo>
                    <a:lnTo>
                      <a:pt x="412" y="400"/>
                    </a:lnTo>
                    <a:lnTo>
                      <a:pt x="377" y="488"/>
                    </a:lnTo>
                    <a:lnTo>
                      <a:pt x="328" y="560"/>
                    </a:lnTo>
                    <a:lnTo>
                      <a:pt x="279" y="608"/>
                    </a:lnTo>
                    <a:lnTo>
                      <a:pt x="223" y="624"/>
                    </a:lnTo>
                    <a:lnTo>
                      <a:pt x="167" y="616"/>
                    </a:lnTo>
                    <a:lnTo>
                      <a:pt x="139" y="576"/>
                    </a:lnTo>
                    <a:lnTo>
                      <a:pt x="97" y="512"/>
                    </a:lnTo>
                    <a:lnTo>
                      <a:pt x="83" y="392"/>
                    </a:lnTo>
                    <a:lnTo>
                      <a:pt x="87" y="351"/>
                    </a:lnTo>
                    <a:lnTo>
                      <a:pt x="0" y="332"/>
                    </a:lnTo>
                    <a:lnTo>
                      <a:pt x="3" y="292"/>
                    </a:lnTo>
                    <a:lnTo>
                      <a:pt x="87" y="296"/>
                    </a:lnTo>
                    <a:lnTo>
                      <a:pt x="94" y="251"/>
                    </a:lnTo>
                    <a:lnTo>
                      <a:pt x="115" y="187"/>
                    </a:lnTo>
                    <a:lnTo>
                      <a:pt x="139" y="128"/>
                    </a:lnTo>
                    <a:lnTo>
                      <a:pt x="181" y="48"/>
                    </a:lnTo>
                    <a:lnTo>
                      <a:pt x="223" y="16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17961" dir="2700000" algn="ctr" rotWithShape="0">
                        <a:srgbClr val="000000">
                          <a:gamma/>
                          <a:shade val="60000"/>
                          <a:invGamma/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5" name="Freeform 112"/>
              <p:cNvSpPr>
                <a:spLocks/>
              </p:cNvSpPr>
              <p:nvPr/>
            </p:nvSpPr>
            <p:spPr bwMode="auto">
              <a:xfrm>
                <a:off x="934" y="2210"/>
                <a:ext cx="156" cy="301"/>
              </a:xfrm>
              <a:custGeom>
                <a:avLst/>
                <a:gdLst>
                  <a:gd name="T0" fmla="*/ 178 w 467"/>
                  <a:gd name="T1" fmla="*/ 0 h 902"/>
                  <a:gd name="T2" fmla="*/ 248 w 467"/>
                  <a:gd name="T3" fmla="*/ 0 h 902"/>
                  <a:gd name="T4" fmla="*/ 334 w 467"/>
                  <a:gd name="T5" fmla="*/ 15 h 902"/>
                  <a:gd name="T6" fmla="*/ 381 w 467"/>
                  <a:gd name="T7" fmla="*/ 63 h 902"/>
                  <a:gd name="T8" fmla="*/ 428 w 467"/>
                  <a:gd name="T9" fmla="*/ 151 h 902"/>
                  <a:gd name="T10" fmla="*/ 451 w 467"/>
                  <a:gd name="T11" fmla="*/ 215 h 902"/>
                  <a:gd name="T12" fmla="*/ 467 w 467"/>
                  <a:gd name="T13" fmla="*/ 294 h 902"/>
                  <a:gd name="T14" fmla="*/ 467 w 467"/>
                  <a:gd name="T15" fmla="*/ 391 h 902"/>
                  <a:gd name="T16" fmla="*/ 459 w 467"/>
                  <a:gd name="T17" fmla="*/ 487 h 902"/>
                  <a:gd name="T18" fmla="*/ 451 w 467"/>
                  <a:gd name="T19" fmla="*/ 590 h 902"/>
                  <a:gd name="T20" fmla="*/ 420 w 467"/>
                  <a:gd name="T21" fmla="*/ 718 h 902"/>
                  <a:gd name="T22" fmla="*/ 381 w 467"/>
                  <a:gd name="T23" fmla="*/ 805 h 902"/>
                  <a:gd name="T24" fmla="*/ 311 w 467"/>
                  <a:gd name="T25" fmla="*/ 878 h 902"/>
                  <a:gd name="T26" fmla="*/ 233 w 467"/>
                  <a:gd name="T27" fmla="*/ 902 h 902"/>
                  <a:gd name="T28" fmla="*/ 147 w 467"/>
                  <a:gd name="T29" fmla="*/ 878 h 902"/>
                  <a:gd name="T30" fmla="*/ 93 w 467"/>
                  <a:gd name="T31" fmla="*/ 766 h 902"/>
                  <a:gd name="T32" fmla="*/ 54 w 467"/>
                  <a:gd name="T33" fmla="*/ 662 h 902"/>
                  <a:gd name="T34" fmla="*/ 30 w 467"/>
                  <a:gd name="T35" fmla="*/ 542 h 902"/>
                  <a:gd name="T36" fmla="*/ 0 w 467"/>
                  <a:gd name="T37" fmla="*/ 431 h 902"/>
                  <a:gd name="T38" fmla="*/ 0 w 467"/>
                  <a:gd name="T39" fmla="*/ 279 h 902"/>
                  <a:gd name="T40" fmla="*/ 23 w 467"/>
                  <a:gd name="T41" fmla="*/ 175 h 902"/>
                  <a:gd name="T42" fmla="*/ 54 w 467"/>
                  <a:gd name="T43" fmla="*/ 95 h 902"/>
                  <a:gd name="T44" fmla="*/ 93 w 467"/>
                  <a:gd name="T45" fmla="*/ 0 h 902"/>
                  <a:gd name="T46" fmla="*/ 178 w 467"/>
                  <a:gd name="T47" fmla="*/ 0 h 9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467" h="902">
                    <a:moveTo>
                      <a:pt x="178" y="0"/>
                    </a:moveTo>
                    <a:lnTo>
                      <a:pt x="248" y="0"/>
                    </a:lnTo>
                    <a:lnTo>
                      <a:pt x="334" y="15"/>
                    </a:lnTo>
                    <a:lnTo>
                      <a:pt x="381" y="63"/>
                    </a:lnTo>
                    <a:lnTo>
                      <a:pt x="428" y="151"/>
                    </a:lnTo>
                    <a:lnTo>
                      <a:pt x="451" y="215"/>
                    </a:lnTo>
                    <a:lnTo>
                      <a:pt x="467" y="294"/>
                    </a:lnTo>
                    <a:lnTo>
                      <a:pt x="467" y="391"/>
                    </a:lnTo>
                    <a:lnTo>
                      <a:pt x="459" y="487"/>
                    </a:lnTo>
                    <a:lnTo>
                      <a:pt x="451" y="590"/>
                    </a:lnTo>
                    <a:lnTo>
                      <a:pt x="420" y="718"/>
                    </a:lnTo>
                    <a:lnTo>
                      <a:pt x="381" y="805"/>
                    </a:lnTo>
                    <a:lnTo>
                      <a:pt x="311" y="878"/>
                    </a:lnTo>
                    <a:lnTo>
                      <a:pt x="233" y="902"/>
                    </a:lnTo>
                    <a:lnTo>
                      <a:pt x="147" y="878"/>
                    </a:lnTo>
                    <a:lnTo>
                      <a:pt x="93" y="766"/>
                    </a:lnTo>
                    <a:lnTo>
                      <a:pt x="54" y="662"/>
                    </a:lnTo>
                    <a:lnTo>
                      <a:pt x="30" y="542"/>
                    </a:lnTo>
                    <a:lnTo>
                      <a:pt x="0" y="431"/>
                    </a:lnTo>
                    <a:lnTo>
                      <a:pt x="0" y="279"/>
                    </a:lnTo>
                    <a:lnTo>
                      <a:pt x="23" y="175"/>
                    </a:lnTo>
                    <a:lnTo>
                      <a:pt x="54" y="95"/>
                    </a:lnTo>
                    <a:lnTo>
                      <a:pt x="93" y="0"/>
                    </a:lnTo>
                    <a:lnTo>
                      <a:pt x="178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17961" dir="2700000" algn="ctr" rotWithShape="0">
                        <a:srgbClr val="000000">
                          <a:gamma/>
                          <a:shade val="60000"/>
                          <a:invGamma/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6" name="Freeform 113"/>
              <p:cNvSpPr>
                <a:spLocks/>
              </p:cNvSpPr>
              <p:nvPr/>
            </p:nvSpPr>
            <p:spPr bwMode="auto">
              <a:xfrm>
                <a:off x="1038" y="2469"/>
                <a:ext cx="119" cy="345"/>
              </a:xfrm>
              <a:custGeom>
                <a:avLst/>
                <a:gdLst>
                  <a:gd name="T0" fmla="*/ 67 w 359"/>
                  <a:gd name="T1" fmla="*/ 120 h 1037"/>
                  <a:gd name="T2" fmla="*/ 20 w 359"/>
                  <a:gd name="T3" fmla="*/ 51 h 1037"/>
                  <a:gd name="T4" fmla="*/ 35 w 359"/>
                  <a:gd name="T5" fmla="*/ 0 h 1037"/>
                  <a:gd name="T6" fmla="*/ 82 w 359"/>
                  <a:gd name="T7" fmla="*/ 0 h 1037"/>
                  <a:gd name="T8" fmla="*/ 137 w 359"/>
                  <a:gd name="T9" fmla="*/ 56 h 1037"/>
                  <a:gd name="T10" fmla="*/ 207 w 359"/>
                  <a:gd name="T11" fmla="*/ 171 h 1037"/>
                  <a:gd name="T12" fmla="*/ 246 w 359"/>
                  <a:gd name="T13" fmla="*/ 282 h 1037"/>
                  <a:gd name="T14" fmla="*/ 281 w 359"/>
                  <a:gd name="T15" fmla="*/ 388 h 1037"/>
                  <a:gd name="T16" fmla="*/ 293 w 359"/>
                  <a:gd name="T17" fmla="*/ 486 h 1037"/>
                  <a:gd name="T18" fmla="*/ 289 w 359"/>
                  <a:gd name="T19" fmla="*/ 537 h 1037"/>
                  <a:gd name="T20" fmla="*/ 254 w 359"/>
                  <a:gd name="T21" fmla="*/ 600 h 1037"/>
                  <a:gd name="T22" fmla="*/ 195 w 359"/>
                  <a:gd name="T23" fmla="*/ 770 h 1037"/>
                  <a:gd name="T24" fmla="*/ 129 w 359"/>
                  <a:gd name="T25" fmla="*/ 867 h 1037"/>
                  <a:gd name="T26" fmla="*/ 113 w 359"/>
                  <a:gd name="T27" fmla="*/ 910 h 1037"/>
                  <a:gd name="T28" fmla="*/ 176 w 359"/>
                  <a:gd name="T29" fmla="*/ 919 h 1037"/>
                  <a:gd name="T30" fmla="*/ 258 w 359"/>
                  <a:gd name="T31" fmla="*/ 919 h 1037"/>
                  <a:gd name="T32" fmla="*/ 359 w 359"/>
                  <a:gd name="T33" fmla="*/ 957 h 1037"/>
                  <a:gd name="T34" fmla="*/ 351 w 359"/>
                  <a:gd name="T35" fmla="*/ 987 h 1037"/>
                  <a:gd name="T36" fmla="*/ 336 w 359"/>
                  <a:gd name="T37" fmla="*/ 1021 h 1037"/>
                  <a:gd name="T38" fmla="*/ 305 w 359"/>
                  <a:gd name="T39" fmla="*/ 1037 h 1037"/>
                  <a:gd name="T40" fmla="*/ 243 w 359"/>
                  <a:gd name="T41" fmla="*/ 1013 h 1037"/>
                  <a:gd name="T42" fmla="*/ 176 w 359"/>
                  <a:gd name="T43" fmla="*/ 974 h 1037"/>
                  <a:gd name="T44" fmla="*/ 82 w 359"/>
                  <a:gd name="T45" fmla="*/ 970 h 1037"/>
                  <a:gd name="T46" fmla="*/ 24 w 359"/>
                  <a:gd name="T47" fmla="*/ 983 h 1037"/>
                  <a:gd name="T48" fmla="*/ 0 w 359"/>
                  <a:gd name="T49" fmla="*/ 962 h 1037"/>
                  <a:gd name="T50" fmla="*/ 0 w 359"/>
                  <a:gd name="T51" fmla="*/ 931 h 1037"/>
                  <a:gd name="T52" fmla="*/ 32 w 359"/>
                  <a:gd name="T53" fmla="*/ 898 h 1037"/>
                  <a:gd name="T54" fmla="*/ 82 w 359"/>
                  <a:gd name="T55" fmla="*/ 843 h 1037"/>
                  <a:gd name="T56" fmla="*/ 172 w 359"/>
                  <a:gd name="T57" fmla="*/ 702 h 1037"/>
                  <a:gd name="T58" fmla="*/ 211 w 359"/>
                  <a:gd name="T59" fmla="*/ 579 h 1037"/>
                  <a:gd name="T60" fmla="*/ 223 w 359"/>
                  <a:gd name="T61" fmla="*/ 460 h 1037"/>
                  <a:gd name="T62" fmla="*/ 218 w 359"/>
                  <a:gd name="T63" fmla="*/ 396 h 1037"/>
                  <a:gd name="T64" fmla="*/ 188 w 359"/>
                  <a:gd name="T65" fmla="*/ 282 h 1037"/>
                  <a:gd name="T66" fmla="*/ 105 w 359"/>
                  <a:gd name="T67" fmla="*/ 158 h 1037"/>
                  <a:gd name="T68" fmla="*/ 47 w 359"/>
                  <a:gd name="T69" fmla="*/ 94 h 1037"/>
                  <a:gd name="T70" fmla="*/ 67 w 359"/>
                  <a:gd name="T71" fmla="*/ 120 h 10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359" h="1037">
                    <a:moveTo>
                      <a:pt x="67" y="120"/>
                    </a:moveTo>
                    <a:lnTo>
                      <a:pt x="20" y="51"/>
                    </a:lnTo>
                    <a:lnTo>
                      <a:pt x="35" y="0"/>
                    </a:lnTo>
                    <a:lnTo>
                      <a:pt x="82" y="0"/>
                    </a:lnTo>
                    <a:lnTo>
                      <a:pt x="137" y="56"/>
                    </a:lnTo>
                    <a:lnTo>
                      <a:pt x="207" y="171"/>
                    </a:lnTo>
                    <a:lnTo>
                      <a:pt x="246" y="282"/>
                    </a:lnTo>
                    <a:lnTo>
                      <a:pt x="281" y="388"/>
                    </a:lnTo>
                    <a:lnTo>
                      <a:pt x="293" y="486"/>
                    </a:lnTo>
                    <a:lnTo>
                      <a:pt x="289" y="537"/>
                    </a:lnTo>
                    <a:lnTo>
                      <a:pt x="254" y="600"/>
                    </a:lnTo>
                    <a:lnTo>
                      <a:pt x="195" y="770"/>
                    </a:lnTo>
                    <a:lnTo>
                      <a:pt x="129" y="867"/>
                    </a:lnTo>
                    <a:lnTo>
                      <a:pt x="113" y="910"/>
                    </a:lnTo>
                    <a:lnTo>
                      <a:pt x="176" y="919"/>
                    </a:lnTo>
                    <a:lnTo>
                      <a:pt x="258" y="919"/>
                    </a:lnTo>
                    <a:lnTo>
                      <a:pt x="359" y="957"/>
                    </a:lnTo>
                    <a:lnTo>
                      <a:pt x="351" y="987"/>
                    </a:lnTo>
                    <a:lnTo>
                      <a:pt x="336" y="1021"/>
                    </a:lnTo>
                    <a:lnTo>
                      <a:pt x="305" y="1037"/>
                    </a:lnTo>
                    <a:lnTo>
                      <a:pt x="243" y="1013"/>
                    </a:lnTo>
                    <a:lnTo>
                      <a:pt x="176" y="974"/>
                    </a:lnTo>
                    <a:lnTo>
                      <a:pt x="82" y="970"/>
                    </a:lnTo>
                    <a:lnTo>
                      <a:pt x="24" y="983"/>
                    </a:lnTo>
                    <a:lnTo>
                      <a:pt x="0" y="962"/>
                    </a:lnTo>
                    <a:lnTo>
                      <a:pt x="0" y="931"/>
                    </a:lnTo>
                    <a:lnTo>
                      <a:pt x="32" y="898"/>
                    </a:lnTo>
                    <a:lnTo>
                      <a:pt x="82" y="843"/>
                    </a:lnTo>
                    <a:lnTo>
                      <a:pt x="172" y="702"/>
                    </a:lnTo>
                    <a:lnTo>
                      <a:pt x="211" y="579"/>
                    </a:lnTo>
                    <a:lnTo>
                      <a:pt x="223" y="460"/>
                    </a:lnTo>
                    <a:lnTo>
                      <a:pt x="218" y="396"/>
                    </a:lnTo>
                    <a:lnTo>
                      <a:pt x="188" y="282"/>
                    </a:lnTo>
                    <a:lnTo>
                      <a:pt x="105" y="158"/>
                    </a:lnTo>
                    <a:lnTo>
                      <a:pt x="47" y="94"/>
                    </a:lnTo>
                    <a:lnTo>
                      <a:pt x="67" y="12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17961" dir="2700000" algn="ctr" rotWithShape="0">
                        <a:srgbClr val="000000">
                          <a:gamma/>
                          <a:shade val="60000"/>
                          <a:invGamma/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7" name="Freeform 114"/>
              <p:cNvSpPr>
                <a:spLocks/>
              </p:cNvSpPr>
              <p:nvPr/>
            </p:nvSpPr>
            <p:spPr bwMode="auto">
              <a:xfrm>
                <a:off x="880" y="2463"/>
                <a:ext cx="119" cy="369"/>
              </a:xfrm>
              <a:custGeom>
                <a:avLst/>
                <a:gdLst>
                  <a:gd name="T0" fmla="*/ 186 w 359"/>
                  <a:gd name="T1" fmla="*/ 199 h 1106"/>
                  <a:gd name="T2" fmla="*/ 241 w 359"/>
                  <a:gd name="T3" fmla="*/ 87 h 1106"/>
                  <a:gd name="T4" fmla="*/ 293 w 359"/>
                  <a:gd name="T5" fmla="*/ 0 h 1106"/>
                  <a:gd name="T6" fmla="*/ 332 w 359"/>
                  <a:gd name="T7" fmla="*/ 0 h 1106"/>
                  <a:gd name="T8" fmla="*/ 355 w 359"/>
                  <a:gd name="T9" fmla="*/ 36 h 1106"/>
                  <a:gd name="T10" fmla="*/ 359 w 359"/>
                  <a:gd name="T11" fmla="*/ 95 h 1106"/>
                  <a:gd name="T12" fmla="*/ 326 w 359"/>
                  <a:gd name="T13" fmla="*/ 140 h 1106"/>
                  <a:gd name="T14" fmla="*/ 270 w 359"/>
                  <a:gd name="T15" fmla="*/ 194 h 1106"/>
                  <a:gd name="T16" fmla="*/ 225 w 359"/>
                  <a:gd name="T17" fmla="*/ 258 h 1106"/>
                  <a:gd name="T18" fmla="*/ 179 w 359"/>
                  <a:gd name="T19" fmla="*/ 346 h 1106"/>
                  <a:gd name="T20" fmla="*/ 159 w 359"/>
                  <a:gd name="T21" fmla="*/ 406 h 1106"/>
                  <a:gd name="T22" fmla="*/ 141 w 359"/>
                  <a:gd name="T23" fmla="*/ 481 h 1106"/>
                  <a:gd name="T24" fmla="*/ 137 w 359"/>
                  <a:gd name="T25" fmla="*/ 577 h 1106"/>
                  <a:gd name="T26" fmla="*/ 143 w 359"/>
                  <a:gd name="T27" fmla="*/ 665 h 1106"/>
                  <a:gd name="T28" fmla="*/ 166 w 359"/>
                  <a:gd name="T29" fmla="*/ 772 h 1106"/>
                  <a:gd name="T30" fmla="*/ 208 w 359"/>
                  <a:gd name="T31" fmla="*/ 867 h 1106"/>
                  <a:gd name="T32" fmla="*/ 244 w 359"/>
                  <a:gd name="T33" fmla="*/ 923 h 1106"/>
                  <a:gd name="T34" fmla="*/ 267 w 359"/>
                  <a:gd name="T35" fmla="*/ 963 h 1106"/>
                  <a:gd name="T36" fmla="*/ 270 w 359"/>
                  <a:gd name="T37" fmla="*/ 994 h 1106"/>
                  <a:gd name="T38" fmla="*/ 250 w 359"/>
                  <a:gd name="T39" fmla="*/ 1007 h 1106"/>
                  <a:gd name="T40" fmla="*/ 205 w 359"/>
                  <a:gd name="T41" fmla="*/ 1014 h 1106"/>
                  <a:gd name="T42" fmla="*/ 137 w 359"/>
                  <a:gd name="T43" fmla="*/ 1038 h 1106"/>
                  <a:gd name="T44" fmla="*/ 85 w 359"/>
                  <a:gd name="T45" fmla="*/ 1070 h 1106"/>
                  <a:gd name="T46" fmla="*/ 52 w 359"/>
                  <a:gd name="T47" fmla="*/ 1106 h 1106"/>
                  <a:gd name="T48" fmla="*/ 23 w 359"/>
                  <a:gd name="T49" fmla="*/ 1098 h 1106"/>
                  <a:gd name="T50" fmla="*/ 0 w 359"/>
                  <a:gd name="T51" fmla="*/ 1055 h 1106"/>
                  <a:gd name="T52" fmla="*/ 0 w 359"/>
                  <a:gd name="T53" fmla="*/ 1019 h 1106"/>
                  <a:gd name="T54" fmla="*/ 52 w 359"/>
                  <a:gd name="T55" fmla="*/ 986 h 1106"/>
                  <a:gd name="T56" fmla="*/ 141 w 359"/>
                  <a:gd name="T57" fmla="*/ 966 h 1106"/>
                  <a:gd name="T58" fmla="*/ 221 w 359"/>
                  <a:gd name="T59" fmla="*/ 955 h 1106"/>
                  <a:gd name="T60" fmla="*/ 186 w 359"/>
                  <a:gd name="T61" fmla="*/ 911 h 1106"/>
                  <a:gd name="T62" fmla="*/ 163 w 359"/>
                  <a:gd name="T63" fmla="*/ 856 h 1106"/>
                  <a:gd name="T64" fmla="*/ 134 w 359"/>
                  <a:gd name="T65" fmla="*/ 775 h 1106"/>
                  <a:gd name="T66" fmla="*/ 101 w 359"/>
                  <a:gd name="T67" fmla="*/ 693 h 1106"/>
                  <a:gd name="T68" fmla="*/ 92 w 359"/>
                  <a:gd name="T69" fmla="*/ 589 h 1106"/>
                  <a:gd name="T70" fmla="*/ 88 w 359"/>
                  <a:gd name="T71" fmla="*/ 489 h 1106"/>
                  <a:gd name="T72" fmla="*/ 110 w 359"/>
                  <a:gd name="T73" fmla="*/ 393 h 1106"/>
                  <a:gd name="T74" fmla="*/ 153 w 359"/>
                  <a:gd name="T75" fmla="*/ 267 h 1106"/>
                  <a:gd name="T76" fmla="*/ 186 w 359"/>
                  <a:gd name="T77" fmla="*/ 199 h 11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359" h="1106">
                    <a:moveTo>
                      <a:pt x="186" y="199"/>
                    </a:moveTo>
                    <a:lnTo>
                      <a:pt x="241" y="87"/>
                    </a:lnTo>
                    <a:lnTo>
                      <a:pt x="293" y="0"/>
                    </a:lnTo>
                    <a:lnTo>
                      <a:pt x="332" y="0"/>
                    </a:lnTo>
                    <a:lnTo>
                      <a:pt x="355" y="36"/>
                    </a:lnTo>
                    <a:lnTo>
                      <a:pt x="359" y="95"/>
                    </a:lnTo>
                    <a:lnTo>
                      <a:pt x="326" y="140"/>
                    </a:lnTo>
                    <a:lnTo>
                      <a:pt x="270" y="194"/>
                    </a:lnTo>
                    <a:lnTo>
                      <a:pt x="225" y="258"/>
                    </a:lnTo>
                    <a:lnTo>
                      <a:pt x="179" y="346"/>
                    </a:lnTo>
                    <a:lnTo>
                      <a:pt x="159" y="406"/>
                    </a:lnTo>
                    <a:lnTo>
                      <a:pt x="141" y="481"/>
                    </a:lnTo>
                    <a:lnTo>
                      <a:pt x="137" y="577"/>
                    </a:lnTo>
                    <a:lnTo>
                      <a:pt x="143" y="665"/>
                    </a:lnTo>
                    <a:lnTo>
                      <a:pt x="166" y="772"/>
                    </a:lnTo>
                    <a:lnTo>
                      <a:pt x="208" y="867"/>
                    </a:lnTo>
                    <a:lnTo>
                      <a:pt x="244" y="923"/>
                    </a:lnTo>
                    <a:lnTo>
                      <a:pt x="267" y="963"/>
                    </a:lnTo>
                    <a:lnTo>
                      <a:pt x="270" y="994"/>
                    </a:lnTo>
                    <a:lnTo>
                      <a:pt x="250" y="1007"/>
                    </a:lnTo>
                    <a:lnTo>
                      <a:pt x="205" y="1014"/>
                    </a:lnTo>
                    <a:lnTo>
                      <a:pt x="137" y="1038"/>
                    </a:lnTo>
                    <a:lnTo>
                      <a:pt x="85" y="1070"/>
                    </a:lnTo>
                    <a:lnTo>
                      <a:pt x="52" y="1106"/>
                    </a:lnTo>
                    <a:lnTo>
                      <a:pt x="23" y="1098"/>
                    </a:lnTo>
                    <a:lnTo>
                      <a:pt x="0" y="1055"/>
                    </a:lnTo>
                    <a:lnTo>
                      <a:pt x="0" y="1019"/>
                    </a:lnTo>
                    <a:lnTo>
                      <a:pt x="52" y="986"/>
                    </a:lnTo>
                    <a:lnTo>
                      <a:pt x="141" y="966"/>
                    </a:lnTo>
                    <a:lnTo>
                      <a:pt x="221" y="955"/>
                    </a:lnTo>
                    <a:lnTo>
                      <a:pt x="186" y="911"/>
                    </a:lnTo>
                    <a:lnTo>
                      <a:pt x="163" y="856"/>
                    </a:lnTo>
                    <a:lnTo>
                      <a:pt x="134" y="775"/>
                    </a:lnTo>
                    <a:lnTo>
                      <a:pt x="101" y="693"/>
                    </a:lnTo>
                    <a:lnTo>
                      <a:pt x="92" y="589"/>
                    </a:lnTo>
                    <a:lnTo>
                      <a:pt x="88" y="489"/>
                    </a:lnTo>
                    <a:lnTo>
                      <a:pt x="110" y="393"/>
                    </a:lnTo>
                    <a:lnTo>
                      <a:pt x="153" y="267"/>
                    </a:lnTo>
                    <a:lnTo>
                      <a:pt x="186" y="199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17961" dir="2700000" algn="ctr" rotWithShape="0">
                        <a:srgbClr val="000000">
                          <a:gamma/>
                          <a:shade val="60000"/>
                          <a:invGamma/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8" name="Freeform 115"/>
              <p:cNvSpPr>
                <a:spLocks/>
              </p:cNvSpPr>
              <p:nvPr/>
            </p:nvSpPr>
            <p:spPr bwMode="auto">
              <a:xfrm>
                <a:off x="768" y="2217"/>
                <a:ext cx="201" cy="343"/>
              </a:xfrm>
              <a:custGeom>
                <a:avLst/>
                <a:gdLst>
                  <a:gd name="T0" fmla="*/ 436 w 602"/>
                  <a:gd name="T1" fmla="*/ 100 h 1027"/>
                  <a:gd name="T2" fmla="*/ 499 w 602"/>
                  <a:gd name="T3" fmla="*/ 27 h 1027"/>
                  <a:gd name="T4" fmla="*/ 539 w 602"/>
                  <a:gd name="T5" fmla="*/ 0 h 1027"/>
                  <a:gd name="T6" fmla="*/ 570 w 602"/>
                  <a:gd name="T7" fmla="*/ 5 h 1027"/>
                  <a:gd name="T8" fmla="*/ 602 w 602"/>
                  <a:gd name="T9" fmla="*/ 27 h 1027"/>
                  <a:gd name="T10" fmla="*/ 602 w 602"/>
                  <a:gd name="T11" fmla="*/ 72 h 1027"/>
                  <a:gd name="T12" fmla="*/ 594 w 602"/>
                  <a:gd name="T13" fmla="*/ 136 h 1027"/>
                  <a:gd name="T14" fmla="*/ 570 w 602"/>
                  <a:gd name="T15" fmla="*/ 182 h 1027"/>
                  <a:gd name="T16" fmla="*/ 542 w 602"/>
                  <a:gd name="T17" fmla="*/ 200 h 1027"/>
                  <a:gd name="T18" fmla="*/ 483 w 602"/>
                  <a:gd name="T19" fmla="*/ 228 h 1027"/>
                  <a:gd name="T20" fmla="*/ 408 w 602"/>
                  <a:gd name="T21" fmla="*/ 292 h 1027"/>
                  <a:gd name="T22" fmla="*/ 330 w 602"/>
                  <a:gd name="T23" fmla="*/ 393 h 1027"/>
                  <a:gd name="T24" fmla="*/ 299 w 602"/>
                  <a:gd name="T25" fmla="*/ 474 h 1027"/>
                  <a:gd name="T26" fmla="*/ 255 w 602"/>
                  <a:gd name="T27" fmla="*/ 571 h 1027"/>
                  <a:gd name="T28" fmla="*/ 232 w 602"/>
                  <a:gd name="T29" fmla="*/ 643 h 1027"/>
                  <a:gd name="T30" fmla="*/ 201 w 602"/>
                  <a:gd name="T31" fmla="*/ 735 h 1027"/>
                  <a:gd name="T32" fmla="*/ 188 w 602"/>
                  <a:gd name="T33" fmla="*/ 803 h 1027"/>
                  <a:gd name="T34" fmla="*/ 201 w 602"/>
                  <a:gd name="T35" fmla="*/ 871 h 1027"/>
                  <a:gd name="T36" fmla="*/ 227 w 602"/>
                  <a:gd name="T37" fmla="*/ 926 h 1027"/>
                  <a:gd name="T38" fmla="*/ 239 w 602"/>
                  <a:gd name="T39" fmla="*/ 944 h 1027"/>
                  <a:gd name="T40" fmla="*/ 232 w 602"/>
                  <a:gd name="T41" fmla="*/ 963 h 1027"/>
                  <a:gd name="T42" fmla="*/ 219 w 602"/>
                  <a:gd name="T43" fmla="*/ 968 h 1027"/>
                  <a:gd name="T44" fmla="*/ 173 w 602"/>
                  <a:gd name="T45" fmla="*/ 876 h 1027"/>
                  <a:gd name="T46" fmla="*/ 161 w 602"/>
                  <a:gd name="T47" fmla="*/ 885 h 1027"/>
                  <a:gd name="T48" fmla="*/ 173 w 602"/>
                  <a:gd name="T49" fmla="*/ 999 h 1027"/>
                  <a:gd name="T50" fmla="*/ 156 w 602"/>
                  <a:gd name="T51" fmla="*/ 1008 h 1027"/>
                  <a:gd name="T52" fmla="*/ 145 w 602"/>
                  <a:gd name="T53" fmla="*/ 994 h 1027"/>
                  <a:gd name="T54" fmla="*/ 138 w 602"/>
                  <a:gd name="T55" fmla="*/ 885 h 1027"/>
                  <a:gd name="T56" fmla="*/ 121 w 602"/>
                  <a:gd name="T57" fmla="*/ 885 h 1027"/>
                  <a:gd name="T58" fmla="*/ 121 w 602"/>
                  <a:gd name="T59" fmla="*/ 994 h 1027"/>
                  <a:gd name="T60" fmla="*/ 110 w 602"/>
                  <a:gd name="T61" fmla="*/ 1027 h 1027"/>
                  <a:gd name="T62" fmla="*/ 90 w 602"/>
                  <a:gd name="T63" fmla="*/ 1008 h 1027"/>
                  <a:gd name="T64" fmla="*/ 106 w 602"/>
                  <a:gd name="T65" fmla="*/ 840 h 1027"/>
                  <a:gd name="T66" fmla="*/ 98 w 602"/>
                  <a:gd name="T67" fmla="*/ 826 h 1027"/>
                  <a:gd name="T68" fmla="*/ 55 w 602"/>
                  <a:gd name="T69" fmla="*/ 835 h 1027"/>
                  <a:gd name="T70" fmla="*/ 7 w 602"/>
                  <a:gd name="T71" fmla="*/ 826 h 1027"/>
                  <a:gd name="T72" fmla="*/ 0 w 602"/>
                  <a:gd name="T73" fmla="*/ 799 h 1027"/>
                  <a:gd name="T74" fmla="*/ 35 w 602"/>
                  <a:gd name="T75" fmla="*/ 803 h 1027"/>
                  <a:gd name="T76" fmla="*/ 82 w 602"/>
                  <a:gd name="T77" fmla="*/ 799 h 1027"/>
                  <a:gd name="T78" fmla="*/ 130 w 602"/>
                  <a:gd name="T79" fmla="*/ 762 h 1027"/>
                  <a:gd name="T80" fmla="*/ 201 w 602"/>
                  <a:gd name="T81" fmla="*/ 597 h 1027"/>
                  <a:gd name="T82" fmla="*/ 244 w 602"/>
                  <a:gd name="T83" fmla="*/ 465 h 1027"/>
                  <a:gd name="T84" fmla="*/ 282 w 602"/>
                  <a:gd name="T85" fmla="*/ 369 h 1027"/>
                  <a:gd name="T86" fmla="*/ 330 w 602"/>
                  <a:gd name="T87" fmla="*/ 283 h 1027"/>
                  <a:gd name="T88" fmla="*/ 381 w 602"/>
                  <a:gd name="T89" fmla="*/ 191 h 1027"/>
                  <a:gd name="T90" fmla="*/ 413 w 602"/>
                  <a:gd name="T91" fmla="*/ 132 h 1027"/>
                  <a:gd name="T92" fmla="*/ 436 w 602"/>
                  <a:gd name="T93" fmla="*/ 100 h 10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602" h="1027">
                    <a:moveTo>
                      <a:pt x="436" y="100"/>
                    </a:moveTo>
                    <a:lnTo>
                      <a:pt x="499" y="27"/>
                    </a:lnTo>
                    <a:lnTo>
                      <a:pt x="539" y="0"/>
                    </a:lnTo>
                    <a:lnTo>
                      <a:pt x="570" y="5"/>
                    </a:lnTo>
                    <a:lnTo>
                      <a:pt x="602" y="27"/>
                    </a:lnTo>
                    <a:lnTo>
                      <a:pt x="602" y="72"/>
                    </a:lnTo>
                    <a:lnTo>
                      <a:pt x="594" y="136"/>
                    </a:lnTo>
                    <a:lnTo>
                      <a:pt x="570" y="182"/>
                    </a:lnTo>
                    <a:lnTo>
                      <a:pt x="542" y="200"/>
                    </a:lnTo>
                    <a:lnTo>
                      <a:pt x="483" y="228"/>
                    </a:lnTo>
                    <a:lnTo>
                      <a:pt x="408" y="292"/>
                    </a:lnTo>
                    <a:lnTo>
                      <a:pt x="330" y="393"/>
                    </a:lnTo>
                    <a:lnTo>
                      <a:pt x="299" y="474"/>
                    </a:lnTo>
                    <a:lnTo>
                      <a:pt x="255" y="571"/>
                    </a:lnTo>
                    <a:lnTo>
                      <a:pt x="232" y="643"/>
                    </a:lnTo>
                    <a:lnTo>
                      <a:pt x="201" y="735"/>
                    </a:lnTo>
                    <a:lnTo>
                      <a:pt x="188" y="803"/>
                    </a:lnTo>
                    <a:lnTo>
                      <a:pt x="201" y="871"/>
                    </a:lnTo>
                    <a:lnTo>
                      <a:pt x="227" y="926"/>
                    </a:lnTo>
                    <a:lnTo>
                      <a:pt x="239" y="944"/>
                    </a:lnTo>
                    <a:lnTo>
                      <a:pt x="232" y="963"/>
                    </a:lnTo>
                    <a:lnTo>
                      <a:pt x="219" y="968"/>
                    </a:lnTo>
                    <a:lnTo>
                      <a:pt x="173" y="876"/>
                    </a:lnTo>
                    <a:lnTo>
                      <a:pt x="161" y="885"/>
                    </a:lnTo>
                    <a:lnTo>
                      <a:pt x="173" y="999"/>
                    </a:lnTo>
                    <a:lnTo>
                      <a:pt x="156" y="1008"/>
                    </a:lnTo>
                    <a:lnTo>
                      <a:pt x="145" y="994"/>
                    </a:lnTo>
                    <a:lnTo>
                      <a:pt x="138" y="885"/>
                    </a:lnTo>
                    <a:lnTo>
                      <a:pt x="121" y="885"/>
                    </a:lnTo>
                    <a:lnTo>
                      <a:pt x="121" y="994"/>
                    </a:lnTo>
                    <a:lnTo>
                      <a:pt x="110" y="1027"/>
                    </a:lnTo>
                    <a:lnTo>
                      <a:pt x="90" y="1008"/>
                    </a:lnTo>
                    <a:lnTo>
                      <a:pt x="106" y="840"/>
                    </a:lnTo>
                    <a:lnTo>
                      <a:pt x="98" y="826"/>
                    </a:lnTo>
                    <a:lnTo>
                      <a:pt x="55" y="835"/>
                    </a:lnTo>
                    <a:lnTo>
                      <a:pt x="7" y="826"/>
                    </a:lnTo>
                    <a:lnTo>
                      <a:pt x="0" y="799"/>
                    </a:lnTo>
                    <a:lnTo>
                      <a:pt x="35" y="803"/>
                    </a:lnTo>
                    <a:lnTo>
                      <a:pt x="82" y="799"/>
                    </a:lnTo>
                    <a:lnTo>
                      <a:pt x="130" y="762"/>
                    </a:lnTo>
                    <a:lnTo>
                      <a:pt x="201" y="597"/>
                    </a:lnTo>
                    <a:lnTo>
                      <a:pt x="244" y="465"/>
                    </a:lnTo>
                    <a:lnTo>
                      <a:pt x="282" y="369"/>
                    </a:lnTo>
                    <a:lnTo>
                      <a:pt x="330" y="283"/>
                    </a:lnTo>
                    <a:lnTo>
                      <a:pt x="381" y="191"/>
                    </a:lnTo>
                    <a:lnTo>
                      <a:pt x="413" y="132"/>
                    </a:lnTo>
                    <a:lnTo>
                      <a:pt x="436" y="10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17961" dir="2700000" algn="ctr" rotWithShape="0">
                        <a:srgbClr val="000000">
                          <a:gamma/>
                          <a:shade val="60000"/>
                          <a:invGamma/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9" name="Freeform 116"/>
              <p:cNvSpPr>
                <a:spLocks/>
              </p:cNvSpPr>
              <p:nvPr/>
            </p:nvSpPr>
            <p:spPr bwMode="auto">
              <a:xfrm flipH="1">
                <a:off x="1056" y="2208"/>
                <a:ext cx="201" cy="342"/>
              </a:xfrm>
              <a:custGeom>
                <a:avLst/>
                <a:gdLst>
                  <a:gd name="T0" fmla="*/ 436 w 602"/>
                  <a:gd name="T1" fmla="*/ 100 h 1027"/>
                  <a:gd name="T2" fmla="*/ 499 w 602"/>
                  <a:gd name="T3" fmla="*/ 27 h 1027"/>
                  <a:gd name="T4" fmla="*/ 539 w 602"/>
                  <a:gd name="T5" fmla="*/ 0 h 1027"/>
                  <a:gd name="T6" fmla="*/ 570 w 602"/>
                  <a:gd name="T7" fmla="*/ 5 h 1027"/>
                  <a:gd name="T8" fmla="*/ 602 w 602"/>
                  <a:gd name="T9" fmla="*/ 27 h 1027"/>
                  <a:gd name="T10" fmla="*/ 602 w 602"/>
                  <a:gd name="T11" fmla="*/ 72 h 1027"/>
                  <a:gd name="T12" fmla="*/ 594 w 602"/>
                  <a:gd name="T13" fmla="*/ 136 h 1027"/>
                  <a:gd name="T14" fmla="*/ 570 w 602"/>
                  <a:gd name="T15" fmla="*/ 182 h 1027"/>
                  <a:gd name="T16" fmla="*/ 542 w 602"/>
                  <a:gd name="T17" fmla="*/ 200 h 1027"/>
                  <a:gd name="T18" fmla="*/ 483 w 602"/>
                  <a:gd name="T19" fmla="*/ 228 h 1027"/>
                  <a:gd name="T20" fmla="*/ 408 w 602"/>
                  <a:gd name="T21" fmla="*/ 292 h 1027"/>
                  <a:gd name="T22" fmla="*/ 330 w 602"/>
                  <a:gd name="T23" fmla="*/ 393 h 1027"/>
                  <a:gd name="T24" fmla="*/ 299 w 602"/>
                  <a:gd name="T25" fmla="*/ 474 h 1027"/>
                  <a:gd name="T26" fmla="*/ 255 w 602"/>
                  <a:gd name="T27" fmla="*/ 571 h 1027"/>
                  <a:gd name="T28" fmla="*/ 232 w 602"/>
                  <a:gd name="T29" fmla="*/ 643 h 1027"/>
                  <a:gd name="T30" fmla="*/ 201 w 602"/>
                  <a:gd name="T31" fmla="*/ 735 h 1027"/>
                  <a:gd name="T32" fmla="*/ 188 w 602"/>
                  <a:gd name="T33" fmla="*/ 803 h 1027"/>
                  <a:gd name="T34" fmla="*/ 201 w 602"/>
                  <a:gd name="T35" fmla="*/ 871 h 1027"/>
                  <a:gd name="T36" fmla="*/ 227 w 602"/>
                  <a:gd name="T37" fmla="*/ 926 h 1027"/>
                  <a:gd name="T38" fmla="*/ 239 w 602"/>
                  <a:gd name="T39" fmla="*/ 944 h 1027"/>
                  <a:gd name="T40" fmla="*/ 232 w 602"/>
                  <a:gd name="T41" fmla="*/ 963 h 1027"/>
                  <a:gd name="T42" fmla="*/ 219 w 602"/>
                  <a:gd name="T43" fmla="*/ 968 h 1027"/>
                  <a:gd name="T44" fmla="*/ 173 w 602"/>
                  <a:gd name="T45" fmla="*/ 876 h 1027"/>
                  <a:gd name="T46" fmla="*/ 161 w 602"/>
                  <a:gd name="T47" fmla="*/ 885 h 1027"/>
                  <a:gd name="T48" fmla="*/ 173 w 602"/>
                  <a:gd name="T49" fmla="*/ 999 h 1027"/>
                  <a:gd name="T50" fmla="*/ 156 w 602"/>
                  <a:gd name="T51" fmla="*/ 1008 h 1027"/>
                  <a:gd name="T52" fmla="*/ 145 w 602"/>
                  <a:gd name="T53" fmla="*/ 994 h 1027"/>
                  <a:gd name="T54" fmla="*/ 138 w 602"/>
                  <a:gd name="T55" fmla="*/ 885 h 1027"/>
                  <a:gd name="T56" fmla="*/ 121 w 602"/>
                  <a:gd name="T57" fmla="*/ 885 h 1027"/>
                  <a:gd name="T58" fmla="*/ 121 w 602"/>
                  <a:gd name="T59" fmla="*/ 994 h 1027"/>
                  <a:gd name="T60" fmla="*/ 110 w 602"/>
                  <a:gd name="T61" fmla="*/ 1027 h 1027"/>
                  <a:gd name="T62" fmla="*/ 90 w 602"/>
                  <a:gd name="T63" fmla="*/ 1008 h 1027"/>
                  <a:gd name="T64" fmla="*/ 106 w 602"/>
                  <a:gd name="T65" fmla="*/ 840 h 1027"/>
                  <a:gd name="T66" fmla="*/ 98 w 602"/>
                  <a:gd name="T67" fmla="*/ 826 h 1027"/>
                  <a:gd name="T68" fmla="*/ 55 w 602"/>
                  <a:gd name="T69" fmla="*/ 835 h 1027"/>
                  <a:gd name="T70" fmla="*/ 7 w 602"/>
                  <a:gd name="T71" fmla="*/ 826 h 1027"/>
                  <a:gd name="T72" fmla="*/ 0 w 602"/>
                  <a:gd name="T73" fmla="*/ 799 h 1027"/>
                  <a:gd name="T74" fmla="*/ 35 w 602"/>
                  <a:gd name="T75" fmla="*/ 803 h 1027"/>
                  <a:gd name="T76" fmla="*/ 82 w 602"/>
                  <a:gd name="T77" fmla="*/ 799 h 1027"/>
                  <a:gd name="T78" fmla="*/ 130 w 602"/>
                  <a:gd name="T79" fmla="*/ 762 h 1027"/>
                  <a:gd name="T80" fmla="*/ 201 w 602"/>
                  <a:gd name="T81" fmla="*/ 597 h 1027"/>
                  <a:gd name="T82" fmla="*/ 244 w 602"/>
                  <a:gd name="T83" fmla="*/ 465 h 1027"/>
                  <a:gd name="T84" fmla="*/ 282 w 602"/>
                  <a:gd name="T85" fmla="*/ 369 h 1027"/>
                  <a:gd name="T86" fmla="*/ 330 w 602"/>
                  <a:gd name="T87" fmla="*/ 283 h 1027"/>
                  <a:gd name="T88" fmla="*/ 381 w 602"/>
                  <a:gd name="T89" fmla="*/ 191 h 1027"/>
                  <a:gd name="T90" fmla="*/ 413 w 602"/>
                  <a:gd name="T91" fmla="*/ 132 h 1027"/>
                  <a:gd name="T92" fmla="*/ 436 w 602"/>
                  <a:gd name="T93" fmla="*/ 100 h 10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602" h="1027">
                    <a:moveTo>
                      <a:pt x="436" y="100"/>
                    </a:moveTo>
                    <a:lnTo>
                      <a:pt x="499" y="27"/>
                    </a:lnTo>
                    <a:lnTo>
                      <a:pt x="539" y="0"/>
                    </a:lnTo>
                    <a:lnTo>
                      <a:pt x="570" y="5"/>
                    </a:lnTo>
                    <a:lnTo>
                      <a:pt x="602" y="27"/>
                    </a:lnTo>
                    <a:lnTo>
                      <a:pt x="602" y="72"/>
                    </a:lnTo>
                    <a:lnTo>
                      <a:pt x="594" y="136"/>
                    </a:lnTo>
                    <a:lnTo>
                      <a:pt x="570" y="182"/>
                    </a:lnTo>
                    <a:lnTo>
                      <a:pt x="542" y="200"/>
                    </a:lnTo>
                    <a:lnTo>
                      <a:pt x="483" y="228"/>
                    </a:lnTo>
                    <a:lnTo>
                      <a:pt x="408" y="292"/>
                    </a:lnTo>
                    <a:lnTo>
                      <a:pt x="330" y="393"/>
                    </a:lnTo>
                    <a:lnTo>
                      <a:pt x="299" y="474"/>
                    </a:lnTo>
                    <a:lnTo>
                      <a:pt x="255" y="571"/>
                    </a:lnTo>
                    <a:lnTo>
                      <a:pt x="232" y="643"/>
                    </a:lnTo>
                    <a:lnTo>
                      <a:pt x="201" y="735"/>
                    </a:lnTo>
                    <a:lnTo>
                      <a:pt x="188" y="803"/>
                    </a:lnTo>
                    <a:lnTo>
                      <a:pt x="201" y="871"/>
                    </a:lnTo>
                    <a:lnTo>
                      <a:pt x="227" y="926"/>
                    </a:lnTo>
                    <a:lnTo>
                      <a:pt x="239" y="944"/>
                    </a:lnTo>
                    <a:lnTo>
                      <a:pt x="232" y="963"/>
                    </a:lnTo>
                    <a:lnTo>
                      <a:pt x="219" y="968"/>
                    </a:lnTo>
                    <a:lnTo>
                      <a:pt x="173" y="876"/>
                    </a:lnTo>
                    <a:lnTo>
                      <a:pt x="161" y="885"/>
                    </a:lnTo>
                    <a:lnTo>
                      <a:pt x="173" y="999"/>
                    </a:lnTo>
                    <a:lnTo>
                      <a:pt x="156" y="1008"/>
                    </a:lnTo>
                    <a:lnTo>
                      <a:pt x="145" y="994"/>
                    </a:lnTo>
                    <a:lnTo>
                      <a:pt x="138" y="885"/>
                    </a:lnTo>
                    <a:lnTo>
                      <a:pt x="121" y="885"/>
                    </a:lnTo>
                    <a:lnTo>
                      <a:pt x="121" y="994"/>
                    </a:lnTo>
                    <a:lnTo>
                      <a:pt x="110" y="1027"/>
                    </a:lnTo>
                    <a:lnTo>
                      <a:pt x="90" y="1008"/>
                    </a:lnTo>
                    <a:lnTo>
                      <a:pt x="106" y="840"/>
                    </a:lnTo>
                    <a:lnTo>
                      <a:pt x="98" y="826"/>
                    </a:lnTo>
                    <a:lnTo>
                      <a:pt x="55" y="835"/>
                    </a:lnTo>
                    <a:lnTo>
                      <a:pt x="7" y="826"/>
                    </a:lnTo>
                    <a:lnTo>
                      <a:pt x="0" y="799"/>
                    </a:lnTo>
                    <a:lnTo>
                      <a:pt x="35" y="803"/>
                    </a:lnTo>
                    <a:lnTo>
                      <a:pt x="82" y="799"/>
                    </a:lnTo>
                    <a:lnTo>
                      <a:pt x="130" y="762"/>
                    </a:lnTo>
                    <a:lnTo>
                      <a:pt x="201" y="597"/>
                    </a:lnTo>
                    <a:lnTo>
                      <a:pt x="244" y="465"/>
                    </a:lnTo>
                    <a:lnTo>
                      <a:pt x="282" y="369"/>
                    </a:lnTo>
                    <a:lnTo>
                      <a:pt x="330" y="283"/>
                    </a:lnTo>
                    <a:lnTo>
                      <a:pt x="381" y="191"/>
                    </a:lnTo>
                    <a:lnTo>
                      <a:pt x="413" y="132"/>
                    </a:lnTo>
                    <a:lnTo>
                      <a:pt x="436" y="10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17961" dir="2700000" algn="ctr" rotWithShape="0">
                        <a:srgbClr val="000000">
                          <a:gamma/>
                          <a:shade val="60000"/>
                          <a:invGamma/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  <a:ea typeface="+mn-ea"/>
                  <a:cs typeface="+mn-cs"/>
                </a:endParaRPr>
              </a:p>
            </p:txBody>
          </p:sp>
        </p:grpSp>
      </p:grpSp>
      <p:sp>
        <p:nvSpPr>
          <p:cNvPr id="127" name="Per 126"/>
          <p:cNvSpPr/>
          <p:nvPr/>
        </p:nvSpPr>
        <p:spPr>
          <a:xfrm>
            <a:off x="3495795" y="2563714"/>
            <a:ext cx="284116" cy="576064"/>
          </a:xfrm>
          <a:prstGeom prst="mathMultiply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28" name="Uguale 127"/>
          <p:cNvSpPr/>
          <p:nvPr/>
        </p:nvSpPr>
        <p:spPr>
          <a:xfrm>
            <a:off x="2535036" y="2635722"/>
            <a:ext cx="236763" cy="432048"/>
          </a:xfrm>
          <a:prstGeom prst="mathEqual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29" name="Freccia giù 128"/>
          <p:cNvSpPr/>
          <p:nvPr/>
        </p:nvSpPr>
        <p:spPr>
          <a:xfrm>
            <a:off x="2843808" y="3789040"/>
            <a:ext cx="576064" cy="720080"/>
          </a:xfrm>
          <a:prstGeom prst="downArrow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30" name="Arrotonda angolo diagonale rettangolo 129"/>
          <p:cNvSpPr/>
          <p:nvPr/>
        </p:nvSpPr>
        <p:spPr>
          <a:xfrm>
            <a:off x="2051719" y="5013176"/>
            <a:ext cx="1512168" cy="576064"/>
          </a:xfrm>
          <a:prstGeom prst="round2Diag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 err="1">
                <a:solidFill>
                  <a:srgbClr val="800000"/>
                </a:solidFill>
              </a:rPr>
              <a:t>Personalità</a:t>
            </a:r>
            <a:endParaRPr lang="en-US" b="1" dirty="0">
              <a:solidFill>
                <a:srgbClr val="800000"/>
              </a:solidFill>
            </a:endParaRPr>
          </a:p>
        </p:txBody>
      </p:sp>
      <p:sp>
        <p:nvSpPr>
          <p:cNvPr id="131" name="Arrotonda angolo diagonale rettangolo 130"/>
          <p:cNvSpPr/>
          <p:nvPr/>
        </p:nvSpPr>
        <p:spPr>
          <a:xfrm>
            <a:off x="395535" y="5013176"/>
            <a:ext cx="1512168" cy="576064"/>
          </a:xfrm>
          <a:prstGeom prst="round2Diag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 err="1">
                <a:solidFill>
                  <a:srgbClr val="800000"/>
                </a:solidFill>
              </a:rPr>
              <a:t>Valori</a:t>
            </a:r>
            <a:endParaRPr lang="en-US" b="1" dirty="0">
              <a:solidFill>
                <a:srgbClr val="800000"/>
              </a:solidFill>
            </a:endParaRPr>
          </a:p>
        </p:txBody>
      </p:sp>
      <p:sp>
        <p:nvSpPr>
          <p:cNvPr id="132" name="Arrotonda angolo diagonale rettangolo 131"/>
          <p:cNvSpPr/>
          <p:nvPr/>
        </p:nvSpPr>
        <p:spPr>
          <a:xfrm>
            <a:off x="3707903" y="5013176"/>
            <a:ext cx="1512168" cy="576064"/>
          </a:xfrm>
          <a:prstGeom prst="round2Diag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 err="1">
                <a:solidFill>
                  <a:srgbClr val="800000"/>
                </a:solidFill>
              </a:rPr>
              <a:t>Competenze</a:t>
            </a:r>
            <a:endParaRPr lang="en-US" b="1" dirty="0">
              <a:solidFill>
                <a:srgbClr val="800000"/>
              </a:solidFill>
            </a:endParaRPr>
          </a:p>
        </p:txBody>
      </p:sp>
      <p:sp>
        <p:nvSpPr>
          <p:cNvPr id="133" name="Arrotonda angolo diagonale rettangolo 132"/>
          <p:cNvSpPr/>
          <p:nvPr/>
        </p:nvSpPr>
        <p:spPr>
          <a:xfrm>
            <a:off x="5364087" y="5013176"/>
            <a:ext cx="1512168" cy="576064"/>
          </a:xfrm>
          <a:prstGeom prst="round2Diag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 err="1">
                <a:solidFill>
                  <a:srgbClr val="800000"/>
                </a:solidFill>
              </a:rPr>
              <a:t>Motivazione</a:t>
            </a:r>
            <a:endParaRPr lang="en-US" b="1" dirty="0">
              <a:solidFill>
                <a:srgbClr val="800000"/>
              </a:solidFill>
            </a:endParaRPr>
          </a:p>
        </p:txBody>
      </p:sp>
      <p:sp>
        <p:nvSpPr>
          <p:cNvPr id="134" name="Parentesi quadra aperta 133"/>
          <p:cNvSpPr/>
          <p:nvPr/>
        </p:nvSpPr>
        <p:spPr>
          <a:xfrm>
            <a:off x="323850" y="4652963"/>
            <a:ext cx="360363" cy="1368425"/>
          </a:xfrm>
          <a:prstGeom prst="leftBracket">
            <a:avLst/>
          </a:prstGeom>
          <a:ln w="57150" cmpd="sng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35" name="Parentesi quadra aperta 134"/>
          <p:cNvSpPr/>
          <p:nvPr/>
        </p:nvSpPr>
        <p:spPr>
          <a:xfrm rot="10800000">
            <a:off x="6588125" y="4652963"/>
            <a:ext cx="360363" cy="1368425"/>
          </a:xfrm>
          <a:prstGeom prst="leftBracket">
            <a:avLst/>
          </a:prstGeom>
          <a:ln w="57150" cmpd="sng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CasellaDiTesto 1"/>
          <p:cNvSpPr txBox="1"/>
          <p:nvPr/>
        </p:nvSpPr>
        <p:spPr>
          <a:xfrm>
            <a:off x="395536" y="2566645"/>
            <a:ext cx="18722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COMP. INDIVIDUALE</a:t>
            </a:r>
          </a:p>
        </p:txBody>
      </p:sp>
    </p:spTree>
    <p:extLst>
      <p:ext uri="{BB962C8B-B14F-4D97-AF65-F5344CB8AC3E}">
        <p14:creationId xmlns:p14="http://schemas.microsoft.com/office/powerpoint/2010/main" val="28628481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34" grpId="0" animBg="1"/>
      <p:bldP spid="13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pPr>
              <a:defRPr/>
            </a:pPr>
            <a:fld id="{5E5A5BD8-7364-4D78-BA63-FB3E9A57E6AB}" type="slidenum">
              <a:rPr lang="it-IT" smtClean="0"/>
              <a:pPr>
                <a:defRPr/>
              </a:pPr>
              <a:t>8</a:t>
            </a:fld>
            <a:endParaRPr lang="it-IT"/>
          </a:p>
        </p:txBody>
      </p:sp>
      <p:pic>
        <p:nvPicPr>
          <p:cNvPr id="14" name="Immagine 13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648004" y="44624"/>
            <a:ext cx="1532508" cy="1739063"/>
          </a:xfrm>
          <a:prstGeom prst="rect">
            <a:avLst/>
          </a:prstGeom>
        </p:spPr>
      </p:pic>
      <p:sp>
        <p:nvSpPr>
          <p:cNvPr id="8" name="Rectangle 2"/>
          <p:cNvSpPr>
            <a:spLocks noGrp="1" noChangeArrowheads="1"/>
          </p:cNvSpPr>
          <p:nvPr>
            <p:ph type="title"/>
          </p:nvPr>
        </p:nvSpPr>
        <p:spPr>
          <a:xfrm>
            <a:off x="-36512" y="-90264"/>
            <a:ext cx="8599487" cy="1143000"/>
          </a:xfrm>
        </p:spPr>
        <p:txBody>
          <a:bodyPr/>
          <a:lstStyle/>
          <a:p>
            <a:pPr eaLnBrk="1" hangingPunct="1"/>
            <a:r>
              <a:rPr lang="it-IT" b="1" dirty="0"/>
              <a:t>La “formula” del comportamento</a:t>
            </a:r>
          </a:p>
        </p:txBody>
      </p:sp>
      <p:sp>
        <p:nvSpPr>
          <p:cNvPr id="9" name="Ovale 8"/>
          <p:cNvSpPr/>
          <p:nvPr/>
        </p:nvSpPr>
        <p:spPr>
          <a:xfrm>
            <a:off x="2843807" y="2276872"/>
            <a:ext cx="576064" cy="1368152"/>
          </a:xfrm>
          <a:prstGeom prst="ellipse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10" name="Group 3"/>
          <p:cNvGrpSpPr>
            <a:grpSpLocks/>
          </p:cNvGrpSpPr>
          <p:nvPr/>
        </p:nvGrpSpPr>
        <p:grpSpPr bwMode="auto">
          <a:xfrm>
            <a:off x="2984500" y="2273300"/>
            <a:ext cx="1947863" cy="1154113"/>
            <a:chOff x="2122" y="845"/>
            <a:chExt cx="2556" cy="727"/>
          </a:xfrm>
        </p:grpSpPr>
        <p:grpSp>
          <p:nvGrpSpPr>
            <p:cNvPr id="11" name="Group 4"/>
            <p:cNvGrpSpPr>
              <a:grpSpLocks noChangeAspect="1"/>
            </p:cNvGrpSpPr>
            <p:nvPr/>
          </p:nvGrpSpPr>
          <p:grpSpPr bwMode="auto">
            <a:xfrm>
              <a:off x="3304" y="845"/>
              <a:ext cx="1374" cy="718"/>
              <a:chOff x="1584" y="1632"/>
              <a:chExt cx="4176" cy="2183"/>
            </a:xfrm>
          </p:grpSpPr>
          <p:sp>
            <p:nvSpPr>
              <p:cNvPr id="20" name="Freeform 5"/>
              <p:cNvSpPr>
                <a:spLocks noChangeAspect="1"/>
              </p:cNvSpPr>
              <p:nvPr/>
            </p:nvSpPr>
            <p:spPr bwMode="auto">
              <a:xfrm>
                <a:off x="3261" y="3214"/>
                <a:ext cx="37" cy="127"/>
              </a:xfrm>
              <a:custGeom>
                <a:avLst/>
                <a:gdLst>
                  <a:gd name="T0" fmla="*/ 37 w 37"/>
                  <a:gd name="T1" fmla="*/ 40 h 127"/>
                  <a:gd name="T2" fmla="*/ 37 w 37"/>
                  <a:gd name="T3" fmla="*/ 127 h 127"/>
                  <a:gd name="T4" fmla="*/ 0 w 37"/>
                  <a:gd name="T5" fmla="*/ 122 h 127"/>
                  <a:gd name="T6" fmla="*/ 0 w 37"/>
                  <a:gd name="T7" fmla="*/ 0 h 127"/>
                  <a:gd name="T8" fmla="*/ 37 w 37"/>
                  <a:gd name="T9" fmla="*/ 40 h 12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37" h="127">
                    <a:moveTo>
                      <a:pt x="37" y="40"/>
                    </a:moveTo>
                    <a:lnTo>
                      <a:pt x="37" y="127"/>
                    </a:lnTo>
                    <a:lnTo>
                      <a:pt x="0" y="122"/>
                    </a:lnTo>
                    <a:lnTo>
                      <a:pt x="0" y="0"/>
                    </a:lnTo>
                    <a:lnTo>
                      <a:pt x="37" y="40"/>
                    </a:lnTo>
                    <a:close/>
                  </a:path>
                </a:pathLst>
              </a:custGeom>
              <a:solidFill>
                <a:srgbClr val="F9F9F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grpSp>
            <p:nvGrpSpPr>
              <p:cNvPr id="21" name="Group 6"/>
              <p:cNvGrpSpPr>
                <a:grpSpLocks noChangeAspect="1"/>
              </p:cNvGrpSpPr>
              <p:nvPr/>
            </p:nvGrpSpPr>
            <p:grpSpPr bwMode="auto">
              <a:xfrm>
                <a:off x="1584" y="1632"/>
                <a:ext cx="4176" cy="2183"/>
                <a:chOff x="1628" y="1903"/>
                <a:chExt cx="4126" cy="1896"/>
              </a:xfrm>
            </p:grpSpPr>
            <p:grpSp>
              <p:nvGrpSpPr>
                <p:cNvPr id="34" name="Group 7"/>
                <p:cNvGrpSpPr>
                  <a:grpSpLocks noChangeAspect="1"/>
                </p:cNvGrpSpPr>
                <p:nvPr/>
              </p:nvGrpSpPr>
              <p:grpSpPr bwMode="auto">
                <a:xfrm>
                  <a:off x="1628" y="1903"/>
                  <a:ext cx="3167" cy="1708"/>
                  <a:chOff x="1628" y="1903"/>
                  <a:chExt cx="3167" cy="1708"/>
                </a:xfrm>
              </p:grpSpPr>
              <p:sp>
                <p:nvSpPr>
                  <p:cNvPr id="95" name="Freeform 8"/>
                  <p:cNvSpPr>
                    <a:spLocks noChangeAspect="1"/>
                  </p:cNvSpPr>
                  <p:nvPr/>
                </p:nvSpPr>
                <p:spPr bwMode="auto">
                  <a:xfrm>
                    <a:off x="1632" y="2254"/>
                    <a:ext cx="3165" cy="1357"/>
                  </a:xfrm>
                  <a:custGeom>
                    <a:avLst/>
                    <a:gdLst>
                      <a:gd name="T0" fmla="*/ 3161 w 3161"/>
                      <a:gd name="T1" fmla="*/ 0 h 1358"/>
                      <a:gd name="T2" fmla="*/ 3161 w 3161"/>
                      <a:gd name="T3" fmla="*/ 1358 h 1358"/>
                      <a:gd name="T4" fmla="*/ 118 w 3161"/>
                      <a:gd name="T5" fmla="*/ 1358 h 1358"/>
                      <a:gd name="T6" fmla="*/ 118 w 3161"/>
                      <a:gd name="T7" fmla="*/ 1106 h 1358"/>
                      <a:gd name="T8" fmla="*/ 58 w 3161"/>
                      <a:gd name="T9" fmla="*/ 1089 h 1358"/>
                      <a:gd name="T10" fmla="*/ 58 w 3161"/>
                      <a:gd name="T11" fmla="*/ 920 h 1358"/>
                      <a:gd name="T12" fmla="*/ 0 w 3161"/>
                      <a:gd name="T13" fmla="*/ 894 h 1358"/>
                      <a:gd name="T14" fmla="*/ 3161 w 3161"/>
                      <a:gd name="T15" fmla="*/ 0 h 135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3161" h="1358">
                        <a:moveTo>
                          <a:pt x="3161" y="0"/>
                        </a:moveTo>
                        <a:lnTo>
                          <a:pt x="3161" y="1358"/>
                        </a:lnTo>
                        <a:lnTo>
                          <a:pt x="118" y="1358"/>
                        </a:lnTo>
                        <a:lnTo>
                          <a:pt x="118" y="1106"/>
                        </a:lnTo>
                        <a:lnTo>
                          <a:pt x="58" y="1089"/>
                        </a:lnTo>
                        <a:lnTo>
                          <a:pt x="58" y="920"/>
                        </a:lnTo>
                        <a:lnTo>
                          <a:pt x="0" y="894"/>
                        </a:lnTo>
                        <a:lnTo>
                          <a:pt x="3161" y="0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2"/>
                      </a:gs>
                      <a:gs pos="100000">
                        <a:schemeClr val="bg2">
                          <a:gamma/>
                          <a:tint val="0"/>
                          <a:invGamma/>
                        </a:schemeClr>
                      </a:gs>
                    </a:gsLst>
                    <a:lin ang="5400000" scaled="1"/>
                  </a:gradFill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US">
                      <a:latin typeface="+mn-lt"/>
                      <a:ea typeface="+mn-ea"/>
                      <a:cs typeface="+mn-cs"/>
                    </a:endParaRPr>
                  </a:p>
                </p:txBody>
              </p:sp>
              <p:grpSp>
                <p:nvGrpSpPr>
                  <p:cNvPr id="96" name="Group 9"/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1888" y="3331"/>
                    <a:ext cx="197" cy="100"/>
                    <a:chOff x="1888" y="3331"/>
                    <a:chExt cx="197" cy="100"/>
                  </a:xfrm>
                </p:grpSpPr>
                <p:sp>
                  <p:nvSpPr>
                    <p:cNvPr id="121" name="Oval 10"/>
                    <p:cNvSpPr>
                      <a:spLocks noChangeAspect="1" noChangeArrowheads="1"/>
                    </p:cNvSpPr>
                    <p:nvPr/>
                  </p:nvSpPr>
                  <p:spPr bwMode="auto">
                    <a:xfrm>
                      <a:off x="2051" y="3332"/>
                      <a:ext cx="31" cy="92"/>
                    </a:xfrm>
                    <a:prstGeom prst="ellipse">
                      <a:avLst/>
                    </a:pr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22" name="Oval 11"/>
                    <p:cNvSpPr>
                      <a:spLocks noChangeAspect="1" noChangeArrowheads="1"/>
                    </p:cNvSpPr>
                    <p:nvPr/>
                  </p:nvSpPr>
                  <p:spPr bwMode="auto">
                    <a:xfrm>
                      <a:off x="2019" y="3334"/>
                      <a:ext cx="25" cy="90"/>
                    </a:xfrm>
                    <a:prstGeom prst="ellipse">
                      <a:avLst/>
                    </a:pr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23" name="Oval 12"/>
                    <p:cNvSpPr>
                      <a:spLocks noChangeAspect="1" noChangeArrowheads="1"/>
                    </p:cNvSpPr>
                    <p:nvPr/>
                  </p:nvSpPr>
                  <p:spPr bwMode="auto">
                    <a:xfrm>
                      <a:off x="1988" y="3337"/>
                      <a:ext cx="25" cy="92"/>
                    </a:xfrm>
                    <a:prstGeom prst="ellipse">
                      <a:avLst/>
                    </a:pr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24" name="Oval 13"/>
                    <p:cNvSpPr>
                      <a:spLocks noChangeAspect="1" noChangeArrowheads="1"/>
                    </p:cNvSpPr>
                    <p:nvPr/>
                  </p:nvSpPr>
                  <p:spPr bwMode="auto">
                    <a:xfrm>
                      <a:off x="1951" y="3337"/>
                      <a:ext cx="31" cy="92"/>
                    </a:xfrm>
                    <a:prstGeom prst="ellipse">
                      <a:avLst/>
                    </a:pr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25" name="Oval 14"/>
                    <p:cNvSpPr>
                      <a:spLocks noChangeAspect="1" noChangeArrowheads="1"/>
                    </p:cNvSpPr>
                    <p:nvPr/>
                  </p:nvSpPr>
                  <p:spPr bwMode="auto">
                    <a:xfrm>
                      <a:off x="1919" y="3342"/>
                      <a:ext cx="31" cy="90"/>
                    </a:xfrm>
                    <a:prstGeom prst="ellipse">
                      <a:avLst/>
                    </a:pr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26" name="Oval 15"/>
                    <p:cNvSpPr>
                      <a:spLocks noChangeAspect="1" noChangeArrowheads="1"/>
                    </p:cNvSpPr>
                    <p:nvPr/>
                  </p:nvSpPr>
                  <p:spPr bwMode="auto">
                    <a:xfrm>
                      <a:off x="1888" y="3342"/>
                      <a:ext cx="25" cy="90"/>
                    </a:xfrm>
                    <a:prstGeom prst="ellipse">
                      <a:avLst/>
                    </a:pr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</p:grpSp>
              <p:grpSp>
                <p:nvGrpSpPr>
                  <p:cNvPr id="97" name="Group 16"/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2300" y="3207"/>
                    <a:ext cx="337" cy="188"/>
                    <a:chOff x="2300" y="3207"/>
                    <a:chExt cx="337" cy="188"/>
                  </a:xfrm>
                </p:grpSpPr>
                <p:sp>
                  <p:nvSpPr>
                    <p:cNvPr id="114" name="Freeform 17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595" y="3207"/>
                      <a:ext cx="44" cy="151"/>
                    </a:xfrm>
                    <a:custGeom>
                      <a:avLst/>
                      <a:gdLst>
                        <a:gd name="T0" fmla="*/ 0 w 43"/>
                        <a:gd name="T1" fmla="*/ 0 h 150"/>
                        <a:gd name="T2" fmla="*/ 0 w 43"/>
                        <a:gd name="T3" fmla="*/ 150 h 150"/>
                        <a:gd name="T4" fmla="*/ 43 w 43"/>
                        <a:gd name="T5" fmla="*/ 150 h 150"/>
                        <a:gd name="T6" fmla="*/ 43 w 43"/>
                        <a:gd name="T7" fmla="*/ 59 h 150"/>
                        <a:gd name="T8" fmla="*/ 0 w 43"/>
                        <a:gd name="T9" fmla="*/ 0 h 15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43" h="150">
                          <a:moveTo>
                            <a:pt x="0" y="0"/>
                          </a:moveTo>
                          <a:lnTo>
                            <a:pt x="0" y="150"/>
                          </a:lnTo>
                          <a:lnTo>
                            <a:pt x="43" y="150"/>
                          </a:lnTo>
                          <a:lnTo>
                            <a:pt x="43" y="59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15" name="Freeform 18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545" y="3213"/>
                      <a:ext cx="44" cy="151"/>
                    </a:xfrm>
                    <a:custGeom>
                      <a:avLst/>
                      <a:gdLst>
                        <a:gd name="T0" fmla="*/ 0 w 44"/>
                        <a:gd name="T1" fmla="*/ 0 h 150"/>
                        <a:gd name="T2" fmla="*/ 0 w 44"/>
                        <a:gd name="T3" fmla="*/ 150 h 150"/>
                        <a:gd name="T4" fmla="*/ 44 w 44"/>
                        <a:gd name="T5" fmla="*/ 150 h 150"/>
                        <a:gd name="T6" fmla="*/ 44 w 44"/>
                        <a:gd name="T7" fmla="*/ 59 h 150"/>
                        <a:gd name="T8" fmla="*/ 0 w 44"/>
                        <a:gd name="T9" fmla="*/ 0 h 15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44" h="150">
                          <a:moveTo>
                            <a:pt x="0" y="0"/>
                          </a:moveTo>
                          <a:lnTo>
                            <a:pt x="0" y="150"/>
                          </a:lnTo>
                          <a:lnTo>
                            <a:pt x="44" y="150"/>
                          </a:lnTo>
                          <a:lnTo>
                            <a:pt x="44" y="59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16" name="Freeform 19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489" y="3218"/>
                      <a:ext cx="44" cy="151"/>
                    </a:xfrm>
                    <a:custGeom>
                      <a:avLst/>
                      <a:gdLst>
                        <a:gd name="T0" fmla="*/ 0 w 42"/>
                        <a:gd name="T1" fmla="*/ 0 h 150"/>
                        <a:gd name="T2" fmla="*/ 0 w 42"/>
                        <a:gd name="T3" fmla="*/ 150 h 150"/>
                        <a:gd name="T4" fmla="*/ 42 w 42"/>
                        <a:gd name="T5" fmla="*/ 150 h 150"/>
                        <a:gd name="T6" fmla="*/ 42 w 42"/>
                        <a:gd name="T7" fmla="*/ 60 h 150"/>
                        <a:gd name="T8" fmla="*/ 0 w 42"/>
                        <a:gd name="T9" fmla="*/ 0 h 15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42" h="150">
                          <a:moveTo>
                            <a:pt x="0" y="0"/>
                          </a:moveTo>
                          <a:lnTo>
                            <a:pt x="0" y="150"/>
                          </a:lnTo>
                          <a:lnTo>
                            <a:pt x="42" y="150"/>
                          </a:lnTo>
                          <a:lnTo>
                            <a:pt x="42" y="60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17" name="Freeform 20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445" y="3229"/>
                      <a:ext cx="44" cy="148"/>
                    </a:xfrm>
                    <a:custGeom>
                      <a:avLst/>
                      <a:gdLst>
                        <a:gd name="T0" fmla="*/ 0 w 42"/>
                        <a:gd name="T1" fmla="*/ 0 h 149"/>
                        <a:gd name="T2" fmla="*/ 0 w 42"/>
                        <a:gd name="T3" fmla="*/ 149 h 149"/>
                        <a:gd name="T4" fmla="*/ 42 w 42"/>
                        <a:gd name="T5" fmla="*/ 149 h 149"/>
                        <a:gd name="T6" fmla="*/ 42 w 42"/>
                        <a:gd name="T7" fmla="*/ 58 h 149"/>
                        <a:gd name="T8" fmla="*/ 0 w 42"/>
                        <a:gd name="T9" fmla="*/ 0 h 14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42" h="149">
                          <a:moveTo>
                            <a:pt x="0" y="0"/>
                          </a:moveTo>
                          <a:lnTo>
                            <a:pt x="0" y="149"/>
                          </a:lnTo>
                          <a:lnTo>
                            <a:pt x="42" y="149"/>
                          </a:lnTo>
                          <a:lnTo>
                            <a:pt x="42" y="58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18" name="Freeform 21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401" y="3229"/>
                      <a:ext cx="44" cy="148"/>
                    </a:xfrm>
                    <a:custGeom>
                      <a:avLst/>
                      <a:gdLst>
                        <a:gd name="T0" fmla="*/ 0 w 43"/>
                        <a:gd name="T1" fmla="*/ 0 h 149"/>
                        <a:gd name="T2" fmla="*/ 0 w 43"/>
                        <a:gd name="T3" fmla="*/ 149 h 149"/>
                        <a:gd name="T4" fmla="*/ 43 w 43"/>
                        <a:gd name="T5" fmla="*/ 149 h 149"/>
                        <a:gd name="T6" fmla="*/ 43 w 43"/>
                        <a:gd name="T7" fmla="*/ 59 h 149"/>
                        <a:gd name="T8" fmla="*/ 0 w 43"/>
                        <a:gd name="T9" fmla="*/ 0 h 14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43" h="149">
                          <a:moveTo>
                            <a:pt x="0" y="0"/>
                          </a:moveTo>
                          <a:lnTo>
                            <a:pt x="0" y="149"/>
                          </a:lnTo>
                          <a:lnTo>
                            <a:pt x="43" y="149"/>
                          </a:lnTo>
                          <a:lnTo>
                            <a:pt x="43" y="59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19" name="Freeform 22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351" y="3237"/>
                      <a:ext cx="44" cy="148"/>
                    </a:xfrm>
                    <a:custGeom>
                      <a:avLst/>
                      <a:gdLst>
                        <a:gd name="T0" fmla="*/ 0 w 44"/>
                        <a:gd name="T1" fmla="*/ 0 h 150"/>
                        <a:gd name="T2" fmla="*/ 0 w 44"/>
                        <a:gd name="T3" fmla="*/ 150 h 150"/>
                        <a:gd name="T4" fmla="*/ 44 w 44"/>
                        <a:gd name="T5" fmla="*/ 150 h 150"/>
                        <a:gd name="T6" fmla="*/ 44 w 44"/>
                        <a:gd name="T7" fmla="*/ 60 h 150"/>
                        <a:gd name="T8" fmla="*/ 0 w 44"/>
                        <a:gd name="T9" fmla="*/ 0 h 15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44" h="150">
                          <a:moveTo>
                            <a:pt x="0" y="0"/>
                          </a:moveTo>
                          <a:lnTo>
                            <a:pt x="0" y="150"/>
                          </a:lnTo>
                          <a:lnTo>
                            <a:pt x="44" y="150"/>
                          </a:lnTo>
                          <a:lnTo>
                            <a:pt x="44" y="60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20" name="Freeform 23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301" y="3244"/>
                      <a:ext cx="44" cy="151"/>
                    </a:xfrm>
                    <a:custGeom>
                      <a:avLst/>
                      <a:gdLst>
                        <a:gd name="T0" fmla="*/ 0 w 43"/>
                        <a:gd name="T1" fmla="*/ 0 h 150"/>
                        <a:gd name="T2" fmla="*/ 0 w 43"/>
                        <a:gd name="T3" fmla="*/ 150 h 150"/>
                        <a:gd name="T4" fmla="*/ 43 w 43"/>
                        <a:gd name="T5" fmla="*/ 150 h 150"/>
                        <a:gd name="T6" fmla="*/ 43 w 43"/>
                        <a:gd name="T7" fmla="*/ 60 h 150"/>
                        <a:gd name="T8" fmla="*/ 0 w 43"/>
                        <a:gd name="T9" fmla="*/ 0 h 15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43" h="150">
                          <a:moveTo>
                            <a:pt x="0" y="0"/>
                          </a:moveTo>
                          <a:lnTo>
                            <a:pt x="0" y="150"/>
                          </a:lnTo>
                          <a:lnTo>
                            <a:pt x="43" y="150"/>
                          </a:lnTo>
                          <a:lnTo>
                            <a:pt x="43" y="60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</p:grpSp>
              <p:grpSp>
                <p:nvGrpSpPr>
                  <p:cNvPr id="98" name="Group 24"/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2955" y="3104"/>
                    <a:ext cx="459" cy="217"/>
                    <a:chOff x="2955" y="3104"/>
                    <a:chExt cx="459" cy="217"/>
                  </a:xfrm>
                </p:grpSpPr>
                <p:sp>
                  <p:nvSpPr>
                    <p:cNvPr id="108" name="Freeform 25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3358" y="3105"/>
                      <a:ext cx="56" cy="177"/>
                    </a:xfrm>
                    <a:custGeom>
                      <a:avLst/>
                      <a:gdLst>
                        <a:gd name="T0" fmla="*/ 0 w 56"/>
                        <a:gd name="T1" fmla="*/ 0 h 176"/>
                        <a:gd name="T2" fmla="*/ 0 w 56"/>
                        <a:gd name="T3" fmla="*/ 176 h 176"/>
                        <a:gd name="T4" fmla="*/ 56 w 56"/>
                        <a:gd name="T5" fmla="*/ 176 h 176"/>
                        <a:gd name="T6" fmla="*/ 56 w 56"/>
                        <a:gd name="T7" fmla="*/ 51 h 176"/>
                        <a:gd name="T8" fmla="*/ 0 w 56"/>
                        <a:gd name="T9" fmla="*/ 0 h 176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56" h="176">
                          <a:moveTo>
                            <a:pt x="0" y="0"/>
                          </a:moveTo>
                          <a:lnTo>
                            <a:pt x="0" y="176"/>
                          </a:lnTo>
                          <a:lnTo>
                            <a:pt x="56" y="176"/>
                          </a:lnTo>
                          <a:lnTo>
                            <a:pt x="56" y="51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09" name="Freeform 26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3277" y="3115"/>
                      <a:ext cx="56" cy="174"/>
                    </a:xfrm>
                    <a:custGeom>
                      <a:avLst/>
                      <a:gdLst>
                        <a:gd name="T0" fmla="*/ 0 w 55"/>
                        <a:gd name="T1" fmla="*/ 0 h 176"/>
                        <a:gd name="T2" fmla="*/ 0 w 55"/>
                        <a:gd name="T3" fmla="*/ 176 h 176"/>
                        <a:gd name="T4" fmla="*/ 55 w 55"/>
                        <a:gd name="T5" fmla="*/ 176 h 176"/>
                        <a:gd name="T6" fmla="*/ 55 w 55"/>
                        <a:gd name="T7" fmla="*/ 51 h 176"/>
                        <a:gd name="T8" fmla="*/ 0 w 55"/>
                        <a:gd name="T9" fmla="*/ 0 h 176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55" h="176">
                          <a:moveTo>
                            <a:pt x="0" y="0"/>
                          </a:moveTo>
                          <a:lnTo>
                            <a:pt x="0" y="176"/>
                          </a:lnTo>
                          <a:lnTo>
                            <a:pt x="55" y="176"/>
                          </a:lnTo>
                          <a:lnTo>
                            <a:pt x="55" y="51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10" name="Freeform 27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3202" y="3120"/>
                      <a:ext cx="56" cy="180"/>
                    </a:xfrm>
                    <a:custGeom>
                      <a:avLst/>
                      <a:gdLst>
                        <a:gd name="T0" fmla="*/ 0 w 56"/>
                        <a:gd name="T1" fmla="*/ 0 h 178"/>
                        <a:gd name="T2" fmla="*/ 0 w 56"/>
                        <a:gd name="T3" fmla="*/ 178 h 178"/>
                        <a:gd name="T4" fmla="*/ 56 w 56"/>
                        <a:gd name="T5" fmla="*/ 178 h 178"/>
                        <a:gd name="T6" fmla="*/ 56 w 56"/>
                        <a:gd name="T7" fmla="*/ 51 h 178"/>
                        <a:gd name="T8" fmla="*/ 0 w 56"/>
                        <a:gd name="T9" fmla="*/ 0 h 17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56" h="178">
                          <a:moveTo>
                            <a:pt x="0" y="0"/>
                          </a:moveTo>
                          <a:lnTo>
                            <a:pt x="0" y="178"/>
                          </a:lnTo>
                          <a:lnTo>
                            <a:pt x="56" y="178"/>
                          </a:lnTo>
                          <a:lnTo>
                            <a:pt x="56" y="51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11" name="Freeform 28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3114" y="3128"/>
                      <a:ext cx="56" cy="177"/>
                    </a:xfrm>
                    <a:custGeom>
                      <a:avLst/>
                      <a:gdLst>
                        <a:gd name="T0" fmla="*/ 0 w 56"/>
                        <a:gd name="T1" fmla="*/ 0 h 178"/>
                        <a:gd name="T2" fmla="*/ 0 w 56"/>
                        <a:gd name="T3" fmla="*/ 178 h 178"/>
                        <a:gd name="T4" fmla="*/ 56 w 56"/>
                        <a:gd name="T5" fmla="*/ 178 h 178"/>
                        <a:gd name="T6" fmla="*/ 56 w 56"/>
                        <a:gd name="T7" fmla="*/ 51 h 178"/>
                        <a:gd name="T8" fmla="*/ 0 w 56"/>
                        <a:gd name="T9" fmla="*/ 0 h 17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56" h="178">
                          <a:moveTo>
                            <a:pt x="0" y="0"/>
                          </a:moveTo>
                          <a:lnTo>
                            <a:pt x="0" y="178"/>
                          </a:lnTo>
                          <a:lnTo>
                            <a:pt x="56" y="178"/>
                          </a:lnTo>
                          <a:lnTo>
                            <a:pt x="56" y="51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12" name="Freeform 29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3039" y="3136"/>
                      <a:ext cx="50" cy="177"/>
                    </a:xfrm>
                    <a:custGeom>
                      <a:avLst/>
                      <a:gdLst>
                        <a:gd name="T0" fmla="*/ 0 w 56"/>
                        <a:gd name="T1" fmla="*/ 0 h 177"/>
                        <a:gd name="T2" fmla="*/ 0 w 56"/>
                        <a:gd name="T3" fmla="*/ 177 h 177"/>
                        <a:gd name="T4" fmla="*/ 56 w 56"/>
                        <a:gd name="T5" fmla="*/ 177 h 177"/>
                        <a:gd name="T6" fmla="*/ 56 w 56"/>
                        <a:gd name="T7" fmla="*/ 51 h 177"/>
                        <a:gd name="T8" fmla="*/ 0 w 56"/>
                        <a:gd name="T9" fmla="*/ 0 h 17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56" h="177">
                          <a:moveTo>
                            <a:pt x="0" y="0"/>
                          </a:moveTo>
                          <a:lnTo>
                            <a:pt x="0" y="177"/>
                          </a:lnTo>
                          <a:lnTo>
                            <a:pt x="56" y="177"/>
                          </a:lnTo>
                          <a:lnTo>
                            <a:pt x="56" y="51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13" name="Freeform 30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952" y="3144"/>
                      <a:ext cx="56" cy="177"/>
                    </a:xfrm>
                    <a:custGeom>
                      <a:avLst/>
                      <a:gdLst>
                        <a:gd name="T0" fmla="*/ 0 w 55"/>
                        <a:gd name="T1" fmla="*/ 0 h 177"/>
                        <a:gd name="T2" fmla="*/ 0 w 55"/>
                        <a:gd name="T3" fmla="*/ 177 h 177"/>
                        <a:gd name="T4" fmla="*/ 55 w 55"/>
                        <a:gd name="T5" fmla="*/ 177 h 177"/>
                        <a:gd name="T6" fmla="*/ 55 w 55"/>
                        <a:gd name="T7" fmla="*/ 50 h 177"/>
                        <a:gd name="T8" fmla="*/ 0 w 55"/>
                        <a:gd name="T9" fmla="*/ 0 h 17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55" h="177">
                          <a:moveTo>
                            <a:pt x="0" y="0"/>
                          </a:moveTo>
                          <a:lnTo>
                            <a:pt x="0" y="177"/>
                          </a:lnTo>
                          <a:lnTo>
                            <a:pt x="55" y="177"/>
                          </a:lnTo>
                          <a:lnTo>
                            <a:pt x="55" y="50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</p:grpSp>
              <p:grpSp>
                <p:nvGrpSpPr>
                  <p:cNvPr id="99" name="Group 31"/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4029" y="2985"/>
                    <a:ext cx="597" cy="226"/>
                    <a:chOff x="4029" y="2985"/>
                    <a:chExt cx="597" cy="226"/>
                  </a:xfrm>
                </p:grpSpPr>
                <p:sp>
                  <p:nvSpPr>
                    <p:cNvPr id="103" name="Freeform 32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4578" y="2986"/>
                      <a:ext cx="56" cy="169"/>
                    </a:xfrm>
                    <a:custGeom>
                      <a:avLst/>
                      <a:gdLst>
                        <a:gd name="T0" fmla="*/ 0 w 57"/>
                        <a:gd name="T1" fmla="*/ 0 h 170"/>
                        <a:gd name="T2" fmla="*/ 0 w 57"/>
                        <a:gd name="T3" fmla="*/ 170 h 170"/>
                        <a:gd name="T4" fmla="*/ 57 w 57"/>
                        <a:gd name="T5" fmla="*/ 170 h 170"/>
                        <a:gd name="T6" fmla="*/ 57 w 57"/>
                        <a:gd name="T7" fmla="*/ 38 h 170"/>
                        <a:gd name="T8" fmla="*/ 0 w 57"/>
                        <a:gd name="T9" fmla="*/ 0 h 17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57" h="170">
                          <a:moveTo>
                            <a:pt x="0" y="0"/>
                          </a:moveTo>
                          <a:lnTo>
                            <a:pt x="0" y="170"/>
                          </a:lnTo>
                          <a:lnTo>
                            <a:pt x="57" y="170"/>
                          </a:lnTo>
                          <a:lnTo>
                            <a:pt x="57" y="38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04" name="Freeform 33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4440" y="2996"/>
                      <a:ext cx="56" cy="169"/>
                    </a:xfrm>
                    <a:custGeom>
                      <a:avLst/>
                      <a:gdLst>
                        <a:gd name="T0" fmla="*/ 0 w 57"/>
                        <a:gd name="T1" fmla="*/ 0 h 170"/>
                        <a:gd name="T2" fmla="*/ 0 w 57"/>
                        <a:gd name="T3" fmla="*/ 170 h 170"/>
                        <a:gd name="T4" fmla="*/ 57 w 57"/>
                        <a:gd name="T5" fmla="*/ 170 h 170"/>
                        <a:gd name="T6" fmla="*/ 57 w 57"/>
                        <a:gd name="T7" fmla="*/ 38 h 170"/>
                        <a:gd name="T8" fmla="*/ 0 w 57"/>
                        <a:gd name="T9" fmla="*/ 0 h 17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57" h="170">
                          <a:moveTo>
                            <a:pt x="0" y="0"/>
                          </a:moveTo>
                          <a:lnTo>
                            <a:pt x="0" y="170"/>
                          </a:lnTo>
                          <a:lnTo>
                            <a:pt x="57" y="170"/>
                          </a:lnTo>
                          <a:lnTo>
                            <a:pt x="57" y="38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05" name="Freeform 34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4303" y="3007"/>
                      <a:ext cx="56" cy="169"/>
                    </a:xfrm>
                    <a:custGeom>
                      <a:avLst/>
                      <a:gdLst>
                        <a:gd name="T0" fmla="*/ 0 w 57"/>
                        <a:gd name="T1" fmla="*/ 0 h 171"/>
                        <a:gd name="T2" fmla="*/ 0 w 57"/>
                        <a:gd name="T3" fmla="*/ 171 h 171"/>
                        <a:gd name="T4" fmla="*/ 57 w 57"/>
                        <a:gd name="T5" fmla="*/ 171 h 171"/>
                        <a:gd name="T6" fmla="*/ 57 w 57"/>
                        <a:gd name="T7" fmla="*/ 38 h 171"/>
                        <a:gd name="T8" fmla="*/ 0 w 57"/>
                        <a:gd name="T9" fmla="*/ 0 h 17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57" h="171">
                          <a:moveTo>
                            <a:pt x="0" y="0"/>
                          </a:moveTo>
                          <a:lnTo>
                            <a:pt x="0" y="171"/>
                          </a:lnTo>
                          <a:lnTo>
                            <a:pt x="57" y="171"/>
                          </a:lnTo>
                          <a:lnTo>
                            <a:pt x="57" y="38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06" name="Freeform 35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4159" y="3020"/>
                      <a:ext cx="56" cy="169"/>
                    </a:xfrm>
                    <a:custGeom>
                      <a:avLst/>
                      <a:gdLst>
                        <a:gd name="T0" fmla="*/ 0 w 57"/>
                        <a:gd name="T1" fmla="*/ 0 h 169"/>
                        <a:gd name="T2" fmla="*/ 0 w 57"/>
                        <a:gd name="T3" fmla="*/ 169 h 169"/>
                        <a:gd name="T4" fmla="*/ 57 w 57"/>
                        <a:gd name="T5" fmla="*/ 169 h 169"/>
                        <a:gd name="T6" fmla="*/ 57 w 57"/>
                        <a:gd name="T7" fmla="*/ 38 h 169"/>
                        <a:gd name="T8" fmla="*/ 0 w 57"/>
                        <a:gd name="T9" fmla="*/ 0 h 16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57" h="169">
                          <a:moveTo>
                            <a:pt x="0" y="0"/>
                          </a:moveTo>
                          <a:lnTo>
                            <a:pt x="0" y="169"/>
                          </a:lnTo>
                          <a:lnTo>
                            <a:pt x="57" y="169"/>
                          </a:lnTo>
                          <a:lnTo>
                            <a:pt x="57" y="38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07" name="Freeform 36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4027" y="3041"/>
                      <a:ext cx="56" cy="169"/>
                    </a:xfrm>
                    <a:custGeom>
                      <a:avLst/>
                      <a:gdLst>
                        <a:gd name="T0" fmla="*/ 0 w 57"/>
                        <a:gd name="T1" fmla="*/ 0 h 170"/>
                        <a:gd name="T2" fmla="*/ 0 w 57"/>
                        <a:gd name="T3" fmla="*/ 170 h 170"/>
                        <a:gd name="T4" fmla="*/ 57 w 57"/>
                        <a:gd name="T5" fmla="*/ 170 h 170"/>
                        <a:gd name="T6" fmla="*/ 57 w 57"/>
                        <a:gd name="T7" fmla="*/ 37 h 170"/>
                        <a:gd name="T8" fmla="*/ 0 w 57"/>
                        <a:gd name="T9" fmla="*/ 0 h 17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57" h="170">
                          <a:moveTo>
                            <a:pt x="0" y="0"/>
                          </a:moveTo>
                          <a:lnTo>
                            <a:pt x="0" y="170"/>
                          </a:lnTo>
                          <a:lnTo>
                            <a:pt x="57" y="170"/>
                          </a:lnTo>
                          <a:lnTo>
                            <a:pt x="57" y="37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</p:grpSp>
              <p:sp>
                <p:nvSpPr>
                  <p:cNvPr id="100" name="Freeform 37"/>
                  <p:cNvSpPr>
                    <a:spLocks noChangeAspect="1"/>
                  </p:cNvSpPr>
                  <p:nvPr/>
                </p:nvSpPr>
                <p:spPr bwMode="auto">
                  <a:xfrm>
                    <a:off x="1751" y="3120"/>
                    <a:ext cx="3040" cy="412"/>
                  </a:xfrm>
                  <a:custGeom>
                    <a:avLst/>
                    <a:gdLst>
                      <a:gd name="T0" fmla="*/ 3038 w 3038"/>
                      <a:gd name="T1" fmla="*/ 227 h 413"/>
                      <a:gd name="T2" fmla="*/ 3038 w 3038"/>
                      <a:gd name="T3" fmla="*/ 0 h 413"/>
                      <a:gd name="T4" fmla="*/ 0 w 3038"/>
                      <a:gd name="T5" fmla="*/ 301 h 413"/>
                      <a:gd name="T6" fmla="*/ 0 w 3038"/>
                      <a:gd name="T7" fmla="*/ 413 h 413"/>
                      <a:gd name="T8" fmla="*/ 3038 w 3038"/>
                      <a:gd name="T9" fmla="*/ 227 h 41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3038" h="413">
                        <a:moveTo>
                          <a:pt x="3038" y="227"/>
                        </a:moveTo>
                        <a:lnTo>
                          <a:pt x="3038" y="0"/>
                        </a:lnTo>
                        <a:lnTo>
                          <a:pt x="0" y="301"/>
                        </a:lnTo>
                        <a:lnTo>
                          <a:pt x="0" y="413"/>
                        </a:lnTo>
                        <a:lnTo>
                          <a:pt x="3038" y="227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2"/>
                      </a:gs>
                      <a:gs pos="100000">
                        <a:schemeClr val="bg2">
                          <a:gamma/>
                          <a:tint val="0"/>
                          <a:invGamma/>
                        </a:schemeClr>
                      </a:gs>
                    </a:gsLst>
                    <a:lin ang="5400000" scaled="1"/>
                  </a:gradFill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US">
                      <a:latin typeface="+mn-lt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101" name="Freeform 38"/>
                  <p:cNvSpPr>
                    <a:spLocks noChangeAspect="1"/>
                  </p:cNvSpPr>
                  <p:nvPr/>
                </p:nvSpPr>
                <p:spPr bwMode="auto">
                  <a:xfrm>
                    <a:off x="1688" y="2661"/>
                    <a:ext cx="3103" cy="687"/>
                  </a:xfrm>
                  <a:custGeom>
                    <a:avLst/>
                    <a:gdLst>
                      <a:gd name="T0" fmla="*/ 3100 w 3100"/>
                      <a:gd name="T1" fmla="*/ 189 h 685"/>
                      <a:gd name="T2" fmla="*/ 3100 w 3100"/>
                      <a:gd name="T3" fmla="*/ 0 h 685"/>
                      <a:gd name="T4" fmla="*/ 0 w 3100"/>
                      <a:gd name="T5" fmla="*/ 602 h 685"/>
                      <a:gd name="T6" fmla="*/ 0 w 3100"/>
                      <a:gd name="T7" fmla="*/ 685 h 685"/>
                      <a:gd name="T8" fmla="*/ 3100 w 3100"/>
                      <a:gd name="T9" fmla="*/ 189 h 68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3100" h="685">
                        <a:moveTo>
                          <a:pt x="3100" y="189"/>
                        </a:moveTo>
                        <a:lnTo>
                          <a:pt x="3100" y="0"/>
                        </a:lnTo>
                        <a:lnTo>
                          <a:pt x="0" y="602"/>
                        </a:lnTo>
                        <a:lnTo>
                          <a:pt x="0" y="685"/>
                        </a:lnTo>
                        <a:lnTo>
                          <a:pt x="3100" y="189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2"/>
                      </a:gs>
                      <a:gs pos="100000">
                        <a:schemeClr val="bg2">
                          <a:gamma/>
                          <a:tint val="0"/>
                          <a:invGamma/>
                        </a:schemeClr>
                      </a:gs>
                    </a:gsLst>
                    <a:lin ang="5400000" scaled="1"/>
                  </a:gradFill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US">
                      <a:latin typeface="+mn-lt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102" name="Freeform 39"/>
                  <p:cNvSpPr>
                    <a:spLocks noChangeAspect="1"/>
                  </p:cNvSpPr>
                  <p:nvPr/>
                </p:nvSpPr>
                <p:spPr bwMode="auto">
                  <a:xfrm>
                    <a:off x="1625" y="1903"/>
                    <a:ext cx="3165" cy="1252"/>
                  </a:xfrm>
                  <a:custGeom>
                    <a:avLst/>
                    <a:gdLst>
                      <a:gd name="T0" fmla="*/ 3162 w 3162"/>
                      <a:gd name="T1" fmla="*/ 441 h 1251"/>
                      <a:gd name="T2" fmla="*/ 3162 w 3162"/>
                      <a:gd name="T3" fmla="*/ 0 h 1251"/>
                      <a:gd name="T4" fmla="*/ 0 w 3162"/>
                      <a:gd name="T5" fmla="*/ 1089 h 1251"/>
                      <a:gd name="T6" fmla="*/ 0 w 3162"/>
                      <a:gd name="T7" fmla="*/ 1251 h 1251"/>
                      <a:gd name="T8" fmla="*/ 3162 w 3162"/>
                      <a:gd name="T9" fmla="*/ 441 h 125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3162" h="1251">
                        <a:moveTo>
                          <a:pt x="3162" y="441"/>
                        </a:moveTo>
                        <a:lnTo>
                          <a:pt x="3162" y="0"/>
                        </a:lnTo>
                        <a:lnTo>
                          <a:pt x="0" y="1089"/>
                        </a:lnTo>
                        <a:lnTo>
                          <a:pt x="0" y="1251"/>
                        </a:lnTo>
                        <a:lnTo>
                          <a:pt x="3162" y="441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2"/>
                      </a:gs>
                      <a:gs pos="100000">
                        <a:schemeClr val="bg2">
                          <a:gamma/>
                          <a:tint val="0"/>
                          <a:invGamma/>
                        </a:schemeClr>
                      </a:gs>
                    </a:gsLst>
                    <a:lin ang="5400000" scaled="1"/>
                  </a:gradFill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US">
                      <a:latin typeface="+mn-lt"/>
                      <a:ea typeface="+mn-ea"/>
                      <a:cs typeface="+mn-cs"/>
                    </a:endParaRPr>
                  </a:p>
                </p:txBody>
              </p:sp>
            </p:grpSp>
            <p:grpSp>
              <p:nvGrpSpPr>
                <p:cNvPr id="35" name="Group 40"/>
                <p:cNvGrpSpPr>
                  <a:grpSpLocks noChangeAspect="1"/>
                </p:cNvGrpSpPr>
                <p:nvPr/>
              </p:nvGrpSpPr>
              <p:grpSpPr bwMode="auto">
                <a:xfrm>
                  <a:off x="4790" y="1904"/>
                  <a:ext cx="964" cy="1704"/>
                  <a:chOff x="4790" y="1904"/>
                  <a:chExt cx="964" cy="1704"/>
                </a:xfrm>
              </p:grpSpPr>
              <p:sp>
                <p:nvSpPr>
                  <p:cNvPr id="57" name="Freeform 41"/>
                  <p:cNvSpPr>
                    <a:spLocks noChangeAspect="1"/>
                  </p:cNvSpPr>
                  <p:nvPr/>
                </p:nvSpPr>
                <p:spPr bwMode="auto">
                  <a:xfrm>
                    <a:off x="4797" y="3429"/>
                    <a:ext cx="713" cy="180"/>
                  </a:xfrm>
                  <a:custGeom>
                    <a:avLst/>
                    <a:gdLst>
                      <a:gd name="T0" fmla="*/ 0 w 714"/>
                      <a:gd name="T1" fmla="*/ 0 h 180"/>
                      <a:gd name="T2" fmla="*/ 714 w 714"/>
                      <a:gd name="T3" fmla="*/ 55 h 180"/>
                      <a:gd name="T4" fmla="*/ 714 w 714"/>
                      <a:gd name="T5" fmla="*/ 132 h 180"/>
                      <a:gd name="T6" fmla="*/ 0 w 714"/>
                      <a:gd name="T7" fmla="*/ 180 h 180"/>
                      <a:gd name="T8" fmla="*/ 0 w 714"/>
                      <a:gd name="T9" fmla="*/ 0 h 18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714" h="180">
                        <a:moveTo>
                          <a:pt x="0" y="0"/>
                        </a:moveTo>
                        <a:lnTo>
                          <a:pt x="714" y="55"/>
                        </a:lnTo>
                        <a:lnTo>
                          <a:pt x="714" y="132"/>
                        </a:lnTo>
                        <a:lnTo>
                          <a:pt x="0" y="18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2"/>
                      </a:gs>
                      <a:gs pos="100000">
                        <a:schemeClr val="bg2">
                          <a:gamma/>
                          <a:tint val="0"/>
                          <a:invGamma/>
                        </a:schemeClr>
                      </a:gs>
                    </a:gsLst>
                    <a:lin ang="5400000" scaled="1"/>
                  </a:gradFill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US">
                      <a:latin typeface="+mn-lt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58" name="Freeform 42"/>
                  <p:cNvSpPr>
                    <a:spLocks noChangeAspect="1"/>
                  </p:cNvSpPr>
                  <p:nvPr/>
                </p:nvSpPr>
                <p:spPr bwMode="auto">
                  <a:xfrm>
                    <a:off x="4791" y="2310"/>
                    <a:ext cx="963" cy="1199"/>
                  </a:xfrm>
                  <a:custGeom>
                    <a:avLst/>
                    <a:gdLst>
                      <a:gd name="T0" fmla="*/ 0 w 964"/>
                      <a:gd name="T1" fmla="*/ 0 h 1197"/>
                      <a:gd name="T2" fmla="*/ 964 w 964"/>
                      <a:gd name="T3" fmla="*/ 628 h 1197"/>
                      <a:gd name="T4" fmla="*/ 846 w 964"/>
                      <a:gd name="T5" fmla="*/ 628 h 1197"/>
                      <a:gd name="T6" fmla="*/ 846 w 964"/>
                      <a:gd name="T7" fmla="*/ 849 h 1197"/>
                      <a:gd name="T8" fmla="*/ 887 w 964"/>
                      <a:gd name="T9" fmla="*/ 874 h 1197"/>
                      <a:gd name="T10" fmla="*/ 846 w 964"/>
                      <a:gd name="T11" fmla="*/ 872 h 1197"/>
                      <a:gd name="T12" fmla="*/ 845 w 964"/>
                      <a:gd name="T13" fmla="*/ 1161 h 1197"/>
                      <a:gd name="T14" fmla="*/ 735 w 964"/>
                      <a:gd name="T15" fmla="*/ 1197 h 1197"/>
                      <a:gd name="T16" fmla="*/ 0 w 964"/>
                      <a:gd name="T17" fmla="*/ 1149 h 1197"/>
                      <a:gd name="T18" fmla="*/ 0 w 964"/>
                      <a:gd name="T19" fmla="*/ 0 h 119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</a:cxnLst>
                    <a:rect l="0" t="0" r="r" b="b"/>
                    <a:pathLst>
                      <a:path w="964" h="1197">
                        <a:moveTo>
                          <a:pt x="0" y="0"/>
                        </a:moveTo>
                        <a:lnTo>
                          <a:pt x="964" y="628"/>
                        </a:lnTo>
                        <a:lnTo>
                          <a:pt x="846" y="628"/>
                        </a:lnTo>
                        <a:lnTo>
                          <a:pt x="846" y="849"/>
                        </a:lnTo>
                        <a:lnTo>
                          <a:pt x="887" y="874"/>
                        </a:lnTo>
                        <a:lnTo>
                          <a:pt x="846" y="872"/>
                        </a:lnTo>
                        <a:lnTo>
                          <a:pt x="845" y="1161"/>
                        </a:lnTo>
                        <a:lnTo>
                          <a:pt x="735" y="1197"/>
                        </a:lnTo>
                        <a:lnTo>
                          <a:pt x="0" y="1149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2"/>
                      </a:gs>
                      <a:gs pos="100000">
                        <a:schemeClr val="bg2">
                          <a:gamma/>
                          <a:tint val="0"/>
                          <a:invGamma/>
                        </a:schemeClr>
                      </a:gs>
                    </a:gsLst>
                    <a:lin ang="5400000" scaled="1"/>
                  </a:gradFill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US">
                      <a:latin typeface="+mn-lt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59" name="Freeform 43"/>
                  <p:cNvSpPr>
                    <a:spLocks noChangeAspect="1"/>
                  </p:cNvSpPr>
                  <p:nvPr/>
                </p:nvSpPr>
                <p:spPr bwMode="auto">
                  <a:xfrm>
                    <a:off x="4791" y="1903"/>
                    <a:ext cx="963" cy="1038"/>
                  </a:xfrm>
                  <a:custGeom>
                    <a:avLst/>
                    <a:gdLst>
                      <a:gd name="T0" fmla="*/ 0 w 964"/>
                      <a:gd name="T1" fmla="*/ 0 h 1037"/>
                      <a:gd name="T2" fmla="*/ 0 w 964"/>
                      <a:gd name="T3" fmla="*/ 440 h 1037"/>
                      <a:gd name="T4" fmla="*/ 964 w 964"/>
                      <a:gd name="T5" fmla="*/ 1037 h 1037"/>
                      <a:gd name="T6" fmla="*/ 964 w 964"/>
                      <a:gd name="T7" fmla="*/ 784 h 1037"/>
                      <a:gd name="T8" fmla="*/ 0 w 964"/>
                      <a:gd name="T9" fmla="*/ 0 h 103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964" h="1037">
                        <a:moveTo>
                          <a:pt x="0" y="0"/>
                        </a:moveTo>
                        <a:lnTo>
                          <a:pt x="0" y="440"/>
                        </a:lnTo>
                        <a:lnTo>
                          <a:pt x="964" y="1037"/>
                        </a:lnTo>
                        <a:lnTo>
                          <a:pt x="964" y="784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2"/>
                      </a:gs>
                      <a:gs pos="100000">
                        <a:schemeClr val="bg2">
                          <a:gamma/>
                          <a:tint val="0"/>
                          <a:invGamma/>
                        </a:schemeClr>
                      </a:gs>
                    </a:gsLst>
                    <a:lin ang="5400000" scaled="1"/>
                  </a:gradFill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US">
                      <a:latin typeface="+mn-lt"/>
                      <a:ea typeface="+mn-ea"/>
                      <a:cs typeface="+mn-cs"/>
                    </a:endParaRPr>
                  </a:p>
                </p:txBody>
              </p:sp>
              <p:grpSp>
                <p:nvGrpSpPr>
                  <p:cNvPr id="60" name="Group 44"/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4800" y="2897"/>
                    <a:ext cx="742" cy="563"/>
                    <a:chOff x="4800" y="2897"/>
                    <a:chExt cx="742" cy="563"/>
                  </a:xfrm>
                </p:grpSpPr>
                <p:sp>
                  <p:nvSpPr>
                    <p:cNvPr id="79" name="Freeform 45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5447" y="3189"/>
                      <a:ext cx="94" cy="272"/>
                    </a:xfrm>
                    <a:custGeom>
                      <a:avLst/>
                      <a:gdLst>
                        <a:gd name="T0" fmla="*/ 0 w 93"/>
                        <a:gd name="T1" fmla="*/ 54 h 271"/>
                        <a:gd name="T2" fmla="*/ 0 w 93"/>
                        <a:gd name="T3" fmla="*/ 247 h 271"/>
                        <a:gd name="T4" fmla="*/ 93 w 93"/>
                        <a:gd name="T5" fmla="*/ 271 h 271"/>
                        <a:gd name="T6" fmla="*/ 93 w 93"/>
                        <a:gd name="T7" fmla="*/ 0 h 271"/>
                        <a:gd name="T8" fmla="*/ 0 w 93"/>
                        <a:gd name="T9" fmla="*/ 54 h 27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93" h="271">
                          <a:moveTo>
                            <a:pt x="0" y="54"/>
                          </a:moveTo>
                          <a:lnTo>
                            <a:pt x="0" y="247"/>
                          </a:lnTo>
                          <a:lnTo>
                            <a:pt x="93" y="271"/>
                          </a:lnTo>
                          <a:lnTo>
                            <a:pt x="93" y="0"/>
                          </a:lnTo>
                          <a:lnTo>
                            <a:pt x="0" y="54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1587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80" name="Freeform 46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5404" y="3171"/>
                      <a:ext cx="94" cy="269"/>
                    </a:xfrm>
                    <a:custGeom>
                      <a:avLst/>
                      <a:gdLst>
                        <a:gd name="T0" fmla="*/ 0 w 93"/>
                        <a:gd name="T1" fmla="*/ 52 h 269"/>
                        <a:gd name="T2" fmla="*/ 0 w 93"/>
                        <a:gd name="T3" fmla="*/ 245 h 269"/>
                        <a:gd name="T4" fmla="*/ 93 w 93"/>
                        <a:gd name="T5" fmla="*/ 269 h 269"/>
                        <a:gd name="T6" fmla="*/ 93 w 93"/>
                        <a:gd name="T7" fmla="*/ 0 h 269"/>
                        <a:gd name="T8" fmla="*/ 0 w 93"/>
                        <a:gd name="T9" fmla="*/ 52 h 26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93" h="269">
                          <a:moveTo>
                            <a:pt x="0" y="52"/>
                          </a:moveTo>
                          <a:lnTo>
                            <a:pt x="0" y="245"/>
                          </a:lnTo>
                          <a:lnTo>
                            <a:pt x="93" y="269"/>
                          </a:lnTo>
                          <a:lnTo>
                            <a:pt x="93" y="0"/>
                          </a:lnTo>
                          <a:lnTo>
                            <a:pt x="0" y="52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1587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81" name="Freeform 47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5360" y="3149"/>
                      <a:ext cx="94" cy="269"/>
                    </a:xfrm>
                    <a:custGeom>
                      <a:avLst/>
                      <a:gdLst>
                        <a:gd name="T0" fmla="*/ 0 w 92"/>
                        <a:gd name="T1" fmla="*/ 52 h 270"/>
                        <a:gd name="T2" fmla="*/ 0 w 92"/>
                        <a:gd name="T3" fmla="*/ 246 h 270"/>
                        <a:gd name="T4" fmla="*/ 92 w 92"/>
                        <a:gd name="T5" fmla="*/ 270 h 270"/>
                        <a:gd name="T6" fmla="*/ 92 w 92"/>
                        <a:gd name="T7" fmla="*/ 0 h 270"/>
                        <a:gd name="T8" fmla="*/ 0 w 92"/>
                        <a:gd name="T9" fmla="*/ 52 h 27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92" h="270">
                          <a:moveTo>
                            <a:pt x="0" y="52"/>
                          </a:moveTo>
                          <a:lnTo>
                            <a:pt x="0" y="246"/>
                          </a:lnTo>
                          <a:lnTo>
                            <a:pt x="92" y="270"/>
                          </a:lnTo>
                          <a:lnTo>
                            <a:pt x="92" y="0"/>
                          </a:lnTo>
                          <a:lnTo>
                            <a:pt x="0" y="52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1587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82" name="Freeform 48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5322" y="3131"/>
                      <a:ext cx="88" cy="272"/>
                    </a:xfrm>
                    <a:custGeom>
                      <a:avLst/>
                      <a:gdLst>
                        <a:gd name="T0" fmla="*/ 0 w 93"/>
                        <a:gd name="T1" fmla="*/ 52 h 271"/>
                        <a:gd name="T2" fmla="*/ 0 w 93"/>
                        <a:gd name="T3" fmla="*/ 246 h 271"/>
                        <a:gd name="T4" fmla="*/ 93 w 93"/>
                        <a:gd name="T5" fmla="*/ 271 h 271"/>
                        <a:gd name="T6" fmla="*/ 93 w 93"/>
                        <a:gd name="T7" fmla="*/ 0 h 271"/>
                        <a:gd name="T8" fmla="*/ 0 w 93"/>
                        <a:gd name="T9" fmla="*/ 52 h 27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93" h="271">
                          <a:moveTo>
                            <a:pt x="0" y="52"/>
                          </a:moveTo>
                          <a:lnTo>
                            <a:pt x="0" y="246"/>
                          </a:lnTo>
                          <a:lnTo>
                            <a:pt x="93" y="271"/>
                          </a:lnTo>
                          <a:lnTo>
                            <a:pt x="93" y="0"/>
                          </a:lnTo>
                          <a:lnTo>
                            <a:pt x="0" y="52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1587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83" name="Freeform 49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5279" y="3110"/>
                      <a:ext cx="88" cy="269"/>
                    </a:xfrm>
                    <a:custGeom>
                      <a:avLst/>
                      <a:gdLst>
                        <a:gd name="T0" fmla="*/ 0 w 92"/>
                        <a:gd name="T1" fmla="*/ 52 h 270"/>
                        <a:gd name="T2" fmla="*/ 0 w 92"/>
                        <a:gd name="T3" fmla="*/ 245 h 270"/>
                        <a:gd name="T4" fmla="*/ 92 w 92"/>
                        <a:gd name="T5" fmla="*/ 270 h 270"/>
                        <a:gd name="T6" fmla="*/ 92 w 92"/>
                        <a:gd name="T7" fmla="*/ 0 h 270"/>
                        <a:gd name="T8" fmla="*/ 0 w 92"/>
                        <a:gd name="T9" fmla="*/ 52 h 27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92" h="270">
                          <a:moveTo>
                            <a:pt x="0" y="52"/>
                          </a:moveTo>
                          <a:lnTo>
                            <a:pt x="0" y="245"/>
                          </a:lnTo>
                          <a:lnTo>
                            <a:pt x="92" y="270"/>
                          </a:lnTo>
                          <a:lnTo>
                            <a:pt x="92" y="0"/>
                          </a:lnTo>
                          <a:lnTo>
                            <a:pt x="0" y="52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1587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84" name="Freeform 50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5229" y="3091"/>
                      <a:ext cx="94" cy="272"/>
                    </a:xfrm>
                    <a:custGeom>
                      <a:avLst/>
                      <a:gdLst>
                        <a:gd name="T0" fmla="*/ 0 w 92"/>
                        <a:gd name="T1" fmla="*/ 52 h 270"/>
                        <a:gd name="T2" fmla="*/ 0 w 92"/>
                        <a:gd name="T3" fmla="*/ 245 h 270"/>
                        <a:gd name="T4" fmla="*/ 92 w 92"/>
                        <a:gd name="T5" fmla="*/ 270 h 270"/>
                        <a:gd name="T6" fmla="*/ 92 w 92"/>
                        <a:gd name="T7" fmla="*/ 0 h 270"/>
                        <a:gd name="T8" fmla="*/ 0 w 92"/>
                        <a:gd name="T9" fmla="*/ 52 h 27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92" h="270">
                          <a:moveTo>
                            <a:pt x="0" y="52"/>
                          </a:moveTo>
                          <a:lnTo>
                            <a:pt x="0" y="245"/>
                          </a:lnTo>
                          <a:lnTo>
                            <a:pt x="92" y="270"/>
                          </a:lnTo>
                          <a:lnTo>
                            <a:pt x="92" y="0"/>
                          </a:lnTo>
                          <a:lnTo>
                            <a:pt x="0" y="52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1587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85" name="Freeform 51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5185" y="3070"/>
                      <a:ext cx="94" cy="272"/>
                    </a:xfrm>
                    <a:custGeom>
                      <a:avLst/>
                      <a:gdLst>
                        <a:gd name="T0" fmla="*/ 0 w 92"/>
                        <a:gd name="T1" fmla="*/ 53 h 271"/>
                        <a:gd name="T2" fmla="*/ 0 w 92"/>
                        <a:gd name="T3" fmla="*/ 246 h 271"/>
                        <a:gd name="T4" fmla="*/ 92 w 92"/>
                        <a:gd name="T5" fmla="*/ 271 h 271"/>
                        <a:gd name="T6" fmla="*/ 92 w 92"/>
                        <a:gd name="T7" fmla="*/ 0 h 271"/>
                        <a:gd name="T8" fmla="*/ 0 w 92"/>
                        <a:gd name="T9" fmla="*/ 53 h 27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92" h="271">
                          <a:moveTo>
                            <a:pt x="0" y="53"/>
                          </a:moveTo>
                          <a:lnTo>
                            <a:pt x="0" y="246"/>
                          </a:lnTo>
                          <a:lnTo>
                            <a:pt x="92" y="271"/>
                          </a:lnTo>
                          <a:lnTo>
                            <a:pt x="92" y="0"/>
                          </a:lnTo>
                          <a:lnTo>
                            <a:pt x="0" y="53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1587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86" name="Freeform 52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5141" y="3054"/>
                      <a:ext cx="94" cy="272"/>
                    </a:xfrm>
                    <a:custGeom>
                      <a:avLst/>
                      <a:gdLst>
                        <a:gd name="T0" fmla="*/ 0 w 92"/>
                        <a:gd name="T1" fmla="*/ 54 h 271"/>
                        <a:gd name="T2" fmla="*/ 0 w 92"/>
                        <a:gd name="T3" fmla="*/ 246 h 271"/>
                        <a:gd name="T4" fmla="*/ 92 w 92"/>
                        <a:gd name="T5" fmla="*/ 271 h 271"/>
                        <a:gd name="T6" fmla="*/ 92 w 92"/>
                        <a:gd name="T7" fmla="*/ 0 h 271"/>
                        <a:gd name="T8" fmla="*/ 0 w 92"/>
                        <a:gd name="T9" fmla="*/ 54 h 27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92" h="271">
                          <a:moveTo>
                            <a:pt x="0" y="54"/>
                          </a:moveTo>
                          <a:lnTo>
                            <a:pt x="0" y="246"/>
                          </a:lnTo>
                          <a:lnTo>
                            <a:pt x="92" y="271"/>
                          </a:lnTo>
                          <a:lnTo>
                            <a:pt x="92" y="0"/>
                          </a:lnTo>
                          <a:lnTo>
                            <a:pt x="0" y="54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1587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87" name="Freeform 53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5103" y="3036"/>
                      <a:ext cx="88" cy="269"/>
                    </a:xfrm>
                    <a:custGeom>
                      <a:avLst/>
                      <a:gdLst>
                        <a:gd name="T0" fmla="*/ 0 w 93"/>
                        <a:gd name="T1" fmla="*/ 52 h 269"/>
                        <a:gd name="T2" fmla="*/ 0 w 93"/>
                        <a:gd name="T3" fmla="*/ 244 h 269"/>
                        <a:gd name="T4" fmla="*/ 93 w 93"/>
                        <a:gd name="T5" fmla="*/ 269 h 269"/>
                        <a:gd name="T6" fmla="*/ 93 w 93"/>
                        <a:gd name="T7" fmla="*/ 0 h 269"/>
                        <a:gd name="T8" fmla="*/ 0 w 93"/>
                        <a:gd name="T9" fmla="*/ 52 h 26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93" h="269">
                          <a:moveTo>
                            <a:pt x="0" y="52"/>
                          </a:moveTo>
                          <a:lnTo>
                            <a:pt x="0" y="244"/>
                          </a:lnTo>
                          <a:lnTo>
                            <a:pt x="93" y="269"/>
                          </a:lnTo>
                          <a:lnTo>
                            <a:pt x="93" y="0"/>
                          </a:lnTo>
                          <a:lnTo>
                            <a:pt x="0" y="52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1587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88" name="Freeform 54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5060" y="3015"/>
                      <a:ext cx="94" cy="269"/>
                    </a:xfrm>
                    <a:custGeom>
                      <a:avLst/>
                      <a:gdLst>
                        <a:gd name="T0" fmla="*/ 0 w 92"/>
                        <a:gd name="T1" fmla="*/ 53 h 269"/>
                        <a:gd name="T2" fmla="*/ 0 w 92"/>
                        <a:gd name="T3" fmla="*/ 245 h 269"/>
                        <a:gd name="T4" fmla="*/ 92 w 92"/>
                        <a:gd name="T5" fmla="*/ 269 h 269"/>
                        <a:gd name="T6" fmla="*/ 92 w 92"/>
                        <a:gd name="T7" fmla="*/ 0 h 269"/>
                        <a:gd name="T8" fmla="*/ 0 w 92"/>
                        <a:gd name="T9" fmla="*/ 53 h 26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92" h="269">
                          <a:moveTo>
                            <a:pt x="0" y="53"/>
                          </a:moveTo>
                          <a:lnTo>
                            <a:pt x="0" y="245"/>
                          </a:lnTo>
                          <a:lnTo>
                            <a:pt x="92" y="269"/>
                          </a:lnTo>
                          <a:lnTo>
                            <a:pt x="92" y="0"/>
                          </a:lnTo>
                          <a:lnTo>
                            <a:pt x="0" y="53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1587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89" name="Freeform 55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5016" y="2991"/>
                      <a:ext cx="94" cy="269"/>
                    </a:xfrm>
                    <a:custGeom>
                      <a:avLst/>
                      <a:gdLst>
                        <a:gd name="T0" fmla="*/ 0 w 93"/>
                        <a:gd name="T1" fmla="*/ 54 h 269"/>
                        <a:gd name="T2" fmla="*/ 0 w 93"/>
                        <a:gd name="T3" fmla="*/ 246 h 269"/>
                        <a:gd name="T4" fmla="*/ 93 w 93"/>
                        <a:gd name="T5" fmla="*/ 269 h 269"/>
                        <a:gd name="T6" fmla="*/ 93 w 93"/>
                        <a:gd name="T7" fmla="*/ 0 h 269"/>
                        <a:gd name="T8" fmla="*/ 0 w 93"/>
                        <a:gd name="T9" fmla="*/ 54 h 26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93" h="269">
                          <a:moveTo>
                            <a:pt x="0" y="54"/>
                          </a:moveTo>
                          <a:lnTo>
                            <a:pt x="0" y="246"/>
                          </a:lnTo>
                          <a:lnTo>
                            <a:pt x="93" y="269"/>
                          </a:lnTo>
                          <a:lnTo>
                            <a:pt x="93" y="0"/>
                          </a:lnTo>
                          <a:lnTo>
                            <a:pt x="0" y="54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1587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90" name="Freeform 56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4972" y="2975"/>
                      <a:ext cx="94" cy="269"/>
                    </a:xfrm>
                    <a:custGeom>
                      <a:avLst/>
                      <a:gdLst>
                        <a:gd name="T0" fmla="*/ 0 w 93"/>
                        <a:gd name="T1" fmla="*/ 52 h 269"/>
                        <a:gd name="T2" fmla="*/ 0 w 93"/>
                        <a:gd name="T3" fmla="*/ 246 h 269"/>
                        <a:gd name="T4" fmla="*/ 93 w 93"/>
                        <a:gd name="T5" fmla="*/ 269 h 269"/>
                        <a:gd name="T6" fmla="*/ 93 w 93"/>
                        <a:gd name="T7" fmla="*/ 0 h 269"/>
                        <a:gd name="T8" fmla="*/ 0 w 93"/>
                        <a:gd name="T9" fmla="*/ 52 h 26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93" h="269">
                          <a:moveTo>
                            <a:pt x="0" y="52"/>
                          </a:moveTo>
                          <a:lnTo>
                            <a:pt x="0" y="246"/>
                          </a:lnTo>
                          <a:lnTo>
                            <a:pt x="93" y="269"/>
                          </a:lnTo>
                          <a:lnTo>
                            <a:pt x="93" y="0"/>
                          </a:lnTo>
                          <a:lnTo>
                            <a:pt x="0" y="52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1587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91" name="Freeform 57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4928" y="2954"/>
                      <a:ext cx="94" cy="272"/>
                    </a:xfrm>
                    <a:custGeom>
                      <a:avLst/>
                      <a:gdLst>
                        <a:gd name="T0" fmla="*/ 0 w 92"/>
                        <a:gd name="T1" fmla="*/ 52 h 269"/>
                        <a:gd name="T2" fmla="*/ 0 w 92"/>
                        <a:gd name="T3" fmla="*/ 245 h 269"/>
                        <a:gd name="T4" fmla="*/ 92 w 92"/>
                        <a:gd name="T5" fmla="*/ 269 h 269"/>
                        <a:gd name="T6" fmla="*/ 92 w 92"/>
                        <a:gd name="T7" fmla="*/ 0 h 269"/>
                        <a:gd name="T8" fmla="*/ 0 w 92"/>
                        <a:gd name="T9" fmla="*/ 52 h 26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92" h="269">
                          <a:moveTo>
                            <a:pt x="0" y="52"/>
                          </a:moveTo>
                          <a:lnTo>
                            <a:pt x="0" y="245"/>
                          </a:lnTo>
                          <a:lnTo>
                            <a:pt x="92" y="269"/>
                          </a:lnTo>
                          <a:lnTo>
                            <a:pt x="92" y="0"/>
                          </a:lnTo>
                          <a:lnTo>
                            <a:pt x="0" y="52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1587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92" name="Freeform 58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4884" y="2936"/>
                      <a:ext cx="94" cy="269"/>
                    </a:xfrm>
                    <a:custGeom>
                      <a:avLst/>
                      <a:gdLst>
                        <a:gd name="T0" fmla="*/ 0 w 92"/>
                        <a:gd name="T1" fmla="*/ 54 h 270"/>
                        <a:gd name="T2" fmla="*/ 0 w 92"/>
                        <a:gd name="T3" fmla="*/ 246 h 270"/>
                        <a:gd name="T4" fmla="*/ 92 w 92"/>
                        <a:gd name="T5" fmla="*/ 270 h 270"/>
                        <a:gd name="T6" fmla="*/ 92 w 92"/>
                        <a:gd name="T7" fmla="*/ 0 h 270"/>
                        <a:gd name="T8" fmla="*/ 0 w 92"/>
                        <a:gd name="T9" fmla="*/ 54 h 27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92" h="270">
                          <a:moveTo>
                            <a:pt x="0" y="54"/>
                          </a:moveTo>
                          <a:lnTo>
                            <a:pt x="0" y="246"/>
                          </a:lnTo>
                          <a:lnTo>
                            <a:pt x="92" y="270"/>
                          </a:lnTo>
                          <a:lnTo>
                            <a:pt x="92" y="0"/>
                          </a:lnTo>
                          <a:lnTo>
                            <a:pt x="0" y="54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1587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93" name="Freeform 59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4847" y="2917"/>
                      <a:ext cx="88" cy="269"/>
                    </a:xfrm>
                    <a:custGeom>
                      <a:avLst/>
                      <a:gdLst>
                        <a:gd name="T0" fmla="*/ 0 w 93"/>
                        <a:gd name="T1" fmla="*/ 52 h 269"/>
                        <a:gd name="T2" fmla="*/ 0 w 93"/>
                        <a:gd name="T3" fmla="*/ 244 h 269"/>
                        <a:gd name="T4" fmla="*/ 93 w 93"/>
                        <a:gd name="T5" fmla="*/ 269 h 269"/>
                        <a:gd name="T6" fmla="*/ 93 w 93"/>
                        <a:gd name="T7" fmla="*/ 0 h 269"/>
                        <a:gd name="T8" fmla="*/ 0 w 93"/>
                        <a:gd name="T9" fmla="*/ 52 h 26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93" h="269">
                          <a:moveTo>
                            <a:pt x="0" y="52"/>
                          </a:moveTo>
                          <a:lnTo>
                            <a:pt x="0" y="244"/>
                          </a:lnTo>
                          <a:lnTo>
                            <a:pt x="93" y="269"/>
                          </a:lnTo>
                          <a:lnTo>
                            <a:pt x="93" y="0"/>
                          </a:lnTo>
                          <a:lnTo>
                            <a:pt x="0" y="52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1587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94" name="Freeform 60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4803" y="2896"/>
                      <a:ext cx="88" cy="269"/>
                    </a:xfrm>
                    <a:custGeom>
                      <a:avLst/>
                      <a:gdLst>
                        <a:gd name="T0" fmla="*/ 0 w 91"/>
                        <a:gd name="T1" fmla="*/ 53 h 269"/>
                        <a:gd name="T2" fmla="*/ 0 w 91"/>
                        <a:gd name="T3" fmla="*/ 245 h 269"/>
                        <a:gd name="T4" fmla="*/ 91 w 91"/>
                        <a:gd name="T5" fmla="*/ 269 h 269"/>
                        <a:gd name="T6" fmla="*/ 91 w 91"/>
                        <a:gd name="T7" fmla="*/ 0 h 269"/>
                        <a:gd name="T8" fmla="*/ 0 w 91"/>
                        <a:gd name="T9" fmla="*/ 53 h 26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91" h="269">
                          <a:moveTo>
                            <a:pt x="0" y="53"/>
                          </a:moveTo>
                          <a:lnTo>
                            <a:pt x="0" y="245"/>
                          </a:lnTo>
                          <a:lnTo>
                            <a:pt x="91" y="269"/>
                          </a:lnTo>
                          <a:lnTo>
                            <a:pt x="91" y="0"/>
                          </a:lnTo>
                          <a:lnTo>
                            <a:pt x="0" y="53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1587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</p:grpSp>
              <p:grpSp>
                <p:nvGrpSpPr>
                  <p:cNvPr id="61" name="Group 61"/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4797" y="2507"/>
                    <a:ext cx="700" cy="602"/>
                    <a:chOff x="4797" y="2507"/>
                    <a:chExt cx="700" cy="602"/>
                  </a:xfrm>
                </p:grpSpPr>
                <p:sp>
                  <p:nvSpPr>
                    <p:cNvPr id="64" name="Freeform 62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5404" y="2883"/>
                      <a:ext cx="94" cy="227"/>
                    </a:xfrm>
                    <a:custGeom>
                      <a:avLst/>
                      <a:gdLst>
                        <a:gd name="T0" fmla="*/ 0 w 93"/>
                        <a:gd name="T1" fmla="*/ 53 h 228"/>
                        <a:gd name="T2" fmla="*/ 0 w 93"/>
                        <a:gd name="T3" fmla="*/ 188 h 228"/>
                        <a:gd name="T4" fmla="*/ 93 w 93"/>
                        <a:gd name="T5" fmla="*/ 228 h 228"/>
                        <a:gd name="T6" fmla="*/ 93 w 93"/>
                        <a:gd name="T7" fmla="*/ 0 h 228"/>
                        <a:gd name="T8" fmla="*/ 0 w 93"/>
                        <a:gd name="T9" fmla="*/ 53 h 22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93" h="228">
                          <a:moveTo>
                            <a:pt x="0" y="53"/>
                          </a:moveTo>
                          <a:lnTo>
                            <a:pt x="0" y="188"/>
                          </a:lnTo>
                          <a:lnTo>
                            <a:pt x="93" y="228"/>
                          </a:lnTo>
                          <a:lnTo>
                            <a:pt x="93" y="0"/>
                          </a:lnTo>
                          <a:lnTo>
                            <a:pt x="0" y="53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1587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65" name="Freeform 63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5360" y="2856"/>
                      <a:ext cx="94" cy="219"/>
                    </a:xfrm>
                    <a:custGeom>
                      <a:avLst/>
                      <a:gdLst>
                        <a:gd name="T0" fmla="*/ 0 w 92"/>
                        <a:gd name="T1" fmla="*/ 52 h 220"/>
                        <a:gd name="T2" fmla="*/ 0 w 92"/>
                        <a:gd name="T3" fmla="*/ 183 h 220"/>
                        <a:gd name="T4" fmla="*/ 92 w 92"/>
                        <a:gd name="T5" fmla="*/ 220 h 220"/>
                        <a:gd name="T6" fmla="*/ 92 w 92"/>
                        <a:gd name="T7" fmla="*/ 0 h 220"/>
                        <a:gd name="T8" fmla="*/ 0 w 92"/>
                        <a:gd name="T9" fmla="*/ 52 h 22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92" h="220">
                          <a:moveTo>
                            <a:pt x="0" y="52"/>
                          </a:moveTo>
                          <a:lnTo>
                            <a:pt x="0" y="183"/>
                          </a:lnTo>
                          <a:lnTo>
                            <a:pt x="92" y="220"/>
                          </a:lnTo>
                          <a:lnTo>
                            <a:pt x="92" y="0"/>
                          </a:lnTo>
                          <a:lnTo>
                            <a:pt x="0" y="52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1587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66" name="Freeform 64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5316" y="2830"/>
                      <a:ext cx="94" cy="230"/>
                    </a:xfrm>
                    <a:custGeom>
                      <a:avLst/>
                      <a:gdLst>
                        <a:gd name="T0" fmla="*/ 0 w 92"/>
                        <a:gd name="T1" fmla="*/ 52 h 230"/>
                        <a:gd name="T2" fmla="*/ 0 w 92"/>
                        <a:gd name="T3" fmla="*/ 209 h 230"/>
                        <a:gd name="T4" fmla="*/ 92 w 92"/>
                        <a:gd name="T5" fmla="*/ 230 h 230"/>
                        <a:gd name="T6" fmla="*/ 92 w 92"/>
                        <a:gd name="T7" fmla="*/ 0 h 230"/>
                        <a:gd name="T8" fmla="*/ 0 w 92"/>
                        <a:gd name="T9" fmla="*/ 52 h 23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92" h="230">
                          <a:moveTo>
                            <a:pt x="0" y="52"/>
                          </a:moveTo>
                          <a:lnTo>
                            <a:pt x="0" y="209"/>
                          </a:lnTo>
                          <a:lnTo>
                            <a:pt x="92" y="230"/>
                          </a:lnTo>
                          <a:lnTo>
                            <a:pt x="92" y="0"/>
                          </a:lnTo>
                          <a:lnTo>
                            <a:pt x="0" y="52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1587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67" name="Freeform 65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5272" y="2801"/>
                      <a:ext cx="94" cy="235"/>
                    </a:xfrm>
                    <a:custGeom>
                      <a:avLst/>
                      <a:gdLst>
                        <a:gd name="T0" fmla="*/ 0 w 93"/>
                        <a:gd name="T1" fmla="*/ 52 h 236"/>
                        <a:gd name="T2" fmla="*/ 0 w 93"/>
                        <a:gd name="T3" fmla="*/ 212 h 236"/>
                        <a:gd name="T4" fmla="*/ 93 w 93"/>
                        <a:gd name="T5" fmla="*/ 236 h 236"/>
                        <a:gd name="T6" fmla="*/ 93 w 93"/>
                        <a:gd name="T7" fmla="*/ 0 h 236"/>
                        <a:gd name="T8" fmla="*/ 0 w 93"/>
                        <a:gd name="T9" fmla="*/ 52 h 236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93" h="236">
                          <a:moveTo>
                            <a:pt x="0" y="52"/>
                          </a:moveTo>
                          <a:lnTo>
                            <a:pt x="0" y="212"/>
                          </a:lnTo>
                          <a:lnTo>
                            <a:pt x="93" y="236"/>
                          </a:lnTo>
                          <a:lnTo>
                            <a:pt x="93" y="0"/>
                          </a:lnTo>
                          <a:lnTo>
                            <a:pt x="0" y="52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1587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68" name="Freeform 66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5229" y="2774"/>
                      <a:ext cx="88" cy="269"/>
                    </a:xfrm>
                    <a:custGeom>
                      <a:avLst/>
                      <a:gdLst>
                        <a:gd name="T0" fmla="*/ 0 w 91"/>
                        <a:gd name="T1" fmla="*/ 53 h 269"/>
                        <a:gd name="T2" fmla="*/ 0 w 91"/>
                        <a:gd name="T3" fmla="*/ 246 h 269"/>
                        <a:gd name="T4" fmla="*/ 91 w 91"/>
                        <a:gd name="T5" fmla="*/ 269 h 269"/>
                        <a:gd name="T6" fmla="*/ 91 w 91"/>
                        <a:gd name="T7" fmla="*/ 0 h 269"/>
                        <a:gd name="T8" fmla="*/ 0 w 91"/>
                        <a:gd name="T9" fmla="*/ 53 h 26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91" h="269">
                          <a:moveTo>
                            <a:pt x="0" y="53"/>
                          </a:moveTo>
                          <a:lnTo>
                            <a:pt x="0" y="246"/>
                          </a:lnTo>
                          <a:lnTo>
                            <a:pt x="91" y="269"/>
                          </a:lnTo>
                          <a:lnTo>
                            <a:pt x="91" y="0"/>
                          </a:lnTo>
                          <a:lnTo>
                            <a:pt x="0" y="53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1587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69" name="Freeform 67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5185" y="2745"/>
                      <a:ext cx="94" cy="269"/>
                    </a:xfrm>
                    <a:custGeom>
                      <a:avLst/>
                      <a:gdLst>
                        <a:gd name="T0" fmla="*/ 0 w 92"/>
                        <a:gd name="T1" fmla="*/ 54 h 270"/>
                        <a:gd name="T2" fmla="*/ 0 w 92"/>
                        <a:gd name="T3" fmla="*/ 246 h 270"/>
                        <a:gd name="T4" fmla="*/ 92 w 92"/>
                        <a:gd name="T5" fmla="*/ 270 h 270"/>
                        <a:gd name="T6" fmla="*/ 92 w 92"/>
                        <a:gd name="T7" fmla="*/ 0 h 270"/>
                        <a:gd name="T8" fmla="*/ 0 w 92"/>
                        <a:gd name="T9" fmla="*/ 54 h 27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92" h="270">
                          <a:moveTo>
                            <a:pt x="0" y="54"/>
                          </a:moveTo>
                          <a:lnTo>
                            <a:pt x="0" y="246"/>
                          </a:lnTo>
                          <a:lnTo>
                            <a:pt x="92" y="270"/>
                          </a:lnTo>
                          <a:lnTo>
                            <a:pt x="92" y="0"/>
                          </a:lnTo>
                          <a:lnTo>
                            <a:pt x="0" y="54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1587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70" name="Freeform 68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5141" y="2722"/>
                      <a:ext cx="88" cy="269"/>
                    </a:xfrm>
                    <a:custGeom>
                      <a:avLst/>
                      <a:gdLst>
                        <a:gd name="T0" fmla="*/ 0 w 92"/>
                        <a:gd name="T1" fmla="*/ 52 h 269"/>
                        <a:gd name="T2" fmla="*/ 0 w 92"/>
                        <a:gd name="T3" fmla="*/ 244 h 269"/>
                        <a:gd name="T4" fmla="*/ 92 w 92"/>
                        <a:gd name="T5" fmla="*/ 269 h 269"/>
                        <a:gd name="T6" fmla="*/ 92 w 92"/>
                        <a:gd name="T7" fmla="*/ 0 h 269"/>
                        <a:gd name="T8" fmla="*/ 0 w 92"/>
                        <a:gd name="T9" fmla="*/ 52 h 26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92" h="269">
                          <a:moveTo>
                            <a:pt x="0" y="52"/>
                          </a:moveTo>
                          <a:lnTo>
                            <a:pt x="0" y="244"/>
                          </a:lnTo>
                          <a:lnTo>
                            <a:pt x="92" y="269"/>
                          </a:lnTo>
                          <a:lnTo>
                            <a:pt x="92" y="0"/>
                          </a:lnTo>
                          <a:lnTo>
                            <a:pt x="0" y="52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1587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71" name="Freeform 69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5097" y="2693"/>
                      <a:ext cx="88" cy="272"/>
                    </a:xfrm>
                    <a:custGeom>
                      <a:avLst/>
                      <a:gdLst>
                        <a:gd name="T0" fmla="*/ 0 w 91"/>
                        <a:gd name="T1" fmla="*/ 52 h 270"/>
                        <a:gd name="T2" fmla="*/ 0 w 91"/>
                        <a:gd name="T3" fmla="*/ 246 h 270"/>
                        <a:gd name="T4" fmla="*/ 91 w 91"/>
                        <a:gd name="T5" fmla="*/ 270 h 270"/>
                        <a:gd name="T6" fmla="*/ 91 w 91"/>
                        <a:gd name="T7" fmla="*/ 0 h 270"/>
                        <a:gd name="T8" fmla="*/ 0 w 91"/>
                        <a:gd name="T9" fmla="*/ 52 h 27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91" h="270">
                          <a:moveTo>
                            <a:pt x="0" y="52"/>
                          </a:moveTo>
                          <a:lnTo>
                            <a:pt x="0" y="246"/>
                          </a:lnTo>
                          <a:lnTo>
                            <a:pt x="91" y="270"/>
                          </a:lnTo>
                          <a:lnTo>
                            <a:pt x="91" y="0"/>
                          </a:lnTo>
                          <a:lnTo>
                            <a:pt x="0" y="52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1587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72" name="Freeform 70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5053" y="2666"/>
                      <a:ext cx="94" cy="269"/>
                    </a:xfrm>
                    <a:custGeom>
                      <a:avLst/>
                      <a:gdLst>
                        <a:gd name="T0" fmla="*/ 0 w 93"/>
                        <a:gd name="T1" fmla="*/ 52 h 269"/>
                        <a:gd name="T2" fmla="*/ 0 w 93"/>
                        <a:gd name="T3" fmla="*/ 246 h 269"/>
                        <a:gd name="T4" fmla="*/ 93 w 93"/>
                        <a:gd name="T5" fmla="*/ 269 h 269"/>
                        <a:gd name="T6" fmla="*/ 93 w 93"/>
                        <a:gd name="T7" fmla="*/ 0 h 269"/>
                        <a:gd name="T8" fmla="*/ 0 w 93"/>
                        <a:gd name="T9" fmla="*/ 52 h 26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93" h="269">
                          <a:moveTo>
                            <a:pt x="0" y="52"/>
                          </a:moveTo>
                          <a:lnTo>
                            <a:pt x="0" y="246"/>
                          </a:lnTo>
                          <a:lnTo>
                            <a:pt x="93" y="269"/>
                          </a:lnTo>
                          <a:lnTo>
                            <a:pt x="93" y="0"/>
                          </a:lnTo>
                          <a:lnTo>
                            <a:pt x="0" y="52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1587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73" name="Freeform 71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5010" y="2640"/>
                      <a:ext cx="94" cy="269"/>
                    </a:xfrm>
                    <a:custGeom>
                      <a:avLst/>
                      <a:gdLst>
                        <a:gd name="T0" fmla="*/ 0 w 92"/>
                        <a:gd name="T1" fmla="*/ 53 h 269"/>
                        <a:gd name="T2" fmla="*/ 0 w 92"/>
                        <a:gd name="T3" fmla="*/ 245 h 269"/>
                        <a:gd name="T4" fmla="*/ 92 w 92"/>
                        <a:gd name="T5" fmla="*/ 269 h 269"/>
                        <a:gd name="T6" fmla="*/ 92 w 92"/>
                        <a:gd name="T7" fmla="*/ 0 h 269"/>
                        <a:gd name="T8" fmla="*/ 0 w 92"/>
                        <a:gd name="T9" fmla="*/ 53 h 26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92" h="269">
                          <a:moveTo>
                            <a:pt x="0" y="53"/>
                          </a:moveTo>
                          <a:lnTo>
                            <a:pt x="0" y="245"/>
                          </a:lnTo>
                          <a:lnTo>
                            <a:pt x="92" y="269"/>
                          </a:lnTo>
                          <a:lnTo>
                            <a:pt x="92" y="0"/>
                          </a:lnTo>
                          <a:lnTo>
                            <a:pt x="0" y="53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1587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74" name="Freeform 72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4972" y="2616"/>
                      <a:ext cx="88" cy="269"/>
                    </a:xfrm>
                    <a:custGeom>
                      <a:avLst/>
                      <a:gdLst>
                        <a:gd name="T0" fmla="*/ 0 w 91"/>
                        <a:gd name="T1" fmla="*/ 52 h 269"/>
                        <a:gd name="T2" fmla="*/ 0 w 91"/>
                        <a:gd name="T3" fmla="*/ 246 h 269"/>
                        <a:gd name="T4" fmla="*/ 91 w 91"/>
                        <a:gd name="T5" fmla="*/ 269 h 269"/>
                        <a:gd name="T6" fmla="*/ 91 w 91"/>
                        <a:gd name="T7" fmla="*/ 0 h 269"/>
                        <a:gd name="T8" fmla="*/ 0 w 91"/>
                        <a:gd name="T9" fmla="*/ 52 h 26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91" h="269">
                          <a:moveTo>
                            <a:pt x="0" y="52"/>
                          </a:moveTo>
                          <a:lnTo>
                            <a:pt x="0" y="246"/>
                          </a:lnTo>
                          <a:lnTo>
                            <a:pt x="91" y="269"/>
                          </a:lnTo>
                          <a:lnTo>
                            <a:pt x="91" y="0"/>
                          </a:lnTo>
                          <a:lnTo>
                            <a:pt x="0" y="52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1587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75" name="Freeform 73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4922" y="2590"/>
                      <a:ext cx="94" cy="269"/>
                    </a:xfrm>
                    <a:custGeom>
                      <a:avLst/>
                      <a:gdLst>
                        <a:gd name="T0" fmla="*/ 0 w 93"/>
                        <a:gd name="T1" fmla="*/ 53 h 269"/>
                        <a:gd name="T2" fmla="*/ 0 w 93"/>
                        <a:gd name="T3" fmla="*/ 246 h 269"/>
                        <a:gd name="T4" fmla="*/ 93 w 93"/>
                        <a:gd name="T5" fmla="*/ 269 h 269"/>
                        <a:gd name="T6" fmla="*/ 93 w 93"/>
                        <a:gd name="T7" fmla="*/ 0 h 269"/>
                        <a:gd name="T8" fmla="*/ 0 w 93"/>
                        <a:gd name="T9" fmla="*/ 53 h 26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93" h="269">
                          <a:moveTo>
                            <a:pt x="0" y="53"/>
                          </a:moveTo>
                          <a:lnTo>
                            <a:pt x="0" y="246"/>
                          </a:lnTo>
                          <a:lnTo>
                            <a:pt x="93" y="269"/>
                          </a:lnTo>
                          <a:lnTo>
                            <a:pt x="93" y="0"/>
                          </a:lnTo>
                          <a:lnTo>
                            <a:pt x="0" y="53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1587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76" name="Freeform 74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4884" y="2561"/>
                      <a:ext cx="94" cy="269"/>
                    </a:xfrm>
                    <a:custGeom>
                      <a:avLst/>
                      <a:gdLst>
                        <a:gd name="T0" fmla="*/ 0 w 92"/>
                        <a:gd name="T1" fmla="*/ 54 h 270"/>
                        <a:gd name="T2" fmla="*/ 0 w 92"/>
                        <a:gd name="T3" fmla="*/ 246 h 270"/>
                        <a:gd name="T4" fmla="*/ 92 w 92"/>
                        <a:gd name="T5" fmla="*/ 270 h 270"/>
                        <a:gd name="T6" fmla="*/ 92 w 92"/>
                        <a:gd name="T7" fmla="*/ 0 h 270"/>
                        <a:gd name="T8" fmla="*/ 0 w 92"/>
                        <a:gd name="T9" fmla="*/ 54 h 27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92" h="270">
                          <a:moveTo>
                            <a:pt x="0" y="54"/>
                          </a:moveTo>
                          <a:lnTo>
                            <a:pt x="0" y="246"/>
                          </a:lnTo>
                          <a:lnTo>
                            <a:pt x="92" y="270"/>
                          </a:lnTo>
                          <a:lnTo>
                            <a:pt x="92" y="0"/>
                          </a:lnTo>
                          <a:lnTo>
                            <a:pt x="0" y="54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1587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77" name="Freeform 75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4841" y="2531"/>
                      <a:ext cx="88" cy="269"/>
                    </a:xfrm>
                    <a:custGeom>
                      <a:avLst/>
                      <a:gdLst>
                        <a:gd name="T0" fmla="*/ 0 w 91"/>
                        <a:gd name="T1" fmla="*/ 53 h 269"/>
                        <a:gd name="T2" fmla="*/ 0 w 91"/>
                        <a:gd name="T3" fmla="*/ 246 h 269"/>
                        <a:gd name="T4" fmla="*/ 91 w 91"/>
                        <a:gd name="T5" fmla="*/ 269 h 269"/>
                        <a:gd name="T6" fmla="*/ 91 w 91"/>
                        <a:gd name="T7" fmla="*/ 0 h 269"/>
                        <a:gd name="T8" fmla="*/ 0 w 91"/>
                        <a:gd name="T9" fmla="*/ 53 h 26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91" h="269">
                          <a:moveTo>
                            <a:pt x="0" y="53"/>
                          </a:moveTo>
                          <a:lnTo>
                            <a:pt x="0" y="246"/>
                          </a:lnTo>
                          <a:lnTo>
                            <a:pt x="91" y="269"/>
                          </a:lnTo>
                          <a:lnTo>
                            <a:pt x="91" y="0"/>
                          </a:lnTo>
                          <a:lnTo>
                            <a:pt x="0" y="53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1587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78" name="Freeform 76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4797" y="2508"/>
                      <a:ext cx="94" cy="269"/>
                    </a:xfrm>
                    <a:custGeom>
                      <a:avLst/>
                      <a:gdLst>
                        <a:gd name="T0" fmla="*/ 0 w 93"/>
                        <a:gd name="T1" fmla="*/ 52 h 269"/>
                        <a:gd name="T2" fmla="*/ 0 w 93"/>
                        <a:gd name="T3" fmla="*/ 245 h 269"/>
                        <a:gd name="T4" fmla="*/ 93 w 93"/>
                        <a:gd name="T5" fmla="*/ 269 h 269"/>
                        <a:gd name="T6" fmla="*/ 93 w 93"/>
                        <a:gd name="T7" fmla="*/ 0 h 269"/>
                        <a:gd name="T8" fmla="*/ 0 w 93"/>
                        <a:gd name="T9" fmla="*/ 52 h 26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93" h="269">
                          <a:moveTo>
                            <a:pt x="0" y="52"/>
                          </a:moveTo>
                          <a:lnTo>
                            <a:pt x="0" y="245"/>
                          </a:lnTo>
                          <a:lnTo>
                            <a:pt x="93" y="269"/>
                          </a:lnTo>
                          <a:lnTo>
                            <a:pt x="93" y="0"/>
                          </a:lnTo>
                          <a:lnTo>
                            <a:pt x="0" y="52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1587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</p:grpSp>
              <p:sp>
                <p:nvSpPr>
                  <p:cNvPr id="62" name="Freeform 77"/>
                  <p:cNvSpPr>
                    <a:spLocks noChangeAspect="1"/>
                  </p:cNvSpPr>
                  <p:nvPr/>
                </p:nvSpPr>
                <p:spPr bwMode="auto">
                  <a:xfrm>
                    <a:off x="4791" y="2664"/>
                    <a:ext cx="888" cy="525"/>
                  </a:xfrm>
                  <a:custGeom>
                    <a:avLst/>
                    <a:gdLst>
                      <a:gd name="T0" fmla="*/ 0 w 893"/>
                      <a:gd name="T1" fmla="*/ 0 h 525"/>
                      <a:gd name="T2" fmla="*/ 893 w 893"/>
                      <a:gd name="T3" fmla="*/ 416 h 525"/>
                      <a:gd name="T4" fmla="*/ 893 w 893"/>
                      <a:gd name="T5" fmla="*/ 525 h 525"/>
                      <a:gd name="T6" fmla="*/ 0 w 893"/>
                      <a:gd name="T7" fmla="*/ 186 h 525"/>
                      <a:gd name="T8" fmla="*/ 0 w 893"/>
                      <a:gd name="T9" fmla="*/ 0 h 52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893" h="525">
                        <a:moveTo>
                          <a:pt x="0" y="0"/>
                        </a:moveTo>
                        <a:lnTo>
                          <a:pt x="893" y="416"/>
                        </a:lnTo>
                        <a:lnTo>
                          <a:pt x="893" y="525"/>
                        </a:lnTo>
                        <a:lnTo>
                          <a:pt x="0" y="186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2"/>
                      </a:gs>
                      <a:gs pos="100000">
                        <a:schemeClr val="bg2">
                          <a:gamma/>
                          <a:tint val="0"/>
                          <a:invGamma/>
                        </a:schemeClr>
                      </a:gs>
                    </a:gsLst>
                    <a:lin ang="5400000" scaled="1"/>
                  </a:gradFill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US">
                      <a:latin typeface="+mn-lt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63" name="Freeform 78"/>
                  <p:cNvSpPr>
                    <a:spLocks noChangeAspect="1"/>
                  </p:cNvSpPr>
                  <p:nvPr/>
                </p:nvSpPr>
                <p:spPr bwMode="auto">
                  <a:xfrm>
                    <a:off x="4791" y="3120"/>
                    <a:ext cx="857" cy="356"/>
                  </a:xfrm>
                  <a:custGeom>
                    <a:avLst/>
                    <a:gdLst>
                      <a:gd name="T0" fmla="*/ 0 w 855"/>
                      <a:gd name="T1" fmla="*/ 0 h 356"/>
                      <a:gd name="T2" fmla="*/ 855 w 855"/>
                      <a:gd name="T3" fmla="*/ 231 h 356"/>
                      <a:gd name="T4" fmla="*/ 855 w 855"/>
                      <a:gd name="T5" fmla="*/ 356 h 356"/>
                      <a:gd name="T6" fmla="*/ 0 w 855"/>
                      <a:gd name="T7" fmla="*/ 227 h 356"/>
                      <a:gd name="T8" fmla="*/ 0 w 855"/>
                      <a:gd name="T9" fmla="*/ 0 h 35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855" h="356">
                        <a:moveTo>
                          <a:pt x="0" y="0"/>
                        </a:moveTo>
                        <a:lnTo>
                          <a:pt x="855" y="231"/>
                        </a:lnTo>
                        <a:lnTo>
                          <a:pt x="855" y="356"/>
                        </a:lnTo>
                        <a:lnTo>
                          <a:pt x="0" y="227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2"/>
                      </a:gs>
                      <a:gs pos="100000">
                        <a:schemeClr val="bg2">
                          <a:gamma/>
                          <a:tint val="0"/>
                          <a:invGamma/>
                        </a:schemeClr>
                      </a:gs>
                    </a:gsLst>
                    <a:lin ang="5400000" scaled="1"/>
                  </a:gradFill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US">
                      <a:latin typeface="+mn-lt"/>
                      <a:ea typeface="+mn-ea"/>
                      <a:cs typeface="+mn-cs"/>
                    </a:endParaRPr>
                  </a:p>
                </p:txBody>
              </p:sp>
            </p:grpSp>
            <p:grpSp>
              <p:nvGrpSpPr>
                <p:cNvPr id="36" name="Group 79"/>
                <p:cNvGrpSpPr>
                  <a:grpSpLocks noChangeAspect="1"/>
                </p:cNvGrpSpPr>
                <p:nvPr/>
              </p:nvGrpSpPr>
              <p:grpSpPr bwMode="auto">
                <a:xfrm>
                  <a:off x="1726" y="1938"/>
                  <a:ext cx="2512" cy="1861"/>
                  <a:chOff x="1726" y="1938"/>
                  <a:chExt cx="2512" cy="1861"/>
                </a:xfrm>
              </p:grpSpPr>
              <p:grpSp>
                <p:nvGrpSpPr>
                  <p:cNvPr id="37" name="Group 80"/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2736" y="2345"/>
                    <a:ext cx="413" cy="1454"/>
                    <a:chOff x="2736" y="2345"/>
                    <a:chExt cx="413" cy="1454"/>
                  </a:xfrm>
                </p:grpSpPr>
                <p:sp>
                  <p:nvSpPr>
                    <p:cNvPr id="53" name="Freeform 81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764" y="2344"/>
                      <a:ext cx="382" cy="1455"/>
                    </a:xfrm>
                    <a:custGeom>
                      <a:avLst/>
                      <a:gdLst>
                        <a:gd name="T0" fmla="*/ 382 w 382"/>
                        <a:gd name="T1" fmla="*/ 125 h 1454"/>
                        <a:gd name="T2" fmla="*/ 176 w 382"/>
                        <a:gd name="T3" fmla="*/ 0 h 1454"/>
                        <a:gd name="T4" fmla="*/ 152 w 382"/>
                        <a:gd name="T5" fmla="*/ 0 h 1454"/>
                        <a:gd name="T6" fmla="*/ 109 w 382"/>
                        <a:gd name="T7" fmla="*/ 6 h 1454"/>
                        <a:gd name="T8" fmla="*/ 39 w 382"/>
                        <a:gd name="T9" fmla="*/ 79 h 1454"/>
                        <a:gd name="T10" fmla="*/ 0 w 382"/>
                        <a:gd name="T11" fmla="*/ 57 h 1454"/>
                        <a:gd name="T12" fmla="*/ 0 w 382"/>
                        <a:gd name="T13" fmla="*/ 1450 h 1454"/>
                        <a:gd name="T14" fmla="*/ 57 w 382"/>
                        <a:gd name="T15" fmla="*/ 1392 h 1454"/>
                        <a:gd name="T16" fmla="*/ 105 w 382"/>
                        <a:gd name="T17" fmla="*/ 1392 h 1454"/>
                        <a:gd name="T18" fmla="*/ 105 w 382"/>
                        <a:gd name="T19" fmla="*/ 1454 h 1454"/>
                        <a:gd name="T20" fmla="*/ 153 w 382"/>
                        <a:gd name="T21" fmla="*/ 1454 h 1454"/>
                        <a:gd name="T22" fmla="*/ 186 w 382"/>
                        <a:gd name="T23" fmla="*/ 1421 h 1454"/>
                        <a:gd name="T24" fmla="*/ 186 w 382"/>
                        <a:gd name="T25" fmla="*/ 192 h 1454"/>
                        <a:gd name="T26" fmla="*/ 382 w 382"/>
                        <a:gd name="T27" fmla="*/ 125 h 145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</a:cxnLst>
                      <a:rect l="0" t="0" r="r" b="b"/>
                      <a:pathLst>
                        <a:path w="382" h="1454">
                          <a:moveTo>
                            <a:pt x="382" y="125"/>
                          </a:moveTo>
                          <a:lnTo>
                            <a:pt x="176" y="0"/>
                          </a:lnTo>
                          <a:lnTo>
                            <a:pt x="152" y="0"/>
                          </a:lnTo>
                          <a:lnTo>
                            <a:pt x="109" y="6"/>
                          </a:lnTo>
                          <a:lnTo>
                            <a:pt x="39" y="79"/>
                          </a:lnTo>
                          <a:lnTo>
                            <a:pt x="0" y="57"/>
                          </a:lnTo>
                          <a:lnTo>
                            <a:pt x="0" y="1450"/>
                          </a:lnTo>
                          <a:lnTo>
                            <a:pt x="57" y="1392"/>
                          </a:lnTo>
                          <a:lnTo>
                            <a:pt x="105" y="1392"/>
                          </a:lnTo>
                          <a:lnTo>
                            <a:pt x="105" y="1454"/>
                          </a:lnTo>
                          <a:lnTo>
                            <a:pt x="153" y="1454"/>
                          </a:lnTo>
                          <a:lnTo>
                            <a:pt x="186" y="1421"/>
                          </a:lnTo>
                          <a:lnTo>
                            <a:pt x="186" y="192"/>
                          </a:lnTo>
                          <a:lnTo>
                            <a:pt x="382" y="125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54" name="Freeform 82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733" y="2397"/>
                      <a:ext cx="31" cy="1397"/>
                    </a:xfrm>
                    <a:custGeom>
                      <a:avLst/>
                      <a:gdLst>
                        <a:gd name="T0" fmla="*/ 33 w 33"/>
                        <a:gd name="T1" fmla="*/ 0 h 1394"/>
                        <a:gd name="T2" fmla="*/ 33 w 33"/>
                        <a:gd name="T3" fmla="*/ 1394 h 1394"/>
                        <a:gd name="T4" fmla="*/ 0 w 33"/>
                        <a:gd name="T5" fmla="*/ 1394 h 1394"/>
                        <a:gd name="T6" fmla="*/ 0 w 33"/>
                        <a:gd name="T7" fmla="*/ 10 h 1394"/>
                        <a:gd name="T8" fmla="*/ 33 w 33"/>
                        <a:gd name="T9" fmla="*/ 0 h 139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33" h="1394">
                          <a:moveTo>
                            <a:pt x="33" y="0"/>
                          </a:moveTo>
                          <a:lnTo>
                            <a:pt x="33" y="1394"/>
                          </a:lnTo>
                          <a:lnTo>
                            <a:pt x="0" y="1394"/>
                          </a:lnTo>
                          <a:lnTo>
                            <a:pt x="0" y="10"/>
                          </a:lnTo>
                          <a:lnTo>
                            <a:pt x="33" y="0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55" name="Freeform 83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870" y="2344"/>
                      <a:ext cx="44" cy="1455"/>
                    </a:xfrm>
                    <a:custGeom>
                      <a:avLst/>
                      <a:gdLst>
                        <a:gd name="T0" fmla="*/ 0 w 47"/>
                        <a:gd name="T1" fmla="*/ 6 h 1454"/>
                        <a:gd name="T2" fmla="*/ 47 w 47"/>
                        <a:gd name="T3" fmla="*/ 0 h 1454"/>
                        <a:gd name="T4" fmla="*/ 47 w 47"/>
                        <a:gd name="T5" fmla="*/ 1454 h 1454"/>
                        <a:gd name="T6" fmla="*/ 0 w 47"/>
                        <a:gd name="T7" fmla="*/ 1454 h 1454"/>
                        <a:gd name="T8" fmla="*/ 0 w 47"/>
                        <a:gd name="T9" fmla="*/ 6 h 145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47" h="1454">
                          <a:moveTo>
                            <a:pt x="0" y="6"/>
                          </a:moveTo>
                          <a:lnTo>
                            <a:pt x="47" y="0"/>
                          </a:lnTo>
                          <a:lnTo>
                            <a:pt x="47" y="1454"/>
                          </a:lnTo>
                          <a:lnTo>
                            <a:pt x="0" y="1454"/>
                          </a:lnTo>
                          <a:lnTo>
                            <a:pt x="0" y="6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56" name="Freeform 84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801" y="2381"/>
                      <a:ext cx="69" cy="1373"/>
                    </a:xfrm>
                    <a:custGeom>
                      <a:avLst/>
                      <a:gdLst>
                        <a:gd name="T0" fmla="*/ 0 w 66"/>
                        <a:gd name="T1" fmla="*/ 1374 h 1374"/>
                        <a:gd name="T2" fmla="*/ 0 w 66"/>
                        <a:gd name="T3" fmla="*/ 67 h 1374"/>
                        <a:gd name="T4" fmla="*/ 66 w 66"/>
                        <a:gd name="T5" fmla="*/ 0 h 1374"/>
                        <a:gd name="T6" fmla="*/ 66 w 66"/>
                        <a:gd name="T7" fmla="*/ 1374 h 1374"/>
                        <a:gd name="T8" fmla="*/ 0 w 66"/>
                        <a:gd name="T9" fmla="*/ 1374 h 137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66" h="1374">
                          <a:moveTo>
                            <a:pt x="0" y="1374"/>
                          </a:moveTo>
                          <a:lnTo>
                            <a:pt x="0" y="67"/>
                          </a:lnTo>
                          <a:lnTo>
                            <a:pt x="66" y="0"/>
                          </a:lnTo>
                          <a:lnTo>
                            <a:pt x="66" y="1374"/>
                          </a:lnTo>
                          <a:lnTo>
                            <a:pt x="0" y="1374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</p:grpSp>
              <p:grpSp>
                <p:nvGrpSpPr>
                  <p:cNvPr id="38" name="Group 85"/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3713" y="1938"/>
                    <a:ext cx="525" cy="1854"/>
                    <a:chOff x="3713" y="1938"/>
                    <a:chExt cx="525" cy="1854"/>
                  </a:xfrm>
                </p:grpSpPr>
                <p:sp>
                  <p:nvSpPr>
                    <p:cNvPr id="49" name="Freeform 86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3746" y="1937"/>
                      <a:ext cx="488" cy="1854"/>
                    </a:xfrm>
                    <a:custGeom>
                      <a:avLst/>
                      <a:gdLst>
                        <a:gd name="T0" fmla="*/ 487 w 487"/>
                        <a:gd name="T1" fmla="*/ 157 h 1854"/>
                        <a:gd name="T2" fmla="*/ 225 w 487"/>
                        <a:gd name="T3" fmla="*/ 0 h 1854"/>
                        <a:gd name="T4" fmla="*/ 193 w 487"/>
                        <a:gd name="T5" fmla="*/ 0 h 1854"/>
                        <a:gd name="T6" fmla="*/ 140 w 487"/>
                        <a:gd name="T7" fmla="*/ 7 h 1854"/>
                        <a:gd name="T8" fmla="*/ 49 w 487"/>
                        <a:gd name="T9" fmla="*/ 99 h 1854"/>
                        <a:gd name="T10" fmla="*/ 0 w 487"/>
                        <a:gd name="T11" fmla="*/ 71 h 1854"/>
                        <a:gd name="T12" fmla="*/ 0 w 487"/>
                        <a:gd name="T13" fmla="*/ 1848 h 1854"/>
                        <a:gd name="T14" fmla="*/ 73 w 487"/>
                        <a:gd name="T15" fmla="*/ 1775 h 1854"/>
                        <a:gd name="T16" fmla="*/ 134 w 487"/>
                        <a:gd name="T17" fmla="*/ 1775 h 1854"/>
                        <a:gd name="T18" fmla="*/ 134 w 487"/>
                        <a:gd name="T19" fmla="*/ 1854 h 1854"/>
                        <a:gd name="T20" fmla="*/ 195 w 487"/>
                        <a:gd name="T21" fmla="*/ 1854 h 1854"/>
                        <a:gd name="T22" fmla="*/ 237 w 487"/>
                        <a:gd name="T23" fmla="*/ 1812 h 1854"/>
                        <a:gd name="T24" fmla="*/ 237 w 487"/>
                        <a:gd name="T25" fmla="*/ 243 h 1854"/>
                        <a:gd name="T26" fmla="*/ 487 w 487"/>
                        <a:gd name="T27" fmla="*/ 157 h 185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</a:cxnLst>
                      <a:rect l="0" t="0" r="r" b="b"/>
                      <a:pathLst>
                        <a:path w="487" h="1854">
                          <a:moveTo>
                            <a:pt x="487" y="157"/>
                          </a:moveTo>
                          <a:lnTo>
                            <a:pt x="225" y="0"/>
                          </a:lnTo>
                          <a:lnTo>
                            <a:pt x="193" y="0"/>
                          </a:lnTo>
                          <a:lnTo>
                            <a:pt x="140" y="7"/>
                          </a:lnTo>
                          <a:lnTo>
                            <a:pt x="49" y="99"/>
                          </a:lnTo>
                          <a:lnTo>
                            <a:pt x="0" y="71"/>
                          </a:lnTo>
                          <a:lnTo>
                            <a:pt x="0" y="1848"/>
                          </a:lnTo>
                          <a:lnTo>
                            <a:pt x="73" y="1775"/>
                          </a:lnTo>
                          <a:lnTo>
                            <a:pt x="134" y="1775"/>
                          </a:lnTo>
                          <a:lnTo>
                            <a:pt x="134" y="1854"/>
                          </a:lnTo>
                          <a:lnTo>
                            <a:pt x="195" y="1854"/>
                          </a:lnTo>
                          <a:lnTo>
                            <a:pt x="237" y="1812"/>
                          </a:lnTo>
                          <a:lnTo>
                            <a:pt x="237" y="243"/>
                          </a:lnTo>
                          <a:lnTo>
                            <a:pt x="487" y="157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50" name="Freeform 87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3708" y="2006"/>
                      <a:ext cx="38" cy="1780"/>
                    </a:xfrm>
                    <a:custGeom>
                      <a:avLst/>
                      <a:gdLst>
                        <a:gd name="T0" fmla="*/ 39 w 39"/>
                        <a:gd name="T1" fmla="*/ 0 h 1780"/>
                        <a:gd name="T2" fmla="*/ 39 w 39"/>
                        <a:gd name="T3" fmla="*/ 1780 h 1780"/>
                        <a:gd name="T4" fmla="*/ 0 w 39"/>
                        <a:gd name="T5" fmla="*/ 1780 h 1780"/>
                        <a:gd name="T6" fmla="*/ 0 w 39"/>
                        <a:gd name="T7" fmla="*/ 13 h 1780"/>
                        <a:gd name="T8" fmla="*/ 39 w 39"/>
                        <a:gd name="T9" fmla="*/ 0 h 178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39" h="1780">
                          <a:moveTo>
                            <a:pt x="39" y="0"/>
                          </a:moveTo>
                          <a:lnTo>
                            <a:pt x="39" y="1780"/>
                          </a:lnTo>
                          <a:lnTo>
                            <a:pt x="0" y="1780"/>
                          </a:lnTo>
                          <a:lnTo>
                            <a:pt x="0" y="13"/>
                          </a:lnTo>
                          <a:lnTo>
                            <a:pt x="39" y="0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51" name="Freeform 88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3877" y="1937"/>
                      <a:ext cx="63" cy="1854"/>
                    </a:xfrm>
                    <a:custGeom>
                      <a:avLst/>
                      <a:gdLst>
                        <a:gd name="T0" fmla="*/ 0 w 59"/>
                        <a:gd name="T1" fmla="*/ 7 h 1854"/>
                        <a:gd name="T2" fmla="*/ 59 w 59"/>
                        <a:gd name="T3" fmla="*/ 0 h 1854"/>
                        <a:gd name="T4" fmla="*/ 59 w 59"/>
                        <a:gd name="T5" fmla="*/ 1854 h 1854"/>
                        <a:gd name="T6" fmla="*/ 0 w 59"/>
                        <a:gd name="T7" fmla="*/ 1854 h 1854"/>
                        <a:gd name="T8" fmla="*/ 0 w 59"/>
                        <a:gd name="T9" fmla="*/ 7 h 185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59" h="1854">
                          <a:moveTo>
                            <a:pt x="0" y="7"/>
                          </a:moveTo>
                          <a:lnTo>
                            <a:pt x="59" y="0"/>
                          </a:lnTo>
                          <a:lnTo>
                            <a:pt x="59" y="1854"/>
                          </a:lnTo>
                          <a:lnTo>
                            <a:pt x="0" y="1854"/>
                          </a:lnTo>
                          <a:lnTo>
                            <a:pt x="0" y="7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52" name="Freeform 89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3796" y="1982"/>
                      <a:ext cx="81" cy="1751"/>
                    </a:xfrm>
                    <a:custGeom>
                      <a:avLst/>
                      <a:gdLst>
                        <a:gd name="T0" fmla="*/ 0 w 85"/>
                        <a:gd name="T1" fmla="*/ 1752 h 1752"/>
                        <a:gd name="T2" fmla="*/ 0 w 85"/>
                        <a:gd name="T3" fmla="*/ 85 h 1752"/>
                        <a:gd name="T4" fmla="*/ 85 w 85"/>
                        <a:gd name="T5" fmla="*/ 0 h 1752"/>
                        <a:gd name="T6" fmla="*/ 85 w 85"/>
                        <a:gd name="T7" fmla="*/ 1752 h 1752"/>
                        <a:gd name="T8" fmla="*/ 0 w 85"/>
                        <a:gd name="T9" fmla="*/ 1752 h 1752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85" h="1752">
                          <a:moveTo>
                            <a:pt x="0" y="1752"/>
                          </a:moveTo>
                          <a:lnTo>
                            <a:pt x="0" y="85"/>
                          </a:lnTo>
                          <a:lnTo>
                            <a:pt x="85" y="0"/>
                          </a:lnTo>
                          <a:lnTo>
                            <a:pt x="85" y="1752"/>
                          </a:lnTo>
                          <a:lnTo>
                            <a:pt x="0" y="1752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</p:grpSp>
              <p:grpSp>
                <p:nvGrpSpPr>
                  <p:cNvPr id="39" name="Group 90"/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2136" y="2605"/>
                    <a:ext cx="327" cy="1167"/>
                    <a:chOff x="2136" y="2605"/>
                    <a:chExt cx="327" cy="1167"/>
                  </a:xfrm>
                </p:grpSpPr>
                <p:sp>
                  <p:nvSpPr>
                    <p:cNvPr id="45" name="Freeform 91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57" y="2605"/>
                      <a:ext cx="307" cy="1167"/>
                    </a:xfrm>
                    <a:custGeom>
                      <a:avLst/>
                      <a:gdLst>
                        <a:gd name="T0" fmla="*/ 304 w 304"/>
                        <a:gd name="T1" fmla="*/ 101 h 1167"/>
                        <a:gd name="T2" fmla="*/ 141 w 304"/>
                        <a:gd name="T3" fmla="*/ 0 h 1167"/>
                        <a:gd name="T4" fmla="*/ 121 w 304"/>
                        <a:gd name="T5" fmla="*/ 0 h 1167"/>
                        <a:gd name="T6" fmla="*/ 88 w 304"/>
                        <a:gd name="T7" fmla="*/ 5 h 1167"/>
                        <a:gd name="T8" fmla="*/ 31 w 304"/>
                        <a:gd name="T9" fmla="*/ 64 h 1167"/>
                        <a:gd name="T10" fmla="*/ 0 w 304"/>
                        <a:gd name="T11" fmla="*/ 45 h 1167"/>
                        <a:gd name="T12" fmla="*/ 0 w 304"/>
                        <a:gd name="T13" fmla="*/ 1164 h 1167"/>
                        <a:gd name="T14" fmla="*/ 46 w 304"/>
                        <a:gd name="T15" fmla="*/ 1117 h 1167"/>
                        <a:gd name="T16" fmla="*/ 83 w 304"/>
                        <a:gd name="T17" fmla="*/ 1117 h 1167"/>
                        <a:gd name="T18" fmla="*/ 83 w 304"/>
                        <a:gd name="T19" fmla="*/ 1167 h 1167"/>
                        <a:gd name="T20" fmla="*/ 122 w 304"/>
                        <a:gd name="T21" fmla="*/ 1167 h 1167"/>
                        <a:gd name="T22" fmla="*/ 149 w 304"/>
                        <a:gd name="T23" fmla="*/ 1140 h 1167"/>
                        <a:gd name="T24" fmla="*/ 149 w 304"/>
                        <a:gd name="T25" fmla="*/ 154 h 1167"/>
                        <a:gd name="T26" fmla="*/ 304 w 304"/>
                        <a:gd name="T27" fmla="*/ 101 h 116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</a:cxnLst>
                      <a:rect l="0" t="0" r="r" b="b"/>
                      <a:pathLst>
                        <a:path w="304" h="1167">
                          <a:moveTo>
                            <a:pt x="304" y="101"/>
                          </a:moveTo>
                          <a:lnTo>
                            <a:pt x="141" y="0"/>
                          </a:lnTo>
                          <a:lnTo>
                            <a:pt x="121" y="0"/>
                          </a:lnTo>
                          <a:lnTo>
                            <a:pt x="88" y="5"/>
                          </a:lnTo>
                          <a:lnTo>
                            <a:pt x="31" y="64"/>
                          </a:lnTo>
                          <a:lnTo>
                            <a:pt x="0" y="45"/>
                          </a:lnTo>
                          <a:lnTo>
                            <a:pt x="0" y="1164"/>
                          </a:lnTo>
                          <a:lnTo>
                            <a:pt x="46" y="1117"/>
                          </a:lnTo>
                          <a:lnTo>
                            <a:pt x="83" y="1117"/>
                          </a:lnTo>
                          <a:lnTo>
                            <a:pt x="83" y="1167"/>
                          </a:lnTo>
                          <a:lnTo>
                            <a:pt x="122" y="1167"/>
                          </a:lnTo>
                          <a:lnTo>
                            <a:pt x="149" y="1140"/>
                          </a:lnTo>
                          <a:lnTo>
                            <a:pt x="149" y="154"/>
                          </a:lnTo>
                          <a:lnTo>
                            <a:pt x="304" y="101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46" name="Freeform 92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32" y="2648"/>
                      <a:ext cx="25" cy="1120"/>
                    </a:xfrm>
                    <a:custGeom>
                      <a:avLst/>
                      <a:gdLst>
                        <a:gd name="T0" fmla="*/ 25 w 25"/>
                        <a:gd name="T1" fmla="*/ 0 h 1121"/>
                        <a:gd name="T2" fmla="*/ 25 w 25"/>
                        <a:gd name="T3" fmla="*/ 1121 h 1121"/>
                        <a:gd name="T4" fmla="*/ 0 w 25"/>
                        <a:gd name="T5" fmla="*/ 1121 h 1121"/>
                        <a:gd name="T6" fmla="*/ 0 w 25"/>
                        <a:gd name="T7" fmla="*/ 9 h 1121"/>
                        <a:gd name="T8" fmla="*/ 25 w 25"/>
                        <a:gd name="T9" fmla="*/ 0 h 112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25" h="1121">
                          <a:moveTo>
                            <a:pt x="25" y="0"/>
                          </a:moveTo>
                          <a:lnTo>
                            <a:pt x="25" y="1121"/>
                          </a:lnTo>
                          <a:lnTo>
                            <a:pt x="0" y="1121"/>
                          </a:lnTo>
                          <a:lnTo>
                            <a:pt x="0" y="9"/>
                          </a:lnTo>
                          <a:lnTo>
                            <a:pt x="25" y="0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47" name="Freeform 93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238" y="2605"/>
                      <a:ext cx="38" cy="1165"/>
                    </a:xfrm>
                    <a:custGeom>
                      <a:avLst/>
                      <a:gdLst>
                        <a:gd name="T0" fmla="*/ 0 w 39"/>
                        <a:gd name="T1" fmla="*/ 9 h 1165"/>
                        <a:gd name="T2" fmla="*/ 39 w 39"/>
                        <a:gd name="T3" fmla="*/ 0 h 1165"/>
                        <a:gd name="T4" fmla="*/ 39 w 39"/>
                        <a:gd name="T5" fmla="*/ 1165 h 1165"/>
                        <a:gd name="T6" fmla="*/ 0 w 39"/>
                        <a:gd name="T7" fmla="*/ 1165 h 1165"/>
                        <a:gd name="T8" fmla="*/ 0 w 39"/>
                        <a:gd name="T9" fmla="*/ 9 h 1165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39" h="1165">
                          <a:moveTo>
                            <a:pt x="0" y="9"/>
                          </a:moveTo>
                          <a:lnTo>
                            <a:pt x="39" y="0"/>
                          </a:lnTo>
                          <a:lnTo>
                            <a:pt x="39" y="1165"/>
                          </a:lnTo>
                          <a:lnTo>
                            <a:pt x="0" y="1165"/>
                          </a:lnTo>
                          <a:lnTo>
                            <a:pt x="0" y="9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48" name="Freeform 94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88" y="2634"/>
                      <a:ext cx="50" cy="1104"/>
                    </a:xfrm>
                    <a:custGeom>
                      <a:avLst/>
                      <a:gdLst>
                        <a:gd name="T0" fmla="*/ 0 w 52"/>
                        <a:gd name="T1" fmla="*/ 1104 h 1104"/>
                        <a:gd name="T2" fmla="*/ 0 w 52"/>
                        <a:gd name="T3" fmla="*/ 50 h 1104"/>
                        <a:gd name="T4" fmla="*/ 52 w 52"/>
                        <a:gd name="T5" fmla="*/ 0 h 1104"/>
                        <a:gd name="T6" fmla="*/ 52 w 52"/>
                        <a:gd name="T7" fmla="*/ 1104 h 1104"/>
                        <a:gd name="T8" fmla="*/ 0 w 52"/>
                        <a:gd name="T9" fmla="*/ 1104 h 110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52" h="1104">
                          <a:moveTo>
                            <a:pt x="0" y="1104"/>
                          </a:moveTo>
                          <a:lnTo>
                            <a:pt x="0" y="50"/>
                          </a:lnTo>
                          <a:lnTo>
                            <a:pt x="52" y="0"/>
                          </a:lnTo>
                          <a:lnTo>
                            <a:pt x="52" y="1104"/>
                          </a:lnTo>
                          <a:lnTo>
                            <a:pt x="0" y="1104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</p:grpSp>
              <p:grpSp>
                <p:nvGrpSpPr>
                  <p:cNvPr id="40" name="Group 95"/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1726" y="2783"/>
                    <a:ext cx="287" cy="956"/>
                    <a:chOff x="1726" y="2783"/>
                    <a:chExt cx="287" cy="956"/>
                  </a:xfrm>
                </p:grpSpPr>
                <p:sp>
                  <p:nvSpPr>
                    <p:cNvPr id="41" name="Freeform 96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1751" y="2782"/>
                      <a:ext cx="269" cy="951"/>
                    </a:xfrm>
                    <a:custGeom>
                      <a:avLst/>
                      <a:gdLst>
                        <a:gd name="T0" fmla="*/ 266 w 266"/>
                        <a:gd name="T1" fmla="*/ 75 h 954"/>
                        <a:gd name="T2" fmla="*/ 122 w 266"/>
                        <a:gd name="T3" fmla="*/ 0 h 954"/>
                        <a:gd name="T4" fmla="*/ 105 w 266"/>
                        <a:gd name="T5" fmla="*/ 0 h 954"/>
                        <a:gd name="T6" fmla="*/ 76 w 266"/>
                        <a:gd name="T7" fmla="*/ 2 h 954"/>
                        <a:gd name="T8" fmla="*/ 28 w 266"/>
                        <a:gd name="T9" fmla="*/ 51 h 954"/>
                        <a:gd name="T10" fmla="*/ 0 w 266"/>
                        <a:gd name="T11" fmla="*/ 36 h 954"/>
                        <a:gd name="T12" fmla="*/ 0 w 266"/>
                        <a:gd name="T13" fmla="*/ 952 h 954"/>
                        <a:gd name="T14" fmla="*/ 40 w 266"/>
                        <a:gd name="T15" fmla="*/ 914 h 954"/>
                        <a:gd name="T16" fmla="*/ 74 w 266"/>
                        <a:gd name="T17" fmla="*/ 914 h 954"/>
                        <a:gd name="T18" fmla="*/ 74 w 266"/>
                        <a:gd name="T19" fmla="*/ 954 h 954"/>
                        <a:gd name="T20" fmla="*/ 107 w 266"/>
                        <a:gd name="T21" fmla="*/ 954 h 954"/>
                        <a:gd name="T22" fmla="*/ 131 w 266"/>
                        <a:gd name="T23" fmla="*/ 934 h 954"/>
                        <a:gd name="T24" fmla="*/ 131 w 266"/>
                        <a:gd name="T25" fmla="*/ 124 h 954"/>
                        <a:gd name="T26" fmla="*/ 266 w 266"/>
                        <a:gd name="T27" fmla="*/ 75 h 95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</a:cxnLst>
                      <a:rect l="0" t="0" r="r" b="b"/>
                      <a:pathLst>
                        <a:path w="266" h="954">
                          <a:moveTo>
                            <a:pt x="266" y="75"/>
                          </a:moveTo>
                          <a:lnTo>
                            <a:pt x="122" y="0"/>
                          </a:lnTo>
                          <a:lnTo>
                            <a:pt x="105" y="0"/>
                          </a:lnTo>
                          <a:lnTo>
                            <a:pt x="76" y="2"/>
                          </a:lnTo>
                          <a:lnTo>
                            <a:pt x="28" y="51"/>
                          </a:lnTo>
                          <a:lnTo>
                            <a:pt x="0" y="36"/>
                          </a:lnTo>
                          <a:lnTo>
                            <a:pt x="0" y="952"/>
                          </a:lnTo>
                          <a:lnTo>
                            <a:pt x="40" y="914"/>
                          </a:lnTo>
                          <a:lnTo>
                            <a:pt x="74" y="914"/>
                          </a:lnTo>
                          <a:lnTo>
                            <a:pt x="74" y="954"/>
                          </a:lnTo>
                          <a:lnTo>
                            <a:pt x="107" y="954"/>
                          </a:lnTo>
                          <a:lnTo>
                            <a:pt x="131" y="934"/>
                          </a:lnTo>
                          <a:lnTo>
                            <a:pt x="131" y="124"/>
                          </a:lnTo>
                          <a:lnTo>
                            <a:pt x="266" y="75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42" name="Freeform 97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1725" y="2819"/>
                      <a:ext cx="25" cy="914"/>
                    </a:xfrm>
                    <a:custGeom>
                      <a:avLst/>
                      <a:gdLst>
                        <a:gd name="T0" fmla="*/ 23 w 23"/>
                        <a:gd name="T1" fmla="*/ 0 h 916"/>
                        <a:gd name="T2" fmla="*/ 23 w 23"/>
                        <a:gd name="T3" fmla="*/ 916 h 916"/>
                        <a:gd name="T4" fmla="*/ 0 w 23"/>
                        <a:gd name="T5" fmla="*/ 916 h 916"/>
                        <a:gd name="T6" fmla="*/ 0 w 23"/>
                        <a:gd name="T7" fmla="*/ 6 h 916"/>
                        <a:gd name="T8" fmla="*/ 23 w 23"/>
                        <a:gd name="T9" fmla="*/ 0 h 916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23" h="916">
                          <a:moveTo>
                            <a:pt x="23" y="0"/>
                          </a:moveTo>
                          <a:lnTo>
                            <a:pt x="23" y="916"/>
                          </a:lnTo>
                          <a:lnTo>
                            <a:pt x="0" y="916"/>
                          </a:lnTo>
                          <a:lnTo>
                            <a:pt x="0" y="6"/>
                          </a:lnTo>
                          <a:lnTo>
                            <a:pt x="23" y="0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43" name="Freeform 98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1826" y="2782"/>
                      <a:ext cx="25" cy="956"/>
                    </a:xfrm>
                    <a:custGeom>
                      <a:avLst/>
                      <a:gdLst>
                        <a:gd name="T0" fmla="*/ 0 w 32"/>
                        <a:gd name="T1" fmla="*/ 3 h 956"/>
                        <a:gd name="T2" fmla="*/ 32 w 32"/>
                        <a:gd name="T3" fmla="*/ 0 h 956"/>
                        <a:gd name="T4" fmla="*/ 32 w 32"/>
                        <a:gd name="T5" fmla="*/ 956 h 956"/>
                        <a:gd name="T6" fmla="*/ 0 w 32"/>
                        <a:gd name="T7" fmla="*/ 956 h 956"/>
                        <a:gd name="T8" fmla="*/ 0 w 32"/>
                        <a:gd name="T9" fmla="*/ 3 h 956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32" h="956">
                          <a:moveTo>
                            <a:pt x="0" y="3"/>
                          </a:moveTo>
                          <a:lnTo>
                            <a:pt x="32" y="0"/>
                          </a:lnTo>
                          <a:lnTo>
                            <a:pt x="32" y="956"/>
                          </a:lnTo>
                          <a:lnTo>
                            <a:pt x="0" y="956"/>
                          </a:lnTo>
                          <a:lnTo>
                            <a:pt x="0" y="3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44" name="Freeform 99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1776" y="2803"/>
                      <a:ext cx="50" cy="903"/>
                    </a:xfrm>
                    <a:custGeom>
                      <a:avLst/>
                      <a:gdLst>
                        <a:gd name="T0" fmla="*/ 0 w 46"/>
                        <a:gd name="T1" fmla="*/ 903 h 903"/>
                        <a:gd name="T2" fmla="*/ 0 w 46"/>
                        <a:gd name="T3" fmla="*/ 47 h 903"/>
                        <a:gd name="T4" fmla="*/ 46 w 46"/>
                        <a:gd name="T5" fmla="*/ 0 h 903"/>
                        <a:gd name="T6" fmla="*/ 46 w 46"/>
                        <a:gd name="T7" fmla="*/ 903 h 903"/>
                        <a:gd name="T8" fmla="*/ 0 w 46"/>
                        <a:gd name="T9" fmla="*/ 903 h 903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46" h="903">
                          <a:moveTo>
                            <a:pt x="0" y="903"/>
                          </a:moveTo>
                          <a:lnTo>
                            <a:pt x="0" y="47"/>
                          </a:lnTo>
                          <a:lnTo>
                            <a:pt x="46" y="0"/>
                          </a:lnTo>
                          <a:lnTo>
                            <a:pt x="46" y="903"/>
                          </a:lnTo>
                          <a:lnTo>
                            <a:pt x="0" y="903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</p:grpSp>
            </p:grpSp>
          </p:grpSp>
          <p:graphicFrame>
            <p:nvGraphicFramePr>
              <p:cNvPr id="22" name="Object 100"/>
              <p:cNvGraphicFramePr>
                <a:graphicFrameLocks noChangeAspect="1"/>
              </p:cNvGraphicFramePr>
              <p:nvPr/>
            </p:nvGraphicFramePr>
            <p:xfrm>
              <a:off x="2256" y="2592"/>
              <a:ext cx="624" cy="521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36001" name="ClipArt" r:id="rId5" imgW="4863830" imgH="4053191" progId="">
                      <p:embed/>
                    </p:oleObj>
                  </mc:Choice>
                  <mc:Fallback>
                    <p:oleObj name="ClipArt" r:id="rId5" imgW="4863830" imgH="4053191" progId="">
                      <p:embed/>
                      <p:pic>
                        <p:nvPicPr>
                          <p:cNvPr id="0" name="Picture 31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6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2256" y="2592"/>
                            <a:ext cx="624" cy="521"/>
                          </a:xfrm>
                          <a:prstGeom prst="rect">
                            <a:avLst/>
                          </a:prstGeom>
                          <a:noFill/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0000"/>
                                </a:solidFill>
                              </a14:hiddenFill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8099" dir="2700000" algn="ctr" rotWithShape="0">
                                    <a:srgbClr val="000000">
                                      <a:alpha val="74997"/>
                                    </a:srgbClr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graphicFrame>
            <p:nvGraphicFramePr>
              <p:cNvPr id="23" name="Object 101"/>
              <p:cNvGraphicFramePr>
                <a:graphicFrameLocks noChangeAspect="1"/>
              </p:cNvGraphicFramePr>
              <p:nvPr/>
            </p:nvGraphicFramePr>
            <p:xfrm>
              <a:off x="4128" y="1776"/>
              <a:ext cx="625" cy="768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36002" name="ClipArt" r:id="rId7" imgW="3218298" imgH="3953722" progId="">
                      <p:embed/>
                    </p:oleObj>
                  </mc:Choice>
                  <mc:Fallback>
                    <p:oleObj name="ClipArt" r:id="rId7" imgW="3218298" imgH="3953722" progId="">
                      <p:embed/>
                      <p:pic>
                        <p:nvPicPr>
                          <p:cNvPr id="0" name="Picture 32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8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4128" y="1776"/>
                            <a:ext cx="625" cy="768"/>
                          </a:xfrm>
                          <a:prstGeom prst="rect">
                            <a:avLst/>
                          </a:prstGeom>
                          <a:noFill/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8099" dir="2700000" algn="ctr" rotWithShape="0">
                                    <a:srgbClr val="000000">
                                      <a:alpha val="74997"/>
                                    </a:srgbClr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graphicFrame>
            <p:nvGraphicFramePr>
              <p:cNvPr id="24" name="Object 102"/>
              <p:cNvGraphicFramePr>
                <a:graphicFrameLocks noChangeAspect="1"/>
              </p:cNvGraphicFramePr>
              <p:nvPr/>
            </p:nvGraphicFramePr>
            <p:xfrm>
              <a:off x="1872" y="3408"/>
              <a:ext cx="240" cy="191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36003" name="ClipArt" r:id="rId9" imgW="4603467" imgH="3653898" progId="">
                      <p:embed/>
                    </p:oleObj>
                  </mc:Choice>
                  <mc:Fallback>
                    <p:oleObj name="ClipArt" r:id="rId9" imgW="4603467" imgH="3653898" progId="">
                      <p:embed/>
                      <p:pic>
                        <p:nvPicPr>
                          <p:cNvPr id="0" name="Picture 33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10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1872" y="3408"/>
                            <a:ext cx="240" cy="191"/>
                          </a:xfrm>
                          <a:prstGeom prst="rect">
                            <a:avLst/>
                          </a:prstGeom>
                          <a:noFill/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8099" dir="2700000" algn="ctr" rotWithShape="0">
                                    <a:srgbClr val="000000">
                                      <a:alpha val="74997"/>
                                    </a:srgbClr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graphicFrame>
            <p:nvGraphicFramePr>
              <p:cNvPr id="25" name="Object 103"/>
              <p:cNvGraphicFramePr>
                <a:graphicFrameLocks noChangeAspect="1"/>
              </p:cNvGraphicFramePr>
              <p:nvPr/>
            </p:nvGraphicFramePr>
            <p:xfrm>
              <a:off x="4224" y="3120"/>
              <a:ext cx="540" cy="442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36004" name="ClipArt" r:id="rId11" imgW="2303837" imgH="1883251" progId="">
                      <p:embed/>
                    </p:oleObj>
                  </mc:Choice>
                  <mc:Fallback>
                    <p:oleObj name="ClipArt" r:id="rId11" imgW="2303837" imgH="1883251" progId="">
                      <p:embed/>
                      <p:pic>
                        <p:nvPicPr>
                          <p:cNvPr id="0" name="Picture 34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12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4224" y="3120"/>
                            <a:ext cx="540" cy="442"/>
                          </a:xfrm>
                          <a:prstGeom prst="rect">
                            <a:avLst/>
                          </a:prstGeom>
                          <a:noFill/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8099" dir="2700000" algn="ctr" rotWithShape="0">
                                    <a:srgbClr val="000000">
                                      <a:alpha val="74997"/>
                                    </a:srgbClr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graphicFrame>
            <p:nvGraphicFramePr>
              <p:cNvPr id="27" name="Object 104"/>
              <p:cNvGraphicFramePr>
                <a:graphicFrameLocks noChangeAspect="1"/>
              </p:cNvGraphicFramePr>
              <p:nvPr/>
            </p:nvGraphicFramePr>
            <p:xfrm>
              <a:off x="2880" y="2784"/>
              <a:ext cx="882" cy="832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36005" name="ClipArt" r:id="rId13" imgW="3224633" imgH="3040461" progId="">
                      <p:embed/>
                    </p:oleObj>
                  </mc:Choice>
                  <mc:Fallback>
                    <p:oleObj name="ClipArt" r:id="rId13" imgW="3224633" imgH="3040461" progId="">
                      <p:embed/>
                      <p:pic>
                        <p:nvPicPr>
                          <p:cNvPr id="0" name="Picture 35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14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2880" y="2784"/>
                            <a:ext cx="882" cy="832"/>
                          </a:xfrm>
                          <a:prstGeom prst="rect">
                            <a:avLst/>
                          </a:prstGeom>
                          <a:noFill/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8099" dir="2700000" algn="ctr" rotWithShape="0">
                                    <a:srgbClr val="000000">
                                      <a:alpha val="74997"/>
                                    </a:srgbClr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graphicFrame>
            <p:nvGraphicFramePr>
              <p:cNvPr id="28" name="Object 105"/>
              <p:cNvGraphicFramePr>
                <a:graphicFrameLocks noChangeAspect="1"/>
              </p:cNvGraphicFramePr>
              <p:nvPr/>
            </p:nvGraphicFramePr>
            <p:xfrm>
              <a:off x="3493" y="2265"/>
              <a:ext cx="203" cy="231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36006" name="ClipArt" r:id="rId15" imgW="779821" imgH="884903" progId="">
                      <p:embed/>
                    </p:oleObj>
                  </mc:Choice>
                  <mc:Fallback>
                    <p:oleObj name="ClipArt" r:id="rId15" imgW="779821" imgH="884903" progId="">
                      <p:embed/>
                      <p:pic>
                        <p:nvPicPr>
                          <p:cNvPr id="0" name="Picture 36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16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3493" y="2265"/>
                            <a:ext cx="203" cy="231"/>
                          </a:xfrm>
                          <a:prstGeom prst="rect">
                            <a:avLst/>
                          </a:prstGeom>
                          <a:noFill/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8099" dir="2700000" algn="ctr" rotWithShape="0">
                                    <a:srgbClr val="000000">
                                      <a:alpha val="74997"/>
                                    </a:srgbClr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graphicFrame>
            <p:nvGraphicFramePr>
              <p:cNvPr id="29" name="Object 106"/>
              <p:cNvGraphicFramePr>
                <a:graphicFrameLocks noChangeAspect="1"/>
              </p:cNvGraphicFramePr>
              <p:nvPr/>
            </p:nvGraphicFramePr>
            <p:xfrm>
              <a:off x="1909" y="2736"/>
              <a:ext cx="203" cy="231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36007" name="ClipArt" r:id="rId17" imgW="779821" imgH="884903" progId="">
                      <p:embed/>
                    </p:oleObj>
                  </mc:Choice>
                  <mc:Fallback>
                    <p:oleObj name="ClipArt" r:id="rId17" imgW="779821" imgH="884903" progId="">
                      <p:embed/>
                      <p:pic>
                        <p:nvPicPr>
                          <p:cNvPr id="0" name="Picture 37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16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1909" y="2736"/>
                            <a:ext cx="203" cy="231"/>
                          </a:xfrm>
                          <a:prstGeom prst="rect">
                            <a:avLst/>
                          </a:prstGeom>
                          <a:noFill/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8099" dir="2700000" algn="ctr" rotWithShape="0">
                                    <a:srgbClr val="000000">
                                      <a:alpha val="74997"/>
                                    </a:srgbClr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graphicFrame>
            <p:nvGraphicFramePr>
              <p:cNvPr id="31" name="Object 107"/>
              <p:cNvGraphicFramePr>
                <a:graphicFrameLocks noChangeAspect="1"/>
              </p:cNvGraphicFramePr>
              <p:nvPr/>
            </p:nvGraphicFramePr>
            <p:xfrm>
              <a:off x="2496" y="3360"/>
              <a:ext cx="203" cy="231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36008" name="ClipArt" r:id="rId18" imgW="779821" imgH="884903" progId="">
                      <p:embed/>
                    </p:oleObj>
                  </mc:Choice>
                  <mc:Fallback>
                    <p:oleObj name="ClipArt" r:id="rId18" imgW="779821" imgH="884903" progId="">
                      <p:embed/>
                      <p:pic>
                        <p:nvPicPr>
                          <p:cNvPr id="0" name="Picture 38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16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2496" y="3360"/>
                            <a:ext cx="203" cy="231"/>
                          </a:xfrm>
                          <a:prstGeom prst="rect">
                            <a:avLst/>
                          </a:prstGeom>
                          <a:noFill/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8099" dir="2700000" algn="ctr" rotWithShape="0">
                                    <a:srgbClr val="000000">
                                      <a:alpha val="74997"/>
                                    </a:srgbClr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graphicFrame>
            <p:nvGraphicFramePr>
              <p:cNvPr id="32" name="Object 108"/>
              <p:cNvGraphicFramePr>
                <a:graphicFrameLocks noChangeAspect="1"/>
              </p:cNvGraphicFramePr>
              <p:nvPr/>
            </p:nvGraphicFramePr>
            <p:xfrm>
              <a:off x="2869" y="2448"/>
              <a:ext cx="203" cy="231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36009" name="ClipArt" r:id="rId19" imgW="779821" imgH="884903" progId="">
                      <p:embed/>
                    </p:oleObj>
                  </mc:Choice>
                  <mc:Fallback>
                    <p:oleObj name="ClipArt" r:id="rId19" imgW="779821" imgH="884903" progId="">
                      <p:embed/>
                      <p:pic>
                        <p:nvPicPr>
                          <p:cNvPr id="0" name="Picture 39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16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2869" y="2448"/>
                            <a:ext cx="203" cy="231"/>
                          </a:xfrm>
                          <a:prstGeom prst="rect">
                            <a:avLst/>
                          </a:prstGeom>
                          <a:noFill/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8099" dir="2700000" algn="ctr" rotWithShape="0">
                                    <a:srgbClr val="000000">
                                      <a:alpha val="74997"/>
                                    </a:srgbClr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graphicFrame>
            <p:nvGraphicFramePr>
              <p:cNvPr id="33" name="Object 109"/>
              <p:cNvGraphicFramePr>
                <a:graphicFrameLocks noChangeAspect="1"/>
              </p:cNvGraphicFramePr>
              <p:nvPr/>
            </p:nvGraphicFramePr>
            <p:xfrm>
              <a:off x="3072" y="2304"/>
              <a:ext cx="495" cy="441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36010" name="ClipArt" r:id="rId20" imgW="1877024" imgH="1673000" progId="">
                      <p:embed/>
                    </p:oleObj>
                  </mc:Choice>
                  <mc:Fallback>
                    <p:oleObj name="ClipArt" r:id="rId20" imgW="1877024" imgH="1673000" progId="">
                      <p:embed/>
                      <p:pic>
                        <p:nvPicPr>
                          <p:cNvPr id="0" name="Picture 40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21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3072" y="2304"/>
                            <a:ext cx="495" cy="441"/>
                          </a:xfrm>
                          <a:prstGeom prst="rect">
                            <a:avLst/>
                          </a:prstGeom>
                          <a:noFill/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8099" dir="2700000" algn="ctr" rotWithShape="0">
                                    <a:srgbClr val="000000">
                                      <a:alpha val="74997"/>
                                    </a:srgbClr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  <p:grpSp>
          <p:nvGrpSpPr>
            <p:cNvPr id="12" name="Group 110"/>
            <p:cNvGrpSpPr>
              <a:grpSpLocks/>
            </p:cNvGrpSpPr>
            <p:nvPr/>
          </p:nvGrpSpPr>
          <p:grpSpPr bwMode="auto">
            <a:xfrm>
              <a:off x="2122" y="873"/>
              <a:ext cx="411" cy="699"/>
              <a:chOff x="768" y="1988"/>
              <a:chExt cx="489" cy="844"/>
            </a:xfrm>
          </p:grpSpPr>
          <p:sp>
            <p:nvSpPr>
              <p:cNvPr id="13" name="Freeform 111"/>
              <p:cNvSpPr>
                <a:spLocks/>
              </p:cNvSpPr>
              <p:nvPr/>
            </p:nvSpPr>
            <p:spPr bwMode="auto">
              <a:xfrm>
                <a:off x="924" y="1988"/>
                <a:ext cx="144" cy="208"/>
              </a:xfrm>
              <a:custGeom>
                <a:avLst/>
                <a:gdLst>
                  <a:gd name="T0" fmla="*/ 251 w 433"/>
                  <a:gd name="T1" fmla="*/ 0 h 624"/>
                  <a:gd name="T2" fmla="*/ 307 w 433"/>
                  <a:gd name="T3" fmla="*/ 8 h 624"/>
                  <a:gd name="T4" fmla="*/ 363 w 433"/>
                  <a:gd name="T5" fmla="*/ 39 h 624"/>
                  <a:gd name="T6" fmla="*/ 398 w 433"/>
                  <a:gd name="T7" fmla="*/ 88 h 624"/>
                  <a:gd name="T8" fmla="*/ 426 w 433"/>
                  <a:gd name="T9" fmla="*/ 159 h 624"/>
                  <a:gd name="T10" fmla="*/ 433 w 433"/>
                  <a:gd name="T11" fmla="*/ 280 h 624"/>
                  <a:gd name="T12" fmla="*/ 412 w 433"/>
                  <a:gd name="T13" fmla="*/ 400 h 624"/>
                  <a:gd name="T14" fmla="*/ 377 w 433"/>
                  <a:gd name="T15" fmla="*/ 488 h 624"/>
                  <a:gd name="T16" fmla="*/ 328 w 433"/>
                  <a:gd name="T17" fmla="*/ 560 h 624"/>
                  <a:gd name="T18" fmla="*/ 279 w 433"/>
                  <a:gd name="T19" fmla="*/ 608 h 624"/>
                  <a:gd name="T20" fmla="*/ 223 w 433"/>
                  <a:gd name="T21" fmla="*/ 624 h 624"/>
                  <a:gd name="T22" fmla="*/ 167 w 433"/>
                  <a:gd name="T23" fmla="*/ 616 h 624"/>
                  <a:gd name="T24" fmla="*/ 139 w 433"/>
                  <a:gd name="T25" fmla="*/ 576 h 624"/>
                  <a:gd name="T26" fmla="*/ 97 w 433"/>
                  <a:gd name="T27" fmla="*/ 512 h 624"/>
                  <a:gd name="T28" fmla="*/ 83 w 433"/>
                  <a:gd name="T29" fmla="*/ 392 h 624"/>
                  <a:gd name="T30" fmla="*/ 87 w 433"/>
                  <a:gd name="T31" fmla="*/ 351 h 624"/>
                  <a:gd name="T32" fmla="*/ 0 w 433"/>
                  <a:gd name="T33" fmla="*/ 332 h 624"/>
                  <a:gd name="T34" fmla="*/ 3 w 433"/>
                  <a:gd name="T35" fmla="*/ 292 h 624"/>
                  <a:gd name="T36" fmla="*/ 87 w 433"/>
                  <a:gd name="T37" fmla="*/ 296 h 624"/>
                  <a:gd name="T38" fmla="*/ 94 w 433"/>
                  <a:gd name="T39" fmla="*/ 251 h 624"/>
                  <a:gd name="T40" fmla="*/ 115 w 433"/>
                  <a:gd name="T41" fmla="*/ 187 h 624"/>
                  <a:gd name="T42" fmla="*/ 139 w 433"/>
                  <a:gd name="T43" fmla="*/ 128 h 624"/>
                  <a:gd name="T44" fmla="*/ 181 w 433"/>
                  <a:gd name="T45" fmla="*/ 48 h 624"/>
                  <a:gd name="T46" fmla="*/ 223 w 433"/>
                  <a:gd name="T47" fmla="*/ 16 h 624"/>
                  <a:gd name="T48" fmla="*/ 251 w 433"/>
                  <a:gd name="T49" fmla="*/ 0 h 6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433" h="624">
                    <a:moveTo>
                      <a:pt x="251" y="0"/>
                    </a:moveTo>
                    <a:lnTo>
                      <a:pt x="307" y="8"/>
                    </a:lnTo>
                    <a:lnTo>
                      <a:pt x="363" y="39"/>
                    </a:lnTo>
                    <a:lnTo>
                      <a:pt x="398" y="88"/>
                    </a:lnTo>
                    <a:lnTo>
                      <a:pt x="426" y="159"/>
                    </a:lnTo>
                    <a:lnTo>
                      <a:pt x="433" y="280"/>
                    </a:lnTo>
                    <a:lnTo>
                      <a:pt x="412" y="400"/>
                    </a:lnTo>
                    <a:lnTo>
                      <a:pt x="377" y="488"/>
                    </a:lnTo>
                    <a:lnTo>
                      <a:pt x="328" y="560"/>
                    </a:lnTo>
                    <a:lnTo>
                      <a:pt x="279" y="608"/>
                    </a:lnTo>
                    <a:lnTo>
                      <a:pt x="223" y="624"/>
                    </a:lnTo>
                    <a:lnTo>
                      <a:pt x="167" y="616"/>
                    </a:lnTo>
                    <a:lnTo>
                      <a:pt x="139" y="576"/>
                    </a:lnTo>
                    <a:lnTo>
                      <a:pt x="97" y="512"/>
                    </a:lnTo>
                    <a:lnTo>
                      <a:pt x="83" y="392"/>
                    </a:lnTo>
                    <a:lnTo>
                      <a:pt x="87" y="351"/>
                    </a:lnTo>
                    <a:lnTo>
                      <a:pt x="0" y="332"/>
                    </a:lnTo>
                    <a:lnTo>
                      <a:pt x="3" y="292"/>
                    </a:lnTo>
                    <a:lnTo>
                      <a:pt x="87" y="296"/>
                    </a:lnTo>
                    <a:lnTo>
                      <a:pt x="94" y="251"/>
                    </a:lnTo>
                    <a:lnTo>
                      <a:pt x="115" y="187"/>
                    </a:lnTo>
                    <a:lnTo>
                      <a:pt x="139" y="128"/>
                    </a:lnTo>
                    <a:lnTo>
                      <a:pt x="181" y="48"/>
                    </a:lnTo>
                    <a:lnTo>
                      <a:pt x="223" y="16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17961" dir="2700000" algn="ctr" rotWithShape="0">
                        <a:srgbClr val="000000">
                          <a:gamma/>
                          <a:shade val="60000"/>
                          <a:invGamma/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5" name="Freeform 112"/>
              <p:cNvSpPr>
                <a:spLocks/>
              </p:cNvSpPr>
              <p:nvPr/>
            </p:nvSpPr>
            <p:spPr bwMode="auto">
              <a:xfrm>
                <a:off x="934" y="2210"/>
                <a:ext cx="156" cy="301"/>
              </a:xfrm>
              <a:custGeom>
                <a:avLst/>
                <a:gdLst>
                  <a:gd name="T0" fmla="*/ 178 w 467"/>
                  <a:gd name="T1" fmla="*/ 0 h 902"/>
                  <a:gd name="T2" fmla="*/ 248 w 467"/>
                  <a:gd name="T3" fmla="*/ 0 h 902"/>
                  <a:gd name="T4" fmla="*/ 334 w 467"/>
                  <a:gd name="T5" fmla="*/ 15 h 902"/>
                  <a:gd name="T6" fmla="*/ 381 w 467"/>
                  <a:gd name="T7" fmla="*/ 63 h 902"/>
                  <a:gd name="T8" fmla="*/ 428 w 467"/>
                  <a:gd name="T9" fmla="*/ 151 h 902"/>
                  <a:gd name="T10" fmla="*/ 451 w 467"/>
                  <a:gd name="T11" fmla="*/ 215 h 902"/>
                  <a:gd name="T12" fmla="*/ 467 w 467"/>
                  <a:gd name="T13" fmla="*/ 294 h 902"/>
                  <a:gd name="T14" fmla="*/ 467 w 467"/>
                  <a:gd name="T15" fmla="*/ 391 h 902"/>
                  <a:gd name="T16" fmla="*/ 459 w 467"/>
                  <a:gd name="T17" fmla="*/ 487 h 902"/>
                  <a:gd name="T18" fmla="*/ 451 w 467"/>
                  <a:gd name="T19" fmla="*/ 590 h 902"/>
                  <a:gd name="T20" fmla="*/ 420 w 467"/>
                  <a:gd name="T21" fmla="*/ 718 h 902"/>
                  <a:gd name="T22" fmla="*/ 381 w 467"/>
                  <a:gd name="T23" fmla="*/ 805 h 902"/>
                  <a:gd name="T24" fmla="*/ 311 w 467"/>
                  <a:gd name="T25" fmla="*/ 878 h 902"/>
                  <a:gd name="T26" fmla="*/ 233 w 467"/>
                  <a:gd name="T27" fmla="*/ 902 h 902"/>
                  <a:gd name="T28" fmla="*/ 147 w 467"/>
                  <a:gd name="T29" fmla="*/ 878 h 902"/>
                  <a:gd name="T30" fmla="*/ 93 w 467"/>
                  <a:gd name="T31" fmla="*/ 766 h 902"/>
                  <a:gd name="T32" fmla="*/ 54 w 467"/>
                  <a:gd name="T33" fmla="*/ 662 h 902"/>
                  <a:gd name="T34" fmla="*/ 30 w 467"/>
                  <a:gd name="T35" fmla="*/ 542 h 902"/>
                  <a:gd name="T36" fmla="*/ 0 w 467"/>
                  <a:gd name="T37" fmla="*/ 431 h 902"/>
                  <a:gd name="T38" fmla="*/ 0 w 467"/>
                  <a:gd name="T39" fmla="*/ 279 h 902"/>
                  <a:gd name="T40" fmla="*/ 23 w 467"/>
                  <a:gd name="T41" fmla="*/ 175 h 902"/>
                  <a:gd name="T42" fmla="*/ 54 w 467"/>
                  <a:gd name="T43" fmla="*/ 95 h 902"/>
                  <a:gd name="T44" fmla="*/ 93 w 467"/>
                  <a:gd name="T45" fmla="*/ 0 h 902"/>
                  <a:gd name="T46" fmla="*/ 178 w 467"/>
                  <a:gd name="T47" fmla="*/ 0 h 9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467" h="902">
                    <a:moveTo>
                      <a:pt x="178" y="0"/>
                    </a:moveTo>
                    <a:lnTo>
                      <a:pt x="248" y="0"/>
                    </a:lnTo>
                    <a:lnTo>
                      <a:pt x="334" y="15"/>
                    </a:lnTo>
                    <a:lnTo>
                      <a:pt x="381" y="63"/>
                    </a:lnTo>
                    <a:lnTo>
                      <a:pt x="428" y="151"/>
                    </a:lnTo>
                    <a:lnTo>
                      <a:pt x="451" y="215"/>
                    </a:lnTo>
                    <a:lnTo>
                      <a:pt x="467" y="294"/>
                    </a:lnTo>
                    <a:lnTo>
                      <a:pt x="467" y="391"/>
                    </a:lnTo>
                    <a:lnTo>
                      <a:pt x="459" y="487"/>
                    </a:lnTo>
                    <a:lnTo>
                      <a:pt x="451" y="590"/>
                    </a:lnTo>
                    <a:lnTo>
                      <a:pt x="420" y="718"/>
                    </a:lnTo>
                    <a:lnTo>
                      <a:pt x="381" y="805"/>
                    </a:lnTo>
                    <a:lnTo>
                      <a:pt x="311" y="878"/>
                    </a:lnTo>
                    <a:lnTo>
                      <a:pt x="233" y="902"/>
                    </a:lnTo>
                    <a:lnTo>
                      <a:pt x="147" y="878"/>
                    </a:lnTo>
                    <a:lnTo>
                      <a:pt x="93" y="766"/>
                    </a:lnTo>
                    <a:lnTo>
                      <a:pt x="54" y="662"/>
                    </a:lnTo>
                    <a:lnTo>
                      <a:pt x="30" y="542"/>
                    </a:lnTo>
                    <a:lnTo>
                      <a:pt x="0" y="431"/>
                    </a:lnTo>
                    <a:lnTo>
                      <a:pt x="0" y="279"/>
                    </a:lnTo>
                    <a:lnTo>
                      <a:pt x="23" y="175"/>
                    </a:lnTo>
                    <a:lnTo>
                      <a:pt x="54" y="95"/>
                    </a:lnTo>
                    <a:lnTo>
                      <a:pt x="93" y="0"/>
                    </a:lnTo>
                    <a:lnTo>
                      <a:pt x="178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17961" dir="2700000" algn="ctr" rotWithShape="0">
                        <a:srgbClr val="000000">
                          <a:gamma/>
                          <a:shade val="60000"/>
                          <a:invGamma/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6" name="Freeform 113"/>
              <p:cNvSpPr>
                <a:spLocks/>
              </p:cNvSpPr>
              <p:nvPr/>
            </p:nvSpPr>
            <p:spPr bwMode="auto">
              <a:xfrm>
                <a:off x="1038" y="2469"/>
                <a:ext cx="119" cy="345"/>
              </a:xfrm>
              <a:custGeom>
                <a:avLst/>
                <a:gdLst>
                  <a:gd name="T0" fmla="*/ 67 w 359"/>
                  <a:gd name="T1" fmla="*/ 120 h 1037"/>
                  <a:gd name="T2" fmla="*/ 20 w 359"/>
                  <a:gd name="T3" fmla="*/ 51 h 1037"/>
                  <a:gd name="T4" fmla="*/ 35 w 359"/>
                  <a:gd name="T5" fmla="*/ 0 h 1037"/>
                  <a:gd name="T6" fmla="*/ 82 w 359"/>
                  <a:gd name="T7" fmla="*/ 0 h 1037"/>
                  <a:gd name="T8" fmla="*/ 137 w 359"/>
                  <a:gd name="T9" fmla="*/ 56 h 1037"/>
                  <a:gd name="T10" fmla="*/ 207 w 359"/>
                  <a:gd name="T11" fmla="*/ 171 h 1037"/>
                  <a:gd name="T12" fmla="*/ 246 w 359"/>
                  <a:gd name="T13" fmla="*/ 282 h 1037"/>
                  <a:gd name="T14" fmla="*/ 281 w 359"/>
                  <a:gd name="T15" fmla="*/ 388 h 1037"/>
                  <a:gd name="T16" fmla="*/ 293 w 359"/>
                  <a:gd name="T17" fmla="*/ 486 h 1037"/>
                  <a:gd name="T18" fmla="*/ 289 w 359"/>
                  <a:gd name="T19" fmla="*/ 537 h 1037"/>
                  <a:gd name="T20" fmla="*/ 254 w 359"/>
                  <a:gd name="T21" fmla="*/ 600 h 1037"/>
                  <a:gd name="T22" fmla="*/ 195 w 359"/>
                  <a:gd name="T23" fmla="*/ 770 h 1037"/>
                  <a:gd name="T24" fmla="*/ 129 w 359"/>
                  <a:gd name="T25" fmla="*/ 867 h 1037"/>
                  <a:gd name="T26" fmla="*/ 113 w 359"/>
                  <a:gd name="T27" fmla="*/ 910 h 1037"/>
                  <a:gd name="T28" fmla="*/ 176 w 359"/>
                  <a:gd name="T29" fmla="*/ 919 h 1037"/>
                  <a:gd name="T30" fmla="*/ 258 w 359"/>
                  <a:gd name="T31" fmla="*/ 919 h 1037"/>
                  <a:gd name="T32" fmla="*/ 359 w 359"/>
                  <a:gd name="T33" fmla="*/ 957 h 1037"/>
                  <a:gd name="T34" fmla="*/ 351 w 359"/>
                  <a:gd name="T35" fmla="*/ 987 h 1037"/>
                  <a:gd name="T36" fmla="*/ 336 w 359"/>
                  <a:gd name="T37" fmla="*/ 1021 h 1037"/>
                  <a:gd name="T38" fmla="*/ 305 w 359"/>
                  <a:gd name="T39" fmla="*/ 1037 h 1037"/>
                  <a:gd name="T40" fmla="*/ 243 w 359"/>
                  <a:gd name="T41" fmla="*/ 1013 h 1037"/>
                  <a:gd name="T42" fmla="*/ 176 w 359"/>
                  <a:gd name="T43" fmla="*/ 974 h 1037"/>
                  <a:gd name="T44" fmla="*/ 82 w 359"/>
                  <a:gd name="T45" fmla="*/ 970 h 1037"/>
                  <a:gd name="T46" fmla="*/ 24 w 359"/>
                  <a:gd name="T47" fmla="*/ 983 h 1037"/>
                  <a:gd name="T48" fmla="*/ 0 w 359"/>
                  <a:gd name="T49" fmla="*/ 962 h 1037"/>
                  <a:gd name="T50" fmla="*/ 0 w 359"/>
                  <a:gd name="T51" fmla="*/ 931 h 1037"/>
                  <a:gd name="T52" fmla="*/ 32 w 359"/>
                  <a:gd name="T53" fmla="*/ 898 h 1037"/>
                  <a:gd name="T54" fmla="*/ 82 w 359"/>
                  <a:gd name="T55" fmla="*/ 843 h 1037"/>
                  <a:gd name="T56" fmla="*/ 172 w 359"/>
                  <a:gd name="T57" fmla="*/ 702 h 1037"/>
                  <a:gd name="T58" fmla="*/ 211 w 359"/>
                  <a:gd name="T59" fmla="*/ 579 h 1037"/>
                  <a:gd name="T60" fmla="*/ 223 w 359"/>
                  <a:gd name="T61" fmla="*/ 460 h 1037"/>
                  <a:gd name="T62" fmla="*/ 218 w 359"/>
                  <a:gd name="T63" fmla="*/ 396 h 1037"/>
                  <a:gd name="T64" fmla="*/ 188 w 359"/>
                  <a:gd name="T65" fmla="*/ 282 h 1037"/>
                  <a:gd name="T66" fmla="*/ 105 w 359"/>
                  <a:gd name="T67" fmla="*/ 158 h 1037"/>
                  <a:gd name="T68" fmla="*/ 47 w 359"/>
                  <a:gd name="T69" fmla="*/ 94 h 1037"/>
                  <a:gd name="T70" fmla="*/ 67 w 359"/>
                  <a:gd name="T71" fmla="*/ 120 h 10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359" h="1037">
                    <a:moveTo>
                      <a:pt x="67" y="120"/>
                    </a:moveTo>
                    <a:lnTo>
                      <a:pt x="20" y="51"/>
                    </a:lnTo>
                    <a:lnTo>
                      <a:pt x="35" y="0"/>
                    </a:lnTo>
                    <a:lnTo>
                      <a:pt x="82" y="0"/>
                    </a:lnTo>
                    <a:lnTo>
                      <a:pt x="137" y="56"/>
                    </a:lnTo>
                    <a:lnTo>
                      <a:pt x="207" y="171"/>
                    </a:lnTo>
                    <a:lnTo>
                      <a:pt x="246" y="282"/>
                    </a:lnTo>
                    <a:lnTo>
                      <a:pt x="281" y="388"/>
                    </a:lnTo>
                    <a:lnTo>
                      <a:pt x="293" y="486"/>
                    </a:lnTo>
                    <a:lnTo>
                      <a:pt x="289" y="537"/>
                    </a:lnTo>
                    <a:lnTo>
                      <a:pt x="254" y="600"/>
                    </a:lnTo>
                    <a:lnTo>
                      <a:pt x="195" y="770"/>
                    </a:lnTo>
                    <a:lnTo>
                      <a:pt x="129" y="867"/>
                    </a:lnTo>
                    <a:lnTo>
                      <a:pt x="113" y="910"/>
                    </a:lnTo>
                    <a:lnTo>
                      <a:pt x="176" y="919"/>
                    </a:lnTo>
                    <a:lnTo>
                      <a:pt x="258" y="919"/>
                    </a:lnTo>
                    <a:lnTo>
                      <a:pt x="359" y="957"/>
                    </a:lnTo>
                    <a:lnTo>
                      <a:pt x="351" y="987"/>
                    </a:lnTo>
                    <a:lnTo>
                      <a:pt x="336" y="1021"/>
                    </a:lnTo>
                    <a:lnTo>
                      <a:pt x="305" y="1037"/>
                    </a:lnTo>
                    <a:lnTo>
                      <a:pt x="243" y="1013"/>
                    </a:lnTo>
                    <a:lnTo>
                      <a:pt x="176" y="974"/>
                    </a:lnTo>
                    <a:lnTo>
                      <a:pt x="82" y="970"/>
                    </a:lnTo>
                    <a:lnTo>
                      <a:pt x="24" y="983"/>
                    </a:lnTo>
                    <a:lnTo>
                      <a:pt x="0" y="962"/>
                    </a:lnTo>
                    <a:lnTo>
                      <a:pt x="0" y="931"/>
                    </a:lnTo>
                    <a:lnTo>
                      <a:pt x="32" y="898"/>
                    </a:lnTo>
                    <a:lnTo>
                      <a:pt x="82" y="843"/>
                    </a:lnTo>
                    <a:lnTo>
                      <a:pt x="172" y="702"/>
                    </a:lnTo>
                    <a:lnTo>
                      <a:pt x="211" y="579"/>
                    </a:lnTo>
                    <a:lnTo>
                      <a:pt x="223" y="460"/>
                    </a:lnTo>
                    <a:lnTo>
                      <a:pt x="218" y="396"/>
                    </a:lnTo>
                    <a:lnTo>
                      <a:pt x="188" y="282"/>
                    </a:lnTo>
                    <a:lnTo>
                      <a:pt x="105" y="158"/>
                    </a:lnTo>
                    <a:lnTo>
                      <a:pt x="47" y="94"/>
                    </a:lnTo>
                    <a:lnTo>
                      <a:pt x="67" y="12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17961" dir="2700000" algn="ctr" rotWithShape="0">
                        <a:srgbClr val="000000">
                          <a:gamma/>
                          <a:shade val="60000"/>
                          <a:invGamma/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7" name="Freeform 114"/>
              <p:cNvSpPr>
                <a:spLocks/>
              </p:cNvSpPr>
              <p:nvPr/>
            </p:nvSpPr>
            <p:spPr bwMode="auto">
              <a:xfrm>
                <a:off x="880" y="2463"/>
                <a:ext cx="119" cy="369"/>
              </a:xfrm>
              <a:custGeom>
                <a:avLst/>
                <a:gdLst>
                  <a:gd name="T0" fmla="*/ 186 w 359"/>
                  <a:gd name="T1" fmla="*/ 199 h 1106"/>
                  <a:gd name="T2" fmla="*/ 241 w 359"/>
                  <a:gd name="T3" fmla="*/ 87 h 1106"/>
                  <a:gd name="T4" fmla="*/ 293 w 359"/>
                  <a:gd name="T5" fmla="*/ 0 h 1106"/>
                  <a:gd name="T6" fmla="*/ 332 w 359"/>
                  <a:gd name="T7" fmla="*/ 0 h 1106"/>
                  <a:gd name="T8" fmla="*/ 355 w 359"/>
                  <a:gd name="T9" fmla="*/ 36 h 1106"/>
                  <a:gd name="T10" fmla="*/ 359 w 359"/>
                  <a:gd name="T11" fmla="*/ 95 h 1106"/>
                  <a:gd name="T12" fmla="*/ 326 w 359"/>
                  <a:gd name="T13" fmla="*/ 140 h 1106"/>
                  <a:gd name="T14" fmla="*/ 270 w 359"/>
                  <a:gd name="T15" fmla="*/ 194 h 1106"/>
                  <a:gd name="T16" fmla="*/ 225 w 359"/>
                  <a:gd name="T17" fmla="*/ 258 h 1106"/>
                  <a:gd name="T18" fmla="*/ 179 w 359"/>
                  <a:gd name="T19" fmla="*/ 346 h 1106"/>
                  <a:gd name="T20" fmla="*/ 159 w 359"/>
                  <a:gd name="T21" fmla="*/ 406 h 1106"/>
                  <a:gd name="T22" fmla="*/ 141 w 359"/>
                  <a:gd name="T23" fmla="*/ 481 h 1106"/>
                  <a:gd name="T24" fmla="*/ 137 w 359"/>
                  <a:gd name="T25" fmla="*/ 577 h 1106"/>
                  <a:gd name="T26" fmla="*/ 143 w 359"/>
                  <a:gd name="T27" fmla="*/ 665 h 1106"/>
                  <a:gd name="T28" fmla="*/ 166 w 359"/>
                  <a:gd name="T29" fmla="*/ 772 h 1106"/>
                  <a:gd name="T30" fmla="*/ 208 w 359"/>
                  <a:gd name="T31" fmla="*/ 867 h 1106"/>
                  <a:gd name="T32" fmla="*/ 244 w 359"/>
                  <a:gd name="T33" fmla="*/ 923 h 1106"/>
                  <a:gd name="T34" fmla="*/ 267 w 359"/>
                  <a:gd name="T35" fmla="*/ 963 h 1106"/>
                  <a:gd name="T36" fmla="*/ 270 w 359"/>
                  <a:gd name="T37" fmla="*/ 994 h 1106"/>
                  <a:gd name="T38" fmla="*/ 250 w 359"/>
                  <a:gd name="T39" fmla="*/ 1007 h 1106"/>
                  <a:gd name="T40" fmla="*/ 205 w 359"/>
                  <a:gd name="T41" fmla="*/ 1014 h 1106"/>
                  <a:gd name="T42" fmla="*/ 137 w 359"/>
                  <a:gd name="T43" fmla="*/ 1038 h 1106"/>
                  <a:gd name="T44" fmla="*/ 85 w 359"/>
                  <a:gd name="T45" fmla="*/ 1070 h 1106"/>
                  <a:gd name="T46" fmla="*/ 52 w 359"/>
                  <a:gd name="T47" fmla="*/ 1106 h 1106"/>
                  <a:gd name="T48" fmla="*/ 23 w 359"/>
                  <a:gd name="T49" fmla="*/ 1098 h 1106"/>
                  <a:gd name="T50" fmla="*/ 0 w 359"/>
                  <a:gd name="T51" fmla="*/ 1055 h 1106"/>
                  <a:gd name="T52" fmla="*/ 0 w 359"/>
                  <a:gd name="T53" fmla="*/ 1019 h 1106"/>
                  <a:gd name="T54" fmla="*/ 52 w 359"/>
                  <a:gd name="T55" fmla="*/ 986 h 1106"/>
                  <a:gd name="T56" fmla="*/ 141 w 359"/>
                  <a:gd name="T57" fmla="*/ 966 h 1106"/>
                  <a:gd name="T58" fmla="*/ 221 w 359"/>
                  <a:gd name="T59" fmla="*/ 955 h 1106"/>
                  <a:gd name="T60" fmla="*/ 186 w 359"/>
                  <a:gd name="T61" fmla="*/ 911 h 1106"/>
                  <a:gd name="T62" fmla="*/ 163 w 359"/>
                  <a:gd name="T63" fmla="*/ 856 h 1106"/>
                  <a:gd name="T64" fmla="*/ 134 w 359"/>
                  <a:gd name="T65" fmla="*/ 775 h 1106"/>
                  <a:gd name="T66" fmla="*/ 101 w 359"/>
                  <a:gd name="T67" fmla="*/ 693 h 1106"/>
                  <a:gd name="T68" fmla="*/ 92 w 359"/>
                  <a:gd name="T69" fmla="*/ 589 h 1106"/>
                  <a:gd name="T70" fmla="*/ 88 w 359"/>
                  <a:gd name="T71" fmla="*/ 489 h 1106"/>
                  <a:gd name="T72" fmla="*/ 110 w 359"/>
                  <a:gd name="T73" fmla="*/ 393 h 1106"/>
                  <a:gd name="T74" fmla="*/ 153 w 359"/>
                  <a:gd name="T75" fmla="*/ 267 h 1106"/>
                  <a:gd name="T76" fmla="*/ 186 w 359"/>
                  <a:gd name="T77" fmla="*/ 199 h 11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359" h="1106">
                    <a:moveTo>
                      <a:pt x="186" y="199"/>
                    </a:moveTo>
                    <a:lnTo>
                      <a:pt x="241" y="87"/>
                    </a:lnTo>
                    <a:lnTo>
                      <a:pt x="293" y="0"/>
                    </a:lnTo>
                    <a:lnTo>
                      <a:pt x="332" y="0"/>
                    </a:lnTo>
                    <a:lnTo>
                      <a:pt x="355" y="36"/>
                    </a:lnTo>
                    <a:lnTo>
                      <a:pt x="359" y="95"/>
                    </a:lnTo>
                    <a:lnTo>
                      <a:pt x="326" y="140"/>
                    </a:lnTo>
                    <a:lnTo>
                      <a:pt x="270" y="194"/>
                    </a:lnTo>
                    <a:lnTo>
                      <a:pt x="225" y="258"/>
                    </a:lnTo>
                    <a:lnTo>
                      <a:pt x="179" y="346"/>
                    </a:lnTo>
                    <a:lnTo>
                      <a:pt x="159" y="406"/>
                    </a:lnTo>
                    <a:lnTo>
                      <a:pt x="141" y="481"/>
                    </a:lnTo>
                    <a:lnTo>
                      <a:pt x="137" y="577"/>
                    </a:lnTo>
                    <a:lnTo>
                      <a:pt x="143" y="665"/>
                    </a:lnTo>
                    <a:lnTo>
                      <a:pt x="166" y="772"/>
                    </a:lnTo>
                    <a:lnTo>
                      <a:pt x="208" y="867"/>
                    </a:lnTo>
                    <a:lnTo>
                      <a:pt x="244" y="923"/>
                    </a:lnTo>
                    <a:lnTo>
                      <a:pt x="267" y="963"/>
                    </a:lnTo>
                    <a:lnTo>
                      <a:pt x="270" y="994"/>
                    </a:lnTo>
                    <a:lnTo>
                      <a:pt x="250" y="1007"/>
                    </a:lnTo>
                    <a:lnTo>
                      <a:pt x="205" y="1014"/>
                    </a:lnTo>
                    <a:lnTo>
                      <a:pt x="137" y="1038"/>
                    </a:lnTo>
                    <a:lnTo>
                      <a:pt x="85" y="1070"/>
                    </a:lnTo>
                    <a:lnTo>
                      <a:pt x="52" y="1106"/>
                    </a:lnTo>
                    <a:lnTo>
                      <a:pt x="23" y="1098"/>
                    </a:lnTo>
                    <a:lnTo>
                      <a:pt x="0" y="1055"/>
                    </a:lnTo>
                    <a:lnTo>
                      <a:pt x="0" y="1019"/>
                    </a:lnTo>
                    <a:lnTo>
                      <a:pt x="52" y="986"/>
                    </a:lnTo>
                    <a:lnTo>
                      <a:pt x="141" y="966"/>
                    </a:lnTo>
                    <a:lnTo>
                      <a:pt x="221" y="955"/>
                    </a:lnTo>
                    <a:lnTo>
                      <a:pt x="186" y="911"/>
                    </a:lnTo>
                    <a:lnTo>
                      <a:pt x="163" y="856"/>
                    </a:lnTo>
                    <a:lnTo>
                      <a:pt x="134" y="775"/>
                    </a:lnTo>
                    <a:lnTo>
                      <a:pt x="101" y="693"/>
                    </a:lnTo>
                    <a:lnTo>
                      <a:pt x="92" y="589"/>
                    </a:lnTo>
                    <a:lnTo>
                      <a:pt x="88" y="489"/>
                    </a:lnTo>
                    <a:lnTo>
                      <a:pt x="110" y="393"/>
                    </a:lnTo>
                    <a:lnTo>
                      <a:pt x="153" y="267"/>
                    </a:lnTo>
                    <a:lnTo>
                      <a:pt x="186" y="199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17961" dir="2700000" algn="ctr" rotWithShape="0">
                        <a:srgbClr val="000000">
                          <a:gamma/>
                          <a:shade val="60000"/>
                          <a:invGamma/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8" name="Freeform 115"/>
              <p:cNvSpPr>
                <a:spLocks/>
              </p:cNvSpPr>
              <p:nvPr/>
            </p:nvSpPr>
            <p:spPr bwMode="auto">
              <a:xfrm>
                <a:off x="768" y="2217"/>
                <a:ext cx="201" cy="343"/>
              </a:xfrm>
              <a:custGeom>
                <a:avLst/>
                <a:gdLst>
                  <a:gd name="T0" fmla="*/ 436 w 602"/>
                  <a:gd name="T1" fmla="*/ 100 h 1027"/>
                  <a:gd name="T2" fmla="*/ 499 w 602"/>
                  <a:gd name="T3" fmla="*/ 27 h 1027"/>
                  <a:gd name="T4" fmla="*/ 539 w 602"/>
                  <a:gd name="T5" fmla="*/ 0 h 1027"/>
                  <a:gd name="T6" fmla="*/ 570 w 602"/>
                  <a:gd name="T7" fmla="*/ 5 h 1027"/>
                  <a:gd name="T8" fmla="*/ 602 w 602"/>
                  <a:gd name="T9" fmla="*/ 27 h 1027"/>
                  <a:gd name="T10" fmla="*/ 602 w 602"/>
                  <a:gd name="T11" fmla="*/ 72 h 1027"/>
                  <a:gd name="T12" fmla="*/ 594 w 602"/>
                  <a:gd name="T13" fmla="*/ 136 h 1027"/>
                  <a:gd name="T14" fmla="*/ 570 w 602"/>
                  <a:gd name="T15" fmla="*/ 182 h 1027"/>
                  <a:gd name="T16" fmla="*/ 542 w 602"/>
                  <a:gd name="T17" fmla="*/ 200 h 1027"/>
                  <a:gd name="T18" fmla="*/ 483 w 602"/>
                  <a:gd name="T19" fmla="*/ 228 h 1027"/>
                  <a:gd name="T20" fmla="*/ 408 w 602"/>
                  <a:gd name="T21" fmla="*/ 292 h 1027"/>
                  <a:gd name="T22" fmla="*/ 330 w 602"/>
                  <a:gd name="T23" fmla="*/ 393 h 1027"/>
                  <a:gd name="T24" fmla="*/ 299 w 602"/>
                  <a:gd name="T25" fmla="*/ 474 h 1027"/>
                  <a:gd name="T26" fmla="*/ 255 w 602"/>
                  <a:gd name="T27" fmla="*/ 571 h 1027"/>
                  <a:gd name="T28" fmla="*/ 232 w 602"/>
                  <a:gd name="T29" fmla="*/ 643 h 1027"/>
                  <a:gd name="T30" fmla="*/ 201 w 602"/>
                  <a:gd name="T31" fmla="*/ 735 h 1027"/>
                  <a:gd name="T32" fmla="*/ 188 w 602"/>
                  <a:gd name="T33" fmla="*/ 803 h 1027"/>
                  <a:gd name="T34" fmla="*/ 201 w 602"/>
                  <a:gd name="T35" fmla="*/ 871 h 1027"/>
                  <a:gd name="T36" fmla="*/ 227 w 602"/>
                  <a:gd name="T37" fmla="*/ 926 h 1027"/>
                  <a:gd name="T38" fmla="*/ 239 w 602"/>
                  <a:gd name="T39" fmla="*/ 944 h 1027"/>
                  <a:gd name="T40" fmla="*/ 232 w 602"/>
                  <a:gd name="T41" fmla="*/ 963 h 1027"/>
                  <a:gd name="T42" fmla="*/ 219 w 602"/>
                  <a:gd name="T43" fmla="*/ 968 h 1027"/>
                  <a:gd name="T44" fmla="*/ 173 w 602"/>
                  <a:gd name="T45" fmla="*/ 876 h 1027"/>
                  <a:gd name="T46" fmla="*/ 161 w 602"/>
                  <a:gd name="T47" fmla="*/ 885 h 1027"/>
                  <a:gd name="T48" fmla="*/ 173 w 602"/>
                  <a:gd name="T49" fmla="*/ 999 h 1027"/>
                  <a:gd name="T50" fmla="*/ 156 w 602"/>
                  <a:gd name="T51" fmla="*/ 1008 h 1027"/>
                  <a:gd name="T52" fmla="*/ 145 w 602"/>
                  <a:gd name="T53" fmla="*/ 994 h 1027"/>
                  <a:gd name="T54" fmla="*/ 138 w 602"/>
                  <a:gd name="T55" fmla="*/ 885 h 1027"/>
                  <a:gd name="T56" fmla="*/ 121 w 602"/>
                  <a:gd name="T57" fmla="*/ 885 h 1027"/>
                  <a:gd name="T58" fmla="*/ 121 w 602"/>
                  <a:gd name="T59" fmla="*/ 994 h 1027"/>
                  <a:gd name="T60" fmla="*/ 110 w 602"/>
                  <a:gd name="T61" fmla="*/ 1027 h 1027"/>
                  <a:gd name="T62" fmla="*/ 90 w 602"/>
                  <a:gd name="T63" fmla="*/ 1008 h 1027"/>
                  <a:gd name="T64" fmla="*/ 106 w 602"/>
                  <a:gd name="T65" fmla="*/ 840 h 1027"/>
                  <a:gd name="T66" fmla="*/ 98 w 602"/>
                  <a:gd name="T67" fmla="*/ 826 h 1027"/>
                  <a:gd name="T68" fmla="*/ 55 w 602"/>
                  <a:gd name="T69" fmla="*/ 835 h 1027"/>
                  <a:gd name="T70" fmla="*/ 7 w 602"/>
                  <a:gd name="T71" fmla="*/ 826 h 1027"/>
                  <a:gd name="T72" fmla="*/ 0 w 602"/>
                  <a:gd name="T73" fmla="*/ 799 h 1027"/>
                  <a:gd name="T74" fmla="*/ 35 w 602"/>
                  <a:gd name="T75" fmla="*/ 803 h 1027"/>
                  <a:gd name="T76" fmla="*/ 82 w 602"/>
                  <a:gd name="T77" fmla="*/ 799 h 1027"/>
                  <a:gd name="T78" fmla="*/ 130 w 602"/>
                  <a:gd name="T79" fmla="*/ 762 h 1027"/>
                  <a:gd name="T80" fmla="*/ 201 w 602"/>
                  <a:gd name="T81" fmla="*/ 597 h 1027"/>
                  <a:gd name="T82" fmla="*/ 244 w 602"/>
                  <a:gd name="T83" fmla="*/ 465 h 1027"/>
                  <a:gd name="T84" fmla="*/ 282 w 602"/>
                  <a:gd name="T85" fmla="*/ 369 h 1027"/>
                  <a:gd name="T86" fmla="*/ 330 w 602"/>
                  <a:gd name="T87" fmla="*/ 283 h 1027"/>
                  <a:gd name="T88" fmla="*/ 381 w 602"/>
                  <a:gd name="T89" fmla="*/ 191 h 1027"/>
                  <a:gd name="T90" fmla="*/ 413 w 602"/>
                  <a:gd name="T91" fmla="*/ 132 h 1027"/>
                  <a:gd name="T92" fmla="*/ 436 w 602"/>
                  <a:gd name="T93" fmla="*/ 100 h 10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602" h="1027">
                    <a:moveTo>
                      <a:pt x="436" y="100"/>
                    </a:moveTo>
                    <a:lnTo>
                      <a:pt x="499" y="27"/>
                    </a:lnTo>
                    <a:lnTo>
                      <a:pt x="539" y="0"/>
                    </a:lnTo>
                    <a:lnTo>
                      <a:pt x="570" y="5"/>
                    </a:lnTo>
                    <a:lnTo>
                      <a:pt x="602" y="27"/>
                    </a:lnTo>
                    <a:lnTo>
                      <a:pt x="602" y="72"/>
                    </a:lnTo>
                    <a:lnTo>
                      <a:pt x="594" y="136"/>
                    </a:lnTo>
                    <a:lnTo>
                      <a:pt x="570" y="182"/>
                    </a:lnTo>
                    <a:lnTo>
                      <a:pt x="542" y="200"/>
                    </a:lnTo>
                    <a:lnTo>
                      <a:pt x="483" y="228"/>
                    </a:lnTo>
                    <a:lnTo>
                      <a:pt x="408" y="292"/>
                    </a:lnTo>
                    <a:lnTo>
                      <a:pt x="330" y="393"/>
                    </a:lnTo>
                    <a:lnTo>
                      <a:pt x="299" y="474"/>
                    </a:lnTo>
                    <a:lnTo>
                      <a:pt x="255" y="571"/>
                    </a:lnTo>
                    <a:lnTo>
                      <a:pt x="232" y="643"/>
                    </a:lnTo>
                    <a:lnTo>
                      <a:pt x="201" y="735"/>
                    </a:lnTo>
                    <a:lnTo>
                      <a:pt x="188" y="803"/>
                    </a:lnTo>
                    <a:lnTo>
                      <a:pt x="201" y="871"/>
                    </a:lnTo>
                    <a:lnTo>
                      <a:pt x="227" y="926"/>
                    </a:lnTo>
                    <a:lnTo>
                      <a:pt x="239" y="944"/>
                    </a:lnTo>
                    <a:lnTo>
                      <a:pt x="232" y="963"/>
                    </a:lnTo>
                    <a:lnTo>
                      <a:pt x="219" y="968"/>
                    </a:lnTo>
                    <a:lnTo>
                      <a:pt x="173" y="876"/>
                    </a:lnTo>
                    <a:lnTo>
                      <a:pt x="161" y="885"/>
                    </a:lnTo>
                    <a:lnTo>
                      <a:pt x="173" y="999"/>
                    </a:lnTo>
                    <a:lnTo>
                      <a:pt x="156" y="1008"/>
                    </a:lnTo>
                    <a:lnTo>
                      <a:pt x="145" y="994"/>
                    </a:lnTo>
                    <a:lnTo>
                      <a:pt x="138" y="885"/>
                    </a:lnTo>
                    <a:lnTo>
                      <a:pt x="121" y="885"/>
                    </a:lnTo>
                    <a:lnTo>
                      <a:pt x="121" y="994"/>
                    </a:lnTo>
                    <a:lnTo>
                      <a:pt x="110" y="1027"/>
                    </a:lnTo>
                    <a:lnTo>
                      <a:pt x="90" y="1008"/>
                    </a:lnTo>
                    <a:lnTo>
                      <a:pt x="106" y="840"/>
                    </a:lnTo>
                    <a:lnTo>
                      <a:pt x="98" y="826"/>
                    </a:lnTo>
                    <a:lnTo>
                      <a:pt x="55" y="835"/>
                    </a:lnTo>
                    <a:lnTo>
                      <a:pt x="7" y="826"/>
                    </a:lnTo>
                    <a:lnTo>
                      <a:pt x="0" y="799"/>
                    </a:lnTo>
                    <a:lnTo>
                      <a:pt x="35" y="803"/>
                    </a:lnTo>
                    <a:lnTo>
                      <a:pt x="82" y="799"/>
                    </a:lnTo>
                    <a:lnTo>
                      <a:pt x="130" y="762"/>
                    </a:lnTo>
                    <a:lnTo>
                      <a:pt x="201" y="597"/>
                    </a:lnTo>
                    <a:lnTo>
                      <a:pt x="244" y="465"/>
                    </a:lnTo>
                    <a:lnTo>
                      <a:pt x="282" y="369"/>
                    </a:lnTo>
                    <a:lnTo>
                      <a:pt x="330" y="283"/>
                    </a:lnTo>
                    <a:lnTo>
                      <a:pt x="381" y="191"/>
                    </a:lnTo>
                    <a:lnTo>
                      <a:pt x="413" y="132"/>
                    </a:lnTo>
                    <a:lnTo>
                      <a:pt x="436" y="10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17961" dir="2700000" algn="ctr" rotWithShape="0">
                        <a:srgbClr val="000000">
                          <a:gamma/>
                          <a:shade val="60000"/>
                          <a:invGamma/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9" name="Freeform 116"/>
              <p:cNvSpPr>
                <a:spLocks/>
              </p:cNvSpPr>
              <p:nvPr/>
            </p:nvSpPr>
            <p:spPr bwMode="auto">
              <a:xfrm flipH="1">
                <a:off x="1056" y="2208"/>
                <a:ext cx="201" cy="342"/>
              </a:xfrm>
              <a:custGeom>
                <a:avLst/>
                <a:gdLst>
                  <a:gd name="T0" fmla="*/ 436 w 602"/>
                  <a:gd name="T1" fmla="*/ 100 h 1027"/>
                  <a:gd name="T2" fmla="*/ 499 w 602"/>
                  <a:gd name="T3" fmla="*/ 27 h 1027"/>
                  <a:gd name="T4" fmla="*/ 539 w 602"/>
                  <a:gd name="T5" fmla="*/ 0 h 1027"/>
                  <a:gd name="T6" fmla="*/ 570 w 602"/>
                  <a:gd name="T7" fmla="*/ 5 h 1027"/>
                  <a:gd name="T8" fmla="*/ 602 w 602"/>
                  <a:gd name="T9" fmla="*/ 27 h 1027"/>
                  <a:gd name="T10" fmla="*/ 602 w 602"/>
                  <a:gd name="T11" fmla="*/ 72 h 1027"/>
                  <a:gd name="T12" fmla="*/ 594 w 602"/>
                  <a:gd name="T13" fmla="*/ 136 h 1027"/>
                  <a:gd name="T14" fmla="*/ 570 w 602"/>
                  <a:gd name="T15" fmla="*/ 182 h 1027"/>
                  <a:gd name="T16" fmla="*/ 542 w 602"/>
                  <a:gd name="T17" fmla="*/ 200 h 1027"/>
                  <a:gd name="T18" fmla="*/ 483 w 602"/>
                  <a:gd name="T19" fmla="*/ 228 h 1027"/>
                  <a:gd name="T20" fmla="*/ 408 w 602"/>
                  <a:gd name="T21" fmla="*/ 292 h 1027"/>
                  <a:gd name="T22" fmla="*/ 330 w 602"/>
                  <a:gd name="T23" fmla="*/ 393 h 1027"/>
                  <a:gd name="T24" fmla="*/ 299 w 602"/>
                  <a:gd name="T25" fmla="*/ 474 h 1027"/>
                  <a:gd name="T26" fmla="*/ 255 w 602"/>
                  <a:gd name="T27" fmla="*/ 571 h 1027"/>
                  <a:gd name="T28" fmla="*/ 232 w 602"/>
                  <a:gd name="T29" fmla="*/ 643 h 1027"/>
                  <a:gd name="T30" fmla="*/ 201 w 602"/>
                  <a:gd name="T31" fmla="*/ 735 h 1027"/>
                  <a:gd name="T32" fmla="*/ 188 w 602"/>
                  <a:gd name="T33" fmla="*/ 803 h 1027"/>
                  <a:gd name="T34" fmla="*/ 201 w 602"/>
                  <a:gd name="T35" fmla="*/ 871 h 1027"/>
                  <a:gd name="T36" fmla="*/ 227 w 602"/>
                  <a:gd name="T37" fmla="*/ 926 h 1027"/>
                  <a:gd name="T38" fmla="*/ 239 w 602"/>
                  <a:gd name="T39" fmla="*/ 944 h 1027"/>
                  <a:gd name="T40" fmla="*/ 232 w 602"/>
                  <a:gd name="T41" fmla="*/ 963 h 1027"/>
                  <a:gd name="T42" fmla="*/ 219 w 602"/>
                  <a:gd name="T43" fmla="*/ 968 h 1027"/>
                  <a:gd name="T44" fmla="*/ 173 w 602"/>
                  <a:gd name="T45" fmla="*/ 876 h 1027"/>
                  <a:gd name="T46" fmla="*/ 161 w 602"/>
                  <a:gd name="T47" fmla="*/ 885 h 1027"/>
                  <a:gd name="T48" fmla="*/ 173 w 602"/>
                  <a:gd name="T49" fmla="*/ 999 h 1027"/>
                  <a:gd name="T50" fmla="*/ 156 w 602"/>
                  <a:gd name="T51" fmla="*/ 1008 h 1027"/>
                  <a:gd name="T52" fmla="*/ 145 w 602"/>
                  <a:gd name="T53" fmla="*/ 994 h 1027"/>
                  <a:gd name="T54" fmla="*/ 138 w 602"/>
                  <a:gd name="T55" fmla="*/ 885 h 1027"/>
                  <a:gd name="T56" fmla="*/ 121 w 602"/>
                  <a:gd name="T57" fmla="*/ 885 h 1027"/>
                  <a:gd name="T58" fmla="*/ 121 w 602"/>
                  <a:gd name="T59" fmla="*/ 994 h 1027"/>
                  <a:gd name="T60" fmla="*/ 110 w 602"/>
                  <a:gd name="T61" fmla="*/ 1027 h 1027"/>
                  <a:gd name="T62" fmla="*/ 90 w 602"/>
                  <a:gd name="T63" fmla="*/ 1008 h 1027"/>
                  <a:gd name="T64" fmla="*/ 106 w 602"/>
                  <a:gd name="T65" fmla="*/ 840 h 1027"/>
                  <a:gd name="T66" fmla="*/ 98 w 602"/>
                  <a:gd name="T67" fmla="*/ 826 h 1027"/>
                  <a:gd name="T68" fmla="*/ 55 w 602"/>
                  <a:gd name="T69" fmla="*/ 835 h 1027"/>
                  <a:gd name="T70" fmla="*/ 7 w 602"/>
                  <a:gd name="T71" fmla="*/ 826 h 1027"/>
                  <a:gd name="T72" fmla="*/ 0 w 602"/>
                  <a:gd name="T73" fmla="*/ 799 h 1027"/>
                  <a:gd name="T74" fmla="*/ 35 w 602"/>
                  <a:gd name="T75" fmla="*/ 803 h 1027"/>
                  <a:gd name="T76" fmla="*/ 82 w 602"/>
                  <a:gd name="T77" fmla="*/ 799 h 1027"/>
                  <a:gd name="T78" fmla="*/ 130 w 602"/>
                  <a:gd name="T79" fmla="*/ 762 h 1027"/>
                  <a:gd name="T80" fmla="*/ 201 w 602"/>
                  <a:gd name="T81" fmla="*/ 597 h 1027"/>
                  <a:gd name="T82" fmla="*/ 244 w 602"/>
                  <a:gd name="T83" fmla="*/ 465 h 1027"/>
                  <a:gd name="T84" fmla="*/ 282 w 602"/>
                  <a:gd name="T85" fmla="*/ 369 h 1027"/>
                  <a:gd name="T86" fmla="*/ 330 w 602"/>
                  <a:gd name="T87" fmla="*/ 283 h 1027"/>
                  <a:gd name="T88" fmla="*/ 381 w 602"/>
                  <a:gd name="T89" fmla="*/ 191 h 1027"/>
                  <a:gd name="T90" fmla="*/ 413 w 602"/>
                  <a:gd name="T91" fmla="*/ 132 h 1027"/>
                  <a:gd name="T92" fmla="*/ 436 w 602"/>
                  <a:gd name="T93" fmla="*/ 100 h 10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602" h="1027">
                    <a:moveTo>
                      <a:pt x="436" y="100"/>
                    </a:moveTo>
                    <a:lnTo>
                      <a:pt x="499" y="27"/>
                    </a:lnTo>
                    <a:lnTo>
                      <a:pt x="539" y="0"/>
                    </a:lnTo>
                    <a:lnTo>
                      <a:pt x="570" y="5"/>
                    </a:lnTo>
                    <a:lnTo>
                      <a:pt x="602" y="27"/>
                    </a:lnTo>
                    <a:lnTo>
                      <a:pt x="602" y="72"/>
                    </a:lnTo>
                    <a:lnTo>
                      <a:pt x="594" y="136"/>
                    </a:lnTo>
                    <a:lnTo>
                      <a:pt x="570" y="182"/>
                    </a:lnTo>
                    <a:lnTo>
                      <a:pt x="542" y="200"/>
                    </a:lnTo>
                    <a:lnTo>
                      <a:pt x="483" y="228"/>
                    </a:lnTo>
                    <a:lnTo>
                      <a:pt x="408" y="292"/>
                    </a:lnTo>
                    <a:lnTo>
                      <a:pt x="330" y="393"/>
                    </a:lnTo>
                    <a:lnTo>
                      <a:pt x="299" y="474"/>
                    </a:lnTo>
                    <a:lnTo>
                      <a:pt x="255" y="571"/>
                    </a:lnTo>
                    <a:lnTo>
                      <a:pt x="232" y="643"/>
                    </a:lnTo>
                    <a:lnTo>
                      <a:pt x="201" y="735"/>
                    </a:lnTo>
                    <a:lnTo>
                      <a:pt x="188" y="803"/>
                    </a:lnTo>
                    <a:lnTo>
                      <a:pt x="201" y="871"/>
                    </a:lnTo>
                    <a:lnTo>
                      <a:pt x="227" y="926"/>
                    </a:lnTo>
                    <a:lnTo>
                      <a:pt x="239" y="944"/>
                    </a:lnTo>
                    <a:lnTo>
                      <a:pt x="232" y="963"/>
                    </a:lnTo>
                    <a:lnTo>
                      <a:pt x="219" y="968"/>
                    </a:lnTo>
                    <a:lnTo>
                      <a:pt x="173" y="876"/>
                    </a:lnTo>
                    <a:lnTo>
                      <a:pt x="161" y="885"/>
                    </a:lnTo>
                    <a:lnTo>
                      <a:pt x="173" y="999"/>
                    </a:lnTo>
                    <a:lnTo>
                      <a:pt x="156" y="1008"/>
                    </a:lnTo>
                    <a:lnTo>
                      <a:pt x="145" y="994"/>
                    </a:lnTo>
                    <a:lnTo>
                      <a:pt x="138" y="885"/>
                    </a:lnTo>
                    <a:lnTo>
                      <a:pt x="121" y="885"/>
                    </a:lnTo>
                    <a:lnTo>
                      <a:pt x="121" y="994"/>
                    </a:lnTo>
                    <a:lnTo>
                      <a:pt x="110" y="1027"/>
                    </a:lnTo>
                    <a:lnTo>
                      <a:pt x="90" y="1008"/>
                    </a:lnTo>
                    <a:lnTo>
                      <a:pt x="106" y="840"/>
                    </a:lnTo>
                    <a:lnTo>
                      <a:pt x="98" y="826"/>
                    </a:lnTo>
                    <a:lnTo>
                      <a:pt x="55" y="835"/>
                    </a:lnTo>
                    <a:lnTo>
                      <a:pt x="7" y="826"/>
                    </a:lnTo>
                    <a:lnTo>
                      <a:pt x="0" y="799"/>
                    </a:lnTo>
                    <a:lnTo>
                      <a:pt x="35" y="803"/>
                    </a:lnTo>
                    <a:lnTo>
                      <a:pt x="82" y="799"/>
                    </a:lnTo>
                    <a:lnTo>
                      <a:pt x="130" y="762"/>
                    </a:lnTo>
                    <a:lnTo>
                      <a:pt x="201" y="597"/>
                    </a:lnTo>
                    <a:lnTo>
                      <a:pt x="244" y="465"/>
                    </a:lnTo>
                    <a:lnTo>
                      <a:pt x="282" y="369"/>
                    </a:lnTo>
                    <a:lnTo>
                      <a:pt x="330" y="283"/>
                    </a:lnTo>
                    <a:lnTo>
                      <a:pt x="381" y="191"/>
                    </a:lnTo>
                    <a:lnTo>
                      <a:pt x="413" y="132"/>
                    </a:lnTo>
                    <a:lnTo>
                      <a:pt x="436" y="10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17961" dir="2700000" algn="ctr" rotWithShape="0">
                        <a:srgbClr val="000000">
                          <a:gamma/>
                          <a:shade val="60000"/>
                          <a:invGamma/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  <a:ea typeface="+mn-ea"/>
                  <a:cs typeface="+mn-cs"/>
                </a:endParaRPr>
              </a:p>
            </p:txBody>
          </p:sp>
        </p:grpSp>
      </p:grpSp>
      <p:sp>
        <p:nvSpPr>
          <p:cNvPr id="127" name="Per 126"/>
          <p:cNvSpPr/>
          <p:nvPr/>
        </p:nvSpPr>
        <p:spPr>
          <a:xfrm>
            <a:off x="3495795" y="2563714"/>
            <a:ext cx="284116" cy="576064"/>
          </a:xfrm>
          <a:prstGeom prst="mathMultiply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28" name="Uguale 127"/>
          <p:cNvSpPr/>
          <p:nvPr/>
        </p:nvSpPr>
        <p:spPr>
          <a:xfrm>
            <a:off x="2535036" y="2635722"/>
            <a:ext cx="236763" cy="432048"/>
          </a:xfrm>
          <a:prstGeom prst="mathEqual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29" name="Freccia giù 128"/>
          <p:cNvSpPr/>
          <p:nvPr/>
        </p:nvSpPr>
        <p:spPr>
          <a:xfrm>
            <a:off x="2843808" y="3789040"/>
            <a:ext cx="576064" cy="720080"/>
          </a:xfrm>
          <a:prstGeom prst="downArrow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30" name="Arrotonda angolo diagonale rettangolo 129"/>
          <p:cNvSpPr/>
          <p:nvPr/>
        </p:nvSpPr>
        <p:spPr>
          <a:xfrm>
            <a:off x="2051719" y="5013176"/>
            <a:ext cx="1512168" cy="576064"/>
          </a:xfrm>
          <a:prstGeom prst="round2Diag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 err="1">
                <a:solidFill>
                  <a:srgbClr val="800000"/>
                </a:solidFill>
              </a:rPr>
              <a:t>Personalità</a:t>
            </a:r>
            <a:endParaRPr lang="en-US" b="1" dirty="0">
              <a:solidFill>
                <a:srgbClr val="800000"/>
              </a:solidFill>
            </a:endParaRPr>
          </a:p>
        </p:txBody>
      </p:sp>
      <p:sp>
        <p:nvSpPr>
          <p:cNvPr id="131" name="Arrotonda angolo diagonale rettangolo 130"/>
          <p:cNvSpPr/>
          <p:nvPr/>
        </p:nvSpPr>
        <p:spPr>
          <a:xfrm>
            <a:off x="395535" y="5013176"/>
            <a:ext cx="1512168" cy="576064"/>
          </a:xfrm>
          <a:prstGeom prst="round2Diag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 err="1">
                <a:solidFill>
                  <a:srgbClr val="800000"/>
                </a:solidFill>
              </a:rPr>
              <a:t>Valori</a:t>
            </a:r>
            <a:endParaRPr lang="en-US" b="1" dirty="0">
              <a:solidFill>
                <a:srgbClr val="800000"/>
              </a:solidFill>
            </a:endParaRPr>
          </a:p>
        </p:txBody>
      </p:sp>
      <p:sp>
        <p:nvSpPr>
          <p:cNvPr id="132" name="Arrotonda angolo diagonale rettangolo 131"/>
          <p:cNvSpPr/>
          <p:nvPr/>
        </p:nvSpPr>
        <p:spPr>
          <a:xfrm>
            <a:off x="3707903" y="5013176"/>
            <a:ext cx="1512168" cy="576064"/>
          </a:xfrm>
          <a:prstGeom prst="round2Diag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b="1" dirty="0" err="1">
                <a:solidFill>
                  <a:srgbClr val="800000"/>
                </a:solidFill>
              </a:rPr>
              <a:t>Competenze</a:t>
            </a:r>
            <a:endParaRPr lang="en-US" b="1" dirty="0">
              <a:solidFill>
                <a:srgbClr val="800000"/>
              </a:solidFill>
            </a:endParaRPr>
          </a:p>
        </p:txBody>
      </p:sp>
      <p:sp>
        <p:nvSpPr>
          <p:cNvPr id="133" name="Arrotonda angolo diagonale rettangolo 132"/>
          <p:cNvSpPr/>
          <p:nvPr/>
        </p:nvSpPr>
        <p:spPr>
          <a:xfrm>
            <a:off x="5364087" y="5013176"/>
            <a:ext cx="1512168" cy="576064"/>
          </a:xfrm>
          <a:prstGeom prst="round2Diag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 err="1">
                <a:solidFill>
                  <a:srgbClr val="800000"/>
                </a:solidFill>
              </a:rPr>
              <a:t>Motivazione</a:t>
            </a:r>
            <a:endParaRPr lang="en-US" b="1" dirty="0">
              <a:solidFill>
                <a:srgbClr val="800000"/>
              </a:solidFill>
            </a:endParaRPr>
          </a:p>
        </p:txBody>
      </p:sp>
      <p:sp>
        <p:nvSpPr>
          <p:cNvPr id="134" name="Parentesi quadra aperta 133"/>
          <p:cNvSpPr/>
          <p:nvPr/>
        </p:nvSpPr>
        <p:spPr>
          <a:xfrm>
            <a:off x="323850" y="4652963"/>
            <a:ext cx="360363" cy="1368425"/>
          </a:xfrm>
          <a:prstGeom prst="leftBracket">
            <a:avLst/>
          </a:prstGeom>
          <a:ln w="57150" cmpd="sng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35" name="Parentesi quadra aperta 134"/>
          <p:cNvSpPr/>
          <p:nvPr/>
        </p:nvSpPr>
        <p:spPr>
          <a:xfrm rot="10800000">
            <a:off x="6588125" y="4652963"/>
            <a:ext cx="360363" cy="1368425"/>
          </a:xfrm>
          <a:prstGeom prst="leftBracket">
            <a:avLst/>
          </a:prstGeom>
          <a:ln w="57150" cmpd="sng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CasellaDiTesto 1"/>
          <p:cNvSpPr txBox="1"/>
          <p:nvPr/>
        </p:nvSpPr>
        <p:spPr>
          <a:xfrm>
            <a:off x="395536" y="2566645"/>
            <a:ext cx="18722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COMP. INDIVIDUALE</a:t>
            </a:r>
          </a:p>
        </p:txBody>
      </p:sp>
    </p:spTree>
    <p:extLst>
      <p:ext uri="{BB962C8B-B14F-4D97-AF65-F5344CB8AC3E}">
        <p14:creationId xmlns:p14="http://schemas.microsoft.com/office/powerpoint/2010/main" val="118483336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pPr>
              <a:defRPr/>
            </a:pPr>
            <a:fld id="{5E5A5BD8-7364-4D78-BA63-FB3E9A57E6AB}" type="slidenum">
              <a:rPr lang="it-IT" smtClean="0"/>
              <a:pPr>
                <a:defRPr/>
              </a:pPr>
              <a:t>9</a:t>
            </a:fld>
            <a:endParaRPr lang="it-IT"/>
          </a:p>
        </p:txBody>
      </p:sp>
      <p:pic>
        <p:nvPicPr>
          <p:cNvPr id="14" name="Immagine 13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648004" y="44624"/>
            <a:ext cx="1532508" cy="1739063"/>
          </a:xfrm>
          <a:prstGeom prst="rect">
            <a:avLst/>
          </a:prstGeom>
        </p:spPr>
      </p:pic>
      <p:sp>
        <p:nvSpPr>
          <p:cNvPr id="8" name="Rectangle 2"/>
          <p:cNvSpPr>
            <a:spLocks noGrp="1" noChangeArrowheads="1"/>
          </p:cNvSpPr>
          <p:nvPr>
            <p:ph type="title"/>
          </p:nvPr>
        </p:nvSpPr>
        <p:spPr>
          <a:xfrm>
            <a:off x="-36512" y="-90264"/>
            <a:ext cx="8599487" cy="1143000"/>
          </a:xfrm>
        </p:spPr>
        <p:txBody>
          <a:bodyPr/>
          <a:lstStyle/>
          <a:p>
            <a:pPr eaLnBrk="1" hangingPunct="1"/>
            <a:r>
              <a:rPr lang="it-IT" b="1" dirty="0"/>
              <a:t>La “formula” del comportamento</a:t>
            </a:r>
          </a:p>
        </p:txBody>
      </p:sp>
      <p:sp>
        <p:nvSpPr>
          <p:cNvPr id="2" name="CasellaDiTesto 1"/>
          <p:cNvSpPr txBox="1"/>
          <p:nvPr/>
        </p:nvSpPr>
        <p:spPr>
          <a:xfrm>
            <a:off x="395536" y="2566645"/>
            <a:ext cx="18722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COMP. INDIVIDUALE</a:t>
            </a:r>
          </a:p>
        </p:txBody>
      </p:sp>
      <p:sp>
        <p:nvSpPr>
          <p:cNvPr id="136" name="Ovale 135"/>
          <p:cNvSpPr/>
          <p:nvPr/>
        </p:nvSpPr>
        <p:spPr>
          <a:xfrm>
            <a:off x="2843807" y="2276872"/>
            <a:ext cx="576064" cy="1368152"/>
          </a:xfrm>
          <a:prstGeom prst="ellipse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137" name="Group 3"/>
          <p:cNvGrpSpPr>
            <a:grpSpLocks/>
          </p:cNvGrpSpPr>
          <p:nvPr/>
        </p:nvGrpSpPr>
        <p:grpSpPr bwMode="auto">
          <a:xfrm>
            <a:off x="2984500" y="2273300"/>
            <a:ext cx="1947863" cy="1154113"/>
            <a:chOff x="2122" y="845"/>
            <a:chExt cx="2556" cy="727"/>
          </a:xfrm>
        </p:grpSpPr>
        <p:grpSp>
          <p:nvGrpSpPr>
            <p:cNvPr id="138" name="Group 4"/>
            <p:cNvGrpSpPr>
              <a:grpSpLocks noChangeAspect="1"/>
            </p:cNvGrpSpPr>
            <p:nvPr/>
          </p:nvGrpSpPr>
          <p:grpSpPr bwMode="auto">
            <a:xfrm>
              <a:off x="3304" y="845"/>
              <a:ext cx="1374" cy="718"/>
              <a:chOff x="1584" y="1632"/>
              <a:chExt cx="4176" cy="2183"/>
            </a:xfrm>
          </p:grpSpPr>
          <p:sp>
            <p:nvSpPr>
              <p:cNvPr id="146" name="Freeform 5"/>
              <p:cNvSpPr>
                <a:spLocks noChangeAspect="1"/>
              </p:cNvSpPr>
              <p:nvPr/>
            </p:nvSpPr>
            <p:spPr bwMode="auto">
              <a:xfrm>
                <a:off x="3261" y="3214"/>
                <a:ext cx="37" cy="127"/>
              </a:xfrm>
              <a:custGeom>
                <a:avLst/>
                <a:gdLst>
                  <a:gd name="T0" fmla="*/ 37 w 37"/>
                  <a:gd name="T1" fmla="*/ 40 h 127"/>
                  <a:gd name="T2" fmla="*/ 37 w 37"/>
                  <a:gd name="T3" fmla="*/ 127 h 127"/>
                  <a:gd name="T4" fmla="*/ 0 w 37"/>
                  <a:gd name="T5" fmla="*/ 122 h 127"/>
                  <a:gd name="T6" fmla="*/ 0 w 37"/>
                  <a:gd name="T7" fmla="*/ 0 h 127"/>
                  <a:gd name="T8" fmla="*/ 37 w 37"/>
                  <a:gd name="T9" fmla="*/ 40 h 12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37" h="127">
                    <a:moveTo>
                      <a:pt x="37" y="40"/>
                    </a:moveTo>
                    <a:lnTo>
                      <a:pt x="37" y="127"/>
                    </a:lnTo>
                    <a:lnTo>
                      <a:pt x="0" y="122"/>
                    </a:lnTo>
                    <a:lnTo>
                      <a:pt x="0" y="0"/>
                    </a:lnTo>
                    <a:lnTo>
                      <a:pt x="37" y="40"/>
                    </a:lnTo>
                    <a:close/>
                  </a:path>
                </a:pathLst>
              </a:custGeom>
              <a:solidFill>
                <a:srgbClr val="F9F9F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grpSp>
            <p:nvGrpSpPr>
              <p:cNvPr id="147" name="Group 6"/>
              <p:cNvGrpSpPr>
                <a:grpSpLocks noChangeAspect="1"/>
              </p:cNvGrpSpPr>
              <p:nvPr/>
            </p:nvGrpSpPr>
            <p:grpSpPr bwMode="auto">
              <a:xfrm>
                <a:off x="1584" y="1632"/>
                <a:ext cx="4176" cy="2183"/>
                <a:chOff x="1628" y="1903"/>
                <a:chExt cx="4126" cy="1896"/>
              </a:xfrm>
            </p:grpSpPr>
            <p:grpSp>
              <p:nvGrpSpPr>
                <p:cNvPr id="158" name="Group 7"/>
                <p:cNvGrpSpPr>
                  <a:grpSpLocks noChangeAspect="1"/>
                </p:cNvGrpSpPr>
                <p:nvPr/>
              </p:nvGrpSpPr>
              <p:grpSpPr bwMode="auto">
                <a:xfrm>
                  <a:off x="1628" y="1903"/>
                  <a:ext cx="3167" cy="1708"/>
                  <a:chOff x="1628" y="1903"/>
                  <a:chExt cx="3167" cy="1708"/>
                </a:xfrm>
              </p:grpSpPr>
              <p:sp>
                <p:nvSpPr>
                  <p:cNvPr id="219" name="Freeform 8"/>
                  <p:cNvSpPr>
                    <a:spLocks noChangeAspect="1"/>
                  </p:cNvSpPr>
                  <p:nvPr/>
                </p:nvSpPr>
                <p:spPr bwMode="auto">
                  <a:xfrm>
                    <a:off x="1632" y="2254"/>
                    <a:ext cx="3165" cy="1357"/>
                  </a:xfrm>
                  <a:custGeom>
                    <a:avLst/>
                    <a:gdLst>
                      <a:gd name="T0" fmla="*/ 3161 w 3161"/>
                      <a:gd name="T1" fmla="*/ 0 h 1358"/>
                      <a:gd name="T2" fmla="*/ 3161 w 3161"/>
                      <a:gd name="T3" fmla="*/ 1358 h 1358"/>
                      <a:gd name="T4" fmla="*/ 118 w 3161"/>
                      <a:gd name="T5" fmla="*/ 1358 h 1358"/>
                      <a:gd name="T6" fmla="*/ 118 w 3161"/>
                      <a:gd name="T7" fmla="*/ 1106 h 1358"/>
                      <a:gd name="T8" fmla="*/ 58 w 3161"/>
                      <a:gd name="T9" fmla="*/ 1089 h 1358"/>
                      <a:gd name="T10" fmla="*/ 58 w 3161"/>
                      <a:gd name="T11" fmla="*/ 920 h 1358"/>
                      <a:gd name="T12" fmla="*/ 0 w 3161"/>
                      <a:gd name="T13" fmla="*/ 894 h 1358"/>
                      <a:gd name="T14" fmla="*/ 3161 w 3161"/>
                      <a:gd name="T15" fmla="*/ 0 h 135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3161" h="1358">
                        <a:moveTo>
                          <a:pt x="3161" y="0"/>
                        </a:moveTo>
                        <a:lnTo>
                          <a:pt x="3161" y="1358"/>
                        </a:lnTo>
                        <a:lnTo>
                          <a:pt x="118" y="1358"/>
                        </a:lnTo>
                        <a:lnTo>
                          <a:pt x="118" y="1106"/>
                        </a:lnTo>
                        <a:lnTo>
                          <a:pt x="58" y="1089"/>
                        </a:lnTo>
                        <a:lnTo>
                          <a:pt x="58" y="920"/>
                        </a:lnTo>
                        <a:lnTo>
                          <a:pt x="0" y="894"/>
                        </a:lnTo>
                        <a:lnTo>
                          <a:pt x="3161" y="0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2"/>
                      </a:gs>
                      <a:gs pos="100000">
                        <a:schemeClr val="bg2">
                          <a:gamma/>
                          <a:tint val="0"/>
                          <a:invGamma/>
                        </a:schemeClr>
                      </a:gs>
                    </a:gsLst>
                    <a:lin ang="5400000" scaled="1"/>
                  </a:gradFill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US">
                      <a:latin typeface="+mn-lt"/>
                      <a:ea typeface="+mn-ea"/>
                      <a:cs typeface="+mn-cs"/>
                    </a:endParaRPr>
                  </a:p>
                </p:txBody>
              </p:sp>
              <p:grpSp>
                <p:nvGrpSpPr>
                  <p:cNvPr id="220" name="Group 9"/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1888" y="3331"/>
                    <a:ext cx="197" cy="100"/>
                    <a:chOff x="1888" y="3331"/>
                    <a:chExt cx="197" cy="100"/>
                  </a:xfrm>
                </p:grpSpPr>
                <p:sp>
                  <p:nvSpPr>
                    <p:cNvPr id="245" name="Oval 10"/>
                    <p:cNvSpPr>
                      <a:spLocks noChangeAspect="1" noChangeArrowheads="1"/>
                    </p:cNvSpPr>
                    <p:nvPr/>
                  </p:nvSpPr>
                  <p:spPr bwMode="auto">
                    <a:xfrm>
                      <a:off x="2051" y="3332"/>
                      <a:ext cx="31" cy="92"/>
                    </a:xfrm>
                    <a:prstGeom prst="ellipse">
                      <a:avLst/>
                    </a:pr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246" name="Oval 11"/>
                    <p:cNvSpPr>
                      <a:spLocks noChangeAspect="1" noChangeArrowheads="1"/>
                    </p:cNvSpPr>
                    <p:nvPr/>
                  </p:nvSpPr>
                  <p:spPr bwMode="auto">
                    <a:xfrm>
                      <a:off x="2019" y="3334"/>
                      <a:ext cx="25" cy="90"/>
                    </a:xfrm>
                    <a:prstGeom prst="ellipse">
                      <a:avLst/>
                    </a:pr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247" name="Oval 12"/>
                    <p:cNvSpPr>
                      <a:spLocks noChangeAspect="1" noChangeArrowheads="1"/>
                    </p:cNvSpPr>
                    <p:nvPr/>
                  </p:nvSpPr>
                  <p:spPr bwMode="auto">
                    <a:xfrm>
                      <a:off x="1988" y="3337"/>
                      <a:ext cx="25" cy="92"/>
                    </a:xfrm>
                    <a:prstGeom prst="ellipse">
                      <a:avLst/>
                    </a:pr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248" name="Oval 13"/>
                    <p:cNvSpPr>
                      <a:spLocks noChangeAspect="1" noChangeArrowheads="1"/>
                    </p:cNvSpPr>
                    <p:nvPr/>
                  </p:nvSpPr>
                  <p:spPr bwMode="auto">
                    <a:xfrm>
                      <a:off x="1951" y="3337"/>
                      <a:ext cx="31" cy="92"/>
                    </a:xfrm>
                    <a:prstGeom prst="ellipse">
                      <a:avLst/>
                    </a:pr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249" name="Oval 14"/>
                    <p:cNvSpPr>
                      <a:spLocks noChangeAspect="1" noChangeArrowheads="1"/>
                    </p:cNvSpPr>
                    <p:nvPr/>
                  </p:nvSpPr>
                  <p:spPr bwMode="auto">
                    <a:xfrm>
                      <a:off x="1919" y="3342"/>
                      <a:ext cx="31" cy="90"/>
                    </a:xfrm>
                    <a:prstGeom prst="ellipse">
                      <a:avLst/>
                    </a:pr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250" name="Oval 15"/>
                    <p:cNvSpPr>
                      <a:spLocks noChangeAspect="1" noChangeArrowheads="1"/>
                    </p:cNvSpPr>
                    <p:nvPr/>
                  </p:nvSpPr>
                  <p:spPr bwMode="auto">
                    <a:xfrm>
                      <a:off x="1888" y="3342"/>
                      <a:ext cx="25" cy="90"/>
                    </a:xfrm>
                    <a:prstGeom prst="ellipse">
                      <a:avLst/>
                    </a:pr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</p:grpSp>
              <p:grpSp>
                <p:nvGrpSpPr>
                  <p:cNvPr id="221" name="Group 16"/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2300" y="3207"/>
                    <a:ext cx="337" cy="188"/>
                    <a:chOff x="2300" y="3207"/>
                    <a:chExt cx="337" cy="188"/>
                  </a:xfrm>
                </p:grpSpPr>
                <p:sp>
                  <p:nvSpPr>
                    <p:cNvPr id="238" name="Freeform 17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595" y="3207"/>
                      <a:ext cx="44" cy="151"/>
                    </a:xfrm>
                    <a:custGeom>
                      <a:avLst/>
                      <a:gdLst>
                        <a:gd name="T0" fmla="*/ 0 w 43"/>
                        <a:gd name="T1" fmla="*/ 0 h 150"/>
                        <a:gd name="T2" fmla="*/ 0 w 43"/>
                        <a:gd name="T3" fmla="*/ 150 h 150"/>
                        <a:gd name="T4" fmla="*/ 43 w 43"/>
                        <a:gd name="T5" fmla="*/ 150 h 150"/>
                        <a:gd name="T6" fmla="*/ 43 w 43"/>
                        <a:gd name="T7" fmla="*/ 59 h 150"/>
                        <a:gd name="T8" fmla="*/ 0 w 43"/>
                        <a:gd name="T9" fmla="*/ 0 h 15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43" h="150">
                          <a:moveTo>
                            <a:pt x="0" y="0"/>
                          </a:moveTo>
                          <a:lnTo>
                            <a:pt x="0" y="150"/>
                          </a:lnTo>
                          <a:lnTo>
                            <a:pt x="43" y="150"/>
                          </a:lnTo>
                          <a:lnTo>
                            <a:pt x="43" y="59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239" name="Freeform 18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545" y="3213"/>
                      <a:ext cx="44" cy="151"/>
                    </a:xfrm>
                    <a:custGeom>
                      <a:avLst/>
                      <a:gdLst>
                        <a:gd name="T0" fmla="*/ 0 w 44"/>
                        <a:gd name="T1" fmla="*/ 0 h 150"/>
                        <a:gd name="T2" fmla="*/ 0 w 44"/>
                        <a:gd name="T3" fmla="*/ 150 h 150"/>
                        <a:gd name="T4" fmla="*/ 44 w 44"/>
                        <a:gd name="T5" fmla="*/ 150 h 150"/>
                        <a:gd name="T6" fmla="*/ 44 w 44"/>
                        <a:gd name="T7" fmla="*/ 59 h 150"/>
                        <a:gd name="T8" fmla="*/ 0 w 44"/>
                        <a:gd name="T9" fmla="*/ 0 h 15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44" h="150">
                          <a:moveTo>
                            <a:pt x="0" y="0"/>
                          </a:moveTo>
                          <a:lnTo>
                            <a:pt x="0" y="150"/>
                          </a:lnTo>
                          <a:lnTo>
                            <a:pt x="44" y="150"/>
                          </a:lnTo>
                          <a:lnTo>
                            <a:pt x="44" y="59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240" name="Freeform 19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489" y="3218"/>
                      <a:ext cx="44" cy="151"/>
                    </a:xfrm>
                    <a:custGeom>
                      <a:avLst/>
                      <a:gdLst>
                        <a:gd name="T0" fmla="*/ 0 w 42"/>
                        <a:gd name="T1" fmla="*/ 0 h 150"/>
                        <a:gd name="T2" fmla="*/ 0 w 42"/>
                        <a:gd name="T3" fmla="*/ 150 h 150"/>
                        <a:gd name="T4" fmla="*/ 42 w 42"/>
                        <a:gd name="T5" fmla="*/ 150 h 150"/>
                        <a:gd name="T6" fmla="*/ 42 w 42"/>
                        <a:gd name="T7" fmla="*/ 60 h 150"/>
                        <a:gd name="T8" fmla="*/ 0 w 42"/>
                        <a:gd name="T9" fmla="*/ 0 h 15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42" h="150">
                          <a:moveTo>
                            <a:pt x="0" y="0"/>
                          </a:moveTo>
                          <a:lnTo>
                            <a:pt x="0" y="150"/>
                          </a:lnTo>
                          <a:lnTo>
                            <a:pt x="42" y="150"/>
                          </a:lnTo>
                          <a:lnTo>
                            <a:pt x="42" y="60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241" name="Freeform 20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445" y="3229"/>
                      <a:ext cx="44" cy="148"/>
                    </a:xfrm>
                    <a:custGeom>
                      <a:avLst/>
                      <a:gdLst>
                        <a:gd name="T0" fmla="*/ 0 w 42"/>
                        <a:gd name="T1" fmla="*/ 0 h 149"/>
                        <a:gd name="T2" fmla="*/ 0 w 42"/>
                        <a:gd name="T3" fmla="*/ 149 h 149"/>
                        <a:gd name="T4" fmla="*/ 42 w 42"/>
                        <a:gd name="T5" fmla="*/ 149 h 149"/>
                        <a:gd name="T6" fmla="*/ 42 w 42"/>
                        <a:gd name="T7" fmla="*/ 58 h 149"/>
                        <a:gd name="T8" fmla="*/ 0 w 42"/>
                        <a:gd name="T9" fmla="*/ 0 h 14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42" h="149">
                          <a:moveTo>
                            <a:pt x="0" y="0"/>
                          </a:moveTo>
                          <a:lnTo>
                            <a:pt x="0" y="149"/>
                          </a:lnTo>
                          <a:lnTo>
                            <a:pt x="42" y="149"/>
                          </a:lnTo>
                          <a:lnTo>
                            <a:pt x="42" y="58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242" name="Freeform 21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401" y="3229"/>
                      <a:ext cx="44" cy="148"/>
                    </a:xfrm>
                    <a:custGeom>
                      <a:avLst/>
                      <a:gdLst>
                        <a:gd name="T0" fmla="*/ 0 w 43"/>
                        <a:gd name="T1" fmla="*/ 0 h 149"/>
                        <a:gd name="T2" fmla="*/ 0 w 43"/>
                        <a:gd name="T3" fmla="*/ 149 h 149"/>
                        <a:gd name="T4" fmla="*/ 43 w 43"/>
                        <a:gd name="T5" fmla="*/ 149 h 149"/>
                        <a:gd name="T6" fmla="*/ 43 w 43"/>
                        <a:gd name="T7" fmla="*/ 59 h 149"/>
                        <a:gd name="T8" fmla="*/ 0 w 43"/>
                        <a:gd name="T9" fmla="*/ 0 h 14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43" h="149">
                          <a:moveTo>
                            <a:pt x="0" y="0"/>
                          </a:moveTo>
                          <a:lnTo>
                            <a:pt x="0" y="149"/>
                          </a:lnTo>
                          <a:lnTo>
                            <a:pt x="43" y="149"/>
                          </a:lnTo>
                          <a:lnTo>
                            <a:pt x="43" y="59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243" name="Freeform 22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351" y="3237"/>
                      <a:ext cx="44" cy="148"/>
                    </a:xfrm>
                    <a:custGeom>
                      <a:avLst/>
                      <a:gdLst>
                        <a:gd name="T0" fmla="*/ 0 w 44"/>
                        <a:gd name="T1" fmla="*/ 0 h 150"/>
                        <a:gd name="T2" fmla="*/ 0 w 44"/>
                        <a:gd name="T3" fmla="*/ 150 h 150"/>
                        <a:gd name="T4" fmla="*/ 44 w 44"/>
                        <a:gd name="T5" fmla="*/ 150 h 150"/>
                        <a:gd name="T6" fmla="*/ 44 w 44"/>
                        <a:gd name="T7" fmla="*/ 60 h 150"/>
                        <a:gd name="T8" fmla="*/ 0 w 44"/>
                        <a:gd name="T9" fmla="*/ 0 h 15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44" h="150">
                          <a:moveTo>
                            <a:pt x="0" y="0"/>
                          </a:moveTo>
                          <a:lnTo>
                            <a:pt x="0" y="150"/>
                          </a:lnTo>
                          <a:lnTo>
                            <a:pt x="44" y="150"/>
                          </a:lnTo>
                          <a:lnTo>
                            <a:pt x="44" y="60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244" name="Freeform 23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301" y="3244"/>
                      <a:ext cx="44" cy="151"/>
                    </a:xfrm>
                    <a:custGeom>
                      <a:avLst/>
                      <a:gdLst>
                        <a:gd name="T0" fmla="*/ 0 w 43"/>
                        <a:gd name="T1" fmla="*/ 0 h 150"/>
                        <a:gd name="T2" fmla="*/ 0 w 43"/>
                        <a:gd name="T3" fmla="*/ 150 h 150"/>
                        <a:gd name="T4" fmla="*/ 43 w 43"/>
                        <a:gd name="T5" fmla="*/ 150 h 150"/>
                        <a:gd name="T6" fmla="*/ 43 w 43"/>
                        <a:gd name="T7" fmla="*/ 60 h 150"/>
                        <a:gd name="T8" fmla="*/ 0 w 43"/>
                        <a:gd name="T9" fmla="*/ 0 h 15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43" h="150">
                          <a:moveTo>
                            <a:pt x="0" y="0"/>
                          </a:moveTo>
                          <a:lnTo>
                            <a:pt x="0" y="150"/>
                          </a:lnTo>
                          <a:lnTo>
                            <a:pt x="43" y="150"/>
                          </a:lnTo>
                          <a:lnTo>
                            <a:pt x="43" y="60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</p:grpSp>
              <p:grpSp>
                <p:nvGrpSpPr>
                  <p:cNvPr id="222" name="Group 24"/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2955" y="3104"/>
                    <a:ext cx="459" cy="217"/>
                    <a:chOff x="2955" y="3104"/>
                    <a:chExt cx="459" cy="217"/>
                  </a:xfrm>
                </p:grpSpPr>
                <p:sp>
                  <p:nvSpPr>
                    <p:cNvPr id="232" name="Freeform 25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3358" y="3105"/>
                      <a:ext cx="56" cy="177"/>
                    </a:xfrm>
                    <a:custGeom>
                      <a:avLst/>
                      <a:gdLst>
                        <a:gd name="T0" fmla="*/ 0 w 56"/>
                        <a:gd name="T1" fmla="*/ 0 h 176"/>
                        <a:gd name="T2" fmla="*/ 0 w 56"/>
                        <a:gd name="T3" fmla="*/ 176 h 176"/>
                        <a:gd name="T4" fmla="*/ 56 w 56"/>
                        <a:gd name="T5" fmla="*/ 176 h 176"/>
                        <a:gd name="T6" fmla="*/ 56 w 56"/>
                        <a:gd name="T7" fmla="*/ 51 h 176"/>
                        <a:gd name="T8" fmla="*/ 0 w 56"/>
                        <a:gd name="T9" fmla="*/ 0 h 176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56" h="176">
                          <a:moveTo>
                            <a:pt x="0" y="0"/>
                          </a:moveTo>
                          <a:lnTo>
                            <a:pt x="0" y="176"/>
                          </a:lnTo>
                          <a:lnTo>
                            <a:pt x="56" y="176"/>
                          </a:lnTo>
                          <a:lnTo>
                            <a:pt x="56" y="51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233" name="Freeform 26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3277" y="3115"/>
                      <a:ext cx="56" cy="174"/>
                    </a:xfrm>
                    <a:custGeom>
                      <a:avLst/>
                      <a:gdLst>
                        <a:gd name="T0" fmla="*/ 0 w 55"/>
                        <a:gd name="T1" fmla="*/ 0 h 176"/>
                        <a:gd name="T2" fmla="*/ 0 w 55"/>
                        <a:gd name="T3" fmla="*/ 176 h 176"/>
                        <a:gd name="T4" fmla="*/ 55 w 55"/>
                        <a:gd name="T5" fmla="*/ 176 h 176"/>
                        <a:gd name="T6" fmla="*/ 55 w 55"/>
                        <a:gd name="T7" fmla="*/ 51 h 176"/>
                        <a:gd name="T8" fmla="*/ 0 w 55"/>
                        <a:gd name="T9" fmla="*/ 0 h 176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55" h="176">
                          <a:moveTo>
                            <a:pt x="0" y="0"/>
                          </a:moveTo>
                          <a:lnTo>
                            <a:pt x="0" y="176"/>
                          </a:lnTo>
                          <a:lnTo>
                            <a:pt x="55" y="176"/>
                          </a:lnTo>
                          <a:lnTo>
                            <a:pt x="55" y="51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234" name="Freeform 27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3202" y="3120"/>
                      <a:ext cx="56" cy="180"/>
                    </a:xfrm>
                    <a:custGeom>
                      <a:avLst/>
                      <a:gdLst>
                        <a:gd name="T0" fmla="*/ 0 w 56"/>
                        <a:gd name="T1" fmla="*/ 0 h 178"/>
                        <a:gd name="T2" fmla="*/ 0 w 56"/>
                        <a:gd name="T3" fmla="*/ 178 h 178"/>
                        <a:gd name="T4" fmla="*/ 56 w 56"/>
                        <a:gd name="T5" fmla="*/ 178 h 178"/>
                        <a:gd name="T6" fmla="*/ 56 w 56"/>
                        <a:gd name="T7" fmla="*/ 51 h 178"/>
                        <a:gd name="T8" fmla="*/ 0 w 56"/>
                        <a:gd name="T9" fmla="*/ 0 h 17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56" h="178">
                          <a:moveTo>
                            <a:pt x="0" y="0"/>
                          </a:moveTo>
                          <a:lnTo>
                            <a:pt x="0" y="178"/>
                          </a:lnTo>
                          <a:lnTo>
                            <a:pt x="56" y="178"/>
                          </a:lnTo>
                          <a:lnTo>
                            <a:pt x="56" y="51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235" name="Freeform 28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3114" y="3128"/>
                      <a:ext cx="56" cy="177"/>
                    </a:xfrm>
                    <a:custGeom>
                      <a:avLst/>
                      <a:gdLst>
                        <a:gd name="T0" fmla="*/ 0 w 56"/>
                        <a:gd name="T1" fmla="*/ 0 h 178"/>
                        <a:gd name="T2" fmla="*/ 0 w 56"/>
                        <a:gd name="T3" fmla="*/ 178 h 178"/>
                        <a:gd name="T4" fmla="*/ 56 w 56"/>
                        <a:gd name="T5" fmla="*/ 178 h 178"/>
                        <a:gd name="T6" fmla="*/ 56 w 56"/>
                        <a:gd name="T7" fmla="*/ 51 h 178"/>
                        <a:gd name="T8" fmla="*/ 0 w 56"/>
                        <a:gd name="T9" fmla="*/ 0 h 17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56" h="178">
                          <a:moveTo>
                            <a:pt x="0" y="0"/>
                          </a:moveTo>
                          <a:lnTo>
                            <a:pt x="0" y="178"/>
                          </a:lnTo>
                          <a:lnTo>
                            <a:pt x="56" y="178"/>
                          </a:lnTo>
                          <a:lnTo>
                            <a:pt x="56" y="51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236" name="Freeform 29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3039" y="3136"/>
                      <a:ext cx="50" cy="177"/>
                    </a:xfrm>
                    <a:custGeom>
                      <a:avLst/>
                      <a:gdLst>
                        <a:gd name="T0" fmla="*/ 0 w 56"/>
                        <a:gd name="T1" fmla="*/ 0 h 177"/>
                        <a:gd name="T2" fmla="*/ 0 w 56"/>
                        <a:gd name="T3" fmla="*/ 177 h 177"/>
                        <a:gd name="T4" fmla="*/ 56 w 56"/>
                        <a:gd name="T5" fmla="*/ 177 h 177"/>
                        <a:gd name="T6" fmla="*/ 56 w 56"/>
                        <a:gd name="T7" fmla="*/ 51 h 177"/>
                        <a:gd name="T8" fmla="*/ 0 w 56"/>
                        <a:gd name="T9" fmla="*/ 0 h 17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56" h="177">
                          <a:moveTo>
                            <a:pt x="0" y="0"/>
                          </a:moveTo>
                          <a:lnTo>
                            <a:pt x="0" y="177"/>
                          </a:lnTo>
                          <a:lnTo>
                            <a:pt x="56" y="177"/>
                          </a:lnTo>
                          <a:lnTo>
                            <a:pt x="56" y="51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237" name="Freeform 30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952" y="3144"/>
                      <a:ext cx="56" cy="177"/>
                    </a:xfrm>
                    <a:custGeom>
                      <a:avLst/>
                      <a:gdLst>
                        <a:gd name="T0" fmla="*/ 0 w 55"/>
                        <a:gd name="T1" fmla="*/ 0 h 177"/>
                        <a:gd name="T2" fmla="*/ 0 w 55"/>
                        <a:gd name="T3" fmla="*/ 177 h 177"/>
                        <a:gd name="T4" fmla="*/ 55 w 55"/>
                        <a:gd name="T5" fmla="*/ 177 h 177"/>
                        <a:gd name="T6" fmla="*/ 55 w 55"/>
                        <a:gd name="T7" fmla="*/ 50 h 177"/>
                        <a:gd name="T8" fmla="*/ 0 w 55"/>
                        <a:gd name="T9" fmla="*/ 0 h 17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55" h="177">
                          <a:moveTo>
                            <a:pt x="0" y="0"/>
                          </a:moveTo>
                          <a:lnTo>
                            <a:pt x="0" y="177"/>
                          </a:lnTo>
                          <a:lnTo>
                            <a:pt x="55" y="177"/>
                          </a:lnTo>
                          <a:lnTo>
                            <a:pt x="55" y="50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</p:grpSp>
              <p:grpSp>
                <p:nvGrpSpPr>
                  <p:cNvPr id="223" name="Group 31"/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4029" y="2985"/>
                    <a:ext cx="597" cy="226"/>
                    <a:chOff x="4029" y="2985"/>
                    <a:chExt cx="597" cy="226"/>
                  </a:xfrm>
                </p:grpSpPr>
                <p:sp>
                  <p:nvSpPr>
                    <p:cNvPr id="227" name="Freeform 32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4578" y="2986"/>
                      <a:ext cx="56" cy="169"/>
                    </a:xfrm>
                    <a:custGeom>
                      <a:avLst/>
                      <a:gdLst>
                        <a:gd name="T0" fmla="*/ 0 w 57"/>
                        <a:gd name="T1" fmla="*/ 0 h 170"/>
                        <a:gd name="T2" fmla="*/ 0 w 57"/>
                        <a:gd name="T3" fmla="*/ 170 h 170"/>
                        <a:gd name="T4" fmla="*/ 57 w 57"/>
                        <a:gd name="T5" fmla="*/ 170 h 170"/>
                        <a:gd name="T6" fmla="*/ 57 w 57"/>
                        <a:gd name="T7" fmla="*/ 38 h 170"/>
                        <a:gd name="T8" fmla="*/ 0 w 57"/>
                        <a:gd name="T9" fmla="*/ 0 h 17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57" h="170">
                          <a:moveTo>
                            <a:pt x="0" y="0"/>
                          </a:moveTo>
                          <a:lnTo>
                            <a:pt x="0" y="170"/>
                          </a:lnTo>
                          <a:lnTo>
                            <a:pt x="57" y="170"/>
                          </a:lnTo>
                          <a:lnTo>
                            <a:pt x="57" y="38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228" name="Freeform 33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4440" y="2996"/>
                      <a:ext cx="56" cy="169"/>
                    </a:xfrm>
                    <a:custGeom>
                      <a:avLst/>
                      <a:gdLst>
                        <a:gd name="T0" fmla="*/ 0 w 57"/>
                        <a:gd name="T1" fmla="*/ 0 h 170"/>
                        <a:gd name="T2" fmla="*/ 0 w 57"/>
                        <a:gd name="T3" fmla="*/ 170 h 170"/>
                        <a:gd name="T4" fmla="*/ 57 w 57"/>
                        <a:gd name="T5" fmla="*/ 170 h 170"/>
                        <a:gd name="T6" fmla="*/ 57 w 57"/>
                        <a:gd name="T7" fmla="*/ 38 h 170"/>
                        <a:gd name="T8" fmla="*/ 0 w 57"/>
                        <a:gd name="T9" fmla="*/ 0 h 17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57" h="170">
                          <a:moveTo>
                            <a:pt x="0" y="0"/>
                          </a:moveTo>
                          <a:lnTo>
                            <a:pt x="0" y="170"/>
                          </a:lnTo>
                          <a:lnTo>
                            <a:pt x="57" y="170"/>
                          </a:lnTo>
                          <a:lnTo>
                            <a:pt x="57" y="38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229" name="Freeform 34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4303" y="3007"/>
                      <a:ext cx="56" cy="169"/>
                    </a:xfrm>
                    <a:custGeom>
                      <a:avLst/>
                      <a:gdLst>
                        <a:gd name="T0" fmla="*/ 0 w 57"/>
                        <a:gd name="T1" fmla="*/ 0 h 171"/>
                        <a:gd name="T2" fmla="*/ 0 w 57"/>
                        <a:gd name="T3" fmla="*/ 171 h 171"/>
                        <a:gd name="T4" fmla="*/ 57 w 57"/>
                        <a:gd name="T5" fmla="*/ 171 h 171"/>
                        <a:gd name="T6" fmla="*/ 57 w 57"/>
                        <a:gd name="T7" fmla="*/ 38 h 171"/>
                        <a:gd name="T8" fmla="*/ 0 w 57"/>
                        <a:gd name="T9" fmla="*/ 0 h 17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57" h="171">
                          <a:moveTo>
                            <a:pt x="0" y="0"/>
                          </a:moveTo>
                          <a:lnTo>
                            <a:pt x="0" y="171"/>
                          </a:lnTo>
                          <a:lnTo>
                            <a:pt x="57" y="171"/>
                          </a:lnTo>
                          <a:lnTo>
                            <a:pt x="57" y="38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230" name="Freeform 35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4159" y="3020"/>
                      <a:ext cx="56" cy="169"/>
                    </a:xfrm>
                    <a:custGeom>
                      <a:avLst/>
                      <a:gdLst>
                        <a:gd name="T0" fmla="*/ 0 w 57"/>
                        <a:gd name="T1" fmla="*/ 0 h 169"/>
                        <a:gd name="T2" fmla="*/ 0 w 57"/>
                        <a:gd name="T3" fmla="*/ 169 h 169"/>
                        <a:gd name="T4" fmla="*/ 57 w 57"/>
                        <a:gd name="T5" fmla="*/ 169 h 169"/>
                        <a:gd name="T6" fmla="*/ 57 w 57"/>
                        <a:gd name="T7" fmla="*/ 38 h 169"/>
                        <a:gd name="T8" fmla="*/ 0 w 57"/>
                        <a:gd name="T9" fmla="*/ 0 h 16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57" h="169">
                          <a:moveTo>
                            <a:pt x="0" y="0"/>
                          </a:moveTo>
                          <a:lnTo>
                            <a:pt x="0" y="169"/>
                          </a:lnTo>
                          <a:lnTo>
                            <a:pt x="57" y="169"/>
                          </a:lnTo>
                          <a:lnTo>
                            <a:pt x="57" y="38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231" name="Freeform 36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4027" y="3041"/>
                      <a:ext cx="56" cy="169"/>
                    </a:xfrm>
                    <a:custGeom>
                      <a:avLst/>
                      <a:gdLst>
                        <a:gd name="T0" fmla="*/ 0 w 57"/>
                        <a:gd name="T1" fmla="*/ 0 h 170"/>
                        <a:gd name="T2" fmla="*/ 0 w 57"/>
                        <a:gd name="T3" fmla="*/ 170 h 170"/>
                        <a:gd name="T4" fmla="*/ 57 w 57"/>
                        <a:gd name="T5" fmla="*/ 170 h 170"/>
                        <a:gd name="T6" fmla="*/ 57 w 57"/>
                        <a:gd name="T7" fmla="*/ 37 h 170"/>
                        <a:gd name="T8" fmla="*/ 0 w 57"/>
                        <a:gd name="T9" fmla="*/ 0 h 17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57" h="170">
                          <a:moveTo>
                            <a:pt x="0" y="0"/>
                          </a:moveTo>
                          <a:lnTo>
                            <a:pt x="0" y="170"/>
                          </a:lnTo>
                          <a:lnTo>
                            <a:pt x="57" y="170"/>
                          </a:lnTo>
                          <a:lnTo>
                            <a:pt x="57" y="37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</p:grpSp>
              <p:sp>
                <p:nvSpPr>
                  <p:cNvPr id="224" name="Freeform 37"/>
                  <p:cNvSpPr>
                    <a:spLocks noChangeAspect="1"/>
                  </p:cNvSpPr>
                  <p:nvPr/>
                </p:nvSpPr>
                <p:spPr bwMode="auto">
                  <a:xfrm>
                    <a:off x="1751" y="3120"/>
                    <a:ext cx="3040" cy="412"/>
                  </a:xfrm>
                  <a:custGeom>
                    <a:avLst/>
                    <a:gdLst>
                      <a:gd name="T0" fmla="*/ 3038 w 3038"/>
                      <a:gd name="T1" fmla="*/ 227 h 413"/>
                      <a:gd name="T2" fmla="*/ 3038 w 3038"/>
                      <a:gd name="T3" fmla="*/ 0 h 413"/>
                      <a:gd name="T4" fmla="*/ 0 w 3038"/>
                      <a:gd name="T5" fmla="*/ 301 h 413"/>
                      <a:gd name="T6" fmla="*/ 0 w 3038"/>
                      <a:gd name="T7" fmla="*/ 413 h 413"/>
                      <a:gd name="T8" fmla="*/ 3038 w 3038"/>
                      <a:gd name="T9" fmla="*/ 227 h 41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3038" h="413">
                        <a:moveTo>
                          <a:pt x="3038" y="227"/>
                        </a:moveTo>
                        <a:lnTo>
                          <a:pt x="3038" y="0"/>
                        </a:lnTo>
                        <a:lnTo>
                          <a:pt x="0" y="301"/>
                        </a:lnTo>
                        <a:lnTo>
                          <a:pt x="0" y="413"/>
                        </a:lnTo>
                        <a:lnTo>
                          <a:pt x="3038" y="227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2"/>
                      </a:gs>
                      <a:gs pos="100000">
                        <a:schemeClr val="bg2">
                          <a:gamma/>
                          <a:tint val="0"/>
                          <a:invGamma/>
                        </a:schemeClr>
                      </a:gs>
                    </a:gsLst>
                    <a:lin ang="5400000" scaled="1"/>
                  </a:gradFill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US">
                      <a:latin typeface="+mn-lt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225" name="Freeform 38"/>
                  <p:cNvSpPr>
                    <a:spLocks noChangeAspect="1"/>
                  </p:cNvSpPr>
                  <p:nvPr/>
                </p:nvSpPr>
                <p:spPr bwMode="auto">
                  <a:xfrm>
                    <a:off x="1688" y="2661"/>
                    <a:ext cx="3103" cy="687"/>
                  </a:xfrm>
                  <a:custGeom>
                    <a:avLst/>
                    <a:gdLst>
                      <a:gd name="T0" fmla="*/ 3100 w 3100"/>
                      <a:gd name="T1" fmla="*/ 189 h 685"/>
                      <a:gd name="T2" fmla="*/ 3100 w 3100"/>
                      <a:gd name="T3" fmla="*/ 0 h 685"/>
                      <a:gd name="T4" fmla="*/ 0 w 3100"/>
                      <a:gd name="T5" fmla="*/ 602 h 685"/>
                      <a:gd name="T6" fmla="*/ 0 w 3100"/>
                      <a:gd name="T7" fmla="*/ 685 h 685"/>
                      <a:gd name="T8" fmla="*/ 3100 w 3100"/>
                      <a:gd name="T9" fmla="*/ 189 h 68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3100" h="685">
                        <a:moveTo>
                          <a:pt x="3100" y="189"/>
                        </a:moveTo>
                        <a:lnTo>
                          <a:pt x="3100" y="0"/>
                        </a:lnTo>
                        <a:lnTo>
                          <a:pt x="0" y="602"/>
                        </a:lnTo>
                        <a:lnTo>
                          <a:pt x="0" y="685"/>
                        </a:lnTo>
                        <a:lnTo>
                          <a:pt x="3100" y="189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2"/>
                      </a:gs>
                      <a:gs pos="100000">
                        <a:schemeClr val="bg2">
                          <a:gamma/>
                          <a:tint val="0"/>
                          <a:invGamma/>
                        </a:schemeClr>
                      </a:gs>
                    </a:gsLst>
                    <a:lin ang="5400000" scaled="1"/>
                  </a:gradFill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US">
                      <a:latin typeface="+mn-lt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226" name="Freeform 39"/>
                  <p:cNvSpPr>
                    <a:spLocks noChangeAspect="1"/>
                  </p:cNvSpPr>
                  <p:nvPr/>
                </p:nvSpPr>
                <p:spPr bwMode="auto">
                  <a:xfrm>
                    <a:off x="1625" y="1903"/>
                    <a:ext cx="3165" cy="1252"/>
                  </a:xfrm>
                  <a:custGeom>
                    <a:avLst/>
                    <a:gdLst>
                      <a:gd name="T0" fmla="*/ 3162 w 3162"/>
                      <a:gd name="T1" fmla="*/ 441 h 1251"/>
                      <a:gd name="T2" fmla="*/ 3162 w 3162"/>
                      <a:gd name="T3" fmla="*/ 0 h 1251"/>
                      <a:gd name="T4" fmla="*/ 0 w 3162"/>
                      <a:gd name="T5" fmla="*/ 1089 h 1251"/>
                      <a:gd name="T6" fmla="*/ 0 w 3162"/>
                      <a:gd name="T7" fmla="*/ 1251 h 1251"/>
                      <a:gd name="T8" fmla="*/ 3162 w 3162"/>
                      <a:gd name="T9" fmla="*/ 441 h 125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3162" h="1251">
                        <a:moveTo>
                          <a:pt x="3162" y="441"/>
                        </a:moveTo>
                        <a:lnTo>
                          <a:pt x="3162" y="0"/>
                        </a:lnTo>
                        <a:lnTo>
                          <a:pt x="0" y="1089"/>
                        </a:lnTo>
                        <a:lnTo>
                          <a:pt x="0" y="1251"/>
                        </a:lnTo>
                        <a:lnTo>
                          <a:pt x="3162" y="441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2"/>
                      </a:gs>
                      <a:gs pos="100000">
                        <a:schemeClr val="bg2">
                          <a:gamma/>
                          <a:tint val="0"/>
                          <a:invGamma/>
                        </a:schemeClr>
                      </a:gs>
                    </a:gsLst>
                    <a:lin ang="5400000" scaled="1"/>
                  </a:gradFill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US">
                      <a:latin typeface="+mn-lt"/>
                      <a:ea typeface="+mn-ea"/>
                      <a:cs typeface="+mn-cs"/>
                    </a:endParaRPr>
                  </a:p>
                </p:txBody>
              </p:sp>
            </p:grpSp>
            <p:grpSp>
              <p:nvGrpSpPr>
                <p:cNvPr id="159" name="Group 40"/>
                <p:cNvGrpSpPr>
                  <a:grpSpLocks noChangeAspect="1"/>
                </p:cNvGrpSpPr>
                <p:nvPr/>
              </p:nvGrpSpPr>
              <p:grpSpPr bwMode="auto">
                <a:xfrm>
                  <a:off x="4790" y="1904"/>
                  <a:ext cx="964" cy="1704"/>
                  <a:chOff x="4790" y="1904"/>
                  <a:chExt cx="964" cy="1704"/>
                </a:xfrm>
              </p:grpSpPr>
              <p:sp>
                <p:nvSpPr>
                  <p:cNvPr id="181" name="Freeform 41"/>
                  <p:cNvSpPr>
                    <a:spLocks noChangeAspect="1"/>
                  </p:cNvSpPr>
                  <p:nvPr/>
                </p:nvSpPr>
                <p:spPr bwMode="auto">
                  <a:xfrm>
                    <a:off x="4797" y="3429"/>
                    <a:ext cx="713" cy="180"/>
                  </a:xfrm>
                  <a:custGeom>
                    <a:avLst/>
                    <a:gdLst>
                      <a:gd name="T0" fmla="*/ 0 w 714"/>
                      <a:gd name="T1" fmla="*/ 0 h 180"/>
                      <a:gd name="T2" fmla="*/ 714 w 714"/>
                      <a:gd name="T3" fmla="*/ 55 h 180"/>
                      <a:gd name="T4" fmla="*/ 714 w 714"/>
                      <a:gd name="T5" fmla="*/ 132 h 180"/>
                      <a:gd name="T6" fmla="*/ 0 w 714"/>
                      <a:gd name="T7" fmla="*/ 180 h 180"/>
                      <a:gd name="T8" fmla="*/ 0 w 714"/>
                      <a:gd name="T9" fmla="*/ 0 h 18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714" h="180">
                        <a:moveTo>
                          <a:pt x="0" y="0"/>
                        </a:moveTo>
                        <a:lnTo>
                          <a:pt x="714" y="55"/>
                        </a:lnTo>
                        <a:lnTo>
                          <a:pt x="714" y="132"/>
                        </a:lnTo>
                        <a:lnTo>
                          <a:pt x="0" y="18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2"/>
                      </a:gs>
                      <a:gs pos="100000">
                        <a:schemeClr val="bg2">
                          <a:gamma/>
                          <a:tint val="0"/>
                          <a:invGamma/>
                        </a:schemeClr>
                      </a:gs>
                    </a:gsLst>
                    <a:lin ang="5400000" scaled="1"/>
                  </a:gradFill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US">
                      <a:latin typeface="+mn-lt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182" name="Freeform 42"/>
                  <p:cNvSpPr>
                    <a:spLocks noChangeAspect="1"/>
                  </p:cNvSpPr>
                  <p:nvPr/>
                </p:nvSpPr>
                <p:spPr bwMode="auto">
                  <a:xfrm>
                    <a:off x="4791" y="2310"/>
                    <a:ext cx="963" cy="1199"/>
                  </a:xfrm>
                  <a:custGeom>
                    <a:avLst/>
                    <a:gdLst>
                      <a:gd name="T0" fmla="*/ 0 w 964"/>
                      <a:gd name="T1" fmla="*/ 0 h 1197"/>
                      <a:gd name="T2" fmla="*/ 964 w 964"/>
                      <a:gd name="T3" fmla="*/ 628 h 1197"/>
                      <a:gd name="T4" fmla="*/ 846 w 964"/>
                      <a:gd name="T5" fmla="*/ 628 h 1197"/>
                      <a:gd name="T6" fmla="*/ 846 w 964"/>
                      <a:gd name="T7" fmla="*/ 849 h 1197"/>
                      <a:gd name="T8" fmla="*/ 887 w 964"/>
                      <a:gd name="T9" fmla="*/ 874 h 1197"/>
                      <a:gd name="T10" fmla="*/ 846 w 964"/>
                      <a:gd name="T11" fmla="*/ 872 h 1197"/>
                      <a:gd name="T12" fmla="*/ 845 w 964"/>
                      <a:gd name="T13" fmla="*/ 1161 h 1197"/>
                      <a:gd name="T14" fmla="*/ 735 w 964"/>
                      <a:gd name="T15" fmla="*/ 1197 h 1197"/>
                      <a:gd name="T16" fmla="*/ 0 w 964"/>
                      <a:gd name="T17" fmla="*/ 1149 h 1197"/>
                      <a:gd name="T18" fmla="*/ 0 w 964"/>
                      <a:gd name="T19" fmla="*/ 0 h 119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</a:cxnLst>
                    <a:rect l="0" t="0" r="r" b="b"/>
                    <a:pathLst>
                      <a:path w="964" h="1197">
                        <a:moveTo>
                          <a:pt x="0" y="0"/>
                        </a:moveTo>
                        <a:lnTo>
                          <a:pt x="964" y="628"/>
                        </a:lnTo>
                        <a:lnTo>
                          <a:pt x="846" y="628"/>
                        </a:lnTo>
                        <a:lnTo>
                          <a:pt x="846" y="849"/>
                        </a:lnTo>
                        <a:lnTo>
                          <a:pt x="887" y="874"/>
                        </a:lnTo>
                        <a:lnTo>
                          <a:pt x="846" y="872"/>
                        </a:lnTo>
                        <a:lnTo>
                          <a:pt x="845" y="1161"/>
                        </a:lnTo>
                        <a:lnTo>
                          <a:pt x="735" y="1197"/>
                        </a:lnTo>
                        <a:lnTo>
                          <a:pt x="0" y="1149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2"/>
                      </a:gs>
                      <a:gs pos="100000">
                        <a:schemeClr val="bg2">
                          <a:gamma/>
                          <a:tint val="0"/>
                          <a:invGamma/>
                        </a:schemeClr>
                      </a:gs>
                    </a:gsLst>
                    <a:lin ang="5400000" scaled="1"/>
                  </a:gradFill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US">
                      <a:latin typeface="+mn-lt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183" name="Freeform 43"/>
                  <p:cNvSpPr>
                    <a:spLocks noChangeAspect="1"/>
                  </p:cNvSpPr>
                  <p:nvPr/>
                </p:nvSpPr>
                <p:spPr bwMode="auto">
                  <a:xfrm>
                    <a:off x="4791" y="1903"/>
                    <a:ext cx="963" cy="1038"/>
                  </a:xfrm>
                  <a:custGeom>
                    <a:avLst/>
                    <a:gdLst>
                      <a:gd name="T0" fmla="*/ 0 w 964"/>
                      <a:gd name="T1" fmla="*/ 0 h 1037"/>
                      <a:gd name="T2" fmla="*/ 0 w 964"/>
                      <a:gd name="T3" fmla="*/ 440 h 1037"/>
                      <a:gd name="T4" fmla="*/ 964 w 964"/>
                      <a:gd name="T5" fmla="*/ 1037 h 1037"/>
                      <a:gd name="T6" fmla="*/ 964 w 964"/>
                      <a:gd name="T7" fmla="*/ 784 h 1037"/>
                      <a:gd name="T8" fmla="*/ 0 w 964"/>
                      <a:gd name="T9" fmla="*/ 0 h 103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964" h="1037">
                        <a:moveTo>
                          <a:pt x="0" y="0"/>
                        </a:moveTo>
                        <a:lnTo>
                          <a:pt x="0" y="440"/>
                        </a:lnTo>
                        <a:lnTo>
                          <a:pt x="964" y="1037"/>
                        </a:lnTo>
                        <a:lnTo>
                          <a:pt x="964" y="784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2"/>
                      </a:gs>
                      <a:gs pos="100000">
                        <a:schemeClr val="bg2">
                          <a:gamma/>
                          <a:tint val="0"/>
                          <a:invGamma/>
                        </a:schemeClr>
                      </a:gs>
                    </a:gsLst>
                    <a:lin ang="5400000" scaled="1"/>
                  </a:gradFill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US">
                      <a:latin typeface="+mn-lt"/>
                      <a:ea typeface="+mn-ea"/>
                      <a:cs typeface="+mn-cs"/>
                    </a:endParaRPr>
                  </a:p>
                </p:txBody>
              </p:sp>
              <p:grpSp>
                <p:nvGrpSpPr>
                  <p:cNvPr id="184" name="Group 44"/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4800" y="2897"/>
                    <a:ext cx="742" cy="563"/>
                    <a:chOff x="4800" y="2897"/>
                    <a:chExt cx="742" cy="563"/>
                  </a:xfrm>
                </p:grpSpPr>
                <p:sp>
                  <p:nvSpPr>
                    <p:cNvPr id="203" name="Freeform 45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5447" y="3189"/>
                      <a:ext cx="94" cy="272"/>
                    </a:xfrm>
                    <a:custGeom>
                      <a:avLst/>
                      <a:gdLst>
                        <a:gd name="T0" fmla="*/ 0 w 93"/>
                        <a:gd name="T1" fmla="*/ 54 h 271"/>
                        <a:gd name="T2" fmla="*/ 0 w 93"/>
                        <a:gd name="T3" fmla="*/ 247 h 271"/>
                        <a:gd name="T4" fmla="*/ 93 w 93"/>
                        <a:gd name="T5" fmla="*/ 271 h 271"/>
                        <a:gd name="T6" fmla="*/ 93 w 93"/>
                        <a:gd name="T7" fmla="*/ 0 h 271"/>
                        <a:gd name="T8" fmla="*/ 0 w 93"/>
                        <a:gd name="T9" fmla="*/ 54 h 27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93" h="271">
                          <a:moveTo>
                            <a:pt x="0" y="54"/>
                          </a:moveTo>
                          <a:lnTo>
                            <a:pt x="0" y="247"/>
                          </a:lnTo>
                          <a:lnTo>
                            <a:pt x="93" y="271"/>
                          </a:lnTo>
                          <a:lnTo>
                            <a:pt x="93" y="0"/>
                          </a:lnTo>
                          <a:lnTo>
                            <a:pt x="0" y="54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1587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204" name="Freeform 46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5404" y="3171"/>
                      <a:ext cx="94" cy="269"/>
                    </a:xfrm>
                    <a:custGeom>
                      <a:avLst/>
                      <a:gdLst>
                        <a:gd name="T0" fmla="*/ 0 w 93"/>
                        <a:gd name="T1" fmla="*/ 52 h 269"/>
                        <a:gd name="T2" fmla="*/ 0 w 93"/>
                        <a:gd name="T3" fmla="*/ 245 h 269"/>
                        <a:gd name="T4" fmla="*/ 93 w 93"/>
                        <a:gd name="T5" fmla="*/ 269 h 269"/>
                        <a:gd name="T6" fmla="*/ 93 w 93"/>
                        <a:gd name="T7" fmla="*/ 0 h 269"/>
                        <a:gd name="T8" fmla="*/ 0 w 93"/>
                        <a:gd name="T9" fmla="*/ 52 h 26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93" h="269">
                          <a:moveTo>
                            <a:pt x="0" y="52"/>
                          </a:moveTo>
                          <a:lnTo>
                            <a:pt x="0" y="245"/>
                          </a:lnTo>
                          <a:lnTo>
                            <a:pt x="93" y="269"/>
                          </a:lnTo>
                          <a:lnTo>
                            <a:pt x="93" y="0"/>
                          </a:lnTo>
                          <a:lnTo>
                            <a:pt x="0" y="52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1587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205" name="Freeform 47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5360" y="3149"/>
                      <a:ext cx="94" cy="269"/>
                    </a:xfrm>
                    <a:custGeom>
                      <a:avLst/>
                      <a:gdLst>
                        <a:gd name="T0" fmla="*/ 0 w 92"/>
                        <a:gd name="T1" fmla="*/ 52 h 270"/>
                        <a:gd name="T2" fmla="*/ 0 w 92"/>
                        <a:gd name="T3" fmla="*/ 246 h 270"/>
                        <a:gd name="T4" fmla="*/ 92 w 92"/>
                        <a:gd name="T5" fmla="*/ 270 h 270"/>
                        <a:gd name="T6" fmla="*/ 92 w 92"/>
                        <a:gd name="T7" fmla="*/ 0 h 270"/>
                        <a:gd name="T8" fmla="*/ 0 w 92"/>
                        <a:gd name="T9" fmla="*/ 52 h 27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92" h="270">
                          <a:moveTo>
                            <a:pt x="0" y="52"/>
                          </a:moveTo>
                          <a:lnTo>
                            <a:pt x="0" y="246"/>
                          </a:lnTo>
                          <a:lnTo>
                            <a:pt x="92" y="270"/>
                          </a:lnTo>
                          <a:lnTo>
                            <a:pt x="92" y="0"/>
                          </a:lnTo>
                          <a:lnTo>
                            <a:pt x="0" y="52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1587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206" name="Freeform 48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5322" y="3131"/>
                      <a:ext cx="88" cy="272"/>
                    </a:xfrm>
                    <a:custGeom>
                      <a:avLst/>
                      <a:gdLst>
                        <a:gd name="T0" fmla="*/ 0 w 93"/>
                        <a:gd name="T1" fmla="*/ 52 h 271"/>
                        <a:gd name="T2" fmla="*/ 0 w 93"/>
                        <a:gd name="T3" fmla="*/ 246 h 271"/>
                        <a:gd name="T4" fmla="*/ 93 w 93"/>
                        <a:gd name="T5" fmla="*/ 271 h 271"/>
                        <a:gd name="T6" fmla="*/ 93 w 93"/>
                        <a:gd name="T7" fmla="*/ 0 h 271"/>
                        <a:gd name="T8" fmla="*/ 0 w 93"/>
                        <a:gd name="T9" fmla="*/ 52 h 27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93" h="271">
                          <a:moveTo>
                            <a:pt x="0" y="52"/>
                          </a:moveTo>
                          <a:lnTo>
                            <a:pt x="0" y="246"/>
                          </a:lnTo>
                          <a:lnTo>
                            <a:pt x="93" y="271"/>
                          </a:lnTo>
                          <a:lnTo>
                            <a:pt x="93" y="0"/>
                          </a:lnTo>
                          <a:lnTo>
                            <a:pt x="0" y="52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1587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207" name="Freeform 49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5279" y="3110"/>
                      <a:ext cx="88" cy="269"/>
                    </a:xfrm>
                    <a:custGeom>
                      <a:avLst/>
                      <a:gdLst>
                        <a:gd name="T0" fmla="*/ 0 w 92"/>
                        <a:gd name="T1" fmla="*/ 52 h 270"/>
                        <a:gd name="T2" fmla="*/ 0 w 92"/>
                        <a:gd name="T3" fmla="*/ 245 h 270"/>
                        <a:gd name="T4" fmla="*/ 92 w 92"/>
                        <a:gd name="T5" fmla="*/ 270 h 270"/>
                        <a:gd name="T6" fmla="*/ 92 w 92"/>
                        <a:gd name="T7" fmla="*/ 0 h 270"/>
                        <a:gd name="T8" fmla="*/ 0 w 92"/>
                        <a:gd name="T9" fmla="*/ 52 h 27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92" h="270">
                          <a:moveTo>
                            <a:pt x="0" y="52"/>
                          </a:moveTo>
                          <a:lnTo>
                            <a:pt x="0" y="245"/>
                          </a:lnTo>
                          <a:lnTo>
                            <a:pt x="92" y="270"/>
                          </a:lnTo>
                          <a:lnTo>
                            <a:pt x="92" y="0"/>
                          </a:lnTo>
                          <a:lnTo>
                            <a:pt x="0" y="52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1587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208" name="Freeform 50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5229" y="3091"/>
                      <a:ext cx="94" cy="272"/>
                    </a:xfrm>
                    <a:custGeom>
                      <a:avLst/>
                      <a:gdLst>
                        <a:gd name="T0" fmla="*/ 0 w 92"/>
                        <a:gd name="T1" fmla="*/ 52 h 270"/>
                        <a:gd name="T2" fmla="*/ 0 w 92"/>
                        <a:gd name="T3" fmla="*/ 245 h 270"/>
                        <a:gd name="T4" fmla="*/ 92 w 92"/>
                        <a:gd name="T5" fmla="*/ 270 h 270"/>
                        <a:gd name="T6" fmla="*/ 92 w 92"/>
                        <a:gd name="T7" fmla="*/ 0 h 270"/>
                        <a:gd name="T8" fmla="*/ 0 w 92"/>
                        <a:gd name="T9" fmla="*/ 52 h 27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92" h="270">
                          <a:moveTo>
                            <a:pt x="0" y="52"/>
                          </a:moveTo>
                          <a:lnTo>
                            <a:pt x="0" y="245"/>
                          </a:lnTo>
                          <a:lnTo>
                            <a:pt x="92" y="270"/>
                          </a:lnTo>
                          <a:lnTo>
                            <a:pt x="92" y="0"/>
                          </a:lnTo>
                          <a:lnTo>
                            <a:pt x="0" y="52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1587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209" name="Freeform 51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5185" y="3070"/>
                      <a:ext cx="94" cy="272"/>
                    </a:xfrm>
                    <a:custGeom>
                      <a:avLst/>
                      <a:gdLst>
                        <a:gd name="T0" fmla="*/ 0 w 92"/>
                        <a:gd name="T1" fmla="*/ 53 h 271"/>
                        <a:gd name="T2" fmla="*/ 0 w 92"/>
                        <a:gd name="T3" fmla="*/ 246 h 271"/>
                        <a:gd name="T4" fmla="*/ 92 w 92"/>
                        <a:gd name="T5" fmla="*/ 271 h 271"/>
                        <a:gd name="T6" fmla="*/ 92 w 92"/>
                        <a:gd name="T7" fmla="*/ 0 h 271"/>
                        <a:gd name="T8" fmla="*/ 0 w 92"/>
                        <a:gd name="T9" fmla="*/ 53 h 27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92" h="271">
                          <a:moveTo>
                            <a:pt x="0" y="53"/>
                          </a:moveTo>
                          <a:lnTo>
                            <a:pt x="0" y="246"/>
                          </a:lnTo>
                          <a:lnTo>
                            <a:pt x="92" y="271"/>
                          </a:lnTo>
                          <a:lnTo>
                            <a:pt x="92" y="0"/>
                          </a:lnTo>
                          <a:lnTo>
                            <a:pt x="0" y="53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1587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210" name="Freeform 52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5141" y="3054"/>
                      <a:ext cx="94" cy="272"/>
                    </a:xfrm>
                    <a:custGeom>
                      <a:avLst/>
                      <a:gdLst>
                        <a:gd name="T0" fmla="*/ 0 w 92"/>
                        <a:gd name="T1" fmla="*/ 54 h 271"/>
                        <a:gd name="T2" fmla="*/ 0 w 92"/>
                        <a:gd name="T3" fmla="*/ 246 h 271"/>
                        <a:gd name="T4" fmla="*/ 92 w 92"/>
                        <a:gd name="T5" fmla="*/ 271 h 271"/>
                        <a:gd name="T6" fmla="*/ 92 w 92"/>
                        <a:gd name="T7" fmla="*/ 0 h 271"/>
                        <a:gd name="T8" fmla="*/ 0 w 92"/>
                        <a:gd name="T9" fmla="*/ 54 h 27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92" h="271">
                          <a:moveTo>
                            <a:pt x="0" y="54"/>
                          </a:moveTo>
                          <a:lnTo>
                            <a:pt x="0" y="246"/>
                          </a:lnTo>
                          <a:lnTo>
                            <a:pt x="92" y="271"/>
                          </a:lnTo>
                          <a:lnTo>
                            <a:pt x="92" y="0"/>
                          </a:lnTo>
                          <a:lnTo>
                            <a:pt x="0" y="54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1587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211" name="Freeform 53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5103" y="3036"/>
                      <a:ext cx="88" cy="269"/>
                    </a:xfrm>
                    <a:custGeom>
                      <a:avLst/>
                      <a:gdLst>
                        <a:gd name="T0" fmla="*/ 0 w 93"/>
                        <a:gd name="T1" fmla="*/ 52 h 269"/>
                        <a:gd name="T2" fmla="*/ 0 w 93"/>
                        <a:gd name="T3" fmla="*/ 244 h 269"/>
                        <a:gd name="T4" fmla="*/ 93 w 93"/>
                        <a:gd name="T5" fmla="*/ 269 h 269"/>
                        <a:gd name="T6" fmla="*/ 93 w 93"/>
                        <a:gd name="T7" fmla="*/ 0 h 269"/>
                        <a:gd name="T8" fmla="*/ 0 w 93"/>
                        <a:gd name="T9" fmla="*/ 52 h 26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93" h="269">
                          <a:moveTo>
                            <a:pt x="0" y="52"/>
                          </a:moveTo>
                          <a:lnTo>
                            <a:pt x="0" y="244"/>
                          </a:lnTo>
                          <a:lnTo>
                            <a:pt x="93" y="269"/>
                          </a:lnTo>
                          <a:lnTo>
                            <a:pt x="93" y="0"/>
                          </a:lnTo>
                          <a:lnTo>
                            <a:pt x="0" y="52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1587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212" name="Freeform 54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5060" y="3015"/>
                      <a:ext cx="94" cy="269"/>
                    </a:xfrm>
                    <a:custGeom>
                      <a:avLst/>
                      <a:gdLst>
                        <a:gd name="T0" fmla="*/ 0 w 92"/>
                        <a:gd name="T1" fmla="*/ 53 h 269"/>
                        <a:gd name="T2" fmla="*/ 0 w 92"/>
                        <a:gd name="T3" fmla="*/ 245 h 269"/>
                        <a:gd name="T4" fmla="*/ 92 w 92"/>
                        <a:gd name="T5" fmla="*/ 269 h 269"/>
                        <a:gd name="T6" fmla="*/ 92 w 92"/>
                        <a:gd name="T7" fmla="*/ 0 h 269"/>
                        <a:gd name="T8" fmla="*/ 0 w 92"/>
                        <a:gd name="T9" fmla="*/ 53 h 26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92" h="269">
                          <a:moveTo>
                            <a:pt x="0" y="53"/>
                          </a:moveTo>
                          <a:lnTo>
                            <a:pt x="0" y="245"/>
                          </a:lnTo>
                          <a:lnTo>
                            <a:pt x="92" y="269"/>
                          </a:lnTo>
                          <a:lnTo>
                            <a:pt x="92" y="0"/>
                          </a:lnTo>
                          <a:lnTo>
                            <a:pt x="0" y="53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1587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213" name="Freeform 55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5016" y="2991"/>
                      <a:ext cx="94" cy="269"/>
                    </a:xfrm>
                    <a:custGeom>
                      <a:avLst/>
                      <a:gdLst>
                        <a:gd name="T0" fmla="*/ 0 w 93"/>
                        <a:gd name="T1" fmla="*/ 54 h 269"/>
                        <a:gd name="T2" fmla="*/ 0 w 93"/>
                        <a:gd name="T3" fmla="*/ 246 h 269"/>
                        <a:gd name="T4" fmla="*/ 93 w 93"/>
                        <a:gd name="T5" fmla="*/ 269 h 269"/>
                        <a:gd name="T6" fmla="*/ 93 w 93"/>
                        <a:gd name="T7" fmla="*/ 0 h 269"/>
                        <a:gd name="T8" fmla="*/ 0 w 93"/>
                        <a:gd name="T9" fmla="*/ 54 h 26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93" h="269">
                          <a:moveTo>
                            <a:pt x="0" y="54"/>
                          </a:moveTo>
                          <a:lnTo>
                            <a:pt x="0" y="246"/>
                          </a:lnTo>
                          <a:lnTo>
                            <a:pt x="93" y="269"/>
                          </a:lnTo>
                          <a:lnTo>
                            <a:pt x="93" y="0"/>
                          </a:lnTo>
                          <a:lnTo>
                            <a:pt x="0" y="54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1587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214" name="Freeform 56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4972" y="2975"/>
                      <a:ext cx="94" cy="269"/>
                    </a:xfrm>
                    <a:custGeom>
                      <a:avLst/>
                      <a:gdLst>
                        <a:gd name="T0" fmla="*/ 0 w 93"/>
                        <a:gd name="T1" fmla="*/ 52 h 269"/>
                        <a:gd name="T2" fmla="*/ 0 w 93"/>
                        <a:gd name="T3" fmla="*/ 246 h 269"/>
                        <a:gd name="T4" fmla="*/ 93 w 93"/>
                        <a:gd name="T5" fmla="*/ 269 h 269"/>
                        <a:gd name="T6" fmla="*/ 93 w 93"/>
                        <a:gd name="T7" fmla="*/ 0 h 269"/>
                        <a:gd name="T8" fmla="*/ 0 w 93"/>
                        <a:gd name="T9" fmla="*/ 52 h 26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93" h="269">
                          <a:moveTo>
                            <a:pt x="0" y="52"/>
                          </a:moveTo>
                          <a:lnTo>
                            <a:pt x="0" y="246"/>
                          </a:lnTo>
                          <a:lnTo>
                            <a:pt x="93" y="269"/>
                          </a:lnTo>
                          <a:lnTo>
                            <a:pt x="93" y="0"/>
                          </a:lnTo>
                          <a:lnTo>
                            <a:pt x="0" y="52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1587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215" name="Freeform 57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4928" y="2954"/>
                      <a:ext cx="94" cy="272"/>
                    </a:xfrm>
                    <a:custGeom>
                      <a:avLst/>
                      <a:gdLst>
                        <a:gd name="T0" fmla="*/ 0 w 92"/>
                        <a:gd name="T1" fmla="*/ 52 h 269"/>
                        <a:gd name="T2" fmla="*/ 0 w 92"/>
                        <a:gd name="T3" fmla="*/ 245 h 269"/>
                        <a:gd name="T4" fmla="*/ 92 w 92"/>
                        <a:gd name="T5" fmla="*/ 269 h 269"/>
                        <a:gd name="T6" fmla="*/ 92 w 92"/>
                        <a:gd name="T7" fmla="*/ 0 h 269"/>
                        <a:gd name="T8" fmla="*/ 0 w 92"/>
                        <a:gd name="T9" fmla="*/ 52 h 26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92" h="269">
                          <a:moveTo>
                            <a:pt x="0" y="52"/>
                          </a:moveTo>
                          <a:lnTo>
                            <a:pt x="0" y="245"/>
                          </a:lnTo>
                          <a:lnTo>
                            <a:pt x="92" y="269"/>
                          </a:lnTo>
                          <a:lnTo>
                            <a:pt x="92" y="0"/>
                          </a:lnTo>
                          <a:lnTo>
                            <a:pt x="0" y="52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1587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216" name="Freeform 58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4884" y="2936"/>
                      <a:ext cx="94" cy="269"/>
                    </a:xfrm>
                    <a:custGeom>
                      <a:avLst/>
                      <a:gdLst>
                        <a:gd name="T0" fmla="*/ 0 w 92"/>
                        <a:gd name="T1" fmla="*/ 54 h 270"/>
                        <a:gd name="T2" fmla="*/ 0 w 92"/>
                        <a:gd name="T3" fmla="*/ 246 h 270"/>
                        <a:gd name="T4" fmla="*/ 92 w 92"/>
                        <a:gd name="T5" fmla="*/ 270 h 270"/>
                        <a:gd name="T6" fmla="*/ 92 w 92"/>
                        <a:gd name="T7" fmla="*/ 0 h 270"/>
                        <a:gd name="T8" fmla="*/ 0 w 92"/>
                        <a:gd name="T9" fmla="*/ 54 h 27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92" h="270">
                          <a:moveTo>
                            <a:pt x="0" y="54"/>
                          </a:moveTo>
                          <a:lnTo>
                            <a:pt x="0" y="246"/>
                          </a:lnTo>
                          <a:lnTo>
                            <a:pt x="92" y="270"/>
                          </a:lnTo>
                          <a:lnTo>
                            <a:pt x="92" y="0"/>
                          </a:lnTo>
                          <a:lnTo>
                            <a:pt x="0" y="54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1587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217" name="Freeform 59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4847" y="2917"/>
                      <a:ext cx="88" cy="269"/>
                    </a:xfrm>
                    <a:custGeom>
                      <a:avLst/>
                      <a:gdLst>
                        <a:gd name="T0" fmla="*/ 0 w 93"/>
                        <a:gd name="T1" fmla="*/ 52 h 269"/>
                        <a:gd name="T2" fmla="*/ 0 w 93"/>
                        <a:gd name="T3" fmla="*/ 244 h 269"/>
                        <a:gd name="T4" fmla="*/ 93 w 93"/>
                        <a:gd name="T5" fmla="*/ 269 h 269"/>
                        <a:gd name="T6" fmla="*/ 93 w 93"/>
                        <a:gd name="T7" fmla="*/ 0 h 269"/>
                        <a:gd name="T8" fmla="*/ 0 w 93"/>
                        <a:gd name="T9" fmla="*/ 52 h 26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93" h="269">
                          <a:moveTo>
                            <a:pt x="0" y="52"/>
                          </a:moveTo>
                          <a:lnTo>
                            <a:pt x="0" y="244"/>
                          </a:lnTo>
                          <a:lnTo>
                            <a:pt x="93" y="269"/>
                          </a:lnTo>
                          <a:lnTo>
                            <a:pt x="93" y="0"/>
                          </a:lnTo>
                          <a:lnTo>
                            <a:pt x="0" y="52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1587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218" name="Freeform 60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4803" y="2896"/>
                      <a:ext cx="88" cy="269"/>
                    </a:xfrm>
                    <a:custGeom>
                      <a:avLst/>
                      <a:gdLst>
                        <a:gd name="T0" fmla="*/ 0 w 91"/>
                        <a:gd name="T1" fmla="*/ 53 h 269"/>
                        <a:gd name="T2" fmla="*/ 0 w 91"/>
                        <a:gd name="T3" fmla="*/ 245 h 269"/>
                        <a:gd name="T4" fmla="*/ 91 w 91"/>
                        <a:gd name="T5" fmla="*/ 269 h 269"/>
                        <a:gd name="T6" fmla="*/ 91 w 91"/>
                        <a:gd name="T7" fmla="*/ 0 h 269"/>
                        <a:gd name="T8" fmla="*/ 0 w 91"/>
                        <a:gd name="T9" fmla="*/ 53 h 26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91" h="269">
                          <a:moveTo>
                            <a:pt x="0" y="53"/>
                          </a:moveTo>
                          <a:lnTo>
                            <a:pt x="0" y="245"/>
                          </a:lnTo>
                          <a:lnTo>
                            <a:pt x="91" y="269"/>
                          </a:lnTo>
                          <a:lnTo>
                            <a:pt x="91" y="0"/>
                          </a:lnTo>
                          <a:lnTo>
                            <a:pt x="0" y="53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1587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</p:grpSp>
              <p:grpSp>
                <p:nvGrpSpPr>
                  <p:cNvPr id="185" name="Group 61"/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4797" y="2507"/>
                    <a:ext cx="700" cy="602"/>
                    <a:chOff x="4797" y="2507"/>
                    <a:chExt cx="700" cy="602"/>
                  </a:xfrm>
                </p:grpSpPr>
                <p:sp>
                  <p:nvSpPr>
                    <p:cNvPr id="188" name="Freeform 62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5404" y="2883"/>
                      <a:ext cx="94" cy="227"/>
                    </a:xfrm>
                    <a:custGeom>
                      <a:avLst/>
                      <a:gdLst>
                        <a:gd name="T0" fmla="*/ 0 w 93"/>
                        <a:gd name="T1" fmla="*/ 53 h 228"/>
                        <a:gd name="T2" fmla="*/ 0 w 93"/>
                        <a:gd name="T3" fmla="*/ 188 h 228"/>
                        <a:gd name="T4" fmla="*/ 93 w 93"/>
                        <a:gd name="T5" fmla="*/ 228 h 228"/>
                        <a:gd name="T6" fmla="*/ 93 w 93"/>
                        <a:gd name="T7" fmla="*/ 0 h 228"/>
                        <a:gd name="T8" fmla="*/ 0 w 93"/>
                        <a:gd name="T9" fmla="*/ 53 h 22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93" h="228">
                          <a:moveTo>
                            <a:pt x="0" y="53"/>
                          </a:moveTo>
                          <a:lnTo>
                            <a:pt x="0" y="188"/>
                          </a:lnTo>
                          <a:lnTo>
                            <a:pt x="93" y="228"/>
                          </a:lnTo>
                          <a:lnTo>
                            <a:pt x="93" y="0"/>
                          </a:lnTo>
                          <a:lnTo>
                            <a:pt x="0" y="53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1587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89" name="Freeform 63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5360" y="2856"/>
                      <a:ext cx="94" cy="219"/>
                    </a:xfrm>
                    <a:custGeom>
                      <a:avLst/>
                      <a:gdLst>
                        <a:gd name="T0" fmla="*/ 0 w 92"/>
                        <a:gd name="T1" fmla="*/ 52 h 220"/>
                        <a:gd name="T2" fmla="*/ 0 w 92"/>
                        <a:gd name="T3" fmla="*/ 183 h 220"/>
                        <a:gd name="T4" fmla="*/ 92 w 92"/>
                        <a:gd name="T5" fmla="*/ 220 h 220"/>
                        <a:gd name="T6" fmla="*/ 92 w 92"/>
                        <a:gd name="T7" fmla="*/ 0 h 220"/>
                        <a:gd name="T8" fmla="*/ 0 w 92"/>
                        <a:gd name="T9" fmla="*/ 52 h 22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92" h="220">
                          <a:moveTo>
                            <a:pt x="0" y="52"/>
                          </a:moveTo>
                          <a:lnTo>
                            <a:pt x="0" y="183"/>
                          </a:lnTo>
                          <a:lnTo>
                            <a:pt x="92" y="220"/>
                          </a:lnTo>
                          <a:lnTo>
                            <a:pt x="92" y="0"/>
                          </a:lnTo>
                          <a:lnTo>
                            <a:pt x="0" y="52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1587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90" name="Freeform 64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5316" y="2830"/>
                      <a:ext cx="94" cy="230"/>
                    </a:xfrm>
                    <a:custGeom>
                      <a:avLst/>
                      <a:gdLst>
                        <a:gd name="T0" fmla="*/ 0 w 92"/>
                        <a:gd name="T1" fmla="*/ 52 h 230"/>
                        <a:gd name="T2" fmla="*/ 0 w 92"/>
                        <a:gd name="T3" fmla="*/ 209 h 230"/>
                        <a:gd name="T4" fmla="*/ 92 w 92"/>
                        <a:gd name="T5" fmla="*/ 230 h 230"/>
                        <a:gd name="T6" fmla="*/ 92 w 92"/>
                        <a:gd name="T7" fmla="*/ 0 h 230"/>
                        <a:gd name="T8" fmla="*/ 0 w 92"/>
                        <a:gd name="T9" fmla="*/ 52 h 23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92" h="230">
                          <a:moveTo>
                            <a:pt x="0" y="52"/>
                          </a:moveTo>
                          <a:lnTo>
                            <a:pt x="0" y="209"/>
                          </a:lnTo>
                          <a:lnTo>
                            <a:pt x="92" y="230"/>
                          </a:lnTo>
                          <a:lnTo>
                            <a:pt x="92" y="0"/>
                          </a:lnTo>
                          <a:lnTo>
                            <a:pt x="0" y="52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1587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91" name="Freeform 65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5272" y="2801"/>
                      <a:ext cx="94" cy="235"/>
                    </a:xfrm>
                    <a:custGeom>
                      <a:avLst/>
                      <a:gdLst>
                        <a:gd name="T0" fmla="*/ 0 w 93"/>
                        <a:gd name="T1" fmla="*/ 52 h 236"/>
                        <a:gd name="T2" fmla="*/ 0 w 93"/>
                        <a:gd name="T3" fmla="*/ 212 h 236"/>
                        <a:gd name="T4" fmla="*/ 93 w 93"/>
                        <a:gd name="T5" fmla="*/ 236 h 236"/>
                        <a:gd name="T6" fmla="*/ 93 w 93"/>
                        <a:gd name="T7" fmla="*/ 0 h 236"/>
                        <a:gd name="T8" fmla="*/ 0 w 93"/>
                        <a:gd name="T9" fmla="*/ 52 h 236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93" h="236">
                          <a:moveTo>
                            <a:pt x="0" y="52"/>
                          </a:moveTo>
                          <a:lnTo>
                            <a:pt x="0" y="212"/>
                          </a:lnTo>
                          <a:lnTo>
                            <a:pt x="93" y="236"/>
                          </a:lnTo>
                          <a:lnTo>
                            <a:pt x="93" y="0"/>
                          </a:lnTo>
                          <a:lnTo>
                            <a:pt x="0" y="52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1587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92" name="Freeform 66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5229" y="2774"/>
                      <a:ext cx="88" cy="269"/>
                    </a:xfrm>
                    <a:custGeom>
                      <a:avLst/>
                      <a:gdLst>
                        <a:gd name="T0" fmla="*/ 0 w 91"/>
                        <a:gd name="T1" fmla="*/ 53 h 269"/>
                        <a:gd name="T2" fmla="*/ 0 w 91"/>
                        <a:gd name="T3" fmla="*/ 246 h 269"/>
                        <a:gd name="T4" fmla="*/ 91 w 91"/>
                        <a:gd name="T5" fmla="*/ 269 h 269"/>
                        <a:gd name="T6" fmla="*/ 91 w 91"/>
                        <a:gd name="T7" fmla="*/ 0 h 269"/>
                        <a:gd name="T8" fmla="*/ 0 w 91"/>
                        <a:gd name="T9" fmla="*/ 53 h 26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91" h="269">
                          <a:moveTo>
                            <a:pt x="0" y="53"/>
                          </a:moveTo>
                          <a:lnTo>
                            <a:pt x="0" y="246"/>
                          </a:lnTo>
                          <a:lnTo>
                            <a:pt x="91" y="269"/>
                          </a:lnTo>
                          <a:lnTo>
                            <a:pt x="91" y="0"/>
                          </a:lnTo>
                          <a:lnTo>
                            <a:pt x="0" y="53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1587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93" name="Freeform 67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5185" y="2745"/>
                      <a:ext cx="94" cy="269"/>
                    </a:xfrm>
                    <a:custGeom>
                      <a:avLst/>
                      <a:gdLst>
                        <a:gd name="T0" fmla="*/ 0 w 92"/>
                        <a:gd name="T1" fmla="*/ 54 h 270"/>
                        <a:gd name="T2" fmla="*/ 0 w 92"/>
                        <a:gd name="T3" fmla="*/ 246 h 270"/>
                        <a:gd name="T4" fmla="*/ 92 w 92"/>
                        <a:gd name="T5" fmla="*/ 270 h 270"/>
                        <a:gd name="T6" fmla="*/ 92 w 92"/>
                        <a:gd name="T7" fmla="*/ 0 h 270"/>
                        <a:gd name="T8" fmla="*/ 0 w 92"/>
                        <a:gd name="T9" fmla="*/ 54 h 27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92" h="270">
                          <a:moveTo>
                            <a:pt x="0" y="54"/>
                          </a:moveTo>
                          <a:lnTo>
                            <a:pt x="0" y="246"/>
                          </a:lnTo>
                          <a:lnTo>
                            <a:pt x="92" y="270"/>
                          </a:lnTo>
                          <a:lnTo>
                            <a:pt x="92" y="0"/>
                          </a:lnTo>
                          <a:lnTo>
                            <a:pt x="0" y="54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1587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94" name="Freeform 68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5141" y="2722"/>
                      <a:ext cx="88" cy="269"/>
                    </a:xfrm>
                    <a:custGeom>
                      <a:avLst/>
                      <a:gdLst>
                        <a:gd name="T0" fmla="*/ 0 w 92"/>
                        <a:gd name="T1" fmla="*/ 52 h 269"/>
                        <a:gd name="T2" fmla="*/ 0 w 92"/>
                        <a:gd name="T3" fmla="*/ 244 h 269"/>
                        <a:gd name="T4" fmla="*/ 92 w 92"/>
                        <a:gd name="T5" fmla="*/ 269 h 269"/>
                        <a:gd name="T6" fmla="*/ 92 w 92"/>
                        <a:gd name="T7" fmla="*/ 0 h 269"/>
                        <a:gd name="T8" fmla="*/ 0 w 92"/>
                        <a:gd name="T9" fmla="*/ 52 h 26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92" h="269">
                          <a:moveTo>
                            <a:pt x="0" y="52"/>
                          </a:moveTo>
                          <a:lnTo>
                            <a:pt x="0" y="244"/>
                          </a:lnTo>
                          <a:lnTo>
                            <a:pt x="92" y="269"/>
                          </a:lnTo>
                          <a:lnTo>
                            <a:pt x="92" y="0"/>
                          </a:lnTo>
                          <a:lnTo>
                            <a:pt x="0" y="52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1587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95" name="Freeform 69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5097" y="2693"/>
                      <a:ext cx="88" cy="272"/>
                    </a:xfrm>
                    <a:custGeom>
                      <a:avLst/>
                      <a:gdLst>
                        <a:gd name="T0" fmla="*/ 0 w 91"/>
                        <a:gd name="T1" fmla="*/ 52 h 270"/>
                        <a:gd name="T2" fmla="*/ 0 w 91"/>
                        <a:gd name="T3" fmla="*/ 246 h 270"/>
                        <a:gd name="T4" fmla="*/ 91 w 91"/>
                        <a:gd name="T5" fmla="*/ 270 h 270"/>
                        <a:gd name="T6" fmla="*/ 91 w 91"/>
                        <a:gd name="T7" fmla="*/ 0 h 270"/>
                        <a:gd name="T8" fmla="*/ 0 w 91"/>
                        <a:gd name="T9" fmla="*/ 52 h 27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91" h="270">
                          <a:moveTo>
                            <a:pt x="0" y="52"/>
                          </a:moveTo>
                          <a:lnTo>
                            <a:pt x="0" y="246"/>
                          </a:lnTo>
                          <a:lnTo>
                            <a:pt x="91" y="270"/>
                          </a:lnTo>
                          <a:lnTo>
                            <a:pt x="91" y="0"/>
                          </a:lnTo>
                          <a:lnTo>
                            <a:pt x="0" y="52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1587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96" name="Freeform 70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5053" y="2666"/>
                      <a:ext cx="94" cy="269"/>
                    </a:xfrm>
                    <a:custGeom>
                      <a:avLst/>
                      <a:gdLst>
                        <a:gd name="T0" fmla="*/ 0 w 93"/>
                        <a:gd name="T1" fmla="*/ 52 h 269"/>
                        <a:gd name="T2" fmla="*/ 0 w 93"/>
                        <a:gd name="T3" fmla="*/ 246 h 269"/>
                        <a:gd name="T4" fmla="*/ 93 w 93"/>
                        <a:gd name="T5" fmla="*/ 269 h 269"/>
                        <a:gd name="T6" fmla="*/ 93 w 93"/>
                        <a:gd name="T7" fmla="*/ 0 h 269"/>
                        <a:gd name="T8" fmla="*/ 0 w 93"/>
                        <a:gd name="T9" fmla="*/ 52 h 26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93" h="269">
                          <a:moveTo>
                            <a:pt x="0" y="52"/>
                          </a:moveTo>
                          <a:lnTo>
                            <a:pt x="0" y="246"/>
                          </a:lnTo>
                          <a:lnTo>
                            <a:pt x="93" y="269"/>
                          </a:lnTo>
                          <a:lnTo>
                            <a:pt x="93" y="0"/>
                          </a:lnTo>
                          <a:lnTo>
                            <a:pt x="0" y="52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1587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97" name="Freeform 71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5010" y="2640"/>
                      <a:ext cx="94" cy="269"/>
                    </a:xfrm>
                    <a:custGeom>
                      <a:avLst/>
                      <a:gdLst>
                        <a:gd name="T0" fmla="*/ 0 w 92"/>
                        <a:gd name="T1" fmla="*/ 53 h 269"/>
                        <a:gd name="T2" fmla="*/ 0 w 92"/>
                        <a:gd name="T3" fmla="*/ 245 h 269"/>
                        <a:gd name="T4" fmla="*/ 92 w 92"/>
                        <a:gd name="T5" fmla="*/ 269 h 269"/>
                        <a:gd name="T6" fmla="*/ 92 w 92"/>
                        <a:gd name="T7" fmla="*/ 0 h 269"/>
                        <a:gd name="T8" fmla="*/ 0 w 92"/>
                        <a:gd name="T9" fmla="*/ 53 h 26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92" h="269">
                          <a:moveTo>
                            <a:pt x="0" y="53"/>
                          </a:moveTo>
                          <a:lnTo>
                            <a:pt x="0" y="245"/>
                          </a:lnTo>
                          <a:lnTo>
                            <a:pt x="92" y="269"/>
                          </a:lnTo>
                          <a:lnTo>
                            <a:pt x="92" y="0"/>
                          </a:lnTo>
                          <a:lnTo>
                            <a:pt x="0" y="53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1587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98" name="Freeform 72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4972" y="2616"/>
                      <a:ext cx="88" cy="269"/>
                    </a:xfrm>
                    <a:custGeom>
                      <a:avLst/>
                      <a:gdLst>
                        <a:gd name="T0" fmla="*/ 0 w 91"/>
                        <a:gd name="T1" fmla="*/ 52 h 269"/>
                        <a:gd name="T2" fmla="*/ 0 w 91"/>
                        <a:gd name="T3" fmla="*/ 246 h 269"/>
                        <a:gd name="T4" fmla="*/ 91 w 91"/>
                        <a:gd name="T5" fmla="*/ 269 h 269"/>
                        <a:gd name="T6" fmla="*/ 91 w 91"/>
                        <a:gd name="T7" fmla="*/ 0 h 269"/>
                        <a:gd name="T8" fmla="*/ 0 w 91"/>
                        <a:gd name="T9" fmla="*/ 52 h 26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91" h="269">
                          <a:moveTo>
                            <a:pt x="0" y="52"/>
                          </a:moveTo>
                          <a:lnTo>
                            <a:pt x="0" y="246"/>
                          </a:lnTo>
                          <a:lnTo>
                            <a:pt x="91" y="269"/>
                          </a:lnTo>
                          <a:lnTo>
                            <a:pt x="91" y="0"/>
                          </a:lnTo>
                          <a:lnTo>
                            <a:pt x="0" y="52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1587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99" name="Freeform 73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4922" y="2590"/>
                      <a:ext cx="94" cy="269"/>
                    </a:xfrm>
                    <a:custGeom>
                      <a:avLst/>
                      <a:gdLst>
                        <a:gd name="T0" fmla="*/ 0 w 93"/>
                        <a:gd name="T1" fmla="*/ 53 h 269"/>
                        <a:gd name="T2" fmla="*/ 0 w 93"/>
                        <a:gd name="T3" fmla="*/ 246 h 269"/>
                        <a:gd name="T4" fmla="*/ 93 w 93"/>
                        <a:gd name="T5" fmla="*/ 269 h 269"/>
                        <a:gd name="T6" fmla="*/ 93 w 93"/>
                        <a:gd name="T7" fmla="*/ 0 h 269"/>
                        <a:gd name="T8" fmla="*/ 0 w 93"/>
                        <a:gd name="T9" fmla="*/ 53 h 26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93" h="269">
                          <a:moveTo>
                            <a:pt x="0" y="53"/>
                          </a:moveTo>
                          <a:lnTo>
                            <a:pt x="0" y="246"/>
                          </a:lnTo>
                          <a:lnTo>
                            <a:pt x="93" y="269"/>
                          </a:lnTo>
                          <a:lnTo>
                            <a:pt x="93" y="0"/>
                          </a:lnTo>
                          <a:lnTo>
                            <a:pt x="0" y="53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1587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200" name="Freeform 74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4884" y="2561"/>
                      <a:ext cx="94" cy="269"/>
                    </a:xfrm>
                    <a:custGeom>
                      <a:avLst/>
                      <a:gdLst>
                        <a:gd name="T0" fmla="*/ 0 w 92"/>
                        <a:gd name="T1" fmla="*/ 54 h 270"/>
                        <a:gd name="T2" fmla="*/ 0 w 92"/>
                        <a:gd name="T3" fmla="*/ 246 h 270"/>
                        <a:gd name="T4" fmla="*/ 92 w 92"/>
                        <a:gd name="T5" fmla="*/ 270 h 270"/>
                        <a:gd name="T6" fmla="*/ 92 w 92"/>
                        <a:gd name="T7" fmla="*/ 0 h 270"/>
                        <a:gd name="T8" fmla="*/ 0 w 92"/>
                        <a:gd name="T9" fmla="*/ 54 h 27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92" h="270">
                          <a:moveTo>
                            <a:pt x="0" y="54"/>
                          </a:moveTo>
                          <a:lnTo>
                            <a:pt x="0" y="246"/>
                          </a:lnTo>
                          <a:lnTo>
                            <a:pt x="92" y="270"/>
                          </a:lnTo>
                          <a:lnTo>
                            <a:pt x="92" y="0"/>
                          </a:lnTo>
                          <a:lnTo>
                            <a:pt x="0" y="54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1587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201" name="Freeform 75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4841" y="2531"/>
                      <a:ext cx="88" cy="269"/>
                    </a:xfrm>
                    <a:custGeom>
                      <a:avLst/>
                      <a:gdLst>
                        <a:gd name="T0" fmla="*/ 0 w 91"/>
                        <a:gd name="T1" fmla="*/ 53 h 269"/>
                        <a:gd name="T2" fmla="*/ 0 w 91"/>
                        <a:gd name="T3" fmla="*/ 246 h 269"/>
                        <a:gd name="T4" fmla="*/ 91 w 91"/>
                        <a:gd name="T5" fmla="*/ 269 h 269"/>
                        <a:gd name="T6" fmla="*/ 91 w 91"/>
                        <a:gd name="T7" fmla="*/ 0 h 269"/>
                        <a:gd name="T8" fmla="*/ 0 w 91"/>
                        <a:gd name="T9" fmla="*/ 53 h 26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91" h="269">
                          <a:moveTo>
                            <a:pt x="0" y="53"/>
                          </a:moveTo>
                          <a:lnTo>
                            <a:pt x="0" y="246"/>
                          </a:lnTo>
                          <a:lnTo>
                            <a:pt x="91" y="269"/>
                          </a:lnTo>
                          <a:lnTo>
                            <a:pt x="91" y="0"/>
                          </a:lnTo>
                          <a:lnTo>
                            <a:pt x="0" y="53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1587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202" name="Freeform 76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4797" y="2508"/>
                      <a:ext cx="94" cy="269"/>
                    </a:xfrm>
                    <a:custGeom>
                      <a:avLst/>
                      <a:gdLst>
                        <a:gd name="T0" fmla="*/ 0 w 93"/>
                        <a:gd name="T1" fmla="*/ 52 h 269"/>
                        <a:gd name="T2" fmla="*/ 0 w 93"/>
                        <a:gd name="T3" fmla="*/ 245 h 269"/>
                        <a:gd name="T4" fmla="*/ 93 w 93"/>
                        <a:gd name="T5" fmla="*/ 269 h 269"/>
                        <a:gd name="T6" fmla="*/ 93 w 93"/>
                        <a:gd name="T7" fmla="*/ 0 h 269"/>
                        <a:gd name="T8" fmla="*/ 0 w 93"/>
                        <a:gd name="T9" fmla="*/ 52 h 26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93" h="269">
                          <a:moveTo>
                            <a:pt x="0" y="52"/>
                          </a:moveTo>
                          <a:lnTo>
                            <a:pt x="0" y="245"/>
                          </a:lnTo>
                          <a:lnTo>
                            <a:pt x="93" y="269"/>
                          </a:lnTo>
                          <a:lnTo>
                            <a:pt x="93" y="0"/>
                          </a:lnTo>
                          <a:lnTo>
                            <a:pt x="0" y="52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1587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</p:grpSp>
              <p:sp>
                <p:nvSpPr>
                  <p:cNvPr id="186" name="Freeform 77"/>
                  <p:cNvSpPr>
                    <a:spLocks noChangeAspect="1"/>
                  </p:cNvSpPr>
                  <p:nvPr/>
                </p:nvSpPr>
                <p:spPr bwMode="auto">
                  <a:xfrm>
                    <a:off x="4791" y="2664"/>
                    <a:ext cx="888" cy="525"/>
                  </a:xfrm>
                  <a:custGeom>
                    <a:avLst/>
                    <a:gdLst>
                      <a:gd name="T0" fmla="*/ 0 w 893"/>
                      <a:gd name="T1" fmla="*/ 0 h 525"/>
                      <a:gd name="T2" fmla="*/ 893 w 893"/>
                      <a:gd name="T3" fmla="*/ 416 h 525"/>
                      <a:gd name="T4" fmla="*/ 893 w 893"/>
                      <a:gd name="T5" fmla="*/ 525 h 525"/>
                      <a:gd name="T6" fmla="*/ 0 w 893"/>
                      <a:gd name="T7" fmla="*/ 186 h 525"/>
                      <a:gd name="T8" fmla="*/ 0 w 893"/>
                      <a:gd name="T9" fmla="*/ 0 h 52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893" h="525">
                        <a:moveTo>
                          <a:pt x="0" y="0"/>
                        </a:moveTo>
                        <a:lnTo>
                          <a:pt x="893" y="416"/>
                        </a:lnTo>
                        <a:lnTo>
                          <a:pt x="893" y="525"/>
                        </a:lnTo>
                        <a:lnTo>
                          <a:pt x="0" y="186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2"/>
                      </a:gs>
                      <a:gs pos="100000">
                        <a:schemeClr val="bg2">
                          <a:gamma/>
                          <a:tint val="0"/>
                          <a:invGamma/>
                        </a:schemeClr>
                      </a:gs>
                    </a:gsLst>
                    <a:lin ang="5400000" scaled="1"/>
                  </a:gradFill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US">
                      <a:latin typeface="+mn-lt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187" name="Freeform 78"/>
                  <p:cNvSpPr>
                    <a:spLocks noChangeAspect="1"/>
                  </p:cNvSpPr>
                  <p:nvPr/>
                </p:nvSpPr>
                <p:spPr bwMode="auto">
                  <a:xfrm>
                    <a:off x="4791" y="3120"/>
                    <a:ext cx="857" cy="356"/>
                  </a:xfrm>
                  <a:custGeom>
                    <a:avLst/>
                    <a:gdLst>
                      <a:gd name="T0" fmla="*/ 0 w 855"/>
                      <a:gd name="T1" fmla="*/ 0 h 356"/>
                      <a:gd name="T2" fmla="*/ 855 w 855"/>
                      <a:gd name="T3" fmla="*/ 231 h 356"/>
                      <a:gd name="T4" fmla="*/ 855 w 855"/>
                      <a:gd name="T5" fmla="*/ 356 h 356"/>
                      <a:gd name="T6" fmla="*/ 0 w 855"/>
                      <a:gd name="T7" fmla="*/ 227 h 356"/>
                      <a:gd name="T8" fmla="*/ 0 w 855"/>
                      <a:gd name="T9" fmla="*/ 0 h 35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855" h="356">
                        <a:moveTo>
                          <a:pt x="0" y="0"/>
                        </a:moveTo>
                        <a:lnTo>
                          <a:pt x="855" y="231"/>
                        </a:lnTo>
                        <a:lnTo>
                          <a:pt x="855" y="356"/>
                        </a:lnTo>
                        <a:lnTo>
                          <a:pt x="0" y="227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2"/>
                      </a:gs>
                      <a:gs pos="100000">
                        <a:schemeClr val="bg2">
                          <a:gamma/>
                          <a:tint val="0"/>
                          <a:invGamma/>
                        </a:schemeClr>
                      </a:gs>
                    </a:gsLst>
                    <a:lin ang="5400000" scaled="1"/>
                  </a:gradFill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US">
                      <a:latin typeface="+mn-lt"/>
                      <a:ea typeface="+mn-ea"/>
                      <a:cs typeface="+mn-cs"/>
                    </a:endParaRPr>
                  </a:p>
                </p:txBody>
              </p:sp>
            </p:grpSp>
            <p:grpSp>
              <p:nvGrpSpPr>
                <p:cNvPr id="160" name="Group 79"/>
                <p:cNvGrpSpPr>
                  <a:grpSpLocks noChangeAspect="1"/>
                </p:cNvGrpSpPr>
                <p:nvPr/>
              </p:nvGrpSpPr>
              <p:grpSpPr bwMode="auto">
                <a:xfrm>
                  <a:off x="1726" y="1938"/>
                  <a:ext cx="2512" cy="1861"/>
                  <a:chOff x="1726" y="1938"/>
                  <a:chExt cx="2512" cy="1861"/>
                </a:xfrm>
              </p:grpSpPr>
              <p:grpSp>
                <p:nvGrpSpPr>
                  <p:cNvPr id="161" name="Group 80"/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2736" y="2345"/>
                    <a:ext cx="413" cy="1454"/>
                    <a:chOff x="2736" y="2345"/>
                    <a:chExt cx="413" cy="1454"/>
                  </a:xfrm>
                </p:grpSpPr>
                <p:sp>
                  <p:nvSpPr>
                    <p:cNvPr id="177" name="Freeform 81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764" y="2344"/>
                      <a:ext cx="382" cy="1455"/>
                    </a:xfrm>
                    <a:custGeom>
                      <a:avLst/>
                      <a:gdLst>
                        <a:gd name="T0" fmla="*/ 382 w 382"/>
                        <a:gd name="T1" fmla="*/ 125 h 1454"/>
                        <a:gd name="T2" fmla="*/ 176 w 382"/>
                        <a:gd name="T3" fmla="*/ 0 h 1454"/>
                        <a:gd name="T4" fmla="*/ 152 w 382"/>
                        <a:gd name="T5" fmla="*/ 0 h 1454"/>
                        <a:gd name="T6" fmla="*/ 109 w 382"/>
                        <a:gd name="T7" fmla="*/ 6 h 1454"/>
                        <a:gd name="T8" fmla="*/ 39 w 382"/>
                        <a:gd name="T9" fmla="*/ 79 h 1454"/>
                        <a:gd name="T10" fmla="*/ 0 w 382"/>
                        <a:gd name="T11" fmla="*/ 57 h 1454"/>
                        <a:gd name="T12" fmla="*/ 0 w 382"/>
                        <a:gd name="T13" fmla="*/ 1450 h 1454"/>
                        <a:gd name="T14" fmla="*/ 57 w 382"/>
                        <a:gd name="T15" fmla="*/ 1392 h 1454"/>
                        <a:gd name="T16" fmla="*/ 105 w 382"/>
                        <a:gd name="T17" fmla="*/ 1392 h 1454"/>
                        <a:gd name="T18" fmla="*/ 105 w 382"/>
                        <a:gd name="T19" fmla="*/ 1454 h 1454"/>
                        <a:gd name="T20" fmla="*/ 153 w 382"/>
                        <a:gd name="T21" fmla="*/ 1454 h 1454"/>
                        <a:gd name="T22" fmla="*/ 186 w 382"/>
                        <a:gd name="T23" fmla="*/ 1421 h 1454"/>
                        <a:gd name="T24" fmla="*/ 186 w 382"/>
                        <a:gd name="T25" fmla="*/ 192 h 1454"/>
                        <a:gd name="T26" fmla="*/ 382 w 382"/>
                        <a:gd name="T27" fmla="*/ 125 h 145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</a:cxnLst>
                      <a:rect l="0" t="0" r="r" b="b"/>
                      <a:pathLst>
                        <a:path w="382" h="1454">
                          <a:moveTo>
                            <a:pt x="382" y="125"/>
                          </a:moveTo>
                          <a:lnTo>
                            <a:pt x="176" y="0"/>
                          </a:lnTo>
                          <a:lnTo>
                            <a:pt x="152" y="0"/>
                          </a:lnTo>
                          <a:lnTo>
                            <a:pt x="109" y="6"/>
                          </a:lnTo>
                          <a:lnTo>
                            <a:pt x="39" y="79"/>
                          </a:lnTo>
                          <a:lnTo>
                            <a:pt x="0" y="57"/>
                          </a:lnTo>
                          <a:lnTo>
                            <a:pt x="0" y="1450"/>
                          </a:lnTo>
                          <a:lnTo>
                            <a:pt x="57" y="1392"/>
                          </a:lnTo>
                          <a:lnTo>
                            <a:pt x="105" y="1392"/>
                          </a:lnTo>
                          <a:lnTo>
                            <a:pt x="105" y="1454"/>
                          </a:lnTo>
                          <a:lnTo>
                            <a:pt x="153" y="1454"/>
                          </a:lnTo>
                          <a:lnTo>
                            <a:pt x="186" y="1421"/>
                          </a:lnTo>
                          <a:lnTo>
                            <a:pt x="186" y="192"/>
                          </a:lnTo>
                          <a:lnTo>
                            <a:pt x="382" y="125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78" name="Freeform 82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733" y="2397"/>
                      <a:ext cx="31" cy="1397"/>
                    </a:xfrm>
                    <a:custGeom>
                      <a:avLst/>
                      <a:gdLst>
                        <a:gd name="T0" fmla="*/ 33 w 33"/>
                        <a:gd name="T1" fmla="*/ 0 h 1394"/>
                        <a:gd name="T2" fmla="*/ 33 w 33"/>
                        <a:gd name="T3" fmla="*/ 1394 h 1394"/>
                        <a:gd name="T4" fmla="*/ 0 w 33"/>
                        <a:gd name="T5" fmla="*/ 1394 h 1394"/>
                        <a:gd name="T6" fmla="*/ 0 w 33"/>
                        <a:gd name="T7" fmla="*/ 10 h 1394"/>
                        <a:gd name="T8" fmla="*/ 33 w 33"/>
                        <a:gd name="T9" fmla="*/ 0 h 139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33" h="1394">
                          <a:moveTo>
                            <a:pt x="33" y="0"/>
                          </a:moveTo>
                          <a:lnTo>
                            <a:pt x="33" y="1394"/>
                          </a:lnTo>
                          <a:lnTo>
                            <a:pt x="0" y="1394"/>
                          </a:lnTo>
                          <a:lnTo>
                            <a:pt x="0" y="10"/>
                          </a:lnTo>
                          <a:lnTo>
                            <a:pt x="33" y="0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79" name="Freeform 83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870" y="2344"/>
                      <a:ext cx="44" cy="1455"/>
                    </a:xfrm>
                    <a:custGeom>
                      <a:avLst/>
                      <a:gdLst>
                        <a:gd name="T0" fmla="*/ 0 w 47"/>
                        <a:gd name="T1" fmla="*/ 6 h 1454"/>
                        <a:gd name="T2" fmla="*/ 47 w 47"/>
                        <a:gd name="T3" fmla="*/ 0 h 1454"/>
                        <a:gd name="T4" fmla="*/ 47 w 47"/>
                        <a:gd name="T5" fmla="*/ 1454 h 1454"/>
                        <a:gd name="T6" fmla="*/ 0 w 47"/>
                        <a:gd name="T7" fmla="*/ 1454 h 1454"/>
                        <a:gd name="T8" fmla="*/ 0 w 47"/>
                        <a:gd name="T9" fmla="*/ 6 h 145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47" h="1454">
                          <a:moveTo>
                            <a:pt x="0" y="6"/>
                          </a:moveTo>
                          <a:lnTo>
                            <a:pt x="47" y="0"/>
                          </a:lnTo>
                          <a:lnTo>
                            <a:pt x="47" y="1454"/>
                          </a:lnTo>
                          <a:lnTo>
                            <a:pt x="0" y="1454"/>
                          </a:lnTo>
                          <a:lnTo>
                            <a:pt x="0" y="6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80" name="Freeform 84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801" y="2381"/>
                      <a:ext cx="69" cy="1373"/>
                    </a:xfrm>
                    <a:custGeom>
                      <a:avLst/>
                      <a:gdLst>
                        <a:gd name="T0" fmla="*/ 0 w 66"/>
                        <a:gd name="T1" fmla="*/ 1374 h 1374"/>
                        <a:gd name="T2" fmla="*/ 0 w 66"/>
                        <a:gd name="T3" fmla="*/ 67 h 1374"/>
                        <a:gd name="T4" fmla="*/ 66 w 66"/>
                        <a:gd name="T5" fmla="*/ 0 h 1374"/>
                        <a:gd name="T6" fmla="*/ 66 w 66"/>
                        <a:gd name="T7" fmla="*/ 1374 h 1374"/>
                        <a:gd name="T8" fmla="*/ 0 w 66"/>
                        <a:gd name="T9" fmla="*/ 1374 h 137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66" h="1374">
                          <a:moveTo>
                            <a:pt x="0" y="1374"/>
                          </a:moveTo>
                          <a:lnTo>
                            <a:pt x="0" y="67"/>
                          </a:lnTo>
                          <a:lnTo>
                            <a:pt x="66" y="0"/>
                          </a:lnTo>
                          <a:lnTo>
                            <a:pt x="66" y="1374"/>
                          </a:lnTo>
                          <a:lnTo>
                            <a:pt x="0" y="1374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</p:grpSp>
              <p:grpSp>
                <p:nvGrpSpPr>
                  <p:cNvPr id="162" name="Group 85"/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3713" y="1938"/>
                    <a:ext cx="525" cy="1854"/>
                    <a:chOff x="3713" y="1938"/>
                    <a:chExt cx="525" cy="1854"/>
                  </a:xfrm>
                </p:grpSpPr>
                <p:sp>
                  <p:nvSpPr>
                    <p:cNvPr id="173" name="Freeform 86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3746" y="1937"/>
                      <a:ext cx="488" cy="1854"/>
                    </a:xfrm>
                    <a:custGeom>
                      <a:avLst/>
                      <a:gdLst>
                        <a:gd name="T0" fmla="*/ 487 w 487"/>
                        <a:gd name="T1" fmla="*/ 157 h 1854"/>
                        <a:gd name="T2" fmla="*/ 225 w 487"/>
                        <a:gd name="T3" fmla="*/ 0 h 1854"/>
                        <a:gd name="T4" fmla="*/ 193 w 487"/>
                        <a:gd name="T5" fmla="*/ 0 h 1854"/>
                        <a:gd name="T6" fmla="*/ 140 w 487"/>
                        <a:gd name="T7" fmla="*/ 7 h 1854"/>
                        <a:gd name="T8" fmla="*/ 49 w 487"/>
                        <a:gd name="T9" fmla="*/ 99 h 1854"/>
                        <a:gd name="T10" fmla="*/ 0 w 487"/>
                        <a:gd name="T11" fmla="*/ 71 h 1854"/>
                        <a:gd name="T12" fmla="*/ 0 w 487"/>
                        <a:gd name="T13" fmla="*/ 1848 h 1854"/>
                        <a:gd name="T14" fmla="*/ 73 w 487"/>
                        <a:gd name="T15" fmla="*/ 1775 h 1854"/>
                        <a:gd name="T16" fmla="*/ 134 w 487"/>
                        <a:gd name="T17" fmla="*/ 1775 h 1854"/>
                        <a:gd name="T18" fmla="*/ 134 w 487"/>
                        <a:gd name="T19" fmla="*/ 1854 h 1854"/>
                        <a:gd name="T20" fmla="*/ 195 w 487"/>
                        <a:gd name="T21" fmla="*/ 1854 h 1854"/>
                        <a:gd name="T22" fmla="*/ 237 w 487"/>
                        <a:gd name="T23" fmla="*/ 1812 h 1854"/>
                        <a:gd name="T24" fmla="*/ 237 w 487"/>
                        <a:gd name="T25" fmla="*/ 243 h 1854"/>
                        <a:gd name="T26" fmla="*/ 487 w 487"/>
                        <a:gd name="T27" fmla="*/ 157 h 185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</a:cxnLst>
                      <a:rect l="0" t="0" r="r" b="b"/>
                      <a:pathLst>
                        <a:path w="487" h="1854">
                          <a:moveTo>
                            <a:pt x="487" y="157"/>
                          </a:moveTo>
                          <a:lnTo>
                            <a:pt x="225" y="0"/>
                          </a:lnTo>
                          <a:lnTo>
                            <a:pt x="193" y="0"/>
                          </a:lnTo>
                          <a:lnTo>
                            <a:pt x="140" y="7"/>
                          </a:lnTo>
                          <a:lnTo>
                            <a:pt x="49" y="99"/>
                          </a:lnTo>
                          <a:lnTo>
                            <a:pt x="0" y="71"/>
                          </a:lnTo>
                          <a:lnTo>
                            <a:pt x="0" y="1848"/>
                          </a:lnTo>
                          <a:lnTo>
                            <a:pt x="73" y="1775"/>
                          </a:lnTo>
                          <a:lnTo>
                            <a:pt x="134" y="1775"/>
                          </a:lnTo>
                          <a:lnTo>
                            <a:pt x="134" y="1854"/>
                          </a:lnTo>
                          <a:lnTo>
                            <a:pt x="195" y="1854"/>
                          </a:lnTo>
                          <a:lnTo>
                            <a:pt x="237" y="1812"/>
                          </a:lnTo>
                          <a:lnTo>
                            <a:pt x="237" y="243"/>
                          </a:lnTo>
                          <a:lnTo>
                            <a:pt x="487" y="157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74" name="Freeform 87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3708" y="2006"/>
                      <a:ext cx="38" cy="1780"/>
                    </a:xfrm>
                    <a:custGeom>
                      <a:avLst/>
                      <a:gdLst>
                        <a:gd name="T0" fmla="*/ 39 w 39"/>
                        <a:gd name="T1" fmla="*/ 0 h 1780"/>
                        <a:gd name="T2" fmla="*/ 39 w 39"/>
                        <a:gd name="T3" fmla="*/ 1780 h 1780"/>
                        <a:gd name="T4" fmla="*/ 0 w 39"/>
                        <a:gd name="T5" fmla="*/ 1780 h 1780"/>
                        <a:gd name="T6" fmla="*/ 0 w 39"/>
                        <a:gd name="T7" fmla="*/ 13 h 1780"/>
                        <a:gd name="T8" fmla="*/ 39 w 39"/>
                        <a:gd name="T9" fmla="*/ 0 h 178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39" h="1780">
                          <a:moveTo>
                            <a:pt x="39" y="0"/>
                          </a:moveTo>
                          <a:lnTo>
                            <a:pt x="39" y="1780"/>
                          </a:lnTo>
                          <a:lnTo>
                            <a:pt x="0" y="1780"/>
                          </a:lnTo>
                          <a:lnTo>
                            <a:pt x="0" y="13"/>
                          </a:lnTo>
                          <a:lnTo>
                            <a:pt x="39" y="0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75" name="Freeform 88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3877" y="1937"/>
                      <a:ext cx="63" cy="1854"/>
                    </a:xfrm>
                    <a:custGeom>
                      <a:avLst/>
                      <a:gdLst>
                        <a:gd name="T0" fmla="*/ 0 w 59"/>
                        <a:gd name="T1" fmla="*/ 7 h 1854"/>
                        <a:gd name="T2" fmla="*/ 59 w 59"/>
                        <a:gd name="T3" fmla="*/ 0 h 1854"/>
                        <a:gd name="T4" fmla="*/ 59 w 59"/>
                        <a:gd name="T5" fmla="*/ 1854 h 1854"/>
                        <a:gd name="T6" fmla="*/ 0 w 59"/>
                        <a:gd name="T7" fmla="*/ 1854 h 1854"/>
                        <a:gd name="T8" fmla="*/ 0 w 59"/>
                        <a:gd name="T9" fmla="*/ 7 h 185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59" h="1854">
                          <a:moveTo>
                            <a:pt x="0" y="7"/>
                          </a:moveTo>
                          <a:lnTo>
                            <a:pt x="59" y="0"/>
                          </a:lnTo>
                          <a:lnTo>
                            <a:pt x="59" y="1854"/>
                          </a:lnTo>
                          <a:lnTo>
                            <a:pt x="0" y="1854"/>
                          </a:lnTo>
                          <a:lnTo>
                            <a:pt x="0" y="7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76" name="Freeform 89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3796" y="1982"/>
                      <a:ext cx="81" cy="1751"/>
                    </a:xfrm>
                    <a:custGeom>
                      <a:avLst/>
                      <a:gdLst>
                        <a:gd name="T0" fmla="*/ 0 w 85"/>
                        <a:gd name="T1" fmla="*/ 1752 h 1752"/>
                        <a:gd name="T2" fmla="*/ 0 w 85"/>
                        <a:gd name="T3" fmla="*/ 85 h 1752"/>
                        <a:gd name="T4" fmla="*/ 85 w 85"/>
                        <a:gd name="T5" fmla="*/ 0 h 1752"/>
                        <a:gd name="T6" fmla="*/ 85 w 85"/>
                        <a:gd name="T7" fmla="*/ 1752 h 1752"/>
                        <a:gd name="T8" fmla="*/ 0 w 85"/>
                        <a:gd name="T9" fmla="*/ 1752 h 1752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85" h="1752">
                          <a:moveTo>
                            <a:pt x="0" y="1752"/>
                          </a:moveTo>
                          <a:lnTo>
                            <a:pt x="0" y="85"/>
                          </a:lnTo>
                          <a:lnTo>
                            <a:pt x="85" y="0"/>
                          </a:lnTo>
                          <a:lnTo>
                            <a:pt x="85" y="1752"/>
                          </a:lnTo>
                          <a:lnTo>
                            <a:pt x="0" y="1752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</p:grpSp>
              <p:grpSp>
                <p:nvGrpSpPr>
                  <p:cNvPr id="163" name="Group 90"/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2136" y="2605"/>
                    <a:ext cx="327" cy="1167"/>
                    <a:chOff x="2136" y="2605"/>
                    <a:chExt cx="327" cy="1167"/>
                  </a:xfrm>
                </p:grpSpPr>
                <p:sp>
                  <p:nvSpPr>
                    <p:cNvPr id="169" name="Freeform 91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57" y="2605"/>
                      <a:ext cx="307" cy="1167"/>
                    </a:xfrm>
                    <a:custGeom>
                      <a:avLst/>
                      <a:gdLst>
                        <a:gd name="T0" fmla="*/ 304 w 304"/>
                        <a:gd name="T1" fmla="*/ 101 h 1167"/>
                        <a:gd name="T2" fmla="*/ 141 w 304"/>
                        <a:gd name="T3" fmla="*/ 0 h 1167"/>
                        <a:gd name="T4" fmla="*/ 121 w 304"/>
                        <a:gd name="T5" fmla="*/ 0 h 1167"/>
                        <a:gd name="T6" fmla="*/ 88 w 304"/>
                        <a:gd name="T7" fmla="*/ 5 h 1167"/>
                        <a:gd name="T8" fmla="*/ 31 w 304"/>
                        <a:gd name="T9" fmla="*/ 64 h 1167"/>
                        <a:gd name="T10" fmla="*/ 0 w 304"/>
                        <a:gd name="T11" fmla="*/ 45 h 1167"/>
                        <a:gd name="T12" fmla="*/ 0 w 304"/>
                        <a:gd name="T13" fmla="*/ 1164 h 1167"/>
                        <a:gd name="T14" fmla="*/ 46 w 304"/>
                        <a:gd name="T15" fmla="*/ 1117 h 1167"/>
                        <a:gd name="T16" fmla="*/ 83 w 304"/>
                        <a:gd name="T17" fmla="*/ 1117 h 1167"/>
                        <a:gd name="T18" fmla="*/ 83 w 304"/>
                        <a:gd name="T19" fmla="*/ 1167 h 1167"/>
                        <a:gd name="T20" fmla="*/ 122 w 304"/>
                        <a:gd name="T21" fmla="*/ 1167 h 1167"/>
                        <a:gd name="T22" fmla="*/ 149 w 304"/>
                        <a:gd name="T23" fmla="*/ 1140 h 1167"/>
                        <a:gd name="T24" fmla="*/ 149 w 304"/>
                        <a:gd name="T25" fmla="*/ 154 h 1167"/>
                        <a:gd name="T26" fmla="*/ 304 w 304"/>
                        <a:gd name="T27" fmla="*/ 101 h 116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</a:cxnLst>
                      <a:rect l="0" t="0" r="r" b="b"/>
                      <a:pathLst>
                        <a:path w="304" h="1167">
                          <a:moveTo>
                            <a:pt x="304" y="101"/>
                          </a:moveTo>
                          <a:lnTo>
                            <a:pt x="141" y="0"/>
                          </a:lnTo>
                          <a:lnTo>
                            <a:pt x="121" y="0"/>
                          </a:lnTo>
                          <a:lnTo>
                            <a:pt x="88" y="5"/>
                          </a:lnTo>
                          <a:lnTo>
                            <a:pt x="31" y="64"/>
                          </a:lnTo>
                          <a:lnTo>
                            <a:pt x="0" y="45"/>
                          </a:lnTo>
                          <a:lnTo>
                            <a:pt x="0" y="1164"/>
                          </a:lnTo>
                          <a:lnTo>
                            <a:pt x="46" y="1117"/>
                          </a:lnTo>
                          <a:lnTo>
                            <a:pt x="83" y="1117"/>
                          </a:lnTo>
                          <a:lnTo>
                            <a:pt x="83" y="1167"/>
                          </a:lnTo>
                          <a:lnTo>
                            <a:pt x="122" y="1167"/>
                          </a:lnTo>
                          <a:lnTo>
                            <a:pt x="149" y="1140"/>
                          </a:lnTo>
                          <a:lnTo>
                            <a:pt x="149" y="154"/>
                          </a:lnTo>
                          <a:lnTo>
                            <a:pt x="304" y="101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70" name="Freeform 92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32" y="2648"/>
                      <a:ext cx="25" cy="1120"/>
                    </a:xfrm>
                    <a:custGeom>
                      <a:avLst/>
                      <a:gdLst>
                        <a:gd name="T0" fmla="*/ 25 w 25"/>
                        <a:gd name="T1" fmla="*/ 0 h 1121"/>
                        <a:gd name="T2" fmla="*/ 25 w 25"/>
                        <a:gd name="T3" fmla="*/ 1121 h 1121"/>
                        <a:gd name="T4" fmla="*/ 0 w 25"/>
                        <a:gd name="T5" fmla="*/ 1121 h 1121"/>
                        <a:gd name="T6" fmla="*/ 0 w 25"/>
                        <a:gd name="T7" fmla="*/ 9 h 1121"/>
                        <a:gd name="T8" fmla="*/ 25 w 25"/>
                        <a:gd name="T9" fmla="*/ 0 h 112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25" h="1121">
                          <a:moveTo>
                            <a:pt x="25" y="0"/>
                          </a:moveTo>
                          <a:lnTo>
                            <a:pt x="25" y="1121"/>
                          </a:lnTo>
                          <a:lnTo>
                            <a:pt x="0" y="1121"/>
                          </a:lnTo>
                          <a:lnTo>
                            <a:pt x="0" y="9"/>
                          </a:lnTo>
                          <a:lnTo>
                            <a:pt x="25" y="0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71" name="Freeform 93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238" y="2605"/>
                      <a:ext cx="38" cy="1165"/>
                    </a:xfrm>
                    <a:custGeom>
                      <a:avLst/>
                      <a:gdLst>
                        <a:gd name="T0" fmla="*/ 0 w 39"/>
                        <a:gd name="T1" fmla="*/ 9 h 1165"/>
                        <a:gd name="T2" fmla="*/ 39 w 39"/>
                        <a:gd name="T3" fmla="*/ 0 h 1165"/>
                        <a:gd name="T4" fmla="*/ 39 w 39"/>
                        <a:gd name="T5" fmla="*/ 1165 h 1165"/>
                        <a:gd name="T6" fmla="*/ 0 w 39"/>
                        <a:gd name="T7" fmla="*/ 1165 h 1165"/>
                        <a:gd name="T8" fmla="*/ 0 w 39"/>
                        <a:gd name="T9" fmla="*/ 9 h 1165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39" h="1165">
                          <a:moveTo>
                            <a:pt x="0" y="9"/>
                          </a:moveTo>
                          <a:lnTo>
                            <a:pt x="39" y="0"/>
                          </a:lnTo>
                          <a:lnTo>
                            <a:pt x="39" y="1165"/>
                          </a:lnTo>
                          <a:lnTo>
                            <a:pt x="0" y="1165"/>
                          </a:lnTo>
                          <a:lnTo>
                            <a:pt x="0" y="9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72" name="Freeform 94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88" y="2634"/>
                      <a:ext cx="50" cy="1104"/>
                    </a:xfrm>
                    <a:custGeom>
                      <a:avLst/>
                      <a:gdLst>
                        <a:gd name="T0" fmla="*/ 0 w 52"/>
                        <a:gd name="T1" fmla="*/ 1104 h 1104"/>
                        <a:gd name="T2" fmla="*/ 0 w 52"/>
                        <a:gd name="T3" fmla="*/ 50 h 1104"/>
                        <a:gd name="T4" fmla="*/ 52 w 52"/>
                        <a:gd name="T5" fmla="*/ 0 h 1104"/>
                        <a:gd name="T6" fmla="*/ 52 w 52"/>
                        <a:gd name="T7" fmla="*/ 1104 h 1104"/>
                        <a:gd name="T8" fmla="*/ 0 w 52"/>
                        <a:gd name="T9" fmla="*/ 1104 h 110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52" h="1104">
                          <a:moveTo>
                            <a:pt x="0" y="1104"/>
                          </a:moveTo>
                          <a:lnTo>
                            <a:pt x="0" y="50"/>
                          </a:lnTo>
                          <a:lnTo>
                            <a:pt x="52" y="0"/>
                          </a:lnTo>
                          <a:lnTo>
                            <a:pt x="52" y="1104"/>
                          </a:lnTo>
                          <a:lnTo>
                            <a:pt x="0" y="1104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</p:grpSp>
              <p:grpSp>
                <p:nvGrpSpPr>
                  <p:cNvPr id="164" name="Group 95"/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1726" y="2783"/>
                    <a:ext cx="287" cy="956"/>
                    <a:chOff x="1726" y="2783"/>
                    <a:chExt cx="287" cy="956"/>
                  </a:xfrm>
                </p:grpSpPr>
                <p:sp>
                  <p:nvSpPr>
                    <p:cNvPr id="165" name="Freeform 96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1751" y="2782"/>
                      <a:ext cx="269" cy="951"/>
                    </a:xfrm>
                    <a:custGeom>
                      <a:avLst/>
                      <a:gdLst>
                        <a:gd name="T0" fmla="*/ 266 w 266"/>
                        <a:gd name="T1" fmla="*/ 75 h 954"/>
                        <a:gd name="T2" fmla="*/ 122 w 266"/>
                        <a:gd name="T3" fmla="*/ 0 h 954"/>
                        <a:gd name="T4" fmla="*/ 105 w 266"/>
                        <a:gd name="T5" fmla="*/ 0 h 954"/>
                        <a:gd name="T6" fmla="*/ 76 w 266"/>
                        <a:gd name="T7" fmla="*/ 2 h 954"/>
                        <a:gd name="T8" fmla="*/ 28 w 266"/>
                        <a:gd name="T9" fmla="*/ 51 h 954"/>
                        <a:gd name="T10" fmla="*/ 0 w 266"/>
                        <a:gd name="T11" fmla="*/ 36 h 954"/>
                        <a:gd name="T12" fmla="*/ 0 w 266"/>
                        <a:gd name="T13" fmla="*/ 952 h 954"/>
                        <a:gd name="T14" fmla="*/ 40 w 266"/>
                        <a:gd name="T15" fmla="*/ 914 h 954"/>
                        <a:gd name="T16" fmla="*/ 74 w 266"/>
                        <a:gd name="T17" fmla="*/ 914 h 954"/>
                        <a:gd name="T18" fmla="*/ 74 w 266"/>
                        <a:gd name="T19" fmla="*/ 954 h 954"/>
                        <a:gd name="T20" fmla="*/ 107 w 266"/>
                        <a:gd name="T21" fmla="*/ 954 h 954"/>
                        <a:gd name="T22" fmla="*/ 131 w 266"/>
                        <a:gd name="T23" fmla="*/ 934 h 954"/>
                        <a:gd name="T24" fmla="*/ 131 w 266"/>
                        <a:gd name="T25" fmla="*/ 124 h 954"/>
                        <a:gd name="T26" fmla="*/ 266 w 266"/>
                        <a:gd name="T27" fmla="*/ 75 h 95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</a:cxnLst>
                      <a:rect l="0" t="0" r="r" b="b"/>
                      <a:pathLst>
                        <a:path w="266" h="954">
                          <a:moveTo>
                            <a:pt x="266" y="75"/>
                          </a:moveTo>
                          <a:lnTo>
                            <a:pt x="122" y="0"/>
                          </a:lnTo>
                          <a:lnTo>
                            <a:pt x="105" y="0"/>
                          </a:lnTo>
                          <a:lnTo>
                            <a:pt x="76" y="2"/>
                          </a:lnTo>
                          <a:lnTo>
                            <a:pt x="28" y="51"/>
                          </a:lnTo>
                          <a:lnTo>
                            <a:pt x="0" y="36"/>
                          </a:lnTo>
                          <a:lnTo>
                            <a:pt x="0" y="952"/>
                          </a:lnTo>
                          <a:lnTo>
                            <a:pt x="40" y="914"/>
                          </a:lnTo>
                          <a:lnTo>
                            <a:pt x="74" y="914"/>
                          </a:lnTo>
                          <a:lnTo>
                            <a:pt x="74" y="954"/>
                          </a:lnTo>
                          <a:lnTo>
                            <a:pt x="107" y="954"/>
                          </a:lnTo>
                          <a:lnTo>
                            <a:pt x="131" y="934"/>
                          </a:lnTo>
                          <a:lnTo>
                            <a:pt x="131" y="124"/>
                          </a:lnTo>
                          <a:lnTo>
                            <a:pt x="266" y="75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66" name="Freeform 97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1725" y="2819"/>
                      <a:ext cx="25" cy="914"/>
                    </a:xfrm>
                    <a:custGeom>
                      <a:avLst/>
                      <a:gdLst>
                        <a:gd name="T0" fmla="*/ 23 w 23"/>
                        <a:gd name="T1" fmla="*/ 0 h 916"/>
                        <a:gd name="T2" fmla="*/ 23 w 23"/>
                        <a:gd name="T3" fmla="*/ 916 h 916"/>
                        <a:gd name="T4" fmla="*/ 0 w 23"/>
                        <a:gd name="T5" fmla="*/ 916 h 916"/>
                        <a:gd name="T6" fmla="*/ 0 w 23"/>
                        <a:gd name="T7" fmla="*/ 6 h 916"/>
                        <a:gd name="T8" fmla="*/ 23 w 23"/>
                        <a:gd name="T9" fmla="*/ 0 h 916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23" h="916">
                          <a:moveTo>
                            <a:pt x="23" y="0"/>
                          </a:moveTo>
                          <a:lnTo>
                            <a:pt x="23" y="916"/>
                          </a:lnTo>
                          <a:lnTo>
                            <a:pt x="0" y="916"/>
                          </a:lnTo>
                          <a:lnTo>
                            <a:pt x="0" y="6"/>
                          </a:lnTo>
                          <a:lnTo>
                            <a:pt x="23" y="0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67" name="Freeform 98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1826" y="2782"/>
                      <a:ext cx="25" cy="956"/>
                    </a:xfrm>
                    <a:custGeom>
                      <a:avLst/>
                      <a:gdLst>
                        <a:gd name="T0" fmla="*/ 0 w 32"/>
                        <a:gd name="T1" fmla="*/ 3 h 956"/>
                        <a:gd name="T2" fmla="*/ 32 w 32"/>
                        <a:gd name="T3" fmla="*/ 0 h 956"/>
                        <a:gd name="T4" fmla="*/ 32 w 32"/>
                        <a:gd name="T5" fmla="*/ 956 h 956"/>
                        <a:gd name="T6" fmla="*/ 0 w 32"/>
                        <a:gd name="T7" fmla="*/ 956 h 956"/>
                        <a:gd name="T8" fmla="*/ 0 w 32"/>
                        <a:gd name="T9" fmla="*/ 3 h 956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32" h="956">
                          <a:moveTo>
                            <a:pt x="0" y="3"/>
                          </a:moveTo>
                          <a:lnTo>
                            <a:pt x="32" y="0"/>
                          </a:lnTo>
                          <a:lnTo>
                            <a:pt x="32" y="956"/>
                          </a:lnTo>
                          <a:lnTo>
                            <a:pt x="0" y="956"/>
                          </a:lnTo>
                          <a:lnTo>
                            <a:pt x="0" y="3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68" name="Freeform 99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1776" y="2803"/>
                      <a:ext cx="50" cy="903"/>
                    </a:xfrm>
                    <a:custGeom>
                      <a:avLst/>
                      <a:gdLst>
                        <a:gd name="T0" fmla="*/ 0 w 46"/>
                        <a:gd name="T1" fmla="*/ 903 h 903"/>
                        <a:gd name="T2" fmla="*/ 0 w 46"/>
                        <a:gd name="T3" fmla="*/ 47 h 903"/>
                        <a:gd name="T4" fmla="*/ 46 w 46"/>
                        <a:gd name="T5" fmla="*/ 0 h 903"/>
                        <a:gd name="T6" fmla="*/ 46 w 46"/>
                        <a:gd name="T7" fmla="*/ 903 h 903"/>
                        <a:gd name="T8" fmla="*/ 0 w 46"/>
                        <a:gd name="T9" fmla="*/ 903 h 903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46" h="903">
                          <a:moveTo>
                            <a:pt x="0" y="903"/>
                          </a:moveTo>
                          <a:lnTo>
                            <a:pt x="0" y="47"/>
                          </a:lnTo>
                          <a:lnTo>
                            <a:pt x="46" y="0"/>
                          </a:lnTo>
                          <a:lnTo>
                            <a:pt x="46" y="903"/>
                          </a:lnTo>
                          <a:lnTo>
                            <a:pt x="0" y="903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</p:grpSp>
            </p:grpSp>
          </p:grpSp>
          <p:graphicFrame>
            <p:nvGraphicFramePr>
              <p:cNvPr id="148" name="Object 100"/>
              <p:cNvGraphicFramePr>
                <a:graphicFrameLocks noChangeAspect="1"/>
              </p:cNvGraphicFramePr>
              <p:nvPr/>
            </p:nvGraphicFramePr>
            <p:xfrm>
              <a:off x="2256" y="2592"/>
              <a:ext cx="624" cy="521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37025" name="ClipArt" r:id="rId5" imgW="4863830" imgH="4053191" progId="">
                      <p:embed/>
                    </p:oleObj>
                  </mc:Choice>
                  <mc:Fallback>
                    <p:oleObj name="ClipArt" r:id="rId5" imgW="4863830" imgH="4053191" progId="">
                      <p:embed/>
                      <p:pic>
                        <p:nvPicPr>
                          <p:cNvPr id="0" name="Picture 31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6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2256" y="2592"/>
                            <a:ext cx="624" cy="521"/>
                          </a:xfrm>
                          <a:prstGeom prst="rect">
                            <a:avLst/>
                          </a:prstGeom>
                          <a:noFill/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0000"/>
                                </a:solidFill>
                              </a14:hiddenFill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8099" dir="2700000" algn="ctr" rotWithShape="0">
                                    <a:srgbClr val="000000">
                                      <a:alpha val="74997"/>
                                    </a:srgbClr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graphicFrame>
            <p:nvGraphicFramePr>
              <p:cNvPr id="149" name="Object 101"/>
              <p:cNvGraphicFramePr>
                <a:graphicFrameLocks noChangeAspect="1"/>
              </p:cNvGraphicFramePr>
              <p:nvPr/>
            </p:nvGraphicFramePr>
            <p:xfrm>
              <a:off x="4128" y="1776"/>
              <a:ext cx="625" cy="768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37026" name="ClipArt" r:id="rId7" imgW="3218298" imgH="3953722" progId="">
                      <p:embed/>
                    </p:oleObj>
                  </mc:Choice>
                  <mc:Fallback>
                    <p:oleObj name="ClipArt" r:id="rId7" imgW="3218298" imgH="3953722" progId="">
                      <p:embed/>
                      <p:pic>
                        <p:nvPicPr>
                          <p:cNvPr id="0" name="Picture 32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8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4128" y="1776"/>
                            <a:ext cx="625" cy="768"/>
                          </a:xfrm>
                          <a:prstGeom prst="rect">
                            <a:avLst/>
                          </a:prstGeom>
                          <a:noFill/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8099" dir="2700000" algn="ctr" rotWithShape="0">
                                    <a:srgbClr val="000000">
                                      <a:alpha val="74997"/>
                                    </a:srgbClr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graphicFrame>
            <p:nvGraphicFramePr>
              <p:cNvPr id="150" name="Object 102"/>
              <p:cNvGraphicFramePr>
                <a:graphicFrameLocks noChangeAspect="1"/>
              </p:cNvGraphicFramePr>
              <p:nvPr/>
            </p:nvGraphicFramePr>
            <p:xfrm>
              <a:off x="1872" y="3408"/>
              <a:ext cx="240" cy="191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37027" name="ClipArt" r:id="rId9" imgW="4603467" imgH="3653898" progId="">
                      <p:embed/>
                    </p:oleObj>
                  </mc:Choice>
                  <mc:Fallback>
                    <p:oleObj name="ClipArt" r:id="rId9" imgW="4603467" imgH="3653898" progId="">
                      <p:embed/>
                      <p:pic>
                        <p:nvPicPr>
                          <p:cNvPr id="0" name="Picture 33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10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1872" y="3408"/>
                            <a:ext cx="240" cy="191"/>
                          </a:xfrm>
                          <a:prstGeom prst="rect">
                            <a:avLst/>
                          </a:prstGeom>
                          <a:noFill/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8099" dir="2700000" algn="ctr" rotWithShape="0">
                                    <a:srgbClr val="000000">
                                      <a:alpha val="74997"/>
                                    </a:srgbClr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graphicFrame>
            <p:nvGraphicFramePr>
              <p:cNvPr id="151" name="Object 103"/>
              <p:cNvGraphicFramePr>
                <a:graphicFrameLocks noChangeAspect="1"/>
              </p:cNvGraphicFramePr>
              <p:nvPr/>
            </p:nvGraphicFramePr>
            <p:xfrm>
              <a:off x="4224" y="3120"/>
              <a:ext cx="540" cy="442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37028" name="ClipArt" r:id="rId11" imgW="2303837" imgH="1883251" progId="">
                      <p:embed/>
                    </p:oleObj>
                  </mc:Choice>
                  <mc:Fallback>
                    <p:oleObj name="ClipArt" r:id="rId11" imgW="2303837" imgH="1883251" progId="">
                      <p:embed/>
                      <p:pic>
                        <p:nvPicPr>
                          <p:cNvPr id="0" name="Picture 34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12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4224" y="3120"/>
                            <a:ext cx="540" cy="442"/>
                          </a:xfrm>
                          <a:prstGeom prst="rect">
                            <a:avLst/>
                          </a:prstGeom>
                          <a:noFill/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8099" dir="2700000" algn="ctr" rotWithShape="0">
                                    <a:srgbClr val="000000">
                                      <a:alpha val="74997"/>
                                    </a:srgbClr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graphicFrame>
            <p:nvGraphicFramePr>
              <p:cNvPr id="152" name="Object 104"/>
              <p:cNvGraphicFramePr>
                <a:graphicFrameLocks noChangeAspect="1"/>
              </p:cNvGraphicFramePr>
              <p:nvPr/>
            </p:nvGraphicFramePr>
            <p:xfrm>
              <a:off x="2880" y="2784"/>
              <a:ext cx="882" cy="832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37029" name="ClipArt" r:id="rId13" imgW="3224633" imgH="3040461" progId="">
                      <p:embed/>
                    </p:oleObj>
                  </mc:Choice>
                  <mc:Fallback>
                    <p:oleObj name="ClipArt" r:id="rId13" imgW="3224633" imgH="3040461" progId="">
                      <p:embed/>
                      <p:pic>
                        <p:nvPicPr>
                          <p:cNvPr id="0" name="Picture 35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14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2880" y="2784"/>
                            <a:ext cx="882" cy="832"/>
                          </a:xfrm>
                          <a:prstGeom prst="rect">
                            <a:avLst/>
                          </a:prstGeom>
                          <a:noFill/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8099" dir="2700000" algn="ctr" rotWithShape="0">
                                    <a:srgbClr val="000000">
                                      <a:alpha val="74997"/>
                                    </a:srgbClr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graphicFrame>
            <p:nvGraphicFramePr>
              <p:cNvPr id="153" name="Object 105"/>
              <p:cNvGraphicFramePr>
                <a:graphicFrameLocks noChangeAspect="1"/>
              </p:cNvGraphicFramePr>
              <p:nvPr/>
            </p:nvGraphicFramePr>
            <p:xfrm>
              <a:off x="3493" y="2265"/>
              <a:ext cx="203" cy="231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37030" name="ClipArt" r:id="rId15" imgW="779821" imgH="884903" progId="">
                      <p:embed/>
                    </p:oleObj>
                  </mc:Choice>
                  <mc:Fallback>
                    <p:oleObj name="ClipArt" r:id="rId15" imgW="779821" imgH="884903" progId="">
                      <p:embed/>
                      <p:pic>
                        <p:nvPicPr>
                          <p:cNvPr id="0" name="Picture 36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16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3493" y="2265"/>
                            <a:ext cx="203" cy="231"/>
                          </a:xfrm>
                          <a:prstGeom prst="rect">
                            <a:avLst/>
                          </a:prstGeom>
                          <a:noFill/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8099" dir="2700000" algn="ctr" rotWithShape="0">
                                    <a:srgbClr val="000000">
                                      <a:alpha val="74997"/>
                                    </a:srgbClr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graphicFrame>
            <p:nvGraphicFramePr>
              <p:cNvPr id="154" name="Object 106"/>
              <p:cNvGraphicFramePr>
                <a:graphicFrameLocks noChangeAspect="1"/>
              </p:cNvGraphicFramePr>
              <p:nvPr/>
            </p:nvGraphicFramePr>
            <p:xfrm>
              <a:off x="1909" y="2736"/>
              <a:ext cx="203" cy="231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37031" name="ClipArt" r:id="rId17" imgW="779821" imgH="884903" progId="">
                      <p:embed/>
                    </p:oleObj>
                  </mc:Choice>
                  <mc:Fallback>
                    <p:oleObj name="ClipArt" r:id="rId17" imgW="779821" imgH="884903" progId="">
                      <p:embed/>
                      <p:pic>
                        <p:nvPicPr>
                          <p:cNvPr id="0" name="Picture 37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16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1909" y="2736"/>
                            <a:ext cx="203" cy="231"/>
                          </a:xfrm>
                          <a:prstGeom prst="rect">
                            <a:avLst/>
                          </a:prstGeom>
                          <a:noFill/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8099" dir="2700000" algn="ctr" rotWithShape="0">
                                    <a:srgbClr val="000000">
                                      <a:alpha val="74997"/>
                                    </a:srgbClr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graphicFrame>
            <p:nvGraphicFramePr>
              <p:cNvPr id="155" name="Object 107"/>
              <p:cNvGraphicFramePr>
                <a:graphicFrameLocks noChangeAspect="1"/>
              </p:cNvGraphicFramePr>
              <p:nvPr/>
            </p:nvGraphicFramePr>
            <p:xfrm>
              <a:off x="2496" y="3360"/>
              <a:ext cx="203" cy="231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37032" name="ClipArt" r:id="rId18" imgW="779821" imgH="884903" progId="">
                      <p:embed/>
                    </p:oleObj>
                  </mc:Choice>
                  <mc:Fallback>
                    <p:oleObj name="ClipArt" r:id="rId18" imgW="779821" imgH="884903" progId="">
                      <p:embed/>
                      <p:pic>
                        <p:nvPicPr>
                          <p:cNvPr id="0" name="Picture 38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16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2496" y="3360"/>
                            <a:ext cx="203" cy="231"/>
                          </a:xfrm>
                          <a:prstGeom prst="rect">
                            <a:avLst/>
                          </a:prstGeom>
                          <a:noFill/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8099" dir="2700000" algn="ctr" rotWithShape="0">
                                    <a:srgbClr val="000000">
                                      <a:alpha val="74997"/>
                                    </a:srgbClr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graphicFrame>
            <p:nvGraphicFramePr>
              <p:cNvPr id="156" name="Object 108"/>
              <p:cNvGraphicFramePr>
                <a:graphicFrameLocks noChangeAspect="1"/>
              </p:cNvGraphicFramePr>
              <p:nvPr/>
            </p:nvGraphicFramePr>
            <p:xfrm>
              <a:off x="2869" y="2448"/>
              <a:ext cx="203" cy="231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37033" name="ClipArt" r:id="rId19" imgW="779821" imgH="884903" progId="">
                      <p:embed/>
                    </p:oleObj>
                  </mc:Choice>
                  <mc:Fallback>
                    <p:oleObj name="ClipArt" r:id="rId19" imgW="779821" imgH="884903" progId="">
                      <p:embed/>
                      <p:pic>
                        <p:nvPicPr>
                          <p:cNvPr id="0" name="Picture 39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16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2869" y="2448"/>
                            <a:ext cx="203" cy="231"/>
                          </a:xfrm>
                          <a:prstGeom prst="rect">
                            <a:avLst/>
                          </a:prstGeom>
                          <a:noFill/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8099" dir="2700000" algn="ctr" rotWithShape="0">
                                    <a:srgbClr val="000000">
                                      <a:alpha val="74997"/>
                                    </a:srgbClr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graphicFrame>
            <p:nvGraphicFramePr>
              <p:cNvPr id="157" name="Object 109"/>
              <p:cNvGraphicFramePr>
                <a:graphicFrameLocks noChangeAspect="1"/>
              </p:cNvGraphicFramePr>
              <p:nvPr/>
            </p:nvGraphicFramePr>
            <p:xfrm>
              <a:off x="3072" y="2304"/>
              <a:ext cx="495" cy="441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37034" name="ClipArt" r:id="rId20" imgW="1877024" imgH="1673000" progId="">
                      <p:embed/>
                    </p:oleObj>
                  </mc:Choice>
                  <mc:Fallback>
                    <p:oleObj name="ClipArt" r:id="rId20" imgW="1877024" imgH="1673000" progId="">
                      <p:embed/>
                      <p:pic>
                        <p:nvPicPr>
                          <p:cNvPr id="0" name="Picture 40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21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3072" y="2304"/>
                            <a:ext cx="495" cy="441"/>
                          </a:xfrm>
                          <a:prstGeom prst="rect">
                            <a:avLst/>
                          </a:prstGeom>
                          <a:noFill/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8099" dir="2700000" algn="ctr" rotWithShape="0">
                                    <a:srgbClr val="000000">
                                      <a:alpha val="74997"/>
                                    </a:srgbClr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  <p:grpSp>
          <p:nvGrpSpPr>
            <p:cNvPr id="139" name="Group 110"/>
            <p:cNvGrpSpPr>
              <a:grpSpLocks/>
            </p:cNvGrpSpPr>
            <p:nvPr/>
          </p:nvGrpSpPr>
          <p:grpSpPr bwMode="auto">
            <a:xfrm>
              <a:off x="2122" y="873"/>
              <a:ext cx="411" cy="699"/>
              <a:chOff x="768" y="1988"/>
              <a:chExt cx="489" cy="844"/>
            </a:xfrm>
          </p:grpSpPr>
          <p:sp>
            <p:nvSpPr>
              <p:cNvPr id="140" name="Freeform 111"/>
              <p:cNvSpPr>
                <a:spLocks/>
              </p:cNvSpPr>
              <p:nvPr/>
            </p:nvSpPr>
            <p:spPr bwMode="auto">
              <a:xfrm>
                <a:off x="924" y="1988"/>
                <a:ext cx="144" cy="208"/>
              </a:xfrm>
              <a:custGeom>
                <a:avLst/>
                <a:gdLst>
                  <a:gd name="T0" fmla="*/ 251 w 433"/>
                  <a:gd name="T1" fmla="*/ 0 h 624"/>
                  <a:gd name="T2" fmla="*/ 307 w 433"/>
                  <a:gd name="T3" fmla="*/ 8 h 624"/>
                  <a:gd name="T4" fmla="*/ 363 w 433"/>
                  <a:gd name="T5" fmla="*/ 39 h 624"/>
                  <a:gd name="T6" fmla="*/ 398 w 433"/>
                  <a:gd name="T7" fmla="*/ 88 h 624"/>
                  <a:gd name="T8" fmla="*/ 426 w 433"/>
                  <a:gd name="T9" fmla="*/ 159 h 624"/>
                  <a:gd name="T10" fmla="*/ 433 w 433"/>
                  <a:gd name="T11" fmla="*/ 280 h 624"/>
                  <a:gd name="T12" fmla="*/ 412 w 433"/>
                  <a:gd name="T13" fmla="*/ 400 h 624"/>
                  <a:gd name="T14" fmla="*/ 377 w 433"/>
                  <a:gd name="T15" fmla="*/ 488 h 624"/>
                  <a:gd name="T16" fmla="*/ 328 w 433"/>
                  <a:gd name="T17" fmla="*/ 560 h 624"/>
                  <a:gd name="T18" fmla="*/ 279 w 433"/>
                  <a:gd name="T19" fmla="*/ 608 h 624"/>
                  <a:gd name="T20" fmla="*/ 223 w 433"/>
                  <a:gd name="T21" fmla="*/ 624 h 624"/>
                  <a:gd name="T22" fmla="*/ 167 w 433"/>
                  <a:gd name="T23" fmla="*/ 616 h 624"/>
                  <a:gd name="T24" fmla="*/ 139 w 433"/>
                  <a:gd name="T25" fmla="*/ 576 h 624"/>
                  <a:gd name="T26" fmla="*/ 97 w 433"/>
                  <a:gd name="T27" fmla="*/ 512 h 624"/>
                  <a:gd name="T28" fmla="*/ 83 w 433"/>
                  <a:gd name="T29" fmla="*/ 392 h 624"/>
                  <a:gd name="T30" fmla="*/ 87 w 433"/>
                  <a:gd name="T31" fmla="*/ 351 h 624"/>
                  <a:gd name="T32" fmla="*/ 0 w 433"/>
                  <a:gd name="T33" fmla="*/ 332 h 624"/>
                  <a:gd name="T34" fmla="*/ 3 w 433"/>
                  <a:gd name="T35" fmla="*/ 292 h 624"/>
                  <a:gd name="T36" fmla="*/ 87 w 433"/>
                  <a:gd name="T37" fmla="*/ 296 h 624"/>
                  <a:gd name="T38" fmla="*/ 94 w 433"/>
                  <a:gd name="T39" fmla="*/ 251 h 624"/>
                  <a:gd name="T40" fmla="*/ 115 w 433"/>
                  <a:gd name="T41" fmla="*/ 187 h 624"/>
                  <a:gd name="T42" fmla="*/ 139 w 433"/>
                  <a:gd name="T43" fmla="*/ 128 h 624"/>
                  <a:gd name="T44" fmla="*/ 181 w 433"/>
                  <a:gd name="T45" fmla="*/ 48 h 624"/>
                  <a:gd name="T46" fmla="*/ 223 w 433"/>
                  <a:gd name="T47" fmla="*/ 16 h 624"/>
                  <a:gd name="T48" fmla="*/ 251 w 433"/>
                  <a:gd name="T49" fmla="*/ 0 h 6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433" h="624">
                    <a:moveTo>
                      <a:pt x="251" y="0"/>
                    </a:moveTo>
                    <a:lnTo>
                      <a:pt x="307" y="8"/>
                    </a:lnTo>
                    <a:lnTo>
                      <a:pt x="363" y="39"/>
                    </a:lnTo>
                    <a:lnTo>
                      <a:pt x="398" y="88"/>
                    </a:lnTo>
                    <a:lnTo>
                      <a:pt x="426" y="159"/>
                    </a:lnTo>
                    <a:lnTo>
                      <a:pt x="433" y="280"/>
                    </a:lnTo>
                    <a:lnTo>
                      <a:pt x="412" y="400"/>
                    </a:lnTo>
                    <a:lnTo>
                      <a:pt x="377" y="488"/>
                    </a:lnTo>
                    <a:lnTo>
                      <a:pt x="328" y="560"/>
                    </a:lnTo>
                    <a:lnTo>
                      <a:pt x="279" y="608"/>
                    </a:lnTo>
                    <a:lnTo>
                      <a:pt x="223" y="624"/>
                    </a:lnTo>
                    <a:lnTo>
                      <a:pt x="167" y="616"/>
                    </a:lnTo>
                    <a:lnTo>
                      <a:pt x="139" y="576"/>
                    </a:lnTo>
                    <a:lnTo>
                      <a:pt x="97" y="512"/>
                    </a:lnTo>
                    <a:lnTo>
                      <a:pt x="83" y="392"/>
                    </a:lnTo>
                    <a:lnTo>
                      <a:pt x="87" y="351"/>
                    </a:lnTo>
                    <a:lnTo>
                      <a:pt x="0" y="332"/>
                    </a:lnTo>
                    <a:lnTo>
                      <a:pt x="3" y="292"/>
                    </a:lnTo>
                    <a:lnTo>
                      <a:pt x="87" y="296"/>
                    </a:lnTo>
                    <a:lnTo>
                      <a:pt x="94" y="251"/>
                    </a:lnTo>
                    <a:lnTo>
                      <a:pt x="115" y="187"/>
                    </a:lnTo>
                    <a:lnTo>
                      <a:pt x="139" y="128"/>
                    </a:lnTo>
                    <a:lnTo>
                      <a:pt x="181" y="48"/>
                    </a:lnTo>
                    <a:lnTo>
                      <a:pt x="223" y="16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17961" dir="2700000" algn="ctr" rotWithShape="0">
                        <a:srgbClr val="000000">
                          <a:gamma/>
                          <a:shade val="60000"/>
                          <a:invGamma/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41" name="Freeform 112"/>
              <p:cNvSpPr>
                <a:spLocks/>
              </p:cNvSpPr>
              <p:nvPr/>
            </p:nvSpPr>
            <p:spPr bwMode="auto">
              <a:xfrm>
                <a:off x="934" y="2210"/>
                <a:ext cx="156" cy="301"/>
              </a:xfrm>
              <a:custGeom>
                <a:avLst/>
                <a:gdLst>
                  <a:gd name="T0" fmla="*/ 178 w 467"/>
                  <a:gd name="T1" fmla="*/ 0 h 902"/>
                  <a:gd name="T2" fmla="*/ 248 w 467"/>
                  <a:gd name="T3" fmla="*/ 0 h 902"/>
                  <a:gd name="T4" fmla="*/ 334 w 467"/>
                  <a:gd name="T5" fmla="*/ 15 h 902"/>
                  <a:gd name="T6" fmla="*/ 381 w 467"/>
                  <a:gd name="T7" fmla="*/ 63 h 902"/>
                  <a:gd name="T8" fmla="*/ 428 w 467"/>
                  <a:gd name="T9" fmla="*/ 151 h 902"/>
                  <a:gd name="T10" fmla="*/ 451 w 467"/>
                  <a:gd name="T11" fmla="*/ 215 h 902"/>
                  <a:gd name="T12" fmla="*/ 467 w 467"/>
                  <a:gd name="T13" fmla="*/ 294 h 902"/>
                  <a:gd name="T14" fmla="*/ 467 w 467"/>
                  <a:gd name="T15" fmla="*/ 391 h 902"/>
                  <a:gd name="T16" fmla="*/ 459 w 467"/>
                  <a:gd name="T17" fmla="*/ 487 h 902"/>
                  <a:gd name="T18" fmla="*/ 451 w 467"/>
                  <a:gd name="T19" fmla="*/ 590 h 902"/>
                  <a:gd name="T20" fmla="*/ 420 w 467"/>
                  <a:gd name="T21" fmla="*/ 718 h 902"/>
                  <a:gd name="T22" fmla="*/ 381 w 467"/>
                  <a:gd name="T23" fmla="*/ 805 h 902"/>
                  <a:gd name="T24" fmla="*/ 311 w 467"/>
                  <a:gd name="T25" fmla="*/ 878 h 902"/>
                  <a:gd name="T26" fmla="*/ 233 w 467"/>
                  <a:gd name="T27" fmla="*/ 902 h 902"/>
                  <a:gd name="T28" fmla="*/ 147 w 467"/>
                  <a:gd name="T29" fmla="*/ 878 h 902"/>
                  <a:gd name="T30" fmla="*/ 93 w 467"/>
                  <a:gd name="T31" fmla="*/ 766 h 902"/>
                  <a:gd name="T32" fmla="*/ 54 w 467"/>
                  <a:gd name="T33" fmla="*/ 662 h 902"/>
                  <a:gd name="T34" fmla="*/ 30 w 467"/>
                  <a:gd name="T35" fmla="*/ 542 h 902"/>
                  <a:gd name="T36" fmla="*/ 0 w 467"/>
                  <a:gd name="T37" fmla="*/ 431 h 902"/>
                  <a:gd name="T38" fmla="*/ 0 w 467"/>
                  <a:gd name="T39" fmla="*/ 279 h 902"/>
                  <a:gd name="T40" fmla="*/ 23 w 467"/>
                  <a:gd name="T41" fmla="*/ 175 h 902"/>
                  <a:gd name="T42" fmla="*/ 54 w 467"/>
                  <a:gd name="T43" fmla="*/ 95 h 902"/>
                  <a:gd name="T44" fmla="*/ 93 w 467"/>
                  <a:gd name="T45" fmla="*/ 0 h 902"/>
                  <a:gd name="T46" fmla="*/ 178 w 467"/>
                  <a:gd name="T47" fmla="*/ 0 h 9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467" h="902">
                    <a:moveTo>
                      <a:pt x="178" y="0"/>
                    </a:moveTo>
                    <a:lnTo>
                      <a:pt x="248" y="0"/>
                    </a:lnTo>
                    <a:lnTo>
                      <a:pt x="334" y="15"/>
                    </a:lnTo>
                    <a:lnTo>
                      <a:pt x="381" y="63"/>
                    </a:lnTo>
                    <a:lnTo>
                      <a:pt x="428" y="151"/>
                    </a:lnTo>
                    <a:lnTo>
                      <a:pt x="451" y="215"/>
                    </a:lnTo>
                    <a:lnTo>
                      <a:pt x="467" y="294"/>
                    </a:lnTo>
                    <a:lnTo>
                      <a:pt x="467" y="391"/>
                    </a:lnTo>
                    <a:lnTo>
                      <a:pt x="459" y="487"/>
                    </a:lnTo>
                    <a:lnTo>
                      <a:pt x="451" y="590"/>
                    </a:lnTo>
                    <a:lnTo>
                      <a:pt x="420" y="718"/>
                    </a:lnTo>
                    <a:lnTo>
                      <a:pt x="381" y="805"/>
                    </a:lnTo>
                    <a:lnTo>
                      <a:pt x="311" y="878"/>
                    </a:lnTo>
                    <a:lnTo>
                      <a:pt x="233" y="902"/>
                    </a:lnTo>
                    <a:lnTo>
                      <a:pt x="147" y="878"/>
                    </a:lnTo>
                    <a:lnTo>
                      <a:pt x="93" y="766"/>
                    </a:lnTo>
                    <a:lnTo>
                      <a:pt x="54" y="662"/>
                    </a:lnTo>
                    <a:lnTo>
                      <a:pt x="30" y="542"/>
                    </a:lnTo>
                    <a:lnTo>
                      <a:pt x="0" y="431"/>
                    </a:lnTo>
                    <a:lnTo>
                      <a:pt x="0" y="279"/>
                    </a:lnTo>
                    <a:lnTo>
                      <a:pt x="23" y="175"/>
                    </a:lnTo>
                    <a:lnTo>
                      <a:pt x="54" y="95"/>
                    </a:lnTo>
                    <a:lnTo>
                      <a:pt x="93" y="0"/>
                    </a:lnTo>
                    <a:lnTo>
                      <a:pt x="178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17961" dir="2700000" algn="ctr" rotWithShape="0">
                        <a:srgbClr val="000000">
                          <a:gamma/>
                          <a:shade val="60000"/>
                          <a:invGamma/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42" name="Freeform 113"/>
              <p:cNvSpPr>
                <a:spLocks/>
              </p:cNvSpPr>
              <p:nvPr/>
            </p:nvSpPr>
            <p:spPr bwMode="auto">
              <a:xfrm>
                <a:off x="1038" y="2469"/>
                <a:ext cx="119" cy="345"/>
              </a:xfrm>
              <a:custGeom>
                <a:avLst/>
                <a:gdLst>
                  <a:gd name="T0" fmla="*/ 67 w 359"/>
                  <a:gd name="T1" fmla="*/ 120 h 1037"/>
                  <a:gd name="T2" fmla="*/ 20 w 359"/>
                  <a:gd name="T3" fmla="*/ 51 h 1037"/>
                  <a:gd name="T4" fmla="*/ 35 w 359"/>
                  <a:gd name="T5" fmla="*/ 0 h 1037"/>
                  <a:gd name="T6" fmla="*/ 82 w 359"/>
                  <a:gd name="T7" fmla="*/ 0 h 1037"/>
                  <a:gd name="T8" fmla="*/ 137 w 359"/>
                  <a:gd name="T9" fmla="*/ 56 h 1037"/>
                  <a:gd name="T10" fmla="*/ 207 w 359"/>
                  <a:gd name="T11" fmla="*/ 171 h 1037"/>
                  <a:gd name="T12" fmla="*/ 246 w 359"/>
                  <a:gd name="T13" fmla="*/ 282 h 1037"/>
                  <a:gd name="T14" fmla="*/ 281 w 359"/>
                  <a:gd name="T15" fmla="*/ 388 h 1037"/>
                  <a:gd name="T16" fmla="*/ 293 w 359"/>
                  <a:gd name="T17" fmla="*/ 486 h 1037"/>
                  <a:gd name="T18" fmla="*/ 289 w 359"/>
                  <a:gd name="T19" fmla="*/ 537 h 1037"/>
                  <a:gd name="T20" fmla="*/ 254 w 359"/>
                  <a:gd name="T21" fmla="*/ 600 h 1037"/>
                  <a:gd name="T22" fmla="*/ 195 w 359"/>
                  <a:gd name="T23" fmla="*/ 770 h 1037"/>
                  <a:gd name="T24" fmla="*/ 129 w 359"/>
                  <a:gd name="T25" fmla="*/ 867 h 1037"/>
                  <a:gd name="T26" fmla="*/ 113 w 359"/>
                  <a:gd name="T27" fmla="*/ 910 h 1037"/>
                  <a:gd name="T28" fmla="*/ 176 w 359"/>
                  <a:gd name="T29" fmla="*/ 919 h 1037"/>
                  <a:gd name="T30" fmla="*/ 258 w 359"/>
                  <a:gd name="T31" fmla="*/ 919 h 1037"/>
                  <a:gd name="T32" fmla="*/ 359 w 359"/>
                  <a:gd name="T33" fmla="*/ 957 h 1037"/>
                  <a:gd name="T34" fmla="*/ 351 w 359"/>
                  <a:gd name="T35" fmla="*/ 987 h 1037"/>
                  <a:gd name="T36" fmla="*/ 336 w 359"/>
                  <a:gd name="T37" fmla="*/ 1021 h 1037"/>
                  <a:gd name="T38" fmla="*/ 305 w 359"/>
                  <a:gd name="T39" fmla="*/ 1037 h 1037"/>
                  <a:gd name="T40" fmla="*/ 243 w 359"/>
                  <a:gd name="T41" fmla="*/ 1013 h 1037"/>
                  <a:gd name="T42" fmla="*/ 176 w 359"/>
                  <a:gd name="T43" fmla="*/ 974 h 1037"/>
                  <a:gd name="T44" fmla="*/ 82 w 359"/>
                  <a:gd name="T45" fmla="*/ 970 h 1037"/>
                  <a:gd name="T46" fmla="*/ 24 w 359"/>
                  <a:gd name="T47" fmla="*/ 983 h 1037"/>
                  <a:gd name="T48" fmla="*/ 0 w 359"/>
                  <a:gd name="T49" fmla="*/ 962 h 1037"/>
                  <a:gd name="T50" fmla="*/ 0 w 359"/>
                  <a:gd name="T51" fmla="*/ 931 h 1037"/>
                  <a:gd name="T52" fmla="*/ 32 w 359"/>
                  <a:gd name="T53" fmla="*/ 898 h 1037"/>
                  <a:gd name="T54" fmla="*/ 82 w 359"/>
                  <a:gd name="T55" fmla="*/ 843 h 1037"/>
                  <a:gd name="T56" fmla="*/ 172 w 359"/>
                  <a:gd name="T57" fmla="*/ 702 h 1037"/>
                  <a:gd name="T58" fmla="*/ 211 w 359"/>
                  <a:gd name="T59" fmla="*/ 579 h 1037"/>
                  <a:gd name="T60" fmla="*/ 223 w 359"/>
                  <a:gd name="T61" fmla="*/ 460 h 1037"/>
                  <a:gd name="T62" fmla="*/ 218 w 359"/>
                  <a:gd name="T63" fmla="*/ 396 h 1037"/>
                  <a:gd name="T64" fmla="*/ 188 w 359"/>
                  <a:gd name="T65" fmla="*/ 282 h 1037"/>
                  <a:gd name="T66" fmla="*/ 105 w 359"/>
                  <a:gd name="T67" fmla="*/ 158 h 1037"/>
                  <a:gd name="T68" fmla="*/ 47 w 359"/>
                  <a:gd name="T69" fmla="*/ 94 h 1037"/>
                  <a:gd name="T70" fmla="*/ 67 w 359"/>
                  <a:gd name="T71" fmla="*/ 120 h 10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359" h="1037">
                    <a:moveTo>
                      <a:pt x="67" y="120"/>
                    </a:moveTo>
                    <a:lnTo>
                      <a:pt x="20" y="51"/>
                    </a:lnTo>
                    <a:lnTo>
                      <a:pt x="35" y="0"/>
                    </a:lnTo>
                    <a:lnTo>
                      <a:pt x="82" y="0"/>
                    </a:lnTo>
                    <a:lnTo>
                      <a:pt x="137" y="56"/>
                    </a:lnTo>
                    <a:lnTo>
                      <a:pt x="207" y="171"/>
                    </a:lnTo>
                    <a:lnTo>
                      <a:pt x="246" y="282"/>
                    </a:lnTo>
                    <a:lnTo>
                      <a:pt x="281" y="388"/>
                    </a:lnTo>
                    <a:lnTo>
                      <a:pt x="293" y="486"/>
                    </a:lnTo>
                    <a:lnTo>
                      <a:pt x="289" y="537"/>
                    </a:lnTo>
                    <a:lnTo>
                      <a:pt x="254" y="600"/>
                    </a:lnTo>
                    <a:lnTo>
                      <a:pt x="195" y="770"/>
                    </a:lnTo>
                    <a:lnTo>
                      <a:pt x="129" y="867"/>
                    </a:lnTo>
                    <a:lnTo>
                      <a:pt x="113" y="910"/>
                    </a:lnTo>
                    <a:lnTo>
                      <a:pt x="176" y="919"/>
                    </a:lnTo>
                    <a:lnTo>
                      <a:pt x="258" y="919"/>
                    </a:lnTo>
                    <a:lnTo>
                      <a:pt x="359" y="957"/>
                    </a:lnTo>
                    <a:lnTo>
                      <a:pt x="351" y="987"/>
                    </a:lnTo>
                    <a:lnTo>
                      <a:pt x="336" y="1021"/>
                    </a:lnTo>
                    <a:lnTo>
                      <a:pt x="305" y="1037"/>
                    </a:lnTo>
                    <a:lnTo>
                      <a:pt x="243" y="1013"/>
                    </a:lnTo>
                    <a:lnTo>
                      <a:pt x="176" y="974"/>
                    </a:lnTo>
                    <a:lnTo>
                      <a:pt x="82" y="970"/>
                    </a:lnTo>
                    <a:lnTo>
                      <a:pt x="24" y="983"/>
                    </a:lnTo>
                    <a:lnTo>
                      <a:pt x="0" y="962"/>
                    </a:lnTo>
                    <a:lnTo>
                      <a:pt x="0" y="931"/>
                    </a:lnTo>
                    <a:lnTo>
                      <a:pt x="32" y="898"/>
                    </a:lnTo>
                    <a:lnTo>
                      <a:pt x="82" y="843"/>
                    </a:lnTo>
                    <a:lnTo>
                      <a:pt x="172" y="702"/>
                    </a:lnTo>
                    <a:lnTo>
                      <a:pt x="211" y="579"/>
                    </a:lnTo>
                    <a:lnTo>
                      <a:pt x="223" y="460"/>
                    </a:lnTo>
                    <a:lnTo>
                      <a:pt x="218" y="396"/>
                    </a:lnTo>
                    <a:lnTo>
                      <a:pt x="188" y="282"/>
                    </a:lnTo>
                    <a:lnTo>
                      <a:pt x="105" y="158"/>
                    </a:lnTo>
                    <a:lnTo>
                      <a:pt x="47" y="94"/>
                    </a:lnTo>
                    <a:lnTo>
                      <a:pt x="67" y="12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17961" dir="2700000" algn="ctr" rotWithShape="0">
                        <a:srgbClr val="000000">
                          <a:gamma/>
                          <a:shade val="60000"/>
                          <a:invGamma/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43" name="Freeform 114"/>
              <p:cNvSpPr>
                <a:spLocks/>
              </p:cNvSpPr>
              <p:nvPr/>
            </p:nvSpPr>
            <p:spPr bwMode="auto">
              <a:xfrm>
                <a:off x="880" y="2463"/>
                <a:ext cx="119" cy="369"/>
              </a:xfrm>
              <a:custGeom>
                <a:avLst/>
                <a:gdLst>
                  <a:gd name="T0" fmla="*/ 186 w 359"/>
                  <a:gd name="T1" fmla="*/ 199 h 1106"/>
                  <a:gd name="T2" fmla="*/ 241 w 359"/>
                  <a:gd name="T3" fmla="*/ 87 h 1106"/>
                  <a:gd name="T4" fmla="*/ 293 w 359"/>
                  <a:gd name="T5" fmla="*/ 0 h 1106"/>
                  <a:gd name="T6" fmla="*/ 332 w 359"/>
                  <a:gd name="T7" fmla="*/ 0 h 1106"/>
                  <a:gd name="T8" fmla="*/ 355 w 359"/>
                  <a:gd name="T9" fmla="*/ 36 h 1106"/>
                  <a:gd name="T10" fmla="*/ 359 w 359"/>
                  <a:gd name="T11" fmla="*/ 95 h 1106"/>
                  <a:gd name="T12" fmla="*/ 326 w 359"/>
                  <a:gd name="T13" fmla="*/ 140 h 1106"/>
                  <a:gd name="T14" fmla="*/ 270 w 359"/>
                  <a:gd name="T15" fmla="*/ 194 h 1106"/>
                  <a:gd name="T16" fmla="*/ 225 w 359"/>
                  <a:gd name="T17" fmla="*/ 258 h 1106"/>
                  <a:gd name="T18" fmla="*/ 179 w 359"/>
                  <a:gd name="T19" fmla="*/ 346 h 1106"/>
                  <a:gd name="T20" fmla="*/ 159 w 359"/>
                  <a:gd name="T21" fmla="*/ 406 h 1106"/>
                  <a:gd name="T22" fmla="*/ 141 w 359"/>
                  <a:gd name="T23" fmla="*/ 481 h 1106"/>
                  <a:gd name="T24" fmla="*/ 137 w 359"/>
                  <a:gd name="T25" fmla="*/ 577 h 1106"/>
                  <a:gd name="T26" fmla="*/ 143 w 359"/>
                  <a:gd name="T27" fmla="*/ 665 h 1106"/>
                  <a:gd name="T28" fmla="*/ 166 w 359"/>
                  <a:gd name="T29" fmla="*/ 772 h 1106"/>
                  <a:gd name="T30" fmla="*/ 208 w 359"/>
                  <a:gd name="T31" fmla="*/ 867 h 1106"/>
                  <a:gd name="T32" fmla="*/ 244 w 359"/>
                  <a:gd name="T33" fmla="*/ 923 h 1106"/>
                  <a:gd name="T34" fmla="*/ 267 w 359"/>
                  <a:gd name="T35" fmla="*/ 963 h 1106"/>
                  <a:gd name="T36" fmla="*/ 270 w 359"/>
                  <a:gd name="T37" fmla="*/ 994 h 1106"/>
                  <a:gd name="T38" fmla="*/ 250 w 359"/>
                  <a:gd name="T39" fmla="*/ 1007 h 1106"/>
                  <a:gd name="T40" fmla="*/ 205 w 359"/>
                  <a:gd name="T41" fmla="*/ 1014 h 1106"/>
                  <a:gd name="T42" fmla="*/ 137 w 359"/>
                  <a:gd name="T43" fmla="*/ 1038 h 1106"/>
                  <a:gd name="T44" fmla="*/ 85 w 359"/>
                  <a:gd name="T45" fmla="*/ 1070 h 1106"/>
                  <a:gd name="T46" fmla="*/ 52 w 359"/>
                  <a:gd name="T47" fmla="*/ 1106 h 1106"/>
                  <a:gd name="T48" fmla="*/ 23 w 359"/>
                  <a:gd name="T49" fmla="*/ 1098 h 1106"/>
                  <a:gd name="T50" fmla="*/ 0 w 359"/>
                  <a:gd name="T51" fmla="*/ 1055 h 1106"/>
                  <a:gd name="T52" fmla="*/ 0 w 359"/>
                  <a:gd name="T53" fmla="*/ 1019 h 1106"/>
                  <a:gd name="T54" fmla="*/ 52 w 359"/>
                  <a:gd name="T55" fmla="*/ 986 h 1106"/>
                  <a:gd name="T56" fmla="*/ 141 w 359"/>
                  <a:gd name="T57" fmla="*/ 966 h 1106"/>
                  <a:gd name="T58" fmla="*/ 221 w 359"/>
                  <a:gd name="T59" fmla="*/ 955 h 1106"/>
                  <a:gd name="T60" fmla="*/ 186 w 359"/>
                  <a:gd name="T61" fmla="*/ 911 h 1106"/>
                  <a:gd name="T62" fmla="*/ 163 w 359"/>
                  <a:gd name="T63" fmla="*/ 856 h 1106"/>
                  <a:gd name="T64" fmla="*/ 134 w 359"/>
                  <a:gd name="T65" fmla="*/ 775 h 1106"/>
                  <a:gd name="T66" fmla="*/ 101 w 359"/>
                  <a:gd name="T67" fmla="*/ 693 h 1106"/>
                  <a:gd name="T68" fmla="*/ 92 w 359"/>
                  <a:gd name="T69" fmla="*/ 589 h 1106"/>
                  <a:gd name="T70" fmla="*/ 88 w 359"/>
                  <a:gd name="T71" fmla="*/ 489 h 1106"/>
                  <a:gd name="T72" fmla="*/ 110 w 359"/>
                  <a:gd name="T73" fmla="*/ 393 h 1106"/>
                  <a:gd name="T74" fmla="*/ 153 w 359"/>
                  <a:gd name="T75" fmla="*/ 267 h 1106"/>
                  <a:gd name="T76" fmla="*/ 186 w 359"/>
                  <a:gd name="T77" fmla="*/ 199 h 11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359" h="1106">
                    <a:moveTo>
                      <a:pt x="186" y="199"/>
                    </a:moveTo>
                    <a:lnTo>
                      <a:pt x="241" y="87"/>
                    </a:lnTo>
                    <a:lnTo>
                      <a:pt x="293" y="0"/>
                    </a:lnTo>
                    <a:lnTo>
                      <a:pt x="332" y="0"/>
                    </a:lnTo>
                    <a:lnTo>
                      <a:pt x="355" y="36"/>
                    </a:lnTo>
                    <a:lnTo>
                      <a:pt x="359" y="95"/>
                    </a:lnTo>
                    <a:lnTo>
                      <a:pt x="326" y="140"/>
                    </a:lnTo>
                    <a:lnTo>
                      <a:pt x="270" y="194"/>
                    </a:lnTo>
                    <a:lnTo>
                      <a:pt x="225" y="258"/>
                    </a:lnTo>
                    <a:lnTo>
                      <a:pt x="179" y="346"/>
                    </a:lnTo>
                    <a:lnTo>
                      <a:pt x="159" y="406"/>
                    </a:lnTo>
                    <a:lnTo>
                      <a:pt x="141" y="481"/>
                    </a:lnTo>
                    <a:lnTo>
                      <a:pt x="137" y="577"/>
                    </a:lnTo>
                    <a:lnTo>
                      <a:pt x="143" y="665"/>
                    </a:lnTo>
                    <a:lnTo>
                      <a:pt x="166" y="772"/>
                    </a:lnTo>
                    <a:lnTo>
                      <a:pt x="208" y="867"/>
                    </a:lnTo>
                    <a:lnTo>
                      <a:pt x="244" y="923"/>
                    </a:lnTo>
                    <a:lnTo>
                      <a:pt x="267" y="963"/>
                    </a:lnTo>
                    <a:lnTo>
                      <a:pt x="270" y="994"/>
                    </a:lnTo>
                    <a:lnTo>
                      <a:pt x="250" y="1007"/>
                    </a:lnTo>
                    <a:lnTo>
                      <a:pt x="205" y="1014"/>
                    </a:lnTo>
                    <a:lnTo>
                      <a:pt x="137" y="1038"/>
                    </a:lnTo>
                    <a:lnTo>
                      <a:pt x="85" y="1070"/>
                    </a:lnTo>
                    <a:lnTo>
                      <a:pt x="52" y="1106"/>
                    </a:lnTo>
                    <a:lnTo>
                      <a:pt x="23" y="1098"/>
                    </a:lnTo>
                    <a:lnTo>
                      <a:pt x="0" y="1055"/>
                    </a:lnTo>
                    <a:lnTo>
                      <a:pt x="0" y="1019"/>
                    </a:lnTo>
                    <a:lnTo>
                      <a:pt x="52" y="986"/>
                    </a:lnTo>
                    <a:lnTo>
                      <a:pt x="141" y="966"/>
                    </a:lnTo>
                    <a:lnTo>
                      <a:pt x="221" y="955"/>
                    </a:lnTo>
                    <a:lnTo>
                      <a:pt x="186" y="911"/>
                    </a:lnTo>
                    <a:lnTo>
                      <a:pt x="163" y="856"/>
                    </a:lnTo>
                    <a:lnTo>
                      <a:pt x="134" y="775"/>
                    </a:lnTo>
                    <a:lnTo>
                      <a:pt x="101" y="693"/>
                    </a:lnTo>
                    <a:lnTo>
                      <a:pt x="92" y="589"/>
                    </a:lnTo>
                    <a:lnTo>
                      <a:pt x="88" y="489"/>
                    </a:lnTo>
                    <a:lnTo>
                      <a:pt x="110" y="393"/>
                    </a:lnTo>
                    <a:lnTo>
                      <a:pt x="153" y="267"/>
                    </a:lnTo>
                    <a:lnTo>
                      <a:pt x="186" y="199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17961" dir="2700000" algn="ctr" rotWithShape="0">
                        <a:srgbClr val="000000">
                          <a:gamma/>
                          <a:shade val="60000"/>
                          <a:invGamma/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44" name="Freeform 115"/>
              <p:cNvSpPr>
                <a:spLocks/>
              </p:cNvSpPr>
              <p:nvPr/>
            </p:nvSpPr>
            <p:spPr bwMode="auto">
              <a:xfrm>
                <a:off x="768" y="2217"/>
                <a:ext cx="201" cy="343"/>
              </a:xfrm>
              <a:custGeom>
                <a:avLst/>
                <a:gdLst>
                  <a:gd name="T0" fmla="*/ 436 w 602"/>
                  <a:gd name="T1" fmla="*/ 100 h 1027"/>
                  <a:gd name="T2" fmla="*/ 499 w 602"/>
                  <a:gd name="T3" fmla="*/ 27 h 1027"/>
                  <a:gd name="T4" fmla="*/ 539 w 602"/>
                  <a:gd name="T5" fmla="*/ 0 h 1027"/>
                  <a:gd name="T6" fmla="*/ 570 w 602"/>
                  <a:gd name="T7" fmla="*/ 5 h 1027"/>
                  <a:gd name="T8" fmla="*/ 602 w 602"/>
                  <a:gd name="T9" fmla="*/ 27 h 1027"/>
                  <a:gd name="T10" fmla="*/ 602 w 602"/>
                  <a:gd name="T11" fmla="*/ 72 h 1027"/>
                  <a:gd name="T12" fmla="*/ 594 w 602"/>
                  <a:gd name="T13" fmla="*/ 136 h 1027"/>
                  <a:gd name="T14" fmla="*/ 570 w 602"/>
                  <a:gd name="T15" fmla="*/ 182 h 1027"/>
                  <a:gd name="T16" fmla="*/ 542 w 602"/>
                  <a:gd name="T17" fmla="*/ 200 h 1027"/>
                  <a:gd name="T18" fmla="*/ 483 w 602"/>
                  <a:gd name="T19" fmla="*/ 228 h 1027"/>
                  <a:gd name="T20" fmla="*/ 408 w 602"/>
                  <a:gd name="T21" fmla="*/ 292 h 1027"/>
                  <a:gd name="T22" fmla="*/ 330 w 602"/>
                  <a:gd name="T23" fmla="*/ 393 h 1027"/>
                  <a:gd name="T24" fmla="*/ 299 w 602"/>
                  <a:gd name="T25" fmla="*/ 474 h 1027"/>
                  <a:gd name="T26" fmla="*/ 255 w 602"/>
                  <a:gd name="T27" fmla="*/ 571 h 1027"/>
                  <a:gd name="T28" fmla="*/ 232 w 602"/>
                  <a:gd name="T29" fmla="*/ 643 h 1027"/>
                  <a:gd name="T30" fmla="*/ 201 w 602"/>
                  <a:gd name="T31" fmla="*/ 735 h 1027"/>
                  <a:gd name="T32" fmla="*/ 188 w 602"/>
                  <a:gd name="T33" fmla="*/ 803 h 1027"/>
                  <a:gd name="T34" fmla="*/ 201 w 602"/>
                  <a:gd name="T35" fmla="*/ 871 h 1027"/>
                  <a:gd name="T36" fmla="*/ 227 w 602"/>
                  <a:gd name="T37" fmla="*/ 926 h 1027"/>
                  <a:gd name="T38" fmla="*/ 239 w 602"/>
                  <a:gd name="T39" fmla="*/ 944 h 1027"/>
                  <a:gd name="T40" fmla="*/ 232 w 602"/>
                  <a:gd name="T41" fmla="*/ 963 h 1027"/>
                  <a:gd name="T42" fmla="*/ 219 w 602"/>
                  <a:gd name="T43" fmla="*/ 968 h 1027"/>
                  <a:gd name="T44" fmla="*/ 173 w 602"/>
                  <a:gd name="T45" fmla="*/ 876 h 1027"/>
                  <a:gd name="T46" fmla="*/ 161 w 602"/>
                  <a:gd name="T47" fmla="*/ 885 h 1027"/>
                  <a:gd name="T48" fmla="*/ 173 w 602"/>
                  <a:gd name="T49" fmla="*/ 999 h 1027"/>
                  <a:gd name="T50" fmla="*/ 156 w 602"/>
                  <a:gd name="T51" fmla="*/ 1008 h 1027"/>
                  <a:gd name="T52" fmla="*/ 145 w 602"/>
                  <a:gd name="T53" fmla="*/ 994 h 1027"/>
                  <a:gd name="T54" fmla="*/ 138 w 602"/>
                  <a:gd name="T55" fmla="*/ 885 h 1027"/>
                  <a:gd name="T56" fmla="*/ 121 w 602"/>
                  <a:gd name="T57" fmla="*/ 885 h 1027"/>
                  <a:gd name="T58" fmla="*/ 121 w 602"/>
                  <a:gd name="T59" fmla="*/ 994 h 1027"/>
                  <a:gd name="T60" fmla="*/ 110 w 602"/>
                  <a:gd name="T61" fmla="*/ 1027 h 1027"/>
                  <a:gd name="T62" fmla="*/ 90 w 602"/>
                  <a:gd name="T63" fmla="*/ 1008 h 1027"/>
                  <a:gd name="T64" fmla="*/ 106 w 602"/>
                  <a:gd name="T65" fmla="*/ 840 h 1027"/>
                  <a:gd name="T66" fmla="*/ 98 w 602"/>
                  <a:gd name="T67" fmla="*/ 826 h 1027"/>
                  <a:gd name="T68" fmla="*/ 55 w 602"/>
                  <a:gd name="T69" fmla="*/ 835 h 1027"/>
                  <a:gd name="T70" fmla="*/ 7 w 602"/>
                  <a:gd name="T71" fmla="*/ 826 h 1027"/>
                  <a:gd name="T72" fmla="*/ 0 w 602"/>
                  <a:gd name="T73" fmla="*/ 799 h 1027"/>
                  <a:gd name="T74" fmla="*/ 35 w 602"/>
                  <a:gd name="T75" fmla="*/ 803 h 1027"/>
                  <a:gd name="T76" fmla="*/ 82 w 602"/>
                  <a:gd name="T77" fmla="*/ 799 h 1027"/>
                  <a:gd name="T78" fmla="*/ 130 w 602"/>
                  <a:gd name="T79" fmla="*/ 762 h 1027"/>
                  <a:gd name="T80" fmla="*/ 201 w 602"/>
                  <a:gd name="T81" fmla="*/ 597 h 1027"/>
                  <a:gd name="T82" fmla="*/ 244 w 602"/>
                  <a:gd name="T83" fmla="*/ 465 h 1027"/>
                  <a:gd name="T84" fmla="*/ 282 w 602"/>
                  <a:gd name="T85" fmla="*/ 369 h 1027"/>
                  <a:gd name="T86" fmla="*/ 330 w 602"/>
                  <a:gd name="T87" fmla="*/ 283 h 1027"/>
                  <a:gd name="T88" fmla="*/ 381 w 602"/>
                  <a:gd name="T89" fmla="*/ 191 h 1027"/>
                  <a:gd name="T90" fmla="*/ 413 w 602"/>
                  <a:gd name="T91" fmla="*/ 132 h 1027"/>
                  <a:gd name="T92" fmla="*/ 436 w 602"/>
                  <a:gd name="T93" fmla="*/ 100 h 10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602" h="1027">
                    <a:moveTo>
                      <a:pt x="436" y="100"/>
                    </a:moveTo>
                    <a:lnTo>
                      <a:pt x="499" y="27"/>
                    </a:lnTo>
                    <a:lnTo>
                      <a:pt x="539" y="0"/>
                    </a:lnTo>
                    <a:lnTo>
                      <a:pt x="570" y="5"/>
                    </a:lnTo>
                    <a:lnTo>
                      <a:pt x="602" y="27"/>
                    </a:lnTo>
                    <a:lnTo>
                      <a:pt x="602" y="72"/>
                    </a:lnTo>
                    <a:lnTo>
                      <a:pt x="594" y="136"/>
                    </a:lnTo>
                    <a:lnTo>
                      <a:pt x="570" y="182"/>
                    </a:lnTo>
                    <a:lnTo>
                      <a:pt x="542" y="200"/>
                    </a:lnTo>
                    <a:lnTo>
                      <a:pt x="483" y="228"/>
                    </a:lnTo>
                    <a:lnTo>
                      <a:pt x="408" y="292"/>
                    </a:lnTo>
                    <a:lnTo>
                      <a:pt x="330" y="393"/>
                    </a:lnTo>
                    <a:lnTo>
                      <a:pt x="299" y="474"/>
                    </a:lnTo>
                    <a:lnTo>
                      <a:pt x="255" y="571"/>
                    </a:lnTo>
                    <a:lnTo>
                      <a:pt x="232" y="643"/>
                    </a:lnTo>
                    <a:lnTo>
                      <a:pt x="201" y="735"/>
                    </a:lnTo>
                    <a:lnTo>
                      <a:pt x="188" y="803"/>
                    </a:lnTo>
                    <a:lnTo>
                      <a:pt x="201" y="871"/>
                    </a:lnTo>
                    <a:lnTo>
                      <a:pt x="227" y="926"/>
                    </a:lnTo>
                    <a:lnTo>
                      <a:pt x="239" y="944"/>
                    </a:lnTo>
                    <a:lnTo>
                      <a:pt x="232" y="963"/>
                    </a:lnTo>
                    <a:lnTo>
                      <a:pt x="219" y="968"/>
                    </a:lnTo>
                    <a:lnTo>
                      <a:pt x="173" y="876"/>
                    </a:lnTo>
                    <a:lnTo>
                      <a:pt x="161" y="885"/>
                    </a:lnTo>
                    <a:lnTo>
                      <a:pt x="173" y="999"/>
                    </a:lnTo>
                    <a:lnTo>
                      <a:pt x="156" y="1008"/>
                    </a:lnTo>
                    <a:lnTo>
                      <a:pt x="145" y="994"/>
                    </a:lnTo>
                    <a:lnTo>
                      <a:pt x="138" y="885"/>
                    </a:lnTo>
                    <a:lnTo>
                      <a:pt x="121" y="885"/>
                    </a:lnTo>
                    <a:lnTo>
                      <a:pt x="121" y="994"/>
                    </a:lnTo>
                    <a:lnTo>
                      <a:pt x="110" y="1027"/>
                    </a:lnTo>
                    <a:lnTo>
                      <a:pt x="90" y="1008"/>
                    </a:lnTo>
                    <a:lnTo>
                      <a:pt x="106" y="840"/>
                    </a:lnTo>
                    <a:lnTo>
                      <a:pt x="98" y="826"/>
                    </a:lnTo>
                    <a:lnTo>
                      <a:pt x="55" y="835"/>
                    </a:lnTo>
                    <a:lnTo>
                      <a:pt x="7" y="826"/>
                    </a:lnTo>
                    <a:lnTo>
                      <a:pt x="0" y="799"/>
                    </a:lnTo>
                    <a:lnTo>
                      <a:pt x="35" y="803"/>
                    </a:lnTo>
                    <a:lnTo>
                      <a:pt x="82" y="799"/>
                    </a:lnTo>
                    <a:lnTo>
                      <a:pt x="130" y="762"/>
                    </a:lnTo>
                    <a:lnTo>
                      <a:pt x="201" y="597"/>
                    </a:lnTo>
                    <a:lnTo>
                      <a:pt x="244" y="465"/>
                    </a:lnTo>
                    <a:lnTo>
                      <a:pt x="282" y="369"/>
                    </a:lnTo>
                    <a:lnTo>
                      <a:pt x="330" y="283"/>
                    </a:lnTo>
                    <a:lnTo>
                      <a:pt x="381" y="191"/>
                    </a:lnTo>
                    <a:lnTo>
                      <a:pt x="413" y="132"/>
                    </a:lnTo>
                    <a:lnTo>
                      <a:pt x="436" y="10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17961" dir="2700000" algn="ctr" rotWithShape="0">
                        <a:srgbClr val="000000">
                          <a:gamma/>
                          <a:shade val="60000"/>
                          <a:invGamma/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45" name="Freeform 116"/>
              <p:cNvSpPr>
                <a:spLocks/>
              </p:cNvSpPr>
              <p:nvPr/>
            </p:nvSpPr>
            <p:spPr bwMode="auto">
              <a:xfrm flipH="1">
                <a:off x="1056" y="2208"/>
                <a:ext cx="201" cy="342"/>
              </a:xfrm>
              <a:custGeom>
                <a:avLst/>
                <a:gdLst>
                  <a:gd name="T0" fmla="*/ 436 w 602"/>
                  <a:gd name="T1" fmla="*/ 100 h 1027"/>
                  <a:gd name="T2" fmla="*/ 499 w 602"/>
                  <a:gd name="T3" fmla="*/ 27 h 1027"/>
                  <a:gd name="T4" fmla="*/ 539 w 602"/>
                  <a:gd name="T5" fmla="*/ 0 h 1027"/>
                  <a:gd name="T6" fmla="*/ 570 w 602"/>
                  <a:gd name="T7" fmla="*/ 5 h 1027"/>
                  <a:gd name="T8" fmla="*/ 602 w 602"/>
                  <a:gd name="T9" fmla="*/ 27 h 1027"/>
                  <a:gd name="T10" fmla="*/ 602 w 602"/>
                  <a:gd name="T11" fmla="*/ 72 h 1027"/>
                  <a:gd name="T12" fmla="*/ 594 w 602"/>
                  <a:gd name="T13" fmla="*/ 136 h 1027"/>
                  <a:gd name="T14" fmla="*/ 570 w 602"/>
                  <a:gd name="T15" fmla="*/ 182 h 1027"/>
                  <a:gd name="T16" fmla="*/ 542 w 602"/>
                  <a:gd name="T17" fmla="*/ 200 h 1027"/>
                  <a:gd name="T18" fmla="*/ 483 w 602"/>
                  <a:gd name="T19" fmla="*/ 228 h 1027"/>
                  <a:gd name="T20" fmla="*/ 408 w 602"/>
                  <a:gd name="T21" fmla="*/ 292 h 1027"/>
                  <a:gd name="T22" fmla="*/ 330 w 602"/>
                  <a:gd name="T23" fmla="*/ 393 h 1027"/>
                  <a:gd name="T24" fmla="*/ 299 w 602"/>
                  <a:gd name="T25" fmla="*/ 474 h 1027"/>
                  <a:gd name="T26" fmla="*/ 255 w 602"/>
                  <a:gd name="T27" fmla="*/ 571 h 1027"/>
                  <a:gd name="T28" fmla="*/ 232 w 602"/>
                  <a:gd name="T29" fmla="*/ 643 h 1027"/>
                  <a:gd name="T30" fmla="*/ 201 w 602"/>
                  <a:gd name="T31" fmla="*/ 735 h 1027"/>
                  <a:gd name="T32" fmla="*/ 188 w 602"/>
                  <a:gd name="T33" fmla="*/ 803 h 1027"/>
                  <a:gd name="T34" fmla="*/ 201 w 602"/>
                  <a:gd name="T35" fmla="*/ 871 h 1027"/>
                  <a:gd name="T36" fmla="*/ 227 w 602"/>
                  <a:gd name="T37" fmla="*/ 926 h 1027"/>
                  <a:gd name="T38" fmla="*/ 239 w 602"/>
                  <a:gd name="T39" fmla="*/ 944 h 1027"/>
                  <a:gd name="T40" fmla="*/ 232 w 602"/>
                  <a:gd name="T41" fmla="*/ 963 h 1027"/>
                  <a:gd name="T42" fmla="*/ 219 w 602"/>
                  <a:gd name="T43" fmla="*/ 968 h 1027"/>
                  <a:gd name="T44" fmla="*/ 173 w 602"/>
                  <a:gd name="T45" fmla="*/ 876 h 1027"/>
                  <a:gd name="T46" fmla="*/ 161 w 602"/>
                  <a:gd name="T47" fmla="*/ 885 h 1027"/>
                  <a:gd name="T48" fmla="*/ 173 w 602"/>
                  <a:gd name="T49" fmla="*/ 999 h 1027"/>
                  <a:gd name="T50" fmla="*/ 156 w 602"/>
                  <a:gd name="T51" fmla="*/ 1008 h 1027"/>
                  <a:gd name="T52" fmla="*/ 145 w 602"/>
                  <a:gd name="T53" fmla="*/ 994 h 1027"/>
                  <a:gd name="T54" fmla="*/ 138 w 602"/>
                  <a:gd name="T55" fmla="*/ 885 h 1027"/>
                  <a:gd name="T56" fmla="*/ 121 w 602"/>
                  <a:gd name="T57" fmla="*/ 885 h 1027"/>
                  <a:gd name="T58" fmla="*/ 121 w 602"/>
                  <a:gd name="T59" fmla="*/ 994 h 1027"/>
                  <a:gd name="T60" fmla="*/ 110 w 602"/>
                  <a:gd name="T61" fmla="*/ 1027 h 1027"/>
                  <a:gd name="T62" fmla="*/ 90 w 602"/>
                  <a:gd name="T63" fmla="*/ 1008 h 1027"/>
                  <a:gd name="T64" fmla="*/ 106 w 602"/>
                  <a:gd name="T65" fmla="*/ 840 h 1027"/>
                  <a:gd name="T66" fmla="*/ 98 w 602"/>
                  <a:gd name="T67" fmla="*/ 826 h 1027"/>
                  <a:gd name="T68" fmla="*/ 55 w 602"/>
                  <a:gd name="T69" fmla="*/ 835 h 1027"/>
                  <a:gd name="T70" fmla="*/ 7 w 602"/>
                  <a:gd name="T71" fmla="*/ 826 h 1027"/>
                  <a:gd name="T72" fmla="*/ 0 w 602"/>
                  <a:gd name="T73" fmla="*/ 799 h 1027"/>
                  <a:gd name="T74" fmla="*/ 35 w 602"/>
                  <a:gd name="T75" fmla="*/ 803 h 1027"/>
                  <a:gd name="T76" fmla="*/ 82 w 602"/>
                  <a:gd name="T77" fmla="*/ 799 h 1027"/>
                  <a:gd name="T78" fmla="*/ 130 w 602"/>
                  <a:gd name="T79" fmla="*/ 762 h 1027"/>
                  <a:gd name="T80" fmla="*/ 201 w 602"/>
                  <a:gd name="T81" fmla="*/ 597 h 1027"/>
                  <a:gd name="T82" fmla="*/ 244 w 602"/>
                  <a:gd name="T83" fmla="*/ 465 h 1027"/>
                  <a:gd name="T84" fmla="*/ 282 w 602"/>
                  <a:gd name="T85" fmla="*/ 369 h 1027"/>
                  <a:gd name="T86" fmla="*/ 330 w 602"/>
                  <a:gd name="T87" fmla="*/ 283 h 1027"/>
                  <a:gd name="T88" fmla="*/ 381 w 602"/>
                  <a:gd name="T89" fmla="*/ 191 h 1027"/>
                  <a:gd name="T90" fmla="*/ 413 w 602"/>
                  <a:gd name="T91" fmla="*/ 132 h 1027"/>
                  <a:gd name="T92" fmla="*/ 436 w 602"/>
                  <a:gd name="T93" fmla="*/ 100 h 10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602" h="1027">
                    <a:moveTo>
                      <a:pt x="436" y="100"/>
                    </a:moveTo>
                    <a:lnTo>
                      <a:pt x="499" y="27"/>
                    </a:lnTo>
                    <a:lnTo>
                      <a:pt x="539" y="0"/>
                    </a:lnTo>
                    <a:lnTo>
                      <a:pt x="570" y="5"/>
                    </a:lnTo>
                    <a:lnTo>
                      <a:pt x="602" y="27"/>
                    </a:lnTo>
                    <a:lnTo>
                      <a:pt x="602" y="72"/>
                    </a:lnTo>
                    <a:lnTo>
                      <a:pt x="594" y="136"/>
                    </a:lnTo>
                    <a:lnTo>
                      <a:pt x="570" y="182"/>
                    </a:lnTo>
                    <a:lnTo>
                      <a:pt x="542" y="200"/>
                    </a:lnTo>
                    <a:lnTo>
                      <a:pt x="483" y="228"/>
                    </a:lnTo>
                    <a:lnTo>
                      <a:pt x="408" y="292"/>
                    </a:lnTo>
                    <a:lnTo>
                      <a:pt x="330" y="393"/>
                    </a:lnTo>
                    <a:lnTo>
                      <a:pt x="299" y="474"/>
                    </a:lnTo>
                    <a:lnTo>
                      <a:pt x="255" y="571"/>
                    </a:lnTo>
                    <a:lnTo>
                      <a:pt x="232" y="643"/>
                    </a:lnTo>
                    <a:lnTo>
                      <a:pt x="201" y="735"/>
                    </a:lnTo>
                    <a:lnTo>
                      <a:pt x="188" y="803"/>
                    </a:lnTo>
                    <a:lnTo>
                      <a:pt x="201" y="871"/>
                    </a:lnTo>
                    <a:lnTo>
                      <a:pt x="227" y="926"/>
                    </a:lnTo>
                    <a:lnTo>
                      <a:pt x="239" y="944"/>
                    </a:lnTo>
                    <a:lnTo>
                      <a:pt x="232" y="963"/>
                    </a:lnTo>
                    <a:lnTo>
                      <a:pt x="219" y="968"/>
                    </a:lnTo>
                    <a:lnTo>
                      <a:pt x="173" y="876"/>
                    </a:lnTo>
                    <a:lnTo>
                      <a:pt x="161" y="885"/>
                    </a:lnTo>
                    <a:lnTo>
                      <a:pt x="173" y="999"/>
                    </a:lnTo>
                    <a:lnTo>
                      <a:pt x="156" y="1008"/>
                    </a:lnTo>
                    <a:lnTo>
                      <a:pt x="145" y="994"/>
                    </a:lnTo>
                    <a:lnTo>
                      <a:pt x="138" y="885"/>
                    </a:lnTo>
                    <a:lnTo>
                      <a:pt x="121" y="885"/>
                    </a:lnTo>
                    <a:lnTo>
                      <a:pt x="121" y="994"/>
                    </a:lnTo>
                    <a:lnTo>
                      <a:pt x="110" y="1027"/>
                    </a:lnTo>
                    <a:lnTo>
                      <a:pt x="90" y="1008"/>
                    </a:lnTo>
                    <a:lnTo>
                      <a:pt x="106" y="840"/>
                    </a:lnTo>
                    <a:lnTo>
                      <a:pt x="98" y="826"/>
                    </a:lnTo>
                    <a:lnTo>
                      <a:pt x="55" y="835"/>
                    </a:lnTo>
                    <a:lnTo>
                      <a:pt x="7" y="826"/>
                    </a:lnTo>
                    <a:lnTo>
                      <a:pt x="0" y="799"/>
                    </a:lnTo>
                    <a:lnTo>
                      <a:pt x="35" y="803"/>
                    </a:lnTo>
                    <a:lnTo>
                      <a:pt x="82" y="799"/>
                    </a:lnTo>
                    <a:lnTo>
                      <a:pt x="130" y="762"/>
                    </a:lnTo>
                    <a:lnTo>
                      <a:pt x="201" y="597"/>
                    </a:lnTo>
                    <a:lnTo>
                      <a:pt x="244" y="465"/>
                    </a:lnTo>
                    <a:lnTo>
                      <a:pt x="282" y="369"/>
                    </a:lnTo>
                    <a:lnTo>
                      <a:pt x="330" y="283"/>
                    </a:lnTo>
                    <a:lnTo>
                      <a:pt x="381" y="191"/>
                    </a:lnTo>
                    <a:lnTo>
                      <a:pt x="413" y="132"/>
                    </a:lnTo>
                    <a:lnTo>
                      <a:pt x="436" y="10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17961" dir="2700000" algn="ctr" rotWithShape="0">
                        <a:srgbClr val="000000">
                          <a:gamma/>
                          <a:shade val="60000"/>
                          <a:invGamma/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  <a:ea typeface="+mn-ea"/>
                  <a:cs typeface="+mn-cs"/>
                </a:endParaRPr>
              </a:p>
            </p:txBody>
          </p:sp>
        </p:grpSp>
      </p:grpSp>
      <p:sp>
        <p:nvSpPr>
          <p:cNvPr id="251" name="Per 250"/>
          <p:cNvSpPr/>
          <p:nvPr/>
        </p:nvSpPr>
        <p:spPr>
          <a:xfrm>
            <a:off x="3495795" y="2563714"/>
            <a:ext cx="284116" cy="576064"/>
          </a:xfrm>
          <a:prstGeom prst="mathMultiply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52" name="Uguale 251"/>
          <p:cNvSpPr/>
          <p:nvPr/>
        </p:nvSpPr>
        <p:spPr>
          <a:xfrm>
            <a:off x="2535036" y="2635722"/>
            <a:ext cx="236763" cy="432048"/>
          </a:xfrm>
          <a:prstGeom prst="mathEqual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53" name="Freccia giù 252"/>
          <p:cNvSpPr/>
          <p:nvPr/>
        </p:nvSpPr>
        <p:spPr>
          <a:xfrm>
            <a:off x="2843808" y="3789040"/>
            <a:ext cx="576064" cy="720080"/>
          </a:xfrm>
          <a:prstGeom prst="downArrow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54" name="Arrotonda angolo diagonale rettangolo 253"/>
          <p:cNvSpPr/>
          <p:nvPr/>
        </p:nvSpPr>
        <p:spPr>
          <a:xfrm>
            <a:off x="1835150" y="4652963"/>
            <a:ext cx="1512888" cy="576262"/>
          </a:xfrm>
          <a:prstGeom prst="round2Diag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 err="1">
                <a:solidFill>
                  <a:schemeClr val="tx1">
                    <a:lumMod val="50000"/>
                    <a:lumOff val="50000"/>
                  </a:schemeClr>
                </a:solidFill>
              </a:rPr>
              <a:t>Personalità</a:t>
            </a:r>
            <a:endParaRPr lang="en-US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255" name="Arrotonda angolo diagonale rettangolo 254"/>
          <p:cNvSpPr/>
          <p:nvPr/>
        </p:nvSpPr>
        <p:spPr>
          <a:xfrm>
            <a:off x="179388" y="4652963"/>
            <a:ext cx="1512887" cy="576262"/>
          </a:xfrm>
          <a:prstGeom prst="round2Diag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 err="1">
                <a:solidFill>
                  <a:schemeClr val="tx1">
                    <a:lumMod val="50000"/>
                    <a:lumOff val="50000"/>
                  </a:schemeClr>
                </a:solidFill>
              </a:rPr>
              <a:t>Valori</a:t>
            </a:r>
            <a:endParaRPr lang="en-US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256" name="Arrotonda angolo diagonale rettangolo 255"/>
          <p:cNvSpPr/>
          <p:nvPr/>
        </p:nvSpPr>
        <p:spPr>
          <a:xfrm>
            <a:off x="3491880" y="4653136"/>
            <a:ext cx="1512168" cy="576064"/>
          </a:xfrm>
          <a:prstGeom prst="round2Diag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 err="1">
                <a:solidFill>
                  <a:srgbClr val="800000"/>
                </a:solidFill>
              </a:rPr>
              <a:t>Competenze</a:t>
            </a:r>
            <a:endParaRPr lang="en-US" b="1" dirty="0">
              <a:solidFill>
                <a:srgbClr val="800000"/>
              </a:solidFill>
            </a:endParaRPr>
          </a:p>
        </p:txBody>
      </p:sp>
      <p:sp>
        <p:nvSpPr>
          <p:cNvPr id="257" name="Arrotonda angolo diagonale rettangolo 256"/>
          <p:cNvSpPr/>
          <p:nvPr/>
        </p:nvSpPr>
        <p:spPr>
          <a:xfrm>
            <a:off x="5148064" y="4653136"/>
            <a:ext cx="1512168" cy="576064"/>
          </a:xfrm>
          <a:prstGeom prst="round2Diag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 err="1">
                <a:solidFill>
                  <a:srgbClr val="800000"/>
                </a:solidFill>
              </a:rPr>
              <a:t>Motivazione</a:t>
            </a:r>
            <a:endParaRPr lang="en-US" b="1" dirty="0">
              <a:solidFill>
                <a:srgbClr val="800000"/>
              </a:solidFill>
            </a:endParaRPr>
          </a:p>
        </p:txBody>
      </p:sp>
      <p:sp>
        <p:nvSpPr>
          <p:cNvPr id="258" name="Parentesi quadra aperta 257"/>
          <p:cNvSpPr/>
          <p:nvPr/>
        </p:nvSpPr>
        <p:spPr>
          <a:xfrm>
            <a:off x="107950" y="4292600"/>
            <a:ext cx="360363" cy="1368425"/>
          </a:xfrm>
          <a:prstGeom prst="leftBracket">
            <a:avLst/>
          </a:prstGeom>
          <a:ln w="57150" cmpd="sng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59" name="Parentesi quadra aperta 258"/>
          <p:cNvSpPr/>
          <p:nvPr/>
        </p:nvSpPr>
        <p:spPr>
          <a:xfrm rot="10800000">
            <a:off x="6732588" y="4292600"/>
            <a:ext cx="360362" cy="1368425"/>
          </a:xfrm>
          <a:prstGeom prst="leftBracket">
            <a:avLst/>
          </a:prstGeom>
          <a:ln w="57150" cmpd="sng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60" name="Arrotonda angolo diagonale rettangolo 259"/>
          <p:cNvSpPr/>
          <p:nvPr/>
        </p:nvSpPr>
        <p:spPr>
          <a:xfrm>
            <a:off x="3860304" y="5301208"/>
            <a:ext cx="1143744" cy="432048"/>
          </a:xfrm>
          <a:prstGeom prst="round2Diag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00" b="1" dirty="0" err="1">
                <a:solidFill>
                  <a:srgbClr val="800000"/>
                </a:solidFill>
              </a:rPr>
              <a:t>Conoscenze</a:t>
            </a:r>
            <a:endParaRPr lang="en-US" sz="1200" b="1" dirty="0">
              <a:solidFill>
                <a:srgbClr val="800000"/>
              </a:solidFill>
            </a:endParaRPr>
          </a:p>
        </p:txBody>
      </p:sp>
      <p:sp>
        <p:nvSpPr>
          <p:cNvPr id="261" name="Arrotonda angolo diagonale rettangolo 260"/>
          <p:cNvSpPr/>
          <p:nvPr/>
        </p:nvSpPr>
        <p:spPr>
          <a:xfrm>
            <a:off x="3851920" y="5805264"/>
            <a:ext cx="1143744" cy="432048"/>
          </a:xfrm>
          <a:prstGeom prst="round2Diag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00" b="1" dirty="0" err="1">
                <a:solidFill>
                  <a:srgbClr val="800000"/>
                </a:solidFill>
              </a:rPr>
              <a:t>Capacità</a:t>
            </a:r>
            <a:endParaRPr lang="en-US" sz="1200" b="1" dirty="0">
              <a:solidFill>
                <a:srgbClr val="800000"/>
              </a:solidFill>
            </a:endParaRPr>
          </a:p>
        </p:txBody>
      </p:sp>
      <p:sp>
        <p:nvSpPr>
          <p:cNvPr id="262" name="Arrotonda angolo diagonale rettangolo 261"/>
          <p:cNvSpPr/>
          <p:nvPr/>
        </p:nvSpPr>
        <p:spPr>
          <a:xfrm>
            <a:off x="3851920" y="6309320"/>
            <a:ext cx="1143744" cy="432048"/>
          </a:xfrm>
          <a:prstGeom prst="round2Diag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00" b="1" dirty="0" err="1">
                <a:solidFill>
                  <a:srgbClr val="800000"/>
                </a:solidFill>
              </a:rPr>
              <a:t>Esperienze</a:t>
            </a:r>
            <a:endParaRPr lang="en-US" sz="1200" b="1" dirty="0">
              <a:solidFill>
                <a:srgbClr val="800000"/>
              </a:solidFill>
            </a:endParaRPr>
          </a:p>
        </p:txBody>
      </p:sp>
      <p:cxnSp>
        <p:nvCxnSpPr>
          <p:cNvPr id="263" name="Connettore 1 262"/>
          <p:cNvCxnSpPr/>
          <p:nvPr/>
        </p:nvCxnSpPr>
        <p:spPr>
          <a:xfrm>
            <a:off x="3635375" y="5229225"/>
            <a:ext cx="0" cy="1368425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64" name="Connettore 1 263"/>
          <p:cNvCxnSpPr/>
          <p:nvPr/>
        </p:nvCxnSpPr>
        <p:spPr>
          <a:xfrm flipH="1">
            <a:off x="3635375" y="5516563"/>
            <a:ext cx="215900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65" name="Connettore 1 264"/>
          <p:cNvCxnSpPr/>
          <p:nvPr/>
        </p:nvCxnSpPr>
        <p:spPr>
          <a:xfrm flipH="1">
            <a:off x="3635375" y="6021388"/>
            <a:ext cx="215900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66" name="Connettore 1 265"/>
          <p:cNvCxnSpPr/>
          <p:nvPr/>
        </p:nvCxnSpPr>
        <p:spPr>
          <a:xfrm flipH="1">
            <a:off x="3635375" y="6597650"/>
            <a:ext cx="215900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67" name="Arrotonda angolo diagonale rettangolo 266"/>
          <p:cNvSpPr/>
          <p:nvPr/>
        </p:nvSpPr>
        <p:spPr>
          <a:xfrm>
            <a:off x="5444480" y="5301208"/>
            <a:ext cx="1143744" cy="432048"/>
          </a:xfrm>
          <a:prstGeom prst="round2Diag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00" b="1" dirty="0" err="1">
                <a:solidFill>
                  <a:srgbClr val="800000"/>
                </a:solidFill>
              </a:rPr>
              <a:t>Intrinseca</a:t>
            </a:r>
            <a:endParaRPr lang="en-US" sz="1200" b="1" dirty="0">
              <a:solidFill>
                <a:srgbClr val="800000"/>
              </a:solidFill>
            </a:endParaRPr>
          </a:p>
        </p:txBody>
      </p:sp>
      <p:sp>
        <p:nvSpPr>
          <p:cNvPr id="268" name="Arrotonda angolo diagonale rettangolo 267"/>
          <p:cNvSpPr/>
          <p:nvPr/>
        </p:nvSpPr>
        <p:spPr>
          <a:xfrm>
            <a:off x="5436096" y="5805264"/>
            <a:ext cx="1143744" cy="432048"/>
          </a:xfrm>
          <a:prstGeom prst="round2Diag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00" b="1" dirty="0" err="1">
                <a:solidFill>
                  <a:srgbClr val="800000"/>
                </a:solidFill>
              </a:rPr>
              <a:t>Estrinseca</a:t>
            </a:r>
            <a:endParaRPr lang="en-US" sz="1200" b="1" dirty="0">
              <a:solidFill>
                <a:srgbClr val="800000"/>
              </a:solidFill>
            </a:endParaRPr>
          </a:p>
        </p:txBody>
      </p:sp>
      <p:cxnSp>
        <p:nvCxnSpPr>
          <p:cNvPr id="269" name="Connettore 1 268"/>
          <p:cNvCxnSpPr/>
          <p:nvPr/>
        </p:nvCxnSpPr>
        <p:spPr>
          <a:xfrm>
            <a:off x="5219700" y="5229225"/>
            <a:ext cx="0" cy="792163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70" name="Connettore 1 269"/>
          <p:cNvCxnSpPr/>
          <p:nvPr/>
        </p:nvCxnSpPr>
        <p:spPr>
          <a:xfrm flipH="1">
            <a:off x="5219700" y="5516563"/>
            <a:ext cx="215900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71" name="Connettore 1 270"/>
          <p:cNvCxnSpPr/>
          <p:nvPr/>
        </p:nvCxnSpPr>
        <p:spPr>
          <a:xfrm flipH="1">
            <a:off x="5219700" y="6021388"/>
            <a:ext cx="215900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543663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2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2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2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2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611188" y="3789363"/>
            <a:ext cx="8153400" cy="1143000"/>
          </a:xfrm>
        </p:spPr>
        <p:txBody>
          <a:bodyPr/>
          <a:lstStyle/>
          <a:p>
            <a:pPr eaLnBrk="1" hangingPunct="1">
              <a:lnSpc>
                <a:spcPct val="110000"/>
              </a:lnSpc>
            </a:pPr>
            <a:r>
              <a:rPr lang="it-IT" sz="4000" dirty="0"/>
              <a:t>Breve introduzione al problema della organizzazione aziendale </a:t>
            </a:r>
            <a:br>
              <a:rPr lang="it-IT" sz="4000" dirty="0"/>
            </a:br>
            <a:endParaRPr lang="it-IT" sz="4000" dirty="0"/>
          </a:p>
        </p:txBody>
      </p:sp>
      <p:sp>
        <p:nvSpPr>
          <p:cNvPr id="177155" name="Text Box 3"/>
          <p:cNvSpPr txBox="1">
            <a:spLocks noChangeArrowheads="1"/>
          </p:cNvSpPr>
          <p:nvPr/>
        </p:nvSpPr>
        <p:spPr bwMode="auto">
          <a:xfrm>
            <a:off x="658813" y="2705547"/>
            <a:ext cx="830580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it-IT" sz="3200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  <a:cs typeface="+mn-cs"/>
              </a:rPr>
              <a:t>Lezione I - Parte II:</a:t>
            </a:r>
          </a:p>
        </p:txBody>
      </p:sp>
    </p:spTree>
    <p:extLst>
      <p:ext uri="{BB962C8B-B14F-4D97-AF65-F5344CB8AC3E}">
        <p14:creationId xmlns:p14="http://schemas.microsoft.com/office/powerpoint/2010/main" val="279326049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>
          <a:xfrm>
            <a:off x="323528" y="115888"/>
            <a:ext cx="8599487" cy="1143000"/>
          </a:xfrm>
        </p:spPr>
        <p:txBody>
          <a:bodyPr/>
          <a:lstStyle/>
          <a:p>
            <a:pPr eaLnBrk="1" hangingPunct="1"/>
            <a:r>
              <a:rPr lang="it-IT" b="1" dirty="0"/>
              <a:t>La “formula” del comportamento</a:t>
            </a:r>
          </a:p>
        </p:txBody>
      </p:sp>
      <p:sp>
        <p:nvSpPr>
          <p:cNvPr id="20" name="Segnaposto numero diapositiva 19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pPr>
              <a:defRPr/>
            </a:pPr>
            <a:fld id="{5E5A5BD8-7364-4D78-BA63-FB3E9A57E6AB}" type="slidenum">
              <a:rPr lang="it-IT" smtClean="0"/>
              <a:pPr>
                <a:defRPr/>
              </a:pPr>
              <a:t>11</a:t>
            </a:fld>
            <a:endParaRPr lang="it-IT"/>
          </a:p>
        </p:txBody>
      </p:sp>
      <p:sp>
        <p:nvSpPr>
          <p:cNvPr id="135" name="Ovale 134"/>
          <p:cNvSpPr/>
          <p:nvPr/>
        </p:nvSpPr>
        <p:spPr>
          <a:xfrm>
            <a:off x="3779912" y="1487284"/>
            <a:ext cx="1440160" cy="1368152"/>
          </a:xfrm>
          <a:prstGeom prst="ellipse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136" name="Group 3"/>
          <p:cNvGrpSpPr>
            <a:grpSpLocks/>
          </p:cNvGrpSpPr>
          <p:nvPr/>
        </p:nvGrpSpPr>
        <p:grpSpPr bwMode="auto">
          <a:xfrm>
            <a:off x="2984500" y="1484784"/>
            <a:ext cx="1947863" cy="1154113"/>
            <a:chOff x="2122" y="845"/>
            <a:chExt cx="2556" cy="727"/>
          </a:xfrm>
        </p:grpSpPr>
        <p:grpSp>
          <p:nvGrpSpPr>
            <p:cNvPr id="137" name="Group 4"/>
            <p:cNvGrpSpPr>
              <a:grpSpLocks noChangeAspect="1"/>
            </p:cNvGrpSpPr>
            <p:nvPr/>
          </p:nvGrpSpPr>
          <p:grpSpPr bwMode="auto">
            <a:xfrm>
              <a:off x="3304" y="845"/>
              <a:ext cx="1374" cy="718"/>
              <a:chOff x="1584" y="1632"/>
              <a:chExt cx="4176" cy="2183"/>
            </a:xfrm>
          </p:grpSpPr>
          <p:sp>
            <p:nvSpPr>
              <p:cNvPr id="145" name="Freeform 5"/>
              <p:cNvSpPr>
                <a:spLocks noChangeAspect="1"/>
              </p:cNvSpPr>
              <p:nvPr/>
            </p:nvSpPr>
            <p:spPr bwMode="auto">
              <a:xfrm>
                <a:off x="3261" y="3214"/>
                <a:ext cx="37" cy="127"/>
              </a:xfrm>
              <a:custGeom>
                <a:avLst/>
                <a:gdLst>
                  <a:gd name="T0" fmla="*/ 37 w 37"/>
                  <a:gd name="T1" fmla="*/ 40 h 127"/>
                  <a:gd name="T2" fmla="*/ 37 w 37"/>
                  <a:gd name="T3" fmla="*/ 127 h 127"/>
                  <a:gd name="T4" fmla="*/ 0 w 37"/>
                  <a:gd name="T5" fmla="*/ 122 h 127"/>
                  <a:gd name="T6" fmla="*/ 0 w 37"/>
                  <a:gd name="T7" fmla="*/ 0 h 127"/>
                  <a:gd name="T8" fmla="*/ 37 w 37"/>
                  <a:gd name="T9" fmla="*/ 40 h 12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37" h="127">
                    <a:moveTo>
                      <a:pt x="37" y="40"/>
                    </a:moveTo>
                    <a:lnTo>
                      <a:pt x="37" y="127"/>
                    </a:lnTo>
                    <a:lnTo>
                      <a:pt x="0" y="122"/>
                    </a:lnTo>
                    <a:lnTo>
                      <a:pt x="0" y="0"/>
                    </a:lnTo>
                    <a:lnTo>
                      <a:pt x="37" y="40"/>
                    </a:lnTo>
                    <a:close/>
                  </a:path>
                </a:pathLst>
              </a:custGeom>
              <a:solidFill>
                <a:srgbClr val="F9F9F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grpSp>
            <p:nvGrpSpPr>
              <p:cNvPr id="146" name="Group 6"/>
              <p:cNvGrpSpPr>
                <a:grpSpLocks noChangeAspect="1"/>
              </p:cNvGrpSpPr>
              <p:nvPr/>
            </p:nvGrpSpPr>
            <p:grpSpPr bwMode="auto">
              <a:xfrm>
                <a:off x="1584" y="1632"/>
                <a:ext cx="4176" cy="2183"/>
                <a:chOff x="1628" y="1903"/>
                <a:chExt cx="4126" cy="1896"/>
              </a:xfrm>
            </p:grpSpPr>
            <p:grpSp>
              <p:nvGrpSpPr>
                <p:cNvPr id="157" name="Group 7"/>
                <p:cNvGrpSpPr>
                  <a:grpSpLocks noChangeAspect="1"/>
                </p:cNvGrpSpPr>
                <p:nvPr/>
              </p:nvGrpSpPr>
              <p:grpSpPr bwMode="auto">
                <a:xfrm>
                  <a:off x="1628" y="1903"/>
                  <a:ext cx="3167" cy="1708"/>
                  <a:chOff x="1628" y="1903"/>
                  <a:chExt cx="3167" cy="1708"/>
                </a:xfrm>
              </p:grpSpPr>
              <p:sp>
                <p:nvSpPr>
                  <p:cNvPr id="218" name="Freeform 8"/>
                  <p:cNvSpPr>
                    <a:spLocks noChangeAspect="1"/>
                  </p:cNvSpPr>
                  <p:nvPr/>
                </p:nvSpPr>
                <p:spPr bwMode="auto">
                  <a:xfrm>
                    <a:off x="1632" y="2254"/>
                    <a:ext cx="3165" cy="1357"/>
                  </a:xfrm>
                  <a:custGeom>
                    <a:avLst/>
                    <a:gdLst>
                      <a:gd name="T0" fmla="*/ 3161 w 3161"/>
                      <a:gd name="T1" fmla="*/ 0 h 1358"/>
                      <a:gd name="T2" fmla="*/ 3161 w 3161"/>
                      <a:gd name="T3" fmla="*/ 1358 h 1358"/>
                      <a:gd name="T4" fmla="*/ 118 w 3161"/>
                      <a:gd name="T5" fmla="*/ 1358 h 1358"/>
                      <a:gd name="T6" fmla="*/ 118 w 3161"/>
                      <a:gd name="T7" fmla="*/ 1106 h 1358"/>
                      <a:gd name="T8" fmla="*/ 58 w 3161"/>
                      <a:gd name="T9" fmla="*/ 1089 h 1358"/>
                      <a:gd name="T10" fmla="*/ 58 w 3161"/>
                      <a:gd name="T11" fmla="*/ 920 h 1358"/>
                      <a:gd name="T12" fmla="*/ 0 w 3161"/>
                      <a:gd name="T13" fmla="*/ 894 h 1358"/>
                      <a:gd name="T14" fmla="*/ 3161 w 3161"/>
                      <a:gd name="T15" fmla="*/ 0 h 135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3161" h="1358">
                        <a:moveTo>
                          <a:pt x="3161" y="0"/>
                        </a:moveTo>
                        <a:lnTo>
                          <a:pt x="3161" y="1358"/>
                        </a:lnTo>
                        <a:lnTo>
                          <a:pt x="118" y="1358"/>
                        </a:lnTo>
                        <a:lnTo>
                          <a:pt x="118" y="1106"/>
                        </a:lnTo>
                        <a:lnTo>
                          <a:pt x="58" y="1089"/>
                        </a:lnTo>
                        <a:lnTo>
                          <a:pt x="58" y="920"/>
                        </a:lnTo>
                        <a:lnTo>
                          <a:pt x="0" y="894"/>
                        </a:lnTo>
                        <a:lnTo>
                          <a:pt x="3161" y="0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2"/>
                      </a:gs>
                      <a:gs pos="100000">
                        <a:schemeClr val="bg2">
                          <a:gamma/>
                          <a:tint val="0"/>
                          <a:invGamma/>
                        </a:schemeClr>
                      </a:gs>
                    </a:gsLst>
                    <a:lin ang="5400000" scaled="1"/>
                  </a:gradFill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US">
                      <a:latin typeface="+mn-lt"/>
                      <a:ea typeface="+mn-ea"/>
                      <a:cs typeface="+mn-cs"/>
                    </a:endParaRPr>
                  </a:p>
                </p:txBody>
              </p:sp>
              <p:grpSp>
                <p:nvGrpSpPr>
                  <p:cNvPr id="219" name="Group 9"/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1888" y="3331"/>
                    <a:ext cx="197" cy="100"/>
                    <a:chOff x="1888" y="3331"/>
                    <a:chExt cx="197" cy="100"/>
                  </a:xfrm>
                </p:grpSpPr>
                <p:sp>
                  <p:nvSpPr>
                    <p:cNvPr id="244" name="Oval 10"/>
                    <p:cNvSpPr>
                      <a:spLocks noChangeAspect="1" noChangeArrowheads="1"/>
                    </p:cNvSpPr>
                    <p:nvPr/>
                  </p:nvSpPr>
                  <p:spPr bwMode="auto">
                    <a:xfrm>
                      <a:off x="2051" y="3332"/>
                      <a:ext cx="31" cy="92"/>
                    </a:xfrm>
                    <a:prstGeom prst="ellipse">
                      <a:avLst/>
                    </a:pr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245" name="Oval 11"/>
                    <p:cNvSpPr>
                      <a:spLocks noChangeAspect="1" noChangeArrowheads="1"/>
                    </p:cNvSpPr>
                    <p:nvPr/>
                  </p:nvSpPr>
                  <p:spPr bwMode="auto">
                    <a:xfrm>
                      <a:off x="2019" y="3334"/>
                      <a:ext cx="25" cy="90"/>
                    </a:xfrm>
                    <a:prstGeom prst="ellipse">
                      <a:avLst/>
                    </a:pr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246" name="Oval 12"/>
                    <p:cNvSpPr>
                      <a:spLocks noChangeAspect="1" noChangeArrowheads="1"/>
                    </p:cNvSpPr>
                    <p:nvPr/>
                  </p:nvSpPr>
                  <p:spPr bwMode="auto">
                    <a:xfrm>
                      <a:off x="1988" y="3337"/>
                      <a:ext cx="25" cy="92"/>
                    </a:xfrm>
                    <a:prstGeom prst="ellipse">
                      <a:avLst/>
                    </a:pr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247" name="Oval 13"/>
                    <p:cNvSpPr>
                      <a:spLocks noChangeAspect="1" noChangeArrowheads="1"/>
                    </p:cNvSpPr>
                    <p:nvPr/>
                  </p:nvSpPr>
                  <p:spPr bwMode="auto">
                    <a:xfrm>
                      <a:off x="1951" y="3337"/>
                      <a:ext cx="31" cy="92"/>
                    </a:xfrm>
                    <a:prstGeom prst="ellipse">
                      <a:avLst/>
                    </a:pr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248" name="Oval 14"/>
                    <p:cNvSpPr>
                      <a:spLocks noChangeAspect="1" noChangeArrowheads="1"/>
                    </p:cNvSpPr>
                    <p:nvPr/>
                  </p:nvSpPr>
                  <p:spPr bwMode="auto">
                    <a:xfrm>
                      <a:off x="1919" y="3342"/>
                      <a:ext cx="31" cy="90"/>
                    </a:xfrm>
                    <a:prstGeom prst="ellipse">
                      <a:avLst/>
                    </a:pr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249" name="Oval 15"/>
                    <p:cNvSpPr>
                      <a:spLocks noChangeAspect="1" noChangeArrowheads="1"/>
                    </p:cNvSpPr>
                    <p:nvPr/>
                  </p:nvSpPr>
                  <p:spPr bwMode="auto">
                    <a:xfrm>
                      <a:off x="1888" y="3342"/>
                      <a:ext cx="25" cy="90"/>
                    </a:xfrm>
                    <a:prstGeom prst="ellipse">
                      <a:avLst/>
                    </a:pr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</p:grpSp>
              <p:grpSp>
                <p:nvGrpSpPr>
                  <p:cNvPr id="220" name="Group 16"/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2300" y="3207"/>
                    <a:ext cx="337" cy="188"/>
                    <a:chOff x="2300" y="3207"/>
                    <a:chExt cx="337" cy="188"/>
                  </a:xfrm>
                </p:grpSpPr>
                <p:sp>
                  <p:nvSpPr>
                    <p:cNvPr id="237" name="Freeform 17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595" y="3207"/>
                      <a:ext cx="44" cy="151"/>
                    </a:xfrm>
                    <a:custGeom>
                      <a:avLst/>
                      <a:gdLst>
                        <a:gd name="T0" fmla="*/ 0 w 43"/>
                        <a:gd name="T1" fmla="*/ 0 h 150"/>
                        <a:gd name="T2" fmla="*/ 0 w 43"/>
                        <a:gd name="T3" fmla="*/ 150 h 150"/>
                        <a:gd name="T4" fmla="*/ 43 w 43"/>
                        <a:gd name="T5" fmla="*/ 150 h 150"/>
                        <a:gd name="T6" fmla="*/ 43 w 43"/>
                        <a:gd name="T7" fmla="*/ 59 h 150"/>
                        <a:gd name="T8" fmla="*/ 0 w 43"/>
                        <a:gd name="T9" fmla="*/ 0 h 15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43" h="150">
                          <a:moveTo>
                            <a:pt x="0" y="0"/>
                          </a:moveTo>
                          <a:lnTo>
                            <a:pt x="0" y="150"/>
                          </a:lnTo>
                          <a:lnTo>
                            <a:pt x="43" y="150"/>
                          </a:lnTo>
                          <a:lnTo>
                            <a:pt x="43" y="59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238" name="Freeform 18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545" y="3213"/>
                      <a:ext cx="44" cy="151"/>
                    </a:xfrm>
                    <a:custGeom>
                      <a:avLst/>
                      <a:gdLst>
                        <a:gd name="T0" fmla="*/ 0 w 44"/>
                        <a:gd name="T1" fmla="*/ 0 h 150"/>
                        <a:gd name="T2" fmla="*/ 0 w 44"/>
                        <a:gd name="T3" fmla="*/ 150 h 150"/>
                        <a:gd name="T4" fmla="*/ 44 w 44"/>
                        <a:gd name="T5" fmla="*/ 150 h 150"/>
                        <a:gd name="T6" fmla="*/ 44 w 44"/>
                        <a:gd name="T7" fmla="*/ 59 h 150"/>
                        <a:gd name="T8" fmla="*/ 0 w 44"/>
                        <a:gd name="T9" fmla="*/ 0 h 15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44" h="150">
                          <a:moveTo>
                            <a:pt x="0" y="0"/>
                          </a:moveTo>
                          <a:lnTo>
                            <a:pt x="0" y="150"/>
                          </a:lnTo>
                          <a:lnTo>
                            <a:pt x="44" y="150"/>
                          </a:lnTo>
                          <a:lnTo>
                            <a:pt x="44" y="59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239" name="Freeform 19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489" y="3218"/>
                      <a:ext cx="44" cy="151"/>
                    </a:xfrm>
                    <a:custGeom>
                      <a:avLst/>
                      <a:gdLst>
                        <a:gd name="T0" fmla="*/ 0 w 42"/>
                        <a:gd name="T1" fmla="*/ 0 h 150"/>
                        <a:gd name="T2" fmla="*/ 0 w 42"/>
                        <a:gd name="T3" fmla="*/ 150 h 150"/>
                        <a:gd name="T4" fmla="*/ 42 w 42"/>
                        <a:gd name="T5" fmla="*/ 150 h 150"/>
                        <a:gd name="T6" fmla="*/ 42 w 42"/>
                        <a:gd name="T7" fmla="*/ 60 h 150"/>
                        <a:gd name="T8" fmla="*/ 0 w 42"/>
                        <a:gd name="T9" fmla="*/ 0 h 15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42" h="150">
                          <a:moveTo>
                            <a:pt x="0" y="0"/>
                          </a:moveTo>
                          <a:lnTo>
                            <a:pt x="0" y="150"/>
                          </a:lnTo>
                          <a:lnTo>
                            <a:pt x="42" y="150"/>
                          </a:lnTo>
                          <a:lnTo>
                            <a:pt x="42" y="60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240" name="Freeform 20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445" y="3229"/>
                      <a:ext cx="44" cy="148"/>
                    </a:xfrm>
                    <a:custGeom>
                      <a:avLst/>
                      <a:gdLst>
                        <a:gd name="T0" fmla="*/ 0 w 42"/>
                        <a:gd name="T1" fmla="*/ 0 h 149"/>
                        <a:gd name="T2" fmla="*/ 0 w 42"/>
                        <a:gd name="T3" fmla="*/ 149 h 149"/>
                        <a:gd name="T4" fmla="*/ 42 w 42"/>
                        <a:gd name="T5" fmla="*/ 149 h 149"/>
                        <a:gd name="T6" fmla="*/ 42 w 42"/>
                        <a:gd name="T7" fmla="*/ 58 h 149"/>
                        <a:gd name="T8" fmla="*/ 0 w 42"/>
                        <a:gd name="T9" fmla="*/ 0 h 14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42" h="149">
                          <a:moveTo>
                            <a:pt x="0" y="0"/>
                          </a:moveTo>
                          <a:lnTo>
                            <a:pt x="0" y="149"/>
                          </a:lnTo>
                          <a:lnTo>
                            <a:pt x="42" y="149"/>
                          </a:lnTo>
                          <a:lnTo>
                            <a:pt x="42" y="58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241" name="Freeform 21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401" y="3229"/>
                      <a:ext cx="44" cy="148"/>
                    </a:xfrm>
                    <a:custGeom>
                      <a:avLst/>
                      <a:gdLst>
                        <a:gd name="T0" fmla="*/ 0 w 43"/>
                        <a:gd name="T1" fmla="*/ 0 h 149"/>
                        <a:gd name="T2" fmla="*/ 0 w 43"/>
                        <a:gd name="T3" fmla="*/ 149 h 149"/>
                        <a:gd name="T4" fmla="*/ 43 w 43"/>
                        <a:gd name="T5" fmla="*/ 149 h 149"/>
                        <a:gd name="T6" fmla="*/ 43 w 43"/>
                        <a:gd name="T7" fmla="*/ 59 h 149"/>
                        <a:gd name="T8" fmla="*/ 0 w 43"/>
                        <a:gd name="T9" fmla="*/ 0 h 14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43" h="149">
                          <a:moveTo>
                            <a:pt x="0" y="0"/>
                          </a:moveTo>
                          <a:lnTo>
                            <a:pt x="0" y="149"/>
                          </a:lnTo>
                          <a:lnTo>
                            <a:pt x="43" y="149"/>
                          </a:lnTo>
                          <a:lnTo>
                            <a:pt x="43" y="59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242" name="Freeform 22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351" y="3237"/>
                      <a:ext cx="44" cy="148"/>
                    </a:xfrm>
                    <a:custGeom>
                      <a:avLst/>
                      <a:gdLst>
                        <a:gd name="T0" fmla="*/ 0 w 44"/>
                        <a:gd name="T1" fmla="*/ 0 h 150"/>
                        <a:gd name="T2" fmla="*/ 0 w 44"/>
                        <a:gd name="T3" fmla="*/ 150 h 150"/>
                        <a:gd name="T4" fmla="*/ 44 w 44"/>
                        <a:gd name="T5" fmla="*/ 150 h 150"/>
                        <a:gd name="T6" fmla="*/ 44 w 44"/>
                        <a:gd name="T7" fmla="*/ 60 h 150"/>
                        <a:gd name="T8" fmla="*/ 0 w 44"/>
                        <a:gd name="T9" fmla="*/ 0 h 15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44" h="150">
                          <a:moveTo>
                            <a:pt x="0" y="0"/>
                          </a:moveTo>
                          <a:lnTo>
                            <a:pt x="0" y="150"/>
                          </a:lnTo>
                          <a:lnTo>
                            <a:pt x="44" y="150"/>
                          </a:lnTo>
                          <a:lnTo>
                            <a:pt x="44" y="60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243" name="Freeform 23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301" y="3244"/>
                      <a:ext cx="44" cy="151"/>
                    </a:xfrm>
                    <a:custGeom>
                      <a:avLst/>
                      <a:gdLst>
                        <a:gd name="T0" fmla="*/ 0 w 43"/>
                        <a:gd name="T1" fmla="*/ 0 h 150"/>
                        <a:gd name="T2" fmla="*/ 0 w 43"/>
                        <a:gd name="T3" fmla="*/ 150 h 150"/>
                        <a:gd name="T4" fmla="*/ 43 w 43"/>
                        <a:gd name="T5" fmla="*/ 150 h 150"/>
                        <a:gd name="T6" fmla="*/ 43 w 43"/>
                        <a:gd name="T7" fmla="*/ 60 h 150"/>
                        <a:gd name="T8" fmla="*/ 0 w 43"/>
                        <a:gd name="T9" fmla="*/ 0 h 15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43" h="150">
                          <a:moveTo>
                            <a:pt x="0" y="0"/>
                          </a:moveTo>
                          <a:lnTo>
                            <a:pt x="0" y="150"/>
                          </a:lnTo>
                          <a:lnTo>
                            <a:pt x="43" y="150"/>
                          </a:lnTo>
                          <a:lnTo>
                            <a:pt x="43" y="60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</p:grpSp>
              <p:grpSp>
                <p:nvGrpSpPr>
                  <p:cNvPr id="221" name="Group 24"/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2955" y="3104"/>
                    <a:ext cx="459" cy="217"/>
                    <a:chOff x="2955" y="3104"/>
                    <a:chExt cx="459" cy="217"/>
                  </a:xfrm>
                </p:grpSpPr>
                <p:sp>
                  <p:nvSpPr>
                    <p:cNvPr id="231" name="Freeform 25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3358" y="3105"/>
                      <a:ext cx="56" cy="177"/>
                    </a:xfrm>
                    <a:custGeom>
                      <a:avLst/>
                      <a:gdLst>
                        <a:gd name="T0" fmla="*/ 0 w 56"/>
                        <a:gd name="T1" fmla="*/ 0 h 176"/>
                        <a:gd name="T2" fmla="*/ 0 w 56"/>
                        <a:gd name="T3" fmla="*/ 176 h 176"/>
                        <a:gd name="T4" fmla="*/ 56 w 56"/>
                        <a:gd name="T5" fmla="*/ 176 h 176"/>
                        <a:gd name="T6" fmla="*/ 56 w 56"/>
                        <a:gd name="T7" fmla="*/ 51 h 176"/>
                        <a:gd name="T8" fmla="*/ 0 w 56"/>
                        <a:gd name="T9" fmla="*/ 0 h 176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56" h="176">
                          <a:moveTo>
                            <a:pt x="0" y="0"/>
                          </a:moveTo>
                          <a:lnTo>
                            <a:pt x="0" y="176"/>
                          </a:lnTo>
                          <a:lnTo>
                            <a:pt x="56" y="176"/>
                          </a:lnTo>
                          <a:lnTo>
                            <a:pt x="56" y="51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232" name="Freeform 26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3277" y="3115"/>
                      <a:ext cx="56" cy="174"/>
                    </a:xfrm>
                    <a:custGeom>
                      <a:avLst/>
                      <a:gdLst>
                        <a:gd name="T0" fmla="*/ 0 w 55"/>
                        <a:gd name="T1" fmla="*/ 0 h 176"/>
                        <a:gd name="T2" fmla="*/ 0 w 55"/>
                        <a:gd name="T3" fmla="*/ 176 h 176"/>
                        <a:gd name="T4" fmla="*/ 55 w 55"/>
                        <a:gd name="T5" fmla="*/ 176 h 176"/>
                        <a:gd name="T6" fmla="*/ 55 w 55"/>
                        <a:gd name="T7" fmla="*/ 51 h 176"/>
                        <a:gd name="T8" fmla="*/ 0 w 55"/>
                        <a:gd name="T9" fmla="*/ 0 h 176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55" h="176">
                          <a:moveTo>
                            <a:pt x="0" y="0"/>
                          </a:moveTo>
                          <a:lnTo>
                            <a:pt x="0" y="176"/>
                          </a:lnTo>
                          <a:lnTo>
                            <a:pt x="55" y="176"/>
                          </a:lnTo>
                          <a:lnTo>
                            <a:pt x="55" y="51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233" name="Freeform 27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3202" y="3120"/>
                      <a:ext cx="56" cy="180"/>
                    </a:xfrm>
                    <a:custGeom>
                      <a:avLst/>
                      <a:gdLst>
                        <a:gd name="T0" fmla="*/ 0 w 56"/>
                        <a:gd name="T1" fmla="*/ 0 h 178"/>
                        <a:gd name="T2" fmla="*/ 0 w 56"/>
                        <a:gd name="T3" fmla="*/ 178 h 178"/>
                        <a:gd name="T4" fmla="*/ 56 w 56"/>
                        <a:gd name="T5" fmla="*/ 178 h 178"/>
                        <a:gd name="T6" fmla="*/ 56 w 56"/>
                        <a:gd name="T7" fmla="*/ 51 h 178"/>
                        <a:gd name="T8" fmla="*/ 0 w 56"/>
                        <a:gd name="T9" fmla="*/ 0 h 17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56" h="178">
                          <a:moveTo>
                            <a:pt x="0" y="0"/>
                          </a:moveTo>
                          <a:lnTo>
                            <a:pt x="0" y="178"/>
                          </a:lnTo>
                          <a:lnTo>
                            <a:pt x="56" y="178"/>
                          </a:lnTo>
                          <a:lnTo>
                            <a:pt x="56" y="51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234" name="Freeform 28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3114" y="3128"/>
                      <a:ext cx="56" cy="177"/>
                    </a:xfrm>
                    <a:custGeom>
                      <a:avLst/>
                      <a:gdLst>
                        <a:gd name="T0" fmla="*/ 0 w 56"/>
                        <a:gd name="T1" fmla="*/ 0 h 178"/>
                        <a:gd name="T2" fmla="*/ 0 w 56"/>
                        <a:gd name="T3" fmla="*/ 178 h 178"/>
                        <a:gd name="T4" fmla="*/ 56 w 56"/>
                        <a:gd name="T5" fmla="*/ 178 h 178"/>
                        <a:gd name="T6" fmla="*/ 56 w 56"/>
                        <a:gd name="T7" fmla="*/ 51 h 178"/>
                        <a:gd name="T8" fmla="*/ 0 w 56"/>
                        <a:gd name="T9" fmla="*/ 0 h 17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56" h="178">
                          <a:moveTo>
                            <a:pt x="0" y="0"/>
                          </a:moveTo>
                          <a:lnTo>
                            <a:pt x="0" y="178"/>
                          </a:lnTo>
                          <a:lnTo>
                            <a:pt x="56" y="178"/>
                          </a:lnTo>
                          <a:lnTo>
                            <a:pt x="56" y="51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235" name="Freeform 29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3039" y="3136"/>
                      <a:ext cx="50" cy="177"/>
                    </a:xfrm>
                    <a:custGeom>
                      <a:avLst/>
                      <a:gdLst>
                        <a:gd name="T0" fmla="*/ 0 w 56"/>
                        <a:gd name="T1" fmla="*/ 0 h 177"/>
                        <a:gd name="T2" fmla="*/ 0 w 56"/>
                        <a:gd name="T3" fmla="*/ 177 h 177"/>
                        <a:gd name="T4" fmla="*/ 56 w 56"/>
                        <a:gd name="T5" fmla="*/ 177 h 177"/>
                        <a:gd name="T6" fmla="*/ 56 w 56"/>
                        <a:gd name="T7" fmla="*/ 51 h 177"/>
                        <a:gd name="T8" fmla="*/ 0 w 56"/>
                        <a:gd name="T9" fmla="*/ 0 h 17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56" h="177">
                          <a:moveTo>
                            <a:pt x="0" y="0"/>
                          </a:moveTo>
                          <a:lnTo>
                            <a:pt x="0" y="177"/>
                          </a:lnTo>
                          <a:lnTo>
                            <a:pt x="56" y="177"/>
                          </a:lnTo>
                          <a:lnTo>
                            <a:pt x="56" y="51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236" name="Freeform 30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952" y="3144"/>
                      <a:ext cx="56" cy="177"/>
                    </a:xfrm>
                    <a:custGeom>
                      <a:avLst/>
                      <a:gdLst>
                        <a:gd name="T0" fmla="*/ 0 w 55"/>
                        <a:gd name="T1" fmla="*/ 0 h 177"/>
                        <a:gd name="T2" fmla="*/ 0 w 55"/>
                        <a:gd name="T3" fmla="*/ 177 h 177"/>
                        <a:gd name="T4" fmla="*/ 55 w 55"/>
                        <a:gd name="T5" fmla="*/ 177 h 177"/>
                        <a:gd name="T6" fmla="*/ 55 w 55"/>
                        <a:gd name="T7" fmla="*/ 50 h 177"/>
                        <a:gd name="T8" fmla="*/ 0 w 55"/>
                        <a:gd name="T9" fmla="*/ 0 h 17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55" h="177">
                          <a:moveTo>
                            <a:pt x="0" y="0"/>
                          </a:moveTo>
                          <a:lnTo>
                            <a:pt x="0" y="177"/>
                          </a:lnTo>
                          <a:lnTo>
                            <a:pt x="55" y="177"/>
                          </a:lnTo>
                          <a:lnTo>
                            <a:pt x="55" y="50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</p:grpSp>
              <p:grpSp>
                <p:nvGrpSpPr>
                  <p:cNvPr id="222" name="Group 31"/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4029" y="2985"/>
                    <a:ext cx="597" cy="226"/>
                    <a:chOff x="4029" y="2985"/>
                    <a:chExt cx="597" cy="226"/>
                  </a:xfrm>
                </p:grpSpPr>
                <p:sp>
                  <p:nvSpPr>
                    <p:cNvPr id="226" name="Freeform 32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4578" y="2986"/>
                      <a:ext cx="56" cy="169"/>
                    </a:xfrm>
                    <a:custGeom>
                      <a:avLst/>
                      <a:gdLst>
                        <a:gd name="T0" fmla="*/ 0 w 57"/>
                        <a:gd name="T1" fmla="*/ 0 h 170"/>
                        <a:gd name="T2" fmla="*/ 0 w 57"/>
                        <a:gd name="T3" fmla="*/ 170 h 170"/>
                        <a:gd name="T4" fmla="*/ 57 w 57"/>
                        <a:gd name="T5" fmla="*/ 170 h 170"/>
                        <a:gd name="T6" fmla="*/ 57 w 57"/>
                        <a:gd name="T7" fmla="*/ 38 h 170"/>
                        <a:gd name="T8" fmla="*/ 0 w 57"/>
                        <a:gd name="T9" fmla="*/ 0 h 17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57" h="170">
                          <a:moveTo>
                            <a:pt x="0" y="0"/>
                          </a:moveTo>
                          <a:lnTo>
                            <a:pt x="0" y="170"/>
                          </a:lnTo>
                          <a:lnTo>
                            <a:pt x="57" y="170"/>
                          </a:lnTo>
                          <a:lnTo>
                            <a:pt x="57" y="38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227" name="Freeform 33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4440" y="2996"/>
                      <a:ext cx="56" cy="169"/>
                    </a:xfrm>
                    <a:custGeom>
                      <a:avLst/>
                      <a:gdLst>
                        <a:gd name="T0" fmla="*/ 0 w 57"/>
                        <a:gd name="T1" fmla="*/ 0 h 170"/>
                        <a:gd name="T2" fmla="*/ 0 w 57"/>
                        <a:gd name="T3" fmla="*/ 170 h 170"/>
                        <a:gd name="T4" fmla="*/ 57 w 57"/>
                        <a:gd name="T5" fmla="*/ 170 h 170"/>
                        <a:gd name="T6" fmla="*/ 57 w 57"/>
                        <a:gd name="T7" fmla="*/ 38 h 170"/>
                        <a:gd name="T8" fmla="*/ 0 w 57"/>
                        <a:gd name="T9" fmla="*/ 0 h 17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57" h="170">
                          <a:moveTo>
                            <a:pt x="0" y="0"/>
                          </a:moveTo>
                          <a:lnTo>
                            <a:pt x="0" y="170"/>
                          </a:lnTo>
                          <a:lnTo>
                            <a:pt x="57" y="170"/>
                          </a:lnTo>
                          <a:lnTo>
                            <a:pt x="57" y="38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228" name="Freeform 34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4303" y="3007"/>
                      <a:ext cx="56" cy="169"/>
                    </a:xfrm>
                    <a:custGeom>
                      <a:avLst/>
                      <a:gdLst>
                        <a:gd name="T0" fmla="*/ 0 w 57"/>
                        <a:gd name="T1" fmla="*/ 0 h 171"/>
                        <a:gd name="T2" fmla="*/ 0 w 57"/>
                        <a:gd name="T3" fmla="*/ 171 h 171"/>
                        <a:gd name="T4" fmla="*/ 57 w 57"/>
                        <a:gd name="T5" fmla="*/ 171 h 171"/>
                        <a:gd name="T6" fmla="*/ 57 w 57"/>
                        <a:gd name="T7" fmla="*/ 38 h 171"/>
                        <a:gd name="T8" fmla="*/ 0 w 57"/>
                        <a:gd name="T9" fmla="*/ 0 h 17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57" h="171">
                          <a:moveTo>
                            <a:pt x="0" y="0"/>
                          </a:moveTo>
                          <a:lnTo>
                            <a:pt x="0" y="171"/>
                          </a:lnTo>
                          <a:lnTo>
                            <a:pt x="57" y="171"/>
                          </a:lnTo>
                          <a:lnTo>
                            <a:pt x="57" y="38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229" name="Freeform 35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4159" y="3020"/>
                      <a:ext cx="56" cy="169"/>
                    </a:xfrm>
                    <a:custGeom>
                      <a:avLst/>
                      <a:gdLst>
                        <a:gd name="T0" fmla="*/ 0 w 57"/>
                        <a:gd name="T1" fmla="*/ 0 h 169"/>
                        <a:gd name="T2" fmla="*/ 0 w 57"/>
                        <a:gd name="T3" fmla="*/ 169 h 169"/>
                        <a:gd name="T4" fmla="*/ 57 w 57"/>
                        <a:gd name="T5" fmla="*/ 169 h 169"/>
                        <a:gd name="T6" fmla="*/ 57 w 57"/>
                        <a:gd name="T7" fmla="*/ 38 h 169"/>
                        <a:gd name="T8" fmla="*/ 0 w 57"/>
                        <a:gd name="T9" fmla="*/ 0 h 16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57" h="169">
                          <a:moveTo>
                            <a:pt x="0" y="0"/>
                          </a:moveTo>
                          <a:lnTo>
                            <a:pt x="0" y="169"/>
                          </a:lnTo>
                          <a:lnTo>
                            <a:pt x="57" y="169"/>
                          </a:lnTo>
                          <a:lnTo>
                            <a:pt x="57" y="38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230" name="Freeform 36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4027" y="3041"/>
                      <a:ext cx="56" cy="169"/>
                    </a:xfrm>
                    <a:custGeom>
                      <a:avLst/>
                      <a:gdLst>
                        <a:gd name="T0" fmla="*/ 0 w 57"/>
                        <a:gd name="T1" fmla="*/ 0 h 170"/>
                        <a:gd name="T2" fmla="*/ 0 w 57"/>
                        <a:gd name="T3" fmla="*/ 170 h 170"/>
                        <a:gd name="T4" fmla="*/ 57 w 57"/>
                        <a:gd name="T5" fmla="*/ 170 h 170"/>
                        <a:gd name="T6" fmla="*/ 57 w 57"/>
                        <a:gd name="T7" fmla="*/ 37 h 170"/>
                        <a:gd name="T8" fmla="*/ 0 w 57"/>
                        <a:gd name="T9" fmla="*/ 0 h 17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57" h="170">
                          <a:moveTo>
                            <a:pt x="0" y="0"/>
                          </a:moveTo>
                          <a:lnTo>
                            <a:pt x="0" y="170"/>
                          </a:lnTo>
                          <a:lnTo>
                            <a:pt x="57" y="170"/>
                          </a:lnTo>
                          <a:lnTo>
                            <a:pt x="57" y="37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</p:grpSp>
              <p:sp>
                <p:nvSpPr>
                  <p:cNvPr id="223" name="Freeform 37"/>
                  <p:cNvSpPr>
                    <a:spLocks noChangeAspect="1"/>
                  </p:cNvSpPr>
                  <p:nvPr/>
                </p:nvSpPr>
                <p:spPr bwMode="auto">
                  <a:xfrm>
                    <a:off x="1751" y="3120"/>
                    <a:ext cx="3040" cy="412"/>
                  </a:xfrm>
                  <a:custGeom>
                    <a:avLst/>
                    <a:gdLst>
                      <a:gd name="T0" fmla="*/ 3038 w 3038"/>
                      <a:gd name="T1" fmla="*/ 227 h 413"/>
                      <a:gd name="T2" fmla="*/ 3038 w 3038"/>
                      <a:gd name="T3" fmla="*/ 0 h 413"/>
                      <a:gd name="T4" fmla="*/ 0 w 3038"/>
                      <a:gd name="T5" fmla="*/ 301 h 413"/>
                      <a:gd name="T6" fmla="*/ 0 w 3038"/>
                      <a:gd name="T7" fmla="*/ 413 h 413"/>
                      <a:gd name="T8" fmla="*/ 3038 w 3038"/>
                      <a:gd name="T9" fmla="*/ 227 h 41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3038" h="413">
                        <a:moveTo>
                          <a:pt x="3038" y="227"/>
                        </a:moveTo>
                        <a:lnTo>
                          <a:pt x="3038" y="0"/>
                        </a:lnTo>
                        <a:lnTo>
                          <a:pt x="0" y="301"/>
                        </a:lnTo>
                        <a:lnTo>
                          <a:pt x="0" y="413"/>
                        </a:lnTo>
                        <a:lnTo>
                          <a:pt x="3038" y="227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2"/>
                      </a:gs>
                      <a:gs pos="100000">
                        <a:schemeClr val="bg2">
                          <a:gamma/>
                          <a:tint val="0"/>
                          <a:invGamma/>
                        </a:schemeClr>
                      </a:gs>
                    </a:gsLst>
                    <a:lin ang="5400000" scaled="1"/>
                  </a:gradFill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US">
                      <a:latin typeface="+mn-lt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224" name="Freeform 38"/>
                  <p:cNvSpPr>
                    <a:spLocks noChangeAspect="1"/>
                  </p:cNvSpPr>
                  <p:nvPr/>
                </p:nvSpPr>
                <p:spPr bwMode="auto">
                  <a:xfrm>
                    <a:off x="1688" y="2661"/>
                    <a:ext cx="3103" cy="687"/>
                  </a:xfrm>
                  <a:custGeom>
                    <a:avLst/>
                    <a:gdLst>
                      <a:gd name="T0" fmla="*/ 3100 w 3100"/>
                      <a:gd name="T1" fmla="*/ 189 h 685"/>
                      <a:gd name="T2" fmla="*/ 3100 w 3100"/>
                      <a:gd name="T3" fmla="*/ 0 h 685"/>
                      <a:gd name="T4" fmla="*/ 0 w 3100"/>
                      <a:gd name="T5" fmla="*/ 602 h 685"/>
                      <a:gd name="T6" fmla="*/ 0 w 3100"/>
                      <a:gd name="T7" fmla="*/ 685 h 685"/>
                      <a:gd name="T8" fmla="*/ 3100 w 3100"/>
                      <a:gd name="T9" fmla="*/ 189 h 68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3100" h="685">
                        <a:moveTo>
                          <a:pt x="3100" y="189"/>
                        </a:moveTo>
                        <a:lnTo>
                          <a:pt x="3100" y="0"/>
                        </a:lnTo>
                        <a:lnTo>
                          <a:pt x="0" y="602"/>
                        </a:lnTo>
                        <a:lnTo>
                          <a:pt x="0" y="685"/>
                        </a:lnTo>
                        <a:lnTo>
                          <a:pt x="3100" y="189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2"/>
                      </a:gs>
                      <a:gs pos="100000">
                        <a:schemeClr val="bg2">
                          <a:gamma/>
                          <a:tint val="0"/>
                          <a:invGamma/>
                        </a:schemeClr>
                      </a:gs>
                    </a:gsLst>
                    <a:lin ang="5400000" scaled="1"/>
                  </a:gradFill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US">
                      <a:latin typeface="+mn-lt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225" name="Freeform 39"/>
                  <p:cNvSpPr>
                    <a:spLocks noChangeAspect="1"/>
                  </p:cNvSpPr>
                  <p:nvPr/>
                </p:nvSpPr>
                <p:spPr bwMode="auto">
                  <a:xfrm>
                    <a:off x="1625" y="1903"/>
                    <a:ext cx="3165" cy="1252"/>
                  </a:xfrm>
                  <a:custGeom>
                    <a:avLst/>
                    <a:gdLst>
                      <a:gd name="T0" fmla="*/ 3162 w 3162"/>
                      <a:gd name="T1" fmla="*/ 441 h 1251"/>
                      <a:gd name="T2" fmla="*/ 3162 w 3162"/>
                      <a:gd name="T3" fmla="*/ 0 h 1251"/>
                      <a:gd name="T4" fmla="*/ 0 w 3162"/>
                      <a:gd name="T5" fmla="*/ 1089 h 1251"/>
                      <a:gd name="T6" fmla="*/ 0 w 3162"/>
                      <a:gd name="T7" fmla="*/ 1251 h 1251"/>
                      <a:gd name="T8" fmla="*/ 3162 w 3162"/>
                      <a:gd name="T9" fmla="*/ 441 h 125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3162" h="1251">
                        <a:moveTo>
                          <a:pt x="3162" y="441"/>
                        </a:moveTo>
                        <a:lnTo>
                          <a:pt x="3162" y="0"/>
                        </a:lnTo>
                        <a:lnTo>
                          <a:pt x="0" y="1089"/>
                        </a:lnTo>
                        <a:lnTo>
                          <a:pt x="0" y="1251"/>
                        </a:lnTo>
                        <a:lnTo>
                          <a:pt x="3162" y="441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2"/>
                      </a:gs>
                      <a:gs pos="100000">
                        <a:schemeClr val="bg2">
                          <a:gamma/>
                          <a:tint val="0"/>
                          <a:invGamma/>
                        </a:schemeClr>
                      </a:gs>
                    </a:gsLst>
                    <a:lin ang="5400000" scaled="1"/>
                  </a:gradFill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US">
                      <a:latin typeface="+mn-lt"/>
                      <a:ea typeface="+mn-ea"/>
                      <a:cs typeface="+mn-cs"/>
                    </a:endParaRPr>
                  </a:p>
                </p:txBody>
              </p:sp>
            </p:grpSp>
            <p:grpSp>
              <p:nvGrpSpPr>
                <p:cNvPr id="158" name="Group 40"/>
                <p:cNvGrpSpPr>
                  <a:grpSpLocks noChangeAspect="1"/>
                </p:cNvGrpSpPr>
                <p:nvPr/>
              </p:nvGrpSpPr>
              <p:grpSpPr bwMode="auto">
                <a:xfrm>
                  <a:off x="4790" y="1904"/>
                  <a:ext cx="964" cy="1704"/>
                  <a:chOff x="4790" y="1904"/>
                  <a:chExt cx="964" cy="1704"/>
                </a:xfrm>
              </p:grpSpPr>
              <p:sp>
                <p:nvSpPr>
                  <p:cNvPr id="180" name="Freeform 41"/>
                  <p:cNvSpPr>
                    <a:spLocks noChangeAspect="1"/>
                  </p:cNvSpPr>
                  <p:nvPr/>
                </p:nvSpPr>
                <p:spPr bwMode="auto">
                  <a:xfrm>
                    <a:off x="4797" y="3429"/>
                    <a:ext cx="713" cy="180"/>
                  </a:xfrm>
                  <a:custGeom>
                    <a:avLst/>
                    <a:gdLst>
                      <a:gd name="T0" fmla="*/ 0 w 714"/>
                      <a:gd name="T1" fmla="*/ 0 h 180"/>
                      <a:gd name="T2" fmla="*/ 714 w 714"/>
                      <a:gd name="T3" fmla="*/ 55 h 180"/>
                      <a:gd name="T4" fmla="*/ 714 w 714"/>
                      <a:gd name="T5" fmla="*/ 132 h 180"/>
                      <a:gd name="T6" fmla="*/ 0 w 714"/>
                      <a:gd name="T7" fmla="*/ 180 h 180"/>
                      <a:gd name="T8" fmla="*/ 0 w 714"/>
                      <a:gd name="T9" fmla="*/ 0 h 18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714" h="180">
                        <a:moveTo>
                          <a:pt x="0" y="0"/>
                        </a:moveTo>
                        <a:lnTo>
                          <a:pt x="714" y="55"/>
                        </a:lnTo>
                        <a:lnTo>
                          <a:pt x="714" y="132"/>
                        </a:lnTo>
                        <a:lnTo>
                          <a:pt x="0" y="18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2"/>
                      </a:gs>
                      <a:gs pos="100000">
                        <a:schemeClr val="bg2">
                          <a:gamma/>
                          <a:tint val="0"/>
                          <a:invGamma/>
                        </a:schemeClr>
                      </a:gs>
                    </a:gsLst>
                    <a:lin ang="5400000" scaled="1"/>
                  </a:gradFill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US">
                      <a:latin typeface="+mn-lt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181" name="Freeform 42"/>
                  <p:cNvSpPr>
                    <a:spLocks noChangeAspect="1"/>
                  </p:cNvSpPr>
                  <p:nvPr/>
                </p:nvSpPr>
                <p:spPr bwMode="auto">
                  <a:xfrm>
                    <a:off x="4791" y="2310"/>
                    <a:ext cx="963" cy="1199"/>
                  </a:xfrm>
                  <a:custGeom>
                    <a:avLst/>
                    <a:gdLst>
                      <a:gd name="T0" fmla="*/ 0 w 964"/>
                      <a:gd name="T1" fmla="*/ 0 h 1197"/>
                      <a:gd name="T2" fmla="*/ 964 w 964"/>
                      <a:gd name="T3" fmla="*/ 628 h 1197"/>
                      <a:gd name="T4" fmla="*/ 846 w 964"/>
                      <a:gd name="T5" fmla="*/ 628 h 1197"/>
                      <a:gd name="T6" fmla="*/ 846 w 964"/>
                      <a:gd name="T7" fmla="*/ 849 h 1197"/>
                      <a:gd name="T8" fmla="*/ 887 w 964"/>
                      <a:gd name="T9" fmla="*/ 874 h 1197"/>
                      <a:gd name="T10" fmla="*/ 846 w 964"/>
                      <a:gd name="T11" fmla="*/ 872 h 1197"/>
                      <a:gd name="T12" fmla="*/ 845 w 964"/>
                      <a:gd name="T13" fmla="*/ 1161 h 1197"/>
                      <a:gd name="T14" fmla="*/ 735 w 964"/>
                      <a:gd name="T15" fmla="*/ 1197 h 1197"/>
                      <a:gd name="T16" fmla="*/ 0 w 964"/>
                      <a:gd name="T17" fmla="*/ 1149 h 1197"/>
                      <a:gd name="T18" fmla="*/ 0 w 964"/>
                      <a:gd name="T19" fmla="*/ 0 h 119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</a:cxnLst>
                    <a:rect l="0" t="0" r="r" b="b"/>
                    <a:pathLst>
                      <a:path w="964" h="1197">
                        <a:moveTo>
                          <a:pt x="0" y="0"/>
                        </a:moveTo>
                        <a:lnTo>
                          <a:pt x="964" y="628"/>
                        </a:lnTo>
                        <a:lnTo>
                          <a:pt x="846" y="628"/>
                        </a:lnTo>
                        <a:lnTo>
                          <a:pt x="846" y="849"/>
                        </a:lnTo>
                        <a:lnTo>
                          <a:pt x="887" y="874"/>
                        </a:lnTo>
                        <a:lnTo>
                          <a:pt x="846" y="872"/>
                        </a:lnTo>
                        <a:lnTo>
                          <a:pt x="845" y="1161"/>
                        </a:lnTo>
                        <a:lnTo>
                          <a:pt x="735" y="1197"/>
                        </a:lnTo>
                        <a:lnTo>
                          <a:pt x="0" y="1149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2"/>
                      </a:gs>
                      <a:gs pos="100000">
                        <a:schemeClr val="bg2">
                          <a:gamma/>
                          <a:tint val="0"/>
                          <a:invGamma/>
                        </a:schemeClr>
                      </a:gs>
                    </a:gsLst>
                    <a:lin ang="5400000" scaled="1"/>
                  </a:gradFill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US">
                      <a:latin typeface="+mn-lt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182" name="Freeform 43"/>
                  <p:cNvSpPr>
                    <a:spLocks noChangeAspect="1"/>
                  </p:cNvSpPr>
                  <p:nvPr/>
                </p:nvSpPr>
                <p:spPr bwMode="auto">
                  <a:xfrm>
                    <a:off x="4791" y="1903"/>
                    <a:ext cx="963" cy="1038"/>
                  </a:xfrm>
                  <a:custGeom>
                    <a:avLst/>
                    <a:gdLst>
                      <a:gd name="T0" fmla="*/ 0 w 964"/>
                      <a:gd name="T1" fmla="*/ 0 h 1037"/>
                      <a:gd name="T2" fmla="*/ 0 w 964"/>
                      <a:gd name="T3" fmla="*/ 440 h 1037"/>
                      <a:gd name="T4" fmla="*/ 964 w 964"/>
                      <a:gd name="T5" fmla="*/ 1037 h 1037"/>
                      <a:gd name="T6" fmla="*/ 964 w 964"/>
                      <a:gd name="T7" fmla="*/ 784 h 1037"/>
                      <a:gd name="T8" fmla="*/ 0 w 964"/>
                      <a:gd name="T9" fmla="*/ 0 h 103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964" h="1037">
                        <a:moveTo>
                          <a:pt x="0" y="0"/>
                        </a:moveTo>
                        <a:lnTo>
                          <a:pt x="0" y="440"/>
                        </a:lnTo>
                        <a:lnTo>
                          <a:pt x="964" y="1037"/>
                        </a:lnTo>
                        <a:lnTo>
                          <a:pt x="964" y="784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2"/>
                      </a:gs>
                      <a:gs pos="100000">
                        <a:schemeClr val="bg2">
                          <a:gamma/>
                          <a:tint val="0"/>
                          <a:invGamma/>
                        </a:schemeClr>
                      </a:gs>
                    </a:gsLst>
                    <a:lin ang="5400000" scaled="1"/>
                  </a:gradFill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US">
                      <a:latin typeface="+mn-lt"/>
                      <a:ea typeface="+mn-ea"/>
                      <a:cs typeface="+mn-cs"/>
                    </a:endParaRPr>
                  </a:p>
                </p:txBody>
              </p:sp>
              <p:grpSp>
                <p:nvGrpSpPr>
                  <p:cNvPr id="183" name="Group 44"/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4800" y="2897"/>
                    <a:ext cx="742" cy="563"/>
                    <a:chOff x="4800" y="2897"/>
                    <a:chExt cx="742" cy="563"/>
                  </a:xfrm>
                </p:grpSpPr>
                <p:sp>
                  <p:nvSpPr>
                    <p:cNvPr id="202" name="Freeform 45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5447" y="3189"/>
                      <a:ext cx="94" cy="272"/>
                    </a:xfrm>
                    <a:custGeom>
                      <a:avLst/>
                      <a:gdLst>
                        <a:gd name="T0" fmla="*/ 0 w 93"/>
                        <a:gd name="T1" fmla="*/ 54 h 271"/>
                        <a:gd name="T2" fmla="*/ 0 w 93"/>
                        <a:gd name="T3" fmla="*/ 247 h 271"/>
                        <a:gd name="T4" fmla="*/ 93 w 93"/>
                        <a:gd name="T5" fmla="*/ 271 h 271"/>
                        <a:gd name="T6" fmla="*/ 93 w 93"/>
                        <a:gd name="T7" fmla="*/ 0 h 271"/>
                        <a:gd name="T8" fmla="*/ 0 w 93"/>
                        <a:gd name="T9" fmla="*/ 54 h 27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93" h="271">
                          <a:moveTo>
                            <a:pt x="0" y="54"/>
                          </a:moveTo>
                          <a:lnTo>
                            <a:pt x="0" y="247"/>
                          </a:lnTo>
                          <a:lnTo>
                            <a:pt x="93" y="271"/>
                          </a:lnTo>
                          <a:lnTo>
                            <a:pt x="93" y="0"/>
                          </a:lnTo>
                          <a:lnTo>
                            <a:pt x="0" y="54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1587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203" name="Freeform 46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5404" y="3171"/>
                      <a:ext cx="94" cy="269"/>
                    </a:xfrm>
                    <a:custGeom>
                      <a:avLst/>
                      <a:gdLst>
                        <a:gd name="T0" fmla="*/ 0 w 93"/>
                        <a:gd name="T1" fmla="*/ 52 h 269"/>
                        <a:gd name="T2" fmla="*/ 0 w 93"/>
                        <a:gd name="T3" fmla="*/ 245 h 269"/>
                        <a:gd name="T4" fmla="*/ 93 w 93"/>
                        <a:gd name="T5" fmla="*/ 269 h 269"/>
                        <a:gd name="T6" fmla="*/ 93 w 93"/>
                        <a:gd name="T7" fmla="*/ 0 h 269"/>
                        <a:gd name="T8" fmla="*/ 0 w 93"/>
                        <a:gd name="T9" fmla="*/ 52 h 26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93" h="269">
                          <a:moveTo>
                            <a:pt x="0" y="52"/>
                          </a:moveTo>
                          <a:lnTo>
                            <a:pt x="0" y="245"/>
                          </a:lnTo>
                          <a:lnTo>
                            <a:pt x="93" y="269"/>
                          </a:lnTo>
                          <a:lnTo>
                            <a:pt x="93" y="0"/>
                          </a:lnTo>
                          <a:lnTo>
                            <a:pt x="0" y="52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1587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204" name="Freeform 47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5360" y="3149"/>
                      <a:ext cx="94" cy="269"/>
                    </a:xfrm>
                    <a:custGeom>
                      <a:avLst/>
                      <a:gdLst>
                        <a:gd name="T0" fmla="*/ 0 w 92"/>
                        <a:gd name="T1" fmla="*/ 52 h 270"/>
                        <a:gd name="T2" fmla="*/ 0 w 92"/>
                        <a:gd name="T3" fmla="*/ 246 h 270"/>
                        <a:gd name="T4" fmla="*/ 92 w 92"/>
                        <a:gd name="T5" fmla="*/ 270 h 270"/>
                        <a:gd name="T6" fmla="*/ 92 w 92"/>
                        <a:gd name="T7" fmla="*/ 0 h 270"/>
                        <a:gd name="T8" fmla="*/ 0 w 92"/>
                        <a:gd name="T9" fmla="*/ 52 h 27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92" h="270">
                          <a:moveTo>
                            <a:pt x="0" y="52"/>
                          </a:moveTo>
                          <a:lnTo>
                            <a:pt x="0" y="246"/>
                          </a:lnTo>
                          <a:lnTo>
                            <a:pt x="92" y="270"/>
                          </a:lnTo>
                          <a:lnTo>
                            <a:pt x="92" y="0"/>
                          </a:lnTo>
                          <a:lnTo>
                            <a:pt x="0" y="52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1587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205" name="Freeform 48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5322" y="3131"/>
                      <a:ext cx="88" cy="272"/>
                    </a:xfrm>
                    <a:custGeom>
                      <a:avLst/>
                      <a:gdLst>
                        <a:gd name="T0" fmla="*/ 0 w 93"/>
                        <a:gd name="T1" fmla="*/ 52 h 271"/>
                        <a:gd name="T2" fmla="*/ 0 w 93"/>
                        <a:gd name="T3" fmla="*/ 246 h 271"/>
                        <a:gd name="T4" fmla="*/ 93 w 93"/>
                        <a:gd name="T5" fmla="*/ 271 h 271"/>
                        <a:gd name="T6" fmla="*/ 93 w 93"/>
                        <a:gd name="T7" fmla="*/ 0 h 271"/>
                        <a:gd name="T8" fmla="*/ 0 w 93"/>
                        <a:gd name="T9" fmla="*/ 52 h 27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93" h="271">
                          <a:moveTo>
                            <a:pt x="0" y="52"/>
                          </a:moveTo>
                          <a:lnTo>
                            <a:pt x="0" y="246"/>
                          </a:lnTo>
                          <a:lnTo>
                            <a:pt x="93" y="271"/>
                          </a:lnTo>
                          <a:lnTo>
                            <a:pt x="93" y="0"/>
                          </a:lnTo>
                          <a:lnTo>
                            <a:pt x="0" y="52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1587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206" name="Freeform 49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5279" y="3110"/>
                      <a:ext cx="88" cy="269"/>
                    </a:xfrm>
                    <a:custGeom>
                      <a:avLst/>
                      <a:gdLst>
                        <a:gd name="T0" fmla="*/ 0 w 92"/>
                        <a:gd name="T1" fmla="*/ 52 h 270"/>
                        <a:gd name="T2" fmla="*/ 0 w 92"/>
                        <a:gd name="T3" fmla="*/ 245 h 270"/>
                        <a:gd name="T4" fmla="*/ 92 w 92"/>
                        <a:gd name="T5" fmla="*/ 270 h 270"/>
                        <a:gd name="T6" fmla="*/ 92 w 92"/>
                        <a:gd name="T7" fmla="*/ 0 h 270"/>
                        <a:gd name="T8" fmla="*/ 0 w 92"/>
                        <a:gd name="T9" fmla="*/ 52 h 27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92" h="270">
                          <a:moveTo>
                            <a:pt x="0" y="52"/>
                          </a:moveTo>
                          <a:lnTo>
                            <a:pt x="0" y="245"/>
                          </a:lnTo>
                          <a:lnTo>
                            <a:pt x="92" y="270"/>
                          </a:lnTo>
                          <a:lnTo>
                            <a:pt x="92" y="0"/>
                          </a:lnTo>
                          <a:lnTo>
                            <a:pt x="0" y="52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1587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207" name="Freeform 50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5229" y="3091"/>
                      <a:ext cx="94" cy="272"/>
                    </a:xfrm>
                    <a:custGeom>
                      <a:avLst/>
                      <a:gdLst>
                        <a:gd name="T0" fmla="*/ 0 w 92"/>
                        <a:gd name="T1" fmla="*/ 52 h 270"/>
                        <a:gd name="T2" fmla="*/ 0 w 92"/>
                        <a:gd name="T3" fmla="*/ 245 h 270"/>
                        <a:gd name="T4" fmla="*/ 92 w 92"/>
                        <a:gd name="T5" fmla="*/ 270 h 270"/>
                        <a:gd name="T6" fmla="*/ 92 w 92"/>
                        <a:gd name="T7" fmla="*/ 0 h 270"/>
                        <a:gd name="T8" fmla="*/ 0 w 92"/>
                        <a:gd name="T9" fmla="*/ 52 h 27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92" h="270">
                          <a:moveTo>
                            <a:pt x="0" y="52"/>
                          </a:moveTo>
                          <a:lnTo>
                            <a:pt x="0" y="245"/>
                          </a:lnTo>
                          <a:lnTo>
                            <a:pt x="92" y="270"/>
                          </a:lnTo>
                          <a:lnTo>
                            <a:pt x="92" y="0"/>
                          </a:lnTo>
                          <a:lnTo>
                            <a:pt x="0" y="52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1587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208" name="Freeform 51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5185" y="3070"/>
                      <a:ext cx="94" cy="272"/>
                    </a:xfrm>
                    <a:custGeom>
                      <a:avLst/>
                      <a:gdLst>
                        <a:gd name="T0" fmla="*/ 0 w 92"/>
                        <a:gd name="T1" fmla="*/ 53 h 271"/>
                        <a:gd name="T2" fmla="*/ 0 w 92"/>
                        <a:gd name="T3" fmla="*/ 246 h 271"/>
                        <a:gd name="T4" fmla="*/ 92 w 92"/>
                        <a:gd name="T5" fmla="*/ 271 h 271"/>
                        <a:gd name="T6" fmla="*/ 92 w 92"/>
                        <a:gd name="T7" fmla="*/ 0 h 271"/>
                        <a:gd name="T8" fmla="*/ 0 w 92"/>
                        <a:gd name="T9" fmla="*/ 53 h 27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92" h="271">
                          <a:moveTo>
                            <a:pt x="0" y="53"/>
                          </a:moveTo>
                          <a:lnTo>
                            <a:pt x="0" y="246"/>
                          </a:lnTo>
                          <a:lnTo>
                            <a:pt x="92" y="271"/>
                          </a:lnTo>
                          <a:lnTo>
                            <a:pt x="92" y="0"/>
                          </a:lnTo>
                          <a:lnTo>
                            <a:pt x="0" y="53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1587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209" name="Freeform 52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5141" y="3054"/>
                      <a:ext cx="94" cy="272"/>
                    </a:xfrm>
                    <a:custGeom>
                      <a:avLst/>
                      <a:gdLst>
                        <a:gd name="T0" fmla="*/ 0 w 92"/>
                        <a:gd name="T1" fmla="*/ 54 h 271"/>
                        <a:gd name="T2" fmla="*/ 0 w 92"/>
                        <a:gd name="T3" fmla="*/ 246 h 271"/>
                        <a:gd name="T4" fmla="*/ 92 w 92"/>
                        <a:gd name="T5" fmla="*/ 271 h 271"/>
                        <a:gd name="T6" fmla="*/ 92 w 92"/>
                        <a:gd name="T7" fmla="*/ 0 h 271"/>
                        <a:gd name="T8" fmla="*/ 0 w 92"/>
                        <a:gd name="T9" fmla="*/ 54 h 27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92" h="271">
                          <a:moveTo>
                            <a:pt x="0" y="54"/>
                          </a:moveTo>
                          <a:lnTo>
                            <a:pt x="0" y="246"/>
                          </a:lnTo>
                          <a:lnTo>
                            <a:pt x="92" y="271"/>
                          </a:lnTo>
                          <a:lnTo>
                            <a:pt x="92" y="0"/>
                          </a:lnTo>
                          <a:lnTo>
                            <a:pt x="0" y="54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1587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210" name="Freeform 53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5103" y="3036"/>
                      <a:ext cx="88" cy="269"/>
                    </a:xfrm>
                    <a:custGeom>
                      <a:avLst/>
                      <a:gdLst>
                        <a:gd name="T0" fmla="*/ 0 w 93"/>
                        <a:gd name="T1" fmla="*/ 52 h 269"/>
                        <a:gd name="T2" fmla="*/ 0 w 93"/>
                        <a:gd name="T3" fmla="*/ 244 h 269"/>
                        <a:gd name="T4" fmla="*/ 93 w 93"/>
                        <a:gd name="T5" fmla="*/ 269 h 269"/>
                        <a:gd name="T6" fmla="*/ 93 w 93"/>
                        <a:gd name="T7" fmla="*/ 0 h 269"/>
                        <a:gd name="T8" fmla="*/ 0 w 93"/>
                        <a:gd name="T9" fmla="*/ 52 h 26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93" h="269">
                          <a:moveTo>
                            <a:pt x="0" y="52"/>
                          </a:moveTo>
                          <a:lnTo>
                            <a:pt x="0" y="244"/>
                          </a:lnTo>
                          <a:lnTo>
                            <a:pt x="93" y="269"/>
                          </a:lnTo>
                          <a:lnTo>
                            <a:pt x="93" y="0"/>
                          </a:lnTo>
                          <a:lnTo>
                            <a:pt x="0" y="52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1587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211" name="Freeform 54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5060" y="3015"/>
                      <a:ext cx="94" cy="269"/>
                    </a:xfrm>
                    <a:custGeom>
                      <a:avLst/>
                      <a:gdLst>
                        <a:gd name="T0" fmla="*/ 0 w 92"/>
                        <a:gd name="T1" fmla="*/ 53 h 269"/>
                        <a:gd name="T2" fmla="*/ 0 w 92"/>
                        <a:gd name="T3" fmla="*/ 245 h 269"/>
                        <a:gd name="T4" fmla="*/ 92 w 92"/>
                        <a:gd name="T5" fmla="*/ 269 h 269"/>
                        <a:gd name="T6" fmla="*/ 92 w 92"/>
                        <a:gd name="T7" fmla="*/ 0 h 269"/>
                        <a:gd name="T8" fmla="*/ 0 w 92"/>
                        <a:gd name="T9" fmla="*/ 53 h 26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92" h="269">
                          <a:moveTo>
                            <a:pt x="0" y="53"/>
                          </a:moveTo>
                          <a:lnTo>
                            <a:pt x="0" y="245"/>
                          </a:lnTo>
                          <a:lnTo>
                            <a:pt x="92" y="269"/>
                          </a:lnTo>
                          <a:lnTo>
                            <a:pt x="92" y="0"/>
                          </a:lnTo>
                          <a:lnTo>
                            <a:pt x="0" y="53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1587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212" name="Freeform 55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5016" y="2991"/>
                      <a:ext cx="94" cy="269"/>
                    </a:xfrm>
                    <a:custGeom>
                      <a:avLst/>
                      <a:gdLst>
                        <a:gd name="T0" fmla="*/ 0 w 93"/>
                        <a:gd name="T1" fmla="*/ 54 h 269"/>
                        <a:gd name="T2" fmla="*/ 0 w 93"/>
                        <a:gd name="T3" fmla="*/ 246 h 269"/>
                        <a:gd name="T4" fmla="*/ 93 w 93"/>
                        <a:gd name="T5" fmla="*/ 269 h 269"/>
                        <a:gd name="T6" fmla="*/ 93 w 93"/>
                        <a:gd name="T7" fmla="*/ 0 h 269"/>
                        <a:gd name="T8" fmla="*/ 0 w 93"/>
                        <a:gd name="T9" fmla="*/ 54 h 26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93" h="269">
                          <a:moveTo>
                            <a:pt x="0" y="54"/>
                          </a:moveTo>
                          <a:lnTo>
                            <a:pt x="0" y="246"/>
                          </a:lnTo>
                          <a:lnTo>
                            <a:pt x="93" y="269"/>
                          </a:lnTo>
                          <a:lnTo>
                            <a:pt x="93" y="0"/>
                          </a:lnTo>
                          <a:lnTo>
                            <a:pt x="0" y="54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1587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213" name="Freeform 56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4972" y="2975"/>
                      <a:ext cx="94" cy="269"/>
                    </a:xfrm>
                    <a:custGeom>
                      <a:avLst/>
                      <a:gdLst>
                        <a:gd name="T0" fmla="*/ 0 w 93"/>
                        <a:gd name="T1" fmla="*/ 52 h 269"/>
                        <a:gd name="T2" fmla="*/ 0 w 93"/>
                        <a:gd name="T3" fmla="*/ 246 h 269"/>
                        <a:gd name="T4" fmla="*/ 93 w 93"/>
                        <a:gd name="T5" fmla="*/ 269 h 269"/>
                        <a:gd name="T6" fmla="*/ 93 w 93"/>
                        <a:gd name="T7" fmla="*/ 0 h 269"/>
                        <a:gd name="T8" fmla="*/ 0 w 93"/>
                        <a:gd name="T9" fmla="*/ 52 h 26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93" h="269">
                          <a:moveTo>
                            <a:pt x="0" y="52"/>
                          </a:moveTo>
                          <a:lnTo>
                            <a:pt x="0" y="246"/>
                          </a:lnTo>
                          <a:lnTo>
                            <a:pt x="93" y="269"/>
                          </a:lnTo>
                          <a:lnTo>
                            <a:pt x="93" y="0"/>
                          </a:lnTo>
                          <a:lnTo>
                            <a:pt x="0" y="52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1587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214" name="Freeform 57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4928" y="2954"/>
                      <a:ext cx="94" cy="272"/>
                    </a:xfrm>
                    <a:custGeom>
                      <a:avLst/>
                      <a:gdLst>
                        <a:gd name="T0" fmla="*/ 0 w 92"/>
                        <a:gd name="T1" fmla="*/ 52 h 269"/>
                        <a:gd name="T2" fmla="*/ 0 w 92"/>
                        <a:gd name="T3" fmla="*/ 245 h 269"/>
                        <a:gd name="T4" fmla="*/ 92 w 92"/>
                        <a:gd name="T5" fmla="*/ 269 h 269"/>
                        <a:gd name="T6" fmla="*/ 92 w 92"/>
                        <a:gd name="T7" fmla="*/ 0 h 269"/>
                        <a:gd name="T8" fmla="*/ 0 w 92"/>
                        <a:gd name="T9" fmla="*/ 52 h 26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92" h="269">
                          <a:moveTo>
                            <a:pt x="0" y="52"/>
                          </a:moveTo>
                          <a:lnTo>
                            <a:pt x="0" y="245"/>
                          </a:lnTo>
                          <a:lnTo>
                            <a:pt x="92" y="269"/>
                          </a:lnTo>
                          <a:lnTo>
                            <a:pt x="92" y="0"/>
                          </a:lnTo>
                          <a:lnTo>
                            <a:pt x="0" y="52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1587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215" name="Freeform 58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4884" y="2936"/>
                      <a:ext cx="94" cy="269"/>
                    </a:xfrm>
                    <a:custGeom>
                      <a:avLst/>
                      <a:gdLst>
                        <a:gd name="T0" fmla="*/ 0 w 92"/>
                        <a:gd name="T1" fmla="*/ 54 h 270"/>
                        <a:gd name="T2" fmla="*/ 0 w 92"/>
                        <a:gd name="T3" fmla="*/ 246 h 270"/>
                        <a:gd name="T4" fmla="*/ 92 w 92"/>
                        <a:gd name="T5" fmla="*/ 270 h 270"/>
                        <a:gd name="T6" fmla="*/ 92 w 92"/>
                        <a:gd name="T7" fmla="*/ 0 h 270"/>
                        <a:gd name="T8" fmla="*/ 0 w 92"/>
                        <a:gd name="T9" fmla="*/ 54 h 27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92" h="270">
                          <a:moveTo>
                            <a:pt x="0" y="54"/>
                          </a:moveTo>
                          <a:lnTo>
                            <a:pt x="0" y="246"/>
                          </a:lnTo>
                          <a:lnTo>
                            <a:pt x="92" y="270"/>
                          </a:lnTo>
                          <a:lnTo>
                            <a:pt x="92" y="0"/>
                          </a:lnTo>
                          <a:lnTo>
                            <a:pt x="0" y="54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1587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216" name="Freeform 59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4847" y="2917"/>
                      <a:ext cx="88" cy="269"/>
                    </a:xfrm>
                    <a:custGeom>
                      <a:avLst/>
                      <a:gdLst>
                        <a:gd name="T0" fmla="*/ 0 w 93"/>
                        <a:gd name="T1" fmla="*/ 52 h 269"/>
                        <a:gd name="T2" fmla="*/ 0 w 93"/>
                        <a:gd name="T3" fmla="*/ 244 h 269"/>
                        <a:gd name="T4" fmla="*/ 93 w 93"/>
                        <a:gd name="T5" fmla="*/ 269 h 269"/>
                        <a:gd name="T6" fmla="*/ 93 w 93"/>
                        <a:gd name="T7" fmla="*/ 0 h 269"/>
                        <a:gd name="T8" fmla="*/ 0 w 93"/>
                        <a:gd name="T9" fmla="*/ 52 h 26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93" h="269">
                          <a:moveTo>
                            <a:pt x="0" y="52"/>
                          </a:moveTo>
                          <a:lnTo>
                            <a:pt x="0" y="244"/>
                          </a:lnTo>
                          <a:lnTo>
                            <a:pt x="93" y="269"/>
                          </a:lnTo>
                          <a:lnTo>
                            <a:pt x="93" y="0"/>
                          </a:lnTo>
                          <a:lnTo>
                            <a:pt x="0" y="52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1587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217" name="Freeform 60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4803" y="2896"/>
                      <a:ext cx="88" cy="269"/>
                    </a:xfrm>
                    <a:custGeom>
                      <a:avLst/>
                      <a:gdLst>
                        <a:gd name="T0" fmla="*/ 0 w 91"/>
                        <a:gd name="T1" fmla="*/ 53 h 269"/>
                        <a:gd name="T2" fmla="*/ 0 w 91"/>
                        <a:gd name="T3" fmla="*/ 245 h 269"/>
                        <a:gd name="T4" fmla="*/ 91 w 91"/>
                        <a:gd name="T5" fmla="*/ 269 h 269"/>
                        <a:gd name="T6" fmla="*/ 91 w 91"/>
                        <a:gd name="T7" fmla="*/ 0 h 269"/>
                        <a:gd name="T8" fmla="*/ 0 w 91"/>
                        <a:gd name="T9" fmla="*/ 53 h 26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91" h="269">
                          <a:moveTo>
                            <a:pt x="0" y="53"/>
                          </a:moveTo>
                          <a:lnTo>
                            <a:pt x="0" y="245"/>
                          </a:lnTo>
                          <a:lnTo>
                            <a:pt x="91" y="269"/>
                          </a:lnTo>
                          <a:lnTo>
                            <a:pt x="91" y="0"/>
                          </a:lnTo>
                          <a:lnTo>
                            <a:pt x="0" y="53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1587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</p:grpSp>
              <p:grpSp>
                <p:nvGrpSpPr>
                  <p:cNvPr id="184" name="Group 61"/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4797" y="2507"/>
                    <a:ext cx="700" cy="602"/>
                    <a:chOff x="4797" y="2507"/>
                    <a:chExt cx="700" cy="602"/>
                  </a:xfrm>
                </p:grpSpPr>
                <p:sp>
                  <p:nvSpPr>
                    <p:cNvPr id="187" name="Freeform 62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5404" y="2883"/>
                      <a:ext cx="94" cy="227"/>
                    </a:xfrm>
                    <a:custGeom>
                      <a:avLst/>
                      <a:gdLst>
                        <a:gd name="T0" fmla="*/ 0 w 93"/>
                        <a:gd name="T1" fmla="*/ 53 h 228"/>
                        <a:gd name="T2" fmla="*/ 0 w 93"/>
                        <a:gd name="T3" fmla="*/ 188 h 228"/>
                        <a:gd name="T4" fmla="*/ 93 w 93"/>
                        <a:gd name="T5" fmla="*/ 228 h 228"/>
                        <a:gd name="T6" fmla="*/ 93 w 93"/>
                        <a:gd name="T7" fmla="*/ 0 h 228"/>
                        <a:gd name="T8" fmla="*/ 0 w 93"/>
                        <a:gd name="T9" fmla="*/ 53 h 22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93" h="228">
                          <a:moveTo>
                            <a:pt x="0" y="53"/>
                          </a:moveTo>
                          <a:lnTo>
                            <a:pt x="0" y="188"/>
                          </a:lnTo>
                          <a:lnTo>
                            <a:pt x="93" y="228"/>
                          </a:lnTo>
                          <a:lnTo>
                            <a:pt x="93" y="0"/>
                          </a:lnTo>
                          <a:lnTo>
                            <a:pt x="0" y="53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1587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88" name="Freeform 63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5360" y="2856"/>
                      <a:ext cx="94" cy="219"/>
                    </a:xfrm>
                    <a:custGeom>
                      <a:avLst/>
                      <a:gdLst>
                        <a:gd name="T0" fmla="*/ 0 w 92"/>
                        <a:gd name="T1" fmla="*/ 52 h 220"/>
                        <a:gd name="T2" fmla="*/ 0 w 92"/>
                        <a:gd name="T3" fmla="*/ 183 h 220"/>
                        <a:gd name="T4" fmla="*/ 92 w 92"/>
                        <a:gd name="T5" fmla="*/ 220 h 220"/>
                        <a:gd name="T6" fmla="*/ 92 w 92"/>
                        <a:gd name="T7" fmla="*/ 0 h 220"/>
                        <a:gd name="T8" fmla="*/ 0 w 92"/>
                        <a:gd name="T9" fmla="*/ 52 h 22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92" h="220">
                          <a:moveTo>
                            <a:pt x="0" y="52"/>
                          </a:moveTo>
                          <a:lnTo>
                            <a:pt x="0" y="183"/>
                          </a:lnTo>
                          <a:lnTo>
                            <a:pt x="92" y="220"/>
                          </a:lnTo>
                          <a:lnTo>
                            <a:pt x="92" y="0"/>
                          </a:lnTo>
                          <a:lnTo>
                            <a:pt x="0" y="52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1587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89" name="Freeform 64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5316" y="2830"/>
                      <a:ext cx="94" cy="230"/>
                    </a:xfrm>
                    <a:custGeom>
                      <a:avLst/>
                      <a:gdLst>
                        <a:gd name="T0" fmla="*/ 0 w 92"/>
                        <a:gd name="T1" fmla="*/ 52 h 230"/>
                        <a:gd name="T2" fmla="*/ 0 w 92"/>
                        <a:gd name="T3" fmla="*/ 209 h 230"/>
                        <a:gd name="T4" fmla="*/ 92 w 92"/>
                        <a:gd name="T5" fmla="*/ 230 h 230"/>
                        <a:gd name="T6" fmla="*/ 92 w 92"/>
                        <a:gd name="T7" fmla="*/ 0 h 230"/>
                        <a:gd name="T8" fmla="*/ 0 w 92"/>
                        <a:gd name="T9" fmla="*/ 52 h 23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92" h="230">
                          <a:moveTo>
                            <a:pt x="0" y="52"/>
                          </a:moveTo>
                          <a:lnTo>
                            <a:pt x="0" y="209"/>
                          </a:lnTo>
                          <a:lnTo>
                            <a:pt x="92" y="230"/>
                          </a:lnTo>
                          <a:lnTo>
                            <a:pt x="92" y="0"/>
                          </a:lnTo>
                          <a:lnTo>
                            <a:pt x="0" y="52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1587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90" name="Freeform 65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5272" y="2801"/>
                      <a:ext cx="94" cy="235"/>
                    </a:xfrm>
                    <a:custGeom>
                      <a:avLst/>
                      <a:gdLst>
                        <a:gd name="T0" fmla="*/ 0 w 93"/>
                        <a:gd name="T1" fmla="*/ 52 h 236"/>
                        <a:gd name="T2" fmla="*/ 0 w 93"/>
                        <a:gd name="T3" fmla="*/ 212 h 236"/>
                        <a:gd name="T4" fmla="*/ 93 w 93"/>
                        <a:gd name="T5" fmla="*/ 236 h 236"/>
                        <a:gd name="T6" fmla="*/ 93 w 93"/>
                        <a:gd name="T7" fmla="*/ 0 h 236"/>
                        <a:gd name="T8" fmla="*/ 0 w 93"/>
                        <a:gd name="T9" fmla="*/ 52 h 236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93" h="236">
                          <a:moveTo>
                            <a:pt x="0" y="52"/>
                          </a:moveTo>
                          <a:lnTo>
                            <a:pt x="0" y="212"/>
                          </a:lnTo>
                          <a:lnTo>
                            <a:pt x="93" y="236"/>
                          </a:lnTo>
                          <a:lnTo>
                            <a:pt x="93" y="0"/>
                          </a:lnTo>
                          <a:lnTo>
                            <a:pt x="0" y="52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1587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91" name="Freeform 66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5229" y="2774"/>
                      <a:ext cx="88" cy="269"/>
                    </a:xfrm>
                    <a:custGeom>
                      <a:avLst/>
                      <a:gdLst>
                        <a:gd name="T0" fmla="*/ 0 w 91"/>
                        <a:gd name="T1" fmla="*/ 53 h 269"/>
                        <a:gd name="T2" fmla="*/ 0 w 91"/>
                        <a:gd name="T3" fmla="*/ 246 h 269"/>
                        <a:gd name="T4" fmla="*/ 91 w 91"/>
                        <a:gd name="T5" fmla="*/ 269 h 269"/>
                        <a:gd name="T6" fmla="*/ 91 w 91"/>
                        <a:gd name="T7" fmla="*/ 0 h 269"/>
                        <a:gd name="T8" fmla="*/ 0 w 91"/>
                        <a:gd name="T9" fmla="*/ 53 h 26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91" h="269">
                          <a:moveTo>
                            <a:pt x="0" y="53"/>
                          </a:moveTo>
                          <a:lnTo>
                            <a:pt x="0" y="246"/>
                          </a:lnTo>
                          <a:lnTo>
                            <a:pt x="91" y="269"/>
                          </a:lnTo>
                          <a:lnTo>
                            <a:pt x="91" y="0"/>
                          </a:lnTo>
                          <a:lnTo>
                            <a:pt x="0" y="53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1587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92" name="Freeform 67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5185" y="2745"/>
                      <a:ext cx="94" cy="269"/>
                    </a:xfrm>
                    <a:custGeom>
                      <a:avLst/>
                      <a:gdLst>
                        <a:gd name="T0" fmla="*/ 0 w 92"/>
                        <a:gd name="T1" fmla="*/ 54 h 270"/>
                        <a:gd name="T2" fmla="*/ 0 w 92"/>
                        <a:gd name="T3" fmla="*/ 246 h 270"/>
                        <a:gd name="T4" fmla="*/ 92 w 92"/>
                        <a:gd name="T5" fmla="*/ 270 h 270"/>
                        <a:gd name="T6" fmla="*/ 92 w 92"/>
                        <a:gd name="T7" fmla="*/ 0 h 270"/>
                        <a:gd name="T8" fmla="*/ 0 w 92"/>
                        <a:gd name="T9" fmla="*/ 54 h 27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92" h="270">
                          <a:moveTo>
                            <a:pt x="0" y="54"/>
                          </a:moveTo>
                          <a:lnTo>
                            <a:pt x="0" y="246"/>
                          </a:lnTo>
                          <a:lnTo>
                            <a:pt x="92" y="270"/>
                          </a:lnTo>
                          <a:lnTo>
                            <a:pt x="92" y="0"/>
                          </a:lnTo>
                          <a:lnTo>
                            <a:pt x="0" y="54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1587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93" name="Freeform 68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5141" y="2722"/>
                      <a:ext cx="88" cy="269"/>
                    </a:xfrm>
                    <a:custGeom>
                      <a:avLst/>
                      <a:gdLst>
                        <a:gd name="T0" fmla="*/ 0 w 92"/>
                        <a:gd name="T1" fmla="*/ 52 h 269"/>
                        <a:gd name="T2" fmla="*/ 0 w 92"/>
                        <a:gd name="T3" fmla="*/ 244 h 269"/>
                        <a:gd name="T4" fmla="*/ 92 w 92"/>
                        <a:gd name="T5" fmla="*/ 269 h 269"/>
                        <a:gd name="T6" fmla="*/ 92 w 92"/>
                        <a:gd name="T7" fmla="*/ 0 h 269"/>
                        <a:gd name="T8" fmla="*/ 0 w 92"/>
                        <a:gd name="T9" fmla="*/ 52 h 26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92" h="269">
                          <a:moveTo>
                            <a:pt x="0" y="52"/>
                          </a:moveTo>
                          <a:lnTo>
                            <a:pt x="0" y="244"/>
                          </a:lnTo>
                          <a:lnTo>
                            <a:pt x="92" y="269"/>
                          </a:lnTo>
                          <a:lnTo>
                            <a:pt x="92" y="0"/>
                          </a:lnTo>
                          <a:lnTo>
                            <a:pt x="0" y="52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1587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94" name="Freeform 69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5097" y="2693"/>
                      <a:ext cx="88" cy="272"/>
                    </a:xfrm>
                    <a:custGeom>
                      <a:avLst/>
                      <a:gdLst>
                        <a:gd name="T0" fmla="*/ 0 w 91"/>
                        <a:gd name="T1" fmla="*/ 52 h 270"/>
                        <a:gd name="T2" fmla="*/ 0 w 91"/>
                        <a:gd name="T3" fmla="*/ 246 h 270"/>
                        <a:gd name="T4" fmla="*/ 91 w 91"/>
                        <a:gd name="T5" fmla="*/ 270 h 270"/>
                        <a:gd name="T6" fmla="*/ 91 w 91"/>
                        <a:gd name="T7" fmla="*/ 0 h 270"/>
                        <a:gd name="T8" fmla="*/ 0 w 91"/>
                        <a:gd name="T9" fmla="*/ 52 h 27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91" h="270">
                          <a:moveTo>
                            <a:pt x="0" y="52"/>
                          </a:moveTo>
                          <a:lnTo>
                            <a:pt x="0" y="246"/>
                          </a:lnTo>
                          <a:lnTo>
                            <a:pt x="91" y="270"/>
                          </a:lnTo>
                          <a:lnTo>
                            <a:pt x="91" y="0"/>
                          </a:lnTo>
                          <a:lnTo>
                            <a:pt x="0" y="52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1587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95" name="Freeform 70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5053" y="2666"/>
                      <a:ext cx="94" cy="269"/>
                    </a:xfrm>
                    <a:custGeom>
                      <a:avLst/>
                      <a:gdLst>
                        <a:gd name="T0" fmla="*/ 0 w 93"/>
                        <a:gd name="T1" fmla="*/ 52 h 269"/>
                        <a:gd name="T2" fmla="*/ 0 w 93"/>
                        <a:gd name="T3" fmla="*/ 246 h 269"/>
                        <a:gd name="T4" fmla="*/ 93 w 93"/>
                        <a:gd name="T5" fmla="*/ 269 h 269"/>
                        <a:gd name="T6" fmla="*/ 93 w 93"/>
                        <a:gd name="T7" fmla="*/ 0 h 269"/>
                        <a:gd name="T8" fmla="*/ 0 w 93"/>
                        <a:gd name="T9" fmla="*/ 52 h 26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93" h="269">
                          <a:moveTo>
                            <a:pt x="0" y="52"/>
                          </a:moveTo>
                          <a:lnTo>
                            <a:pt x="0" y="246"/>
                          </a:lnTo>
                          <a:lnTo>
                            <a:pt x="93" y="269"/>
                          </a:lnTo>
                          <a:lnTo>
                            <a:pt x="93" y="0"/>
                          </a:lnTo>
                          <a:lnTo>
                            <a:pt x="0" y="52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1587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96" name="Freeform 71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5010" y="2640"/>
                      <a:ext cx="94" cy="269"/>
                    </a:xfrm>
                    <a:custGeom>
                      <a:avLst/>
                      <a:gdLst>
                        <a:gd name="T0" fmla="*/ 0 w 92"/>
                        <a:gd name="T1" fmla="*/ 53 h 269"/>
                        <a:gd name="T2" fmla="*/ 0 w 92"/>
                        <a:gd name="T3" fmla="*/ 245 h 269"/>
                        <a:gd name="T4" fmla="*/ 92 w 92"/>
                        <a:gd name="T5" fmla="*/ 269 h 269"/>
                        <a:gd name="T6" fmla="*/ 92 w 92"/>
                        <a:gd name="T7" fmla="*/ 0 h 269"/>
                        <a:gd name="T8" fmla="*/ 0 w 92"/>
                        <a:gd name="T9" fmla="*/ 53 h 26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92" h="269">
                          <a:moveTo>
                            <a:pt x="0" y="53"/>
                          </a:moveTo>
                          <a:lnTo>
                            <a:pt x="0" y="245"/>
                          </a:lnTo>
                          <a:lnTo>
                            <a:pt x="92" y="269"/>
                          </a:lnTo>
                          <a:lnTo>
                            <a:pt x="92" y="0"/>
                          </a:lnTo>
                          <a:lnTo>
                            <a:pt x="0" y="53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1587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97" name="Freeform 72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4972" y="2616"/>
                      <a:ext cx="88" cy="269"/>
                    </a:xfrm>
                    <a:custGeom>
                      <a:avLst/>
                      <a:gdLst>
                        <a:gd name="T0" fmla="*/ 0 w 91"/>
                        <a:gd name="T1" fmla="*/ 52 h 269"/>
                        <a:gd name="T2" fmla="*/ 0 w 91"/>
                        <a:gd name="T3" fmla="*/ 246 h 269"/>
                        <a:gd name="T4" fmla="*/ 91 w 91"/>
                        <a:gd name="T5" fmla="*/ 269 h 269"/>
                        <a:gd name="T6" fmla="*/ 91 w 91"/>
                        <a:gd name="T7" fmla="*/ 0 h 269"/>
                        <a:gd name="T8" fmla="*/ 0 w 91"/>
                        <a:gd name="T9" fmla="*/ 52 h 26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91" h="269">
                          <a:moveTo>
                            <a:pt x="0" y="52"/>
                          </a:moveTo>
                          <a:lnTo>
                            <a:pt x="0" y="246"/>
                          </a:lnTo>
                          <a:lnTo>
                            <a:pt x="91" y="269"/>
                          </a:lnTo>
                          <a:lnTo>
                            <a:pt x="91" y="0"/>
                          </a:lnTo>
                          <a:lnTo>
                            <a:pt x="0" y="52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1587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98" name="Freeform 73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4922" y="2590"/>
                      <a:ext cx="94" cy="269"/>
                    </a:xfrm>
                    <a:custGeom>
                      <a:avLst/>
                      <a:gdLst>
                        <a:gd name="T0" fmla="*/ 0 w 93"/>
                        <a:gd name="T1" fmla="*/ 53 h 269"/>
                        <a:gd name="T2" fmla="*/ 0 w 93"/>
                        <a:gd name="T3" fmla="*/ 246 h 269"/>
                        <a:gd name="T4" fmla="*/ 93 w 93"/>
                        <a:gd name="T5" fmla="*/ 269 h 269"/>
                        <a:gd name="T6" fmla="*/ 93 w 93"/>
                        <a:gd name="T7" fmla="*/ 0 h 269"/>
                        <a:gd name="T8" fmla="*/ 0 w 93"/>
                        <a:gd name="T9" fmla="*/ 53 h 26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93" h="269">
                          <a:moveTo>
                            <a:pt x="0" y="53"/>
                          </a:moveTo>
                          <a:lnTo>
                            <a:pt x="0" y="246"/>
                          </a:lnTo>
                          <a:lnTo>
                            <a:pt x="93" y="269"/>
                          </a:lnTo>
                          <a:lnTo>
                            <a:pt x="93" y="0"/>
                          </a:lnTo>
                          <a:lnTo>
                            <a:pt x="0" y="53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1587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99" name="Freeform 74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4884" y="2561"/>
                      <a:ext cx="94" cy="269"/>
                    </a:xfrm>
                    <a:custGeom>
                      <a:avLst/>
                      <a:gdLst>
                        <a:gd name="T0" fmla="*/ 0 w 92"/>
                        <a:gd name="T1" fmla="*/ 54 h 270"/>
                        <a:gd name="T2" fmla="*/ 0 w 92"/>
                        <a:gd name="T3" fmla="*/ 246 h 270"/>
                        <a:gd name="T4" fmla="*/ 92 w 92"/>
                        <a:gd name="T5" fmla="*/ 270 h 270"/>
                        <a:gd name="T6" fmla="*/ 92 w 92"/>
                        <a:gd name="T7" fmla="*/ 0 h 270"/>
                        <a:gd name="T8" fmla="*/ 0 w 92"/>
                        <a:gd name="T9" fmla="*/ 54 h 27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92" h="270">
                          <a:moveTo>
                            <a:pt x="0" y="54"/>
                          </a:moveTo>
                          <a:lnTo>
                            <a:pt x="0" y="246"/>
                          </a:lnTo>
                          <a:lnTo>
                            <a:pt x="92" y="270"/>
                          </a:lnTo>
                          <a:lnTo>
                            <a:pt x="92" y="0"/>
                          </a:lnTo>
                          <a:lnTo>
                            <a:pt x="0" y="54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1587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200" name="Freeform 75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4841" y="2531"/>
                      <a:ext cx="88" cy="269"/>
                    </a:xfrm>
                    <a:custGeom>
                      <a:avLst/>
                      <a:gdLst>
                        <a:gd name="T0" fmla="*/ 0 w 91"/>
                        <a:gd name="T1" fmla="*/ 53 h 269"/>
                        <a:gd name="T2" fmla="*/ 0 w 91"/>
                        <a:gd name="T3" fmla="*/ 246 h 269"/>
                        <a:gd name="T4" fmla="*/ 91 w 91"/>
                        <a:gd name="T5" fmla="*/ 269 h 269"/>
                        <a:gd name="T6" fmla="*/ 91 w 91"/>
                        <a:gd name="T7" fmla="*/ 0 h 269"/>
                        <a:gd name="T8" fmla="*/ 0 w 91"/>
                        <a:gd name="T9" fmla="*/ 53 h 26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91" h="269">
                          <a:moveTo>
                            <a:pt x="0" y="53"/>
                          </a:moveTo>
                          <a:lnTo>
                            <a:pt x="0" y="246"/>
                          </a:lnTo>
                          <a:lnTo>
                            <a:pt x="91" y="269"/>
                          </a:lnTo>
                          <a:lnTo>
                            <a:pt x="91" y="0"/>
                          </a:lnTo>
                          <a:lnTo>
                            <a:pt x="0" y="53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1587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201" name="Freeform 76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4797" y="2508"/>
                      <a:ext cx="94" cy="269"/>
                    </a:xfrm>
                    <a:custGeom>
                      <a:avLst/>
                      <a:gdLst>
                        <a:gd name="T0" fmla="*/ 0 w 93"/>
                        <a:gd name="T1" fmla="*/ 52 h 269"/>
                        <a:gd name="T2" fmla="*/ 0 w 93"/>
                        <a:gd name="T3" fmla="*/ 245 h 269"/>
                        <a:gd name="T4" fmla="*/ 93 w 93"/>
                        <a:gd name="T5" fmla="*/ 269 h 269"/>
                        <a:gd name="T6" fmla="*/ 93 w 93"/>
                        <a:gd name="T7" fmla="*/ 0 h 269"/>
                        <a:gd name="T8" fmla="*/ 0 w 93"/>
                        <a:gd name="T9" fmla="*/ 52 h 26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93" h="269">
                          <a:moveTo>
                            <a:pt x="0" y="52"/>
                          </a:moveTo>
                          <a:lnTo>
                            <a:pt x="0" y="245"/>
                          </a:lnTo>
                          <a:lnTo>
                            <a:pt x="93" y="269"/>
                          </a:lnTo>
                          <a:lnTo>
                            <a:pt x="93" y="0"/>
                          </a:lnTo>
                          <a:lnTo>
                            <a:pt x="0" y="52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1587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</p:grpSp>
              <p:sp>
                <p:nvSpPr>
                  <p:cNvPr id="185" name="Freeform 77"/>
                  <p:cNvSpPr>
                    <a:spLocks noChangeAspect="1"/>
                  </p:cNvSpPr>
                  <p:nvPr/>
                </p:nvSpPr>
                <p:spPr bwMode="auto">
                  <a:xfrm>
                    <a:off x="4791" y="2664"/>
                    <a:ext cx="888" cy="525"/>
                  </a:xfrm>
                  <a:custGeom>
                    <a:avLst/>
                    <a:gdLst>
                      <a:gd name="T0" fmla="*/ 0 w 893"/>
                      <a:gd name="T1" fmla="*/ 0 h 525"/>
                      <a:gd name="T2" fmla="*/ 893 w 893"/>
                      <a:gd name="T3" fmla="*/ 416 h 525"/>
                      <a:gd name="T4" fmla="*/ 893 w 893"/>
                      <a:gd name="T5" fmla="*/ 525 h 525"/>
                      <a:gd name="T6" fmla="*/ 0 w 893"/>
                      <a:gd name="T7" fmla="*/ 186 h 525"/>
                      <a:gd name="T8" fmla="*/ 0 w 893"/>
                      <a:gd name="T9" fmla="*/ 0 h 52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893" h="525">
                        <a:moveTo>
                          <a:pt x="0" y="0"/>
                        </a:moveTo>
                        <a:lnTo>
                          <a:pt x="893" y="416"/>
                        </a:lnTo>
                        <a:lnTo>
                          <a:pt x="893" y="525"/>
                        </a:lnTo>
                        <a:lnTo>
                          <a:pt x="0" y="186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2"/>
                      </a:gs>
                      <a:gs pos="100000">
                        <a:schemeClr val="bg2">
                          <a:gamma/>
                          <a:tint val="0"/>
                          <a:invGamma/>
                        </a:schemeClr>
                      </a:gs>
                    </a:gsLst>
                    <a:lin ang="5400000" scaled="1"/>
                  </a:gradFill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US">
                      <a:latin typeface="+mn-lt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186" name="Freeform 78"/>
                  <p:cNvSpPr>
                    <a:spLocks noChangeAspect="1"/>
                  </p:cNvSpPr>
                  <p:nvPr/>
                </p:nvSpPr>
                <p:spPr bwMode="auto">
                  <a:xfrm>
                    <a:off x="4791" y="3120"/>
                    <a:ext cx="857" cy="356"/>
                  </a:xfrm>
                  <a:custGeom>
                    <a:avLst/>
                    <a:gdLst>
                      <a:gd name="T0" fmla="*/ 0 w 855"/>
                      <a:gd name="T1" fmla="*/ 0 h 356"/>
                      <a:gd name="T2" fmla="*/ 855 w 855"/>
                      <a:gd name="T3" fmla="*/ 231 h 356"/>
                      <a:gd name="T4" fmla="*/ 855 w 855"/>
                      <a:gd name="T5" fmla="*/ 356 h 356"/>
                      <a:gd name="T6" fmla="*/ 0 w 855"/>
                      <a:gd name="T7" fmla="*/ 227 h 356"/>
                      <a:gd name="T8" fmla="*/ 0 w 855"/>
                      <a:gd name="T9" fmla="*/ 0 h 35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855" h="356">
                        <a:moveTo>
                          <a:pt x="0" y="0"/>
                        </a:moveTo>
                        <a:lnTo>
                          <a:pt x="855" y="231"/>
                        </a:lnTo>
                        <a:lnTo>
                          <a:pt x="855" y="356"/>
                        </a:lnTo>
                        <a:lnTo>
                          <a:pt x="0" y="227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2"/>
                      </a:gs>
                      <a:gs pos="100000">
                        <a:schemeClr val="bg2">
                          <a:gamma/>
                          <a:tint val="0"/>
                          <a:invGamma/>
                        </a:schemeClr>
                      </a:gs>
                    </a:gsLst>
                    <a:lin ang="5400000" scaled="1"/>
                  </a:gradFill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US">
                      <a:latin typeface="+mn-lt"/>
                      <a:ea typeface="+mn-ea"/>
                      <a:cs typeface="+mn-cs"/>
                    </a:endParaRPr>
                  </a:p>
                </p:txBody>
              </p:sp>
            </p:grpSp>
            <p:grpSp>
              <p:nvGrpSpPr>
                <p:cNvPr id="159" name="Group 79"/>
                <p:cNvGrpSpPr>
                  <a:grpSpLocks noChangeAspect="1"/>
                </p:cNvGrpSpPr>
                <p:nvPr/>
              </p:nvGrpSpPr>
              <p:grpSpPr bwMode="auto">
                <a:xfrm>
                  <a:off x="1726" y="1938"/>
                  <a:ext cx="2512" cy="1861"/>
                  <a:chOff x="1726" y="1938"/>
                  <a:chExt cx="2512" cy="1861"/>
                </a:xfrm>
              </p:grpSpPr>
              <p:grpSp>
                <p:nvGrpSpPr>
                  <p:cNvPr id="160" name="Group 80"/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2736" y="2345"/>
                    <a:ext cx="413" cy="1454"/>
                    <a:chOff x="2736" y="2345"/>
                    <a:chExt cx="413" cy="1454"/>
                  </a:xfrm>
                </p:grpSpPr>
                <p:sp>
                  <p:nvSpPr>
                    <p:cNvPr id="176" name="Freeform 81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764" y="2344"/>
                      <a:ext cx="382" cy="1455"/>
                    </a:xfrm>
                    <a:custGeom>
                      <a:avLst/>
                      <a:gdLst>
                        <a:gd name="T0" fmla="*/ 382 w 382"/>
                        <a:gd name="T1" fmla="*/ 125 h 1454"/>
                        <a:gd name="T2" fmla="*/ 176 w 382"/>
                        <a:gd name="T3" fmla="*/ 0 h 1454"/>
                        <a:gd name="T4" fmla="*/ 152 w 382"/>
                        <a:gd name="T5" fmla="*/ 0 h 1454"/>
                        <a:gd name="T6" fmla="*/ 109 w 382"/>
                        <a:gd name="T7" fmla="*/ 6 h 1454"/>
                        <a:gd name="T8" fmla="*/ 39 w 382"/>
                        <a:gd name="T9" fmla="*/ 79 h 1454"/>
                        <a:gd name="T10" fmla="*/ 0 w 382"/>
                        <a:gd name="T11" fmla="*/ 57 h 1454"/>
                        <a:gd name="T12" fmla="*/ 0 w 382"/>
                        <a:gd name="T13" fmla="*/ 1450 h 1454"/>
                        <a:gd name="T14" fmla="*/ 57 w 382"/>
                        <a:gd name="T15" fmla="*/ 1392 h 1454"/>
                        <a:gd name="T16" fmla="*/ 105 w 382"/>
                        <a:gd name="T17" fmla="*/ 1392 h 1454"/>
                        <a:gd name="T18" fmla="*/ 105 w 382"/>
                        <a:gd name="T19" fmla="*/ 1454 h 1454"/>
                        <a:gd name="T20" fmla="*/ 153 w 382"/>
                        <a:gd name="T21" fmla="*/ 1454 h 1454"/>
                        <a:gd name="T22" fmla="*/ 186 w 382"/>
                        <a:gd name="T23" fmla="*/ 1421 h 1454"/>
                        <a:gd name="T24" fmla="*/ 186 w 382"/>
                        <a:gd name="T25" fmla="*/ 192 h 1454"/>
                        <a:gd name="T26" fmla="*/ 382 w 382"/>
                        <a:gd name="T27" fmla="*/ 125 h 145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</a:cxnLst>
                      <a:rect l="0" t="0" r="r" b="b"/>
                      <a:pathLst>
                        <a:path w="382" h="1454">
                          <a:moveTo>
                            <a:pt x="382" y="125"/>
                          </a:moveTo>
                          <a:lnTo>
                            <a:pt x="176" y="0"/>
                          </a:lnTo>
                          <a:lnTo>
                            <a:pt x="152" y="0"/>
                          </a:lnTo>
                          <a:lnTo>
                            <a:pt x="109" y="6"/>
                          </a:lnTo>
                          <a:lnTo>
                            <a:pt x="39" y="79"/>
                          </a:lnTo>
                          <a:lnTo>
                            <a:pt x="0" y="57"/>
                          </a:lnTo>
                          <a:lnTo>
                            <a:pt x="0" y="1450"/>
                          </a:lnTo>
                          <a:lnTo>
                            <a:pt x="57" y="1392"/>
                          </a:lnTo>
                          <a:lnTo>
                            <a:pt x="105" y="1392"/>
                          </a:lnTo>
                          <a:lnTo>
                            <a:pt x="105" y="1454"/>
                          </a:lnTo>
                          <a:lnTo>
                            <a:pt x="153" y="1454"/>
                          </a:lnTo>
                          <a:lnTo>
                            <a:pt x="186" y="1421"/>
                          </a:lnTo>
                          <a:lnTo>
                            <a:pt x="186" y="192"/>
                          </a:lnTo>
                          <a:lnTo>
                            <a:pt x="382" y="125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77" name="Freeform 82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733" y="2397"/>
                      <a:ext cx="31" cy="1397"/>
                    </a:xfrm>
                    <a:custGeom>
                      <a:avLst/>
                      <a:gdLst>
                        <a:gd name="T0" fmla="*/ 33 w 33"/>
                        <a:gd name="T1" fmla="*/ 0 h 1394"/>
                        <a:gd name="T2" fmla="*/ 33 w 33"/>
                        <a:gd name="T3" fmla="*/ 1394 h 1394"/>
                        <a:gd name="T4" fmla="*/ 0 w 33"/>
                        <a:gd name="T5" fmla="*/ 1394 h 1394"/>
                        <a:gd name="T6" fmla="*/ 0 w 33"/>
                        <a:gd name="T7" fmla="*/ 10 h 1394"/>
                        <a:gd name="T8" fmla="*/ 33 w 33"/>
                        <a:gd name="T9" fmla="*/ 0 h 139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33" h="1394">
                          <a:moveTo>
                            <a:pt x="33" y="0"/>
                          </a:moveTo>
                          <a:lnTo>
                            <a:pt x="33" y="1394"/>
                          </a:lnTo>
                          <a:lnTo>
                            <a:pt x="0" y="1394"/>
                          </a:lnTo>
                          <a:lnTo>
                            <a:pt x="0" y="10"/>
                          </a:lnTo>
                          <a:lnTo>
                            <a:pt x="33" y="0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78" name="Freeform 83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870" y="2344"/>
                      <a:ext cx="44" cy="1455"/>
                    </a:xfrm>
                    <a:custGeom>
                      <a:avLst/>
                      <a:gdLst>
                        <a:gd name="T0" fmla="*/ 0 w 47"/>
                        <a:gd name="T1" fmla="*/ 6 h 1454"/>
                        <a:gd name="T2" fmla="*/ 47 w 47"/>
                        <a:gd name="T3" fmla="*/ 0 h 1454"/>
                        <a:gd name="T4" fmla="*/ 47 w 47"/>
                        <a:gd name="T5" fmla="*/ 1454 h 1454"/>
                        <a:gd name="T6" fmla="*/ 0 w 47"/>
                        <a:gd name="T7" fmla="*/ 1454 h 1454"/>
                        <a:gd name="T8" fmla="*/ 0 w 47"/>
                        <a:gd name="T9" fmla="*/ 6 h 145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47" h="1454">
                          <a:moveTo>
                            <a:pt x="0" y="6"/>
                          </a:moveTo>
                          <a:lnTo>
                            <a:pt x="47" y="0"/>
                          </a:lnTo>
                          <a:lnTo>
                            <a:pt x="47" y="1454"/>
                          </a:lnTo>
                          <a:lnTo>
                            <a:pt x="0" y="1454"/>
                          </a:lnTo>
                          <a:lnTo>
                            <a:pt x="0" y="6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79" name="Freeform 84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801" y="2381"/>
                      <a:ext cx="69" cy="1373"/>
                    </a:xfrm>
                    <a:custGeom>
                      <a:avLst/>
                      <a:gdLst>
                        <a:gd name="T0" fmla="*/ 0 w 66"/>
                        <a:gd name="T1" fmla="*/ 1374 h 1374"/>
                        <a:gd name="T2" fmla="*/ 0 w 66"/>
                        <a:gd name="T3" fmla="*/ 67 h 1374"/>
                        <a:gd name="T4" fmla="*/ 66 w 66"/>
                        <a:gd name="T5" fmla="*/ 0 h 1374"/>
                        <a:gd name="T6" fmla="*/ 66 w 66"/>
                        <a:gd name="T7" fmla="*/ 1374 h 1374"/>
                        <a:gd name="T8" fmla="*/ 0 w 66"/>
                        <a:gd name="T9" fmla="*/ 1374 h 137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66" h="1374">
                          <a:moveTo>
                            <a:pt x="0" y="1374"/>
                          </a:moveTo>
                          <a:lnTo>
                            <a:pt x="0" y="67"/>
                          </a:lnTo>
                          <a:lnTo>
                            <a:pt x="66" y="0"/>
                          </a:lnTo>
                          <a:lnTo>
                            <a:pt x="66" y="1374"/>
                          </a:lnTo>
                          <a:lnTo>
                            <a:pt x="0" y="1374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</p:grpSp>
              <p:grpSp>
                <p:nvGrpSpPr>
                  <p:cNvPr id="161" name="Group 85"/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3713" y="1938"/>
                    <a:ext cx="525" cy="1854"/>
                    <a:chOff x="3713" y="1938"/>
                    <a:chExt cx="525" cy="1854"/>
                  </a:xfrm>
                </p:grpSpPr>
                <p:sp>
                  <p:nvSpPr>
                    <p:cNvPr id="172" name="Freeform 86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3746" y="1937"/>
                      <a:ext cx="488" cy="1854"/>
                    </a:xfrm>
                    <a:custGeom>
                      <a:avLst/>
                      <a:gdLst>
                        <a:gd name="T0" fmla="*/ 487 w 487"/>
                        <a:gd name="T1" fmla="*/ 157 h 1854"/>
                        <a:gd name="T2" fmla="*/ 225 w 487"/>
                        <a:gd name="T3" fmla="*/ 0 h 1854"/>
                        <a:gd name="T4" fmla="*/ 193 w 487"/>
                        <a:gd name="T5" fmla="*/ 0 h 1854"/>
                        <a:gd name="T6" fmla="*/ 140 w 487"/>
                        <a:gd name="T7" fmla="*/ 7 h 1854"/>
                        <a:gd name="T8" fmla="*/ 49 w 487"/>
                        <a:gd name="T9" fmla="*/ 99 h 1854"/>
                        <a:gd name="T10" fmla="*/ 0 w 487"/>
                        <a:gd name="T11" fmla="*/ 71 h 1854"/>
                        <a:gd name="T12" fmla="*/ 0 w 487"/>
                        <a:gd name="T13" fmla="*/ 1848 h 1854"/>
                        <a:gd name="T14" fmla="*/ 73 w 487"/>
                        <a:gd name="T15" fmla="*/ 1775 h 1854"/>
                        <a:gd name="T16" fmla="*/ 134 w 487"/>
                        <a:gd name="T17" fmla="*/ 1775 h 1854"/>
                        <a:gd name="T18" fmla="*/ 134 w 487"/>
                        <a:gd name="T19" fmla="*/ 1854 h 1854"/>
                        <a:gd name="T20" fmla="*/ 195 w 487"/>
                        <a:gd name="T21" fmla="*/ 1854 h 1854"/>
                        <a:gd name="T22" fmla="*/ 237 w 487"/>
                        <a:gd name="T23" fmla="*/ 1812 h 1854"/>
                        <a:gd name="T24" fmla="*/ 237 w 487"/>
                        <a:gd name="T25" fmla="*/ 243 h 1854"/>
                        <a:gd name="T26" fmla="*/ 487 w 487"/>
                        <a:gd name="T27" fmla="*/ 157 h 185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</a:cxnLst>
                      <a:rect l="0" t="0" r="r" b="b"/>
                      <a:pathLst>
                        <a:path w="487" h="1854">
                          <a:moveTo>
                            <a:pt x="487" y="157"/>
                          </a:moveTo>
                          <a:lnTo>
                            <a:pt x="225" y="0"/>
                          </a:lnTo>
                          <a:lnTo>
                            <a:pt x="193" y="0"/>
                          </a:lnTo>
                          <a:lnTo>
                            <a:pt x="140" y="7"/>
                          </a:lnTo>
                          <a:lnTo>
                            <a:pt x="49" y="99"/>
                          </a:lnTo>
                          <a:lnTo>
                            <a:pt x="0" y="71"/>
                          </a:lnTo>
                          <a:lnTo>
                            <a:pt x="0" y="1848"/>
                          </a:lnTo>
                          <a:lnTo>
                            <a:pt x="73" y="1775"/>
                          </a:lnTo>
                          <a:lnTo>
                            <a:pt x="134" y="1775"/>
                          </a:lnTo>
                          <a:lnTo>
                            <a:pt x="134" y="1854"/>
                          </a:lnTo>
                          <a:lnTo>
                            <a:pt x="195" y="1854"/>
                          </a:lnTo>
                          <a:lnTo>
                            <a:pt x="237" y="1812"/>
                          </a:lnTo>
                          <a:lnTo>
                            <a:pt x="237" y="243"/>
                          </a:lnTo>
                          <a:lnTo>
                            <a:pt x="487" y="157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73" name="Freeform 87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3708" y="2006"/>
                      <a:ext cx="38" cy="1780"/>
                    </a:xfrm>
                    <a:custGeom>
                      <a:avLst/>
                      <a:gdLst>
                        <a:gd name="T0" fmla="*/ 39 w 39"/>
                        <a:gd name="T1" fmla="*/ 0 h 1780"/>
                        <a:gd name="T2" fmla="*/ 39 w 39"/>
                        <a:gd name="T3" fmla="*/ 1780 h 1780"/>
                        <a:gd name="T4" fmla="*/ 0 w 39"/>
                        <a:gd name="T5" fmla="*/ 1780 h 1780"/>
                        <a:gd name="T6" fmla="*/ 0 w 39"/>
                        <a:gd name="T7" fmla="*/ 13 h 1780"/>
                        <a:gd name="T8" fmla="*/ 39 w 39"/>
                        <a:gd name="T9" fmla="*/ 0 h 178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39" h="1780">
                          <a:moveTo>
                            <a:pt x="39" y="0"/>
                          </a:moveTo>
                          <a:lnTo>
                            <a:pt x="39" y="1780"/>
                          </a:lnTo>
                          <a:lnTo>
                            <a:pt x="0" y="1780"/>
                          </a:lnTo>
                          <a:lnTo>
                            <a:pt x="0" y="13"/>
                          </a:lnTo>
                          <a:lnTo>
                            <a:pt x="39" y="0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74" name="Freeform 88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3877" y="1937"/>
                      <a:ext cx="63" cy="1854"/>
                    </a:xfrm>
                    <a:custGeom>
                      <a:avLst/>
                      <a:gdLst>
                        <a:gd name="T0" fmla="*/ 0 w 59"/>
                        <a:gd name="T1" fmla="*/ 7 h 1854"/>
                        <a:gd name="T2" fmla="*/ 59 w 59"/>
                        <a:gd name="T3" fmla="*/ 0 h 1854"/>
                        <a:gd name="T4" fmla="*/ 59 w 59"/>
                        <a:gd name="T5" fmla="*/ 1854 h 1854"/>
                        <a:gd name="T6" fmla="*/ 0 w 59"/>
                        <a:gd name="T7" fmla="*/ 1854 h 1854"/>
                        <a:gd name="T8" fmla="*/ 0 w 59"/>
                        <a:gd name="T9" fmla="*/ 7 h 185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59" h="1854">
                          <a:moveTo>
                            <a:pt x="0" y="7"/>
                          </a:moveTo>
                          <a:lnTo>
                            <a:pt x="59" y="0"/>
                          </a:lnTo>
                          <a:lnTo>
                            <a:pt x="59" y="1854"/>
                          </a:lnTo>
                          <a:lnTo>
                            <a:pt x="0" y="1854"/>
                          </a:lnTo>
                          <a:lnTo>
                            <a:pt x="0" y="7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75" name="Freeform 89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3796" y="1982"/>
                      <a:ext cx="81" cy="1751"/>
                    </a:xfrm>
                    <a:custGeom>
                      <a:avLst/>
                      <a:gdLst>
                        <a:gd name="T0" fmla="*/ 0 w 85"/>
                        <a:gd name="T1" fmla="*/ 1752 h 1752"/>
                        <a:gd name="T2" fmla="*/ 0 w 85"/>
                        <a:gd name="T3" fmla="*/ 85 h 1752"/>
                        <a:gd name="T4" fmla="*/ 85 w 85"/>
                        <a:gd name="T5" fmla="*/ 0 h 1752"/>
                        <a:gd name="T6" fmla="*/ 85 w 85"/>
                        <a:gd name="T7" fmla="*/ 1752 h 1752"/>
                        <a:gd name="T8" fmla="*/ 0 w 85"/>
                        <a:gd name="T9" fmla="*/ 1752 h 1752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85" h="1752">
                          <a:moveTo>
                            <a:pt x="0" y="1752"/>
                          </a:moveTo>
                          <a:lnTo>
                            <a:pt x="0" y="85"/>
                          </a:lnTo>
                          <a:lnTo>
                            <a:pt x="85" y="0"/>
                          </a:lnTo>
                          <a:lnTo>
                            <a:pt x="85" y="1752"/>
                          </a:lnTo>
                          <a:lnTo>
                            <a:pt x="0" y="1752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</p:grpSp>
              <p:grpSp>
                <p:nvGrpSpPr>
                  <p:cNvPr id="162" name="Group 90"/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2136" y="2605"/>
                    <a:ext cx="327" cy="1167"/>
                    <a:chOff x="2136" y="2605"/>
                    <a:chExt cx="327" cy="1167"/>
                  </a:xfrm>
                </p:grpSpPr>
                <p:sp>
                  <p:nvSpPr>
                    <p:cNvPr id="168" name="Freeform 91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57" y="2605"/>
                      <a:ext cx="307" cy="1167"/>
                    </a:xfrm>
                    <a:custGeom>
                      <a:avLst/>
                      <a:gdLst>
                        <a:gd name="T0" fmla="*/ 304 w 304"/>
                        <a:gd name="T1" fmla="*/ 101 h 1167"/>
                        <a:gd name="T2" fmla="*/ 141 w 304"/>
                        <a:gd name="T3" fmla="*/ 0 h 1167"/>
                        <a:gd name="T4" fmla="*/ 121 w 304"/>
                        <a:gd name="T5" fmla="*/ 0 h 1167"/>
                        <a:gd name="T6" fmla="*/ 88 w 304"/>
                        <a:gd name="T7" fmla="*/ 5 h 1167"/>
                        <a:gd name="T8" fmla="*/ 31 w 304"/>
                        <a:gd name="T9" fmla="*/ 64 h 1167"/>
                        <a:gd name="T10" fmla="*/ 0 w 304"/>
                        <a:gd name="T11" fmla="*/ 45 h 1167"/>
                        <a:gd name="T12" fmla="*/ 0 w 304"/>
                        <a:gd name="T13" fmla="*/ 1164 h 1167"/>
                        <a:gd name="T14" fmla="*/ 46 w 304"/>
                        <a:gd name="T15" fmla="*/ 1117 h 1167"/>
                        <a:gd name="T16" fmla="*/ 83 w 304"/>
                        <a:gd name="T17" fmla="*/ 1117 h 1167"/>
                        <a:gd name="T18" fmla="*/ 83 w 304"/>
                        <a:gd name="T19" fmla="*/ 1167 h 1167"/>
                        <a:gd name="T20" fmla="*/ 122 w 304"/>
                        <a:gd name="T21" fmla="*/ 1167 h 1167"/>
                        <a:gd name="T22" fmla="*/ 149 w 304"/>
                        <a:gd name="T23" fmla="*/ 1140 h 1167"/>
                        <a:gd name="T24" fmla="*/ 149 w 304"/>
                        <a:gd name="T25" fmla="*/ 154 h 1167"/>
                        <a:gd name="T26" fmla="*/ 304 w 304"/>
                        <a:gd name="T27" fmla="*/ 101 h 116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</a:cxnLst>
                      <a:rect l="0" t="0" r="r" b="b"/>
                      <a:pathLst>
                        <a:path w="304" h="1167">
                          <a:moveTo>
                            <a:pt x="304" y="101"/>
                          </a:moveTo>
                          <a:lnTo>
                            <a:pt x="141" y="0"/>
                          </a:lnTo>
                          <a:lnTo>
                            <a:pt x="121" y="0"/>
                          </a:lnTo>
                          <a:lnTo>
                            <a:pt x="88" y="5"/>
                          </a:lnTo>
                          <a:lnTo>
                            <a:pt x="31" y="64"/>
                          </a:lnTo>
                          <a:lnTo>
                            <a:pt x="0" y="45"/>
                          </a:lnTo>
                          <a:lnTo>
                            <a:pt x="0" y="1164"/>
                          </a:lnTo>
                          <a:lnTo>
                            <a:pt x="46" y="1117"/>
                          </a:lnTo>
                          <a:lnTo>
                            <a:pt x="83" y="1117"/>
                          </a:lnTo>
                          <a:lnTo>
                            <a:pt x="83" y="1167"/>
                          </a:lnTo>
                          <a:lnTo>
                            <a:pt x="122" y="1167"/>
                          </a:lnTo>
                          <a:lnTo>
                            <a:pt x="149" y="1140"/>
                          </a:lnTo>
                          <a:lnTo>
                            <a:pt x="149" y="154"/>
                          </a:lnTo>
                          <a:lnTo>
                            <a:pt x="304" y="101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69" name="Freeform 92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32" y="2648"/>
                      <a:ext cx="25" cy="1120"/>
                    </a:xfrm>
                    <a:custGeom>
                      <a:avLst/>
                      <a:gdLst>
                        <a:gd name="T0" fmla="*/ 25 w 25"/>
                        <a:gd name="T1" fmla="*/ 0 h 1121"/>
                        <a:gd name="T2" fmla="*/ 25 w 25"/>
                        <a:gd name="T3" fmla="*/ 1121 h 1121"/>
                        <a:gd name="T4" fmla="*/ 0 w 25"/>
                        <a:gd name="T5" fmla="*/ 1121 h 1121"/>
                        <a:gd name="T6" fmla="*/ 0 w 25"/>
                        <a:gd name="T7" fmla="*/ 9 h 1121"/>
                        <a:gd name="T8" fmla="*/ 25 w 25"/>
                        <a:gd name="T9" fmla="*/ 0 h 112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25" h="1121">
                          <a:moveTo>
                            <a:pt x="25" y="0"/>
                          </a:moveTo>
                          <a:lnTo>
                            <a:pt x="25" y="1121"/>
                          </a:lnTo>
                          <a:lnTo>
                            <a:pt x="0" y="1121"/>
                          </a:lnTo>
                          <a:lnTo>
                            <a:pt x="0" y="9"/>
                          </a:lnTo>
                          <a:lnTo>
                            <a:pt x="25" y="0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70" name="Freeform 93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238" y="2605"/>
                      <a:ext cx="38" cy="1165"/>
                    </a:xfrm>
                    <a:custGeom>
                      <a:avLst/>
                      <a:gdLst>
                        <a:gd name="T0" fmla="*/ 0 w 39"/>
                        <a:gd name="T1" fmla="*/ 9 h 1165"/>
                        <a:gd name="T2" fmla="*/ 39 w 39"/>
                        <a:gd name="T3" fmla="*/ 0 h 1165"/>
                        <a:gd name="T4" fmla="*/ 39 w 39"/>
                        <a:gd name="T5" fmla="*/ 1165 h 1165"/>
                        <a:gd name="T6" fmla="*/ 0 w 39"/>
                        <a:gd name="T7" fmla="*/ 1165 h 1165"/>
                        <a:gd name="T8" fmla="*/ 0 w 39"/>
                        <a:gd name="T9" fmla="*/ 9 h 1165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39" h="1165">
                          <a:moveTo>
                            <a:pt x="0" y="9"/>
                          </a:moveTo>
                          <a:lnTo>
                            <a:pt x="39" y="0"/>
                          </a:lnTo>
                          <a:lnTo>
                            <a:pt x="39" y="1165"/>
                          </a:lnTo>
                          <a:lnTo>
                            <a:pt x="0" y="1165"/>
                          </a:lnTo>
                          <a:lnTo>
                            <a:pt x="0" y="9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71" name="Freeform 94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88" y="2634"/>
                      <a:ext cx="50" cy="1104"/>
                    </a:xfrm>
                    <a:custGeom>
                      <a:avLst/>
                      <a:gdLst>
                        <a:gd name="T0" fmla="*/ 0 w 52"/>
                        <a:gd name="T1" fmla="*/ 1104 h 1104"/>
                        <a:gd name="T2" fmla="*/ 0 w 52"/>
                        <a:gd name="T3" fmla="*/ 50 h 1104"/>
                        <a:gd name="T4" fmla="*/ 52 w 52"/>
                        <a:gd name="T5" fmla="*/ 0 h 1104"/>
                        <a:gd name="T6" fmla="*/ 52 w 52"/>
                        <a:gd name="T7" fmla="*/ 1104 h 1104"/>
                        <a:gd name="T8" fmla="*/ 0 w 52"/>
                        <a:gd name="T9" fmla="*/ 1104 h 110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52" h="1104">
                          <a:moveTo>
                            <a:pt x="0" y="1104"/>
                          </a:moveTo>
                          <a:lnTo>
                            <a:pt x="0" y="50"/>
                          </a:lnTo>
                          <a:lnTo>
                            <a:pt x="52" y="0"/>
                          </a:lnTo>
                          <a:lnTo>
                            <a:pt x="52" y="1104"/>
                          </a:lnTo>
                          <a:lnTo>
                            <a:pt x="0" y="1104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</p:grpSp>
              <p:grpSp>
                <p:nvGrpSpPr>
                  <p:cNvPr id="163" name="Group 95"/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1726" y="2783"/>
                    <a:ext cx="287" cy="956"/>
                    <a:chOff x="1726" y="2783"/>
                    <a:chExt cx="287" cy="956"/>
                  </a:xfrm>
                </p:grpSpPr>
                <p:sp>
                  <p:nvSpPr>
                    <p:cNvPr id="164" name="Freeform 96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1751" y="2782"/>
                      <a:ext cx="269" cy="951"/>
                    </a:xfrm>
                    <a:custGeom>
                      <a:avLst/>
                      <a:gdLst>
                        <a:gd name="T0" fmla="*/ 266 w 266"/>
                        <a:gd name="T1" fmla="*/ 75 h 954"/>
                        <a:gd name="T2" fmla="*/ 122 w 266"/>
                        <a:gd name="T3" fmla="*/ 0 h 954"/>
                        <a:gd name="T4" fmla="*/ 105 w 266"/>
                        <a:gd name="T5" fmla="*/ 0 h 954"/>
                        <a:gd name="T6" fmla="*/ 76 w 266"/>
                        <a:gd name="T7" fmla="*/ 2 h 954"/>
                        <a:gd name="T8" fmla="*/ 28 w 266"/>
                        <a:gd name="T9" fmla="*/ 51 h 954"/>
                        <a:gd name="T10" fmla="*/ 0 w 266"/>
                        <a:gd name="T11" fmla="*/ 36 h 954"/>
                        <a:gd name="T12" fmla="*/ 0 w 266"/>
                        <a:gd name="T13" fmla="*/ 952 h 954"/>
                        <a:gd name="T14" fmla="*/ 40 w 266"/>
                        <a:gd name="T15" fmla="*/ 914 h 954"/>
                        <a:gd name="T16" fmla="*/ 74 w 266"/>
                        <a:gd name="T17" fmla="*/ 914 h 954"/>
                        <a:gd name="T18" fmla="*/ 74 w 266"/>
                        <a:gd name="T19" fmla="*/ 954 h 954"/>
                        <a:gd name="T20" fmla="*/ 107 w 266"/>
                        <a:gd name="T21" fmla="*/ 954 h 954"/>
                        <a:gd name="T22" fmla="*/ 131 w 266"/>
                        <a:gd name="T23" fmla="*/ 934 h 954"/>
                        <a:gd name="T24" fmla="*/ 131 w 266"/>
                        <a:gd name="T25" fmla="*/ 124 h 954"/>
                        <a:gd name="T26" fmla="*/ 266 w 266"/>
                        <a:gd name="T27" fmla="*/ 75 h 95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</a:cxnLst>
                      <a:rect l="0" t="0" r="r" b="b"/>
                      <a:pathLst>
                        <a:path w="266" h="954">
                          <a:moveTo>
                            <a:pt x="266" y="75"/>
                          </a:moveTo>
                          <a:lnTo>
                            <a:pt x="122" y="0"/>
                          </a:lnTo>
                          <a:lnTo>
                            <a:pt x="105" y="0"/>
                          </a:lnTo>
                          <a:lnTo>
                            <a:pt x="76" y="2"/>
                          </a:lnTo>
                          <a:lnTo>
                            <a:pt x="28" y="51"/>
                          </a:lnTo>
                          <a:lnTo>
                            <a:pt x="0" y="36"/>
                          </a:lnTo>
                          <a:lnTo>
                            <a:pt x="0" y="952"/>
                          </a:lnTo>
                          <a:lnTo>
                            <a:pt x="40" y="914"/>
                          </a:lnTo>
                          <a:lnTo>
                            <a:pt x="74" y="914"/>
                          </a:lnTo>
                          <a:lnTo>
                            <a:pt x="74" y="954"/>
                          </a:lnTo>
                          <a:lnTo>
                            <a:pt x="107" y="954"/>
                          </a:lnTo>
                          <a:lnTo>
                            <a:pt x="131" y="934"/>
                          </a:lnTo>
                          <a:lnTo>
                            <a:pt x="131" y="124"/>
                          </a:lnTo>
                          <a:lnTo>
                            <a:pt x="266" y="75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65" name="Freeform 97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1725" y="2819"/>
                      <a:ext cx="25" cy="914"/>
                    </a:xfrm>
                    <a:custGeom>
                      <a:avLst/>
                      <a:gdLst>
                        <a:gd name="T0" fmla="*/ 23 w 23"/>
                        <a:gd name="T1" fmla="*/ 0 h 916"/>
                        <a:gd name="T2" fmla="*/ 23 w 23"/>
                        <a:gd name="T3" fmla="*/ 916 h 916"/>
                        <a:gd name="T4" fmla="*/ 0 w 23"/>
                        <a:gd name="T5" fmla="*/ 916 h 916"/>
                        <a:gd name="T6" fmla="*/ 0 w 23"/>
                        <a:gd name="T7" fmla="*/ 6 h 916"/>
                        <a:gd name="T8" fmla="*/ 23 w 23"/>
                        <a:gd name="T9" fmla="*/ 0 h 916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23" h="916">
                          <a:moveTo>
                            <a:pt x="23" y="0"/>
                          </a:moveTo>
                          <a:lnTo>
                            <a:pt x="23" y="916"/>
                          </a:lnTo>
                          <a:lnTo>
                            <a:pt x="0" y="916"/>
                          </a:lnTo>
                          <a:lnTo>
                            <a:pt x="0" y="6"/>
                          </a:lnTo>
                          <a:lnTo>
                            <a:pt x="23" y="0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66" name="Freeform 98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1826" y="2782"/>
                      <a:ext cx="25" cy="956"/>
                    </a:xfrm>
                    <a:custGeom>
                      <a:avLst/>
                      <a:gdLst>
                        <a:gd name="T0" fmla="*/ 0 w 32"/>
                        <a:gd name="T1" fmla="*/ 3 h 956"/>
                        <a:gd name="T2" fmla="*/ 32 w 32"/>
                        <a:gd name="T3" fmla="*/ 0 h 956"/>
                        <a:gd name="T4" fmla="*/ 32 w 32"/>
                        <a:gd name="T5" fmla="*/ 956 h 956"/>
                        <a:gd name="T6" fmla="*/ 0 w 32"/>
                        <a:gd name="T7" fmla="*/ 956 h 956"/>
                        <a:gd name="T8" fmla="*/ 0 w 32"/>
                        <a:gd name="T9" fmla="*/ 3 h 956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32" h="956">
                          <a:moveTo>
                            <a:pt x="0" y="3"/>
                          </a:moveTo>
                          <a:lnTo>
                            <a:pt x="32" y="0"/>
                          </a:lnTo>
                          <a:lnTo>
                            <a:pt x="32" y="956"/>
                          </a:lnTo>
                          <a:lnTo>
                            <a:pt x="0" y="956"/>
                          </a:lnTo>
                          <a:lnTo>
                            <a:pt x="0" y="3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67" name="Freeform 99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1776" y="2803"/>
                      <a:ext cx="50" cy="903"/>
                    </a:xfrm>
                    <a:custGeom>
                      <a:avLst/>
                      <a:gdLst>
                        <a:gd name="T0" fmla="*/ 0 w 46"/>
                        <a:gd name="T1" fmla="*/ 903 h 903"/>
                        <a:gd name="T2" fmla="*/ 0 w 46"/>
                        <a:gd name="T3" fmla="*/ 47 h 903"/>
                        <a:gd name="T4" fmla="*/ 46 w 46"/>
                        <a:gd name="T5" fmla="*/ 0 h 903"/>
                        <a:gd name="T6" fmla="*/ 46 w 46"/>
                        <a:gd name="T7" fmla="*/ 903 h 903"/>
                        <a:gd name="T8" fmla="*/ 0 w 46"/>
                        <a:gd name="T9" fmla="*/ 903 h 903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46" h="903">
                          <a:moveTo>
                            <a:pt x="0" y="903"/>
                          </a:moveTo>
                          <a:lnTo>
                            <a:pt x="0" y="47"/>
                          </a:lnTo>
                          <a:lnTo>
                            <a:pt x="46" y="0"/>
                          </a:lnTo>
                          <a:lnTo>
                            <a:pt x="46" y="903"/>
                          </a:lnTo>
                          <a:lnTo>
                            <a:pt x="0" y="903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2">
                            <a:gamma/>
                            <a:tint val="0"/>
                            <a:invGamma/>
                          </a:schemeClr>
                        </a:gs>
                      </a:gsLst>
                      <a:lin ang="5400000" scaled="1"/>
                    </a:gradFill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</p:grpSp>
            </p:grpSp>
          </p:grpSp>
          <p:graphicFrame>
            <p:nvGraphicFramePr>
              <p:cNvPr id="147" name="Object 100"/>
              <p:cNvGraphicFramePr>
                <a:graphicFrameLocks noChangeAspect="1"/>
              </p:cNvGraphicFramePr>
              <p:nvPr/>
            </p:nvGraphicFramePr>
            <p:xfrm>
              <a:off x="2256" y="2592"/>
              <a:ext cx="624" cy="521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38049" name="ClipArt" r:id="rId4" imgW="4863830" imgH="4053191" progId="">
                      <p:embed/>
                    </p:oleObj>
                  </mc:Choice>
                  <mc:Fallback>
                    <p:oleObj name="ClipArt" r:id="rId4" imgW="4863830" imgH="4053191" progId="">
                      <p:embed/>
                      <p:pic>
                        <p:nvPicPr>
                          <p:cNvPr id="0" name="Picture 31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5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2256" y="2592"/>
                            <a:ext cx="624" cy="521"/>
                          </a:xfrm>
                          <a:prstGeom prst="rect">
                            <a:avLst/>
                          </a:prstGeom>
                          <a:noFill/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0000"/>
                                </a:solidFill>
                              </a14:hiddenFill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8099" dir="2700000" algn="ctr" rotWithShape="0">
                                    <a:srgbClr val="000000">
                                      <a:alpha val="74997"/>
                                    </a:srgbClr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graphicFrame>
            <p:nvGraphicFramePr>
              <p:cNvPr id="148" name="Object 101"/>
              <p:cNvGraphicFramePr>
                <a:graphicFrameLocks noChangeAspect="1"/>
              </p:cNvGraphicFramePr>
              <p:nvPr/>
            </p:nvGraphicFramePr>
            <p:xfrm>
              <a:off x="4128" y="1776"/>
              <a:ext cx="625" cy="768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38050" name="ClipArt" r:id="rId6" imgW="3218298" imgH="3953722" progId="">
                      <p:embed/>
                    </p:oleObj>
                  </mc:Choice>
                  <mc:Fallback>
                    <p:oleObj name="ClipArt" r:id="rId6" imgW="3218298" imgH="3953722" progId="">
                      <p:embed/>
                      <p:pic>
                        <p:nvPicPr>
                          <p:cNvPr id="0" name="Picture 32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7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4128" y="1776"/>
                            <a:ext cx="625" cy="768"/>
                          </a:xfrm>
                          <a:prstGeom prst="rect">
                            <a:avLst/>
                          </a:prstGeom>
                          <a:noFill/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8099" dir="2700000" algn="ctr" rotWithShape="0">
                                    <a:srgbClr val="000000">
                                      <a:alpha val="74997"/>
                                    </a:srgbClr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graphicFrame>
            <p:nvGraphicFramePr>
              <p:cNvPr id="149" name="Object 102"/>
              <p:cNvGraphicFramePr>
                <a:graphicFrameLocks noChangeAspect="1"/>
              </p:cNvGraphicFramePr>
              <p:nvPr/>
            </p:nvGraphicFramePr>
            <p:xfrm>
              <a:off x="1872" y="3408"/>
              <a:ext cx="240" cy="191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38051" name="ClipArt" r:id="rId8" imgW="4603467" imgH="3653898" progId="">
                      <p:embed/>
                    </p:oleObj>
                  </mc:Choice>
                  <mc:Fallback>
                    <p:oleObj name="ClipArt" r:id="rId8" imgW="4603467" imgH="3653898" progId="">
                      <p:embed/>
                      <p:pic>
                        <p:nvPicPr>
                          <p:cNvPr id="0" name="Picture 33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9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1872" y="3408"/>
                            <a:ext cx="240" cy="191"/>
                          </a:xfrm>
                          <a:prstGeom prst="rect">
                            <a:avLst/>
                          </a:prstGeom>
                          <a:noFill/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8099" dir="2700000" algn="ctr" rotWithShape="0">
                                    <a:srgbClr val="000000">
                                      <a:alpha val="74997"/>
                                    </a:srgbClr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graphicFrame>
            <p:nvGraphicFramePr>
              <p:cNvPr id="150" name="Object 103"/>
              <p:cNvGraphicFramePr>
                <a:graphicFrameLocks noChangeAspect="1"/>
              </p:cNvGraphicFramePr>
              <p:nvPr/>
            </p:nvGraphicFramePr>
            <p:xfrm>
              <a:off x="4224" y="3120"/>
              <a:ext cx="540" cy="442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38052" name="ClipArt" r:id="rId10" imgW="2303837" imgH="1883251" progId="">
                      <p:embed/>
                    </p:oleObj>
                  </mc:Choice>
                  <mc:Fallback>
                    <p:oleObj name="ClipArt" r:id="rId10" imgW="2303837" imgH="1883251" progId="">
                      <p:embed/>
                      <p:pic>
                        <p:nvPicPr>
                          <p:cNvPr id="0" name="Picture 34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11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4224" y="3120"/>
                            <a:ext cx="540" cy="442"/>
                          </a:xfrm>
                          <a:prstGeom prst="rect">
                            <a:avLst/>
                          </a:prstGeom>
                          <a:noFill/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8099" dir="2700000" algn="ctr" rotWithShape="0">
                                    <a:srgbClr val="000000">
                                      <a:alpha val="74997"/>
                                    </a:srgbClr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graphicFrame>
            <p:nvGraphicFramePr>
              <p:cNvPr id="151" name="Object 104"/>
              <p:cNvGraphicFramePr>
                <a:graphicFrameLocks noChangeAspect="1"/>
              </p:cNvGraphicFramePr>
              <p:nvPr/>
            </p:nvGraphicFramePr>
            <p:xfrm>
              <a:off x="2880" y="2784"/>
              <a:ext cx="882" cy="832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38053" name="ClipArt" r:id="rId12" imgW="3224633" imgH="3040461" progId="">
                      <p:embed/>
                    </p:oleObj>
                  </mc:Choice>
                  <mc:Fallback>
                    <p:oleObj name="ClipArt" r:id="rId12" imgW="3224633" imgH="3040461" progId="">
                      <p:embed/>
                      <p:pic>
                        <p:nvPicPr>
                          <p:cNvPr id="0" name="Picture 35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13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2880" y="2784"/>
                            <a:ext cx="882" cy="832"/>
                          </a:xfrm>
                          <a:prstGeom prst="rect">
                            <a:avLst/>
                          </a:prstGeom>
                          <a:noFill/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8099" dir="2700000" algn="ctr" rotWithShape="0">
                                    <a:srgbClr val="000000">
                                      <a:alpha val="74997"/>
                                    </a:srgbClr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graphicFrame>
            <p:nvGraphicFramePr>
              <p:cNvPr id="152" name="Object 105"/>
              <p:cNvGraphicFramePr>
                <a:graphicFrameLocks noChangeAspect="1"/>
              </p:cNvGraphicFramePr>
              <p:nvPr/>
            </p:nvGraphicFramePr>
            <p:xfrm>
              <a:off x="3493" y="2265"/>
              <a:ext cx="203" cy="231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38054" name="ClipArt" r:id="rId14" imgW="779821" imgH="884903" progId="">
                      <p:embed/>
                    </p:oleObj>
                  </mc:Choice>
                  <mc:Fallback>
                    <p:oleObj name="ClipArt" r:id="rId14" imgW="779821" imgH="884903" progId="">
                      <p:embed/>
                      <p:pic>
                        <p:nvPicPr>
                          <p:cNvPr id="0" name="Picture 36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15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3493" y="2265"/>
                            <a:ext cx="203" cy="231"/>
                          </a:xfrm>
                          <a:prstGeom prst="rect">
                            <a:avLst/>
                          </a:prstGeom>
                          <a:noFill/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8099" dir="2700000" algn="ctr" rotWithShape="0">
                                    <a:srgbClr val="000000">
                                      <a:alpha val="74997"/>
                                    </a:srgbClr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graphicFrame>
            <p:nvGraphicFramePr>
              <p:cNvPr id="153" name="Object 106"/>
              <p:cNvGraphicFramePr>
                <a:graphicFrameLocks noChangeAspect="1"/>
              </p:cNvGraphicFramePr>
              <p:nvPr/>
            </p:nvGraphicFramePr>
            <p:xfrm>
              <a:off x="1909" y="2736"/>
              <a:ext cx="203" cy="231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38055" name="ClipArt" r:id="rId16" imgW="779821" imgH="884903" progId="">
                      <p:embed/>
                    </p:oleObj>
                  </mc:Choice>
                  <mc:Fallback>
                    <p:oleObj name="ClipArt" r:id="rId16" imgW="779821" imgH="884903" progId="">
                      <p:embed/>
                      <p:pic>
                        <p:nvPicPr>
                          <p:cNvPr id="0" name="Picture 37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15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1909" y="2736"/>
                            <a:ext cx="203" cy="231"/>
                          </a:xfrm>
                          <a:prstGeom prst="rect">
                            <a:avLst/>
                          </a:prstGeom>
                          <a:noFill/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8099" dir="2700000" algn="ctr" rotWithShape="0">
                                    <a:srgbClr val="000000">
                                      <a:alpha val="74997"/>
                                    </a:srgbClr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graphicFrame>
            <p:nvGraphicFramePr>
              <p:cNvPr id="154" name="Object 107"/>
              <p:cNvGraphicFramePr>
                <a:graphicFrameLocks noChangeAspect="1"/>
              </p:cNvGraphicFramePr>
              <p:nvPr/>
            </p:nvGraphicFramePr>
            <p:xfrm>
              <a:off x="2496" y="3360"/>
              <a:ext cx="203" cy="231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38056" name="ClipArt" r:id="rId17" imgW="779821" imgH="884903" progId="">
                      <p:embed/>
                    </p:oleObj>
                  </mc:Choice>
                  <mc:Fallback>
                    <p:oleObj name="ClipArt" r:id="rId17" imgW="779821" imgH="884903" progId="">
                      <p:embed/>
                      <p:pic>
                        <p:nvPicPr>
                          <p:cNvPr id="0" name="Picture 38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15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2496" y="3360"/>
                            <a:ext cx="203" cy="231"/>
                          </a:xfrm>
                          <a:prstGeom prst="rect">
                            <a:avLst/>
                          </a:prstGeom>
                          <a:noFill/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8099" dir="2700000" algn="ctr" rotWithShape="0">
                                    <a:srgbClr val="000000">
                                      <a:alpha val="74997"/>
                                    </a:srgbClr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graphicFrame>
            <p:nvGraphicFramePr>
              <p:cNvPr id="155" name="Object 108"/>
              <p:cNvGraphicFramePr>
                <a:graphicFrameLocks noChangeAspect="1"/>
              </p:cNvGraphicFramePr>
              <p:nvPr/>
            </p:nvGraphicFramePr>
            <p:xfrm>
              <a:off x="2869" y="2448"/>
              <a:ext cx="203" cy="231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38057" name="ClipArt" r:id="rId18" imgW="779821" imgH="884903" progId="">
                      <p:embed/>
                    </p:oleObj>
                  </mc:Choice>
                  <mc:Fallback>
                    <p:oleObj name="ClipArt" r:id="rId18" imgW="779821" imgH="884903" progId="">
                      <p:embed/>
                      <p:pic>
                        <p:nvPicPr>
                          <p:cNvPr id="0" name="Picture 39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15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2869" y="2448"/>
                            <a:ext cx="203" cy="231"/>
                          </a:xfrm>
                          <a:prstGeom prst="rect">
                            <a:avLst/>
                          </a:prstGeom>
                          <a:noFill/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8099" dir="2700000" algn="ctr" rotWithShape="0">
                                    <a:srgbClr val="000000">
                                      <a:alpha val="74997"/>
                                    </a:srgbClr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graphicFrame>
            <p:nvGraphicFramePr>
              <p:cNvPr id="156" name="Object 109"/>
              <p:cNvGraphicFramePr>
                <a:graphicFrameLocks noChangeAspect="1"/>
              </p:cNvGraphicFramePr>
              <p:nvPr/>
            </p:nvGraphicFramePr>
            <p:xfrm>
              <a:off x="3072" y="2304"/>
              <a:ext cx="495" cy="441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38058" name="ClipArt" r:id="rId19" imgW="1877024" imgH="1673000" progId="">
                      <p:embed/>
                    </p:oleObj>
                  </mc:Choice>
                  <mc:Fallback>
                    <p:oleObj name="ClipArt" r:id="rId19" imgW="1877024" imgH="1673000" progId="">
                      <p:embed/>
                      <p:pic>
                        <p:nvPicPr>
                          <p:cNvPr id="0" name="Picture 40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20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3072" y="2304"/>
                            <a:ext cx="495" cy="441"/>
                          </a:xfrm>
                          <a:prstGeom prst="rect">
                            <a:avLst/>
                          </a:prstGeom>
                          <a:noFill/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8099" dir="2700000" algn="ctr" rotWithShape="0">
                                    <a:srgbClr val="000000">
                                      <a:alpha val="74997"/>
                                    </a:srgbClr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  <p:grpSp>
          <p:nvGrpSpPr>
            <p:cNvPr id="138" name="Group 110"/>
            <p:cNvGrpSpPr>
              <a:grpSpLocks/>
            </p:cNvGrpSpPr>
            <p:nvPr/>
          </p:nvGrpSpPr>
          <p:grpSpPr bwMode="auto">
            <a:xfrm>
              <a:off x="2122" y="873"/>
              <a:ext cx="411" cy="699"/>
              <a:chOff x="768" y="1988"/>
              <a:chExt cx="489" cy="844"/>
            </a:xfrm>
          </p:grpSpPr>
          <p:sp>
            <p:nvSpPr>
              <p:cNvPr id="139" name="Freeform 111"/>
              <p:cNvSpPr>
                <a:spLocks/>
              </p:cNvSpPr>
              <p:nvPr/>
            </p:nvSpPr>
            <p:spPr bwMode="auto">
              <a:xfrm>
                <a:off x="924" y="1988"/>
                <a:ext cx="144" cy="208"/>
              </a:xfrm>
              <a:custGeom>
                <a:avLst/>
                <a:gdLst>
                  <a:gd name="T0" fmla="*/ 251 w 433"/>
                  <a:gd name="T1" fmla="*/ 0 h 624"/>
                  <a:gd name="T2" fmla="*/ 307 w 433"/>
                  <a:gd name="T3" fmla="*/ 8 h 624"/>
                  <a:gd name="T4" fmla="*/ 363 w 433"/>
                  <a:gd name="T5" fmla="*/ 39 h 624"/>
                  <a:gd name="T6" fmla="*/ 398 w 433"/>
                  <a:gd name="T7" fmla="*/ 88 h 624"/>
                  <a:gd name="T8" fmla="*/ 426 w 433"/>
                  <a:gd name="T9" fmla="*/ 159 h 624"/>
                  <a:gd name="T10" fmla="*/ 433 w 433"/>
                  <a:gd name="T11" fmla="*/ 280 h 624"/>
                  <a:gd name="T12" fmla="*/ 412 w 433"/>
                  <a:gd name="T13" fmla="*/ 400 h 624"/>
                  <a:gd name="T14" fmla="*/ 377 w 433"/>
                  <a:gd name="T15" fmla="*/ 488 h 624"/>
                  <a:gd name="T16" fmla="*/ 328 w 433"/>
                  <a:gd name="T17" fmla="*/ 560 h 624"/>
                  <a:gd name="T18" fmla="*/ 279 w 433"/>
                  <a:gd name="T19" fmla="*/ 608 h 624"/>
                  <a:gd name="T20" fmla="*/ 223 w 433"/>
                  <a:gd name="T21" fmla="*/ 624 h 624"/>
                  <a:gd name="T22" fmla="*/ 167 w 433"/>
                  <a:gd name="T23" fmla="*/ 616 h 624"/>
                  <a:gd name="T24" fmla="*/ 139 w 433"/>
                  <a:gd name="T25" fmla="*/ 576 h 624"/>
                  <a:gd name="T26" fmla="*/ 97 w 433"/>
                  <a:gd name="T27" fmla="*/ 512 h 624"/>
                  <a:gd name="T28" fmla="*/ 83 w 433"/>
                  <a:gd name="T29" fmla="*/ 392 h 624"/>
                  <a:gd name="T30" fmla="*/ 87 w 433"/>
                  <a:gd name="T31" fmla="*/ 351 h 624"/>
                  <a:gd name="T32" fmla="*/ 0 w 433"/>
                  <a:gd name="T33" fmla="*/ 332 h 624"/>
                  <a:gd name="T34" fmla="*/ 3 w 433"/>
                  <a:gd name="T35" fmla="*/ 292 h 624"/>
                  <a:gd name="T36" fmla="*/ 87 w 433"/>
                  <a:gd name="T37" fmla="*/ 296 h 624"/>
                  <a:gd name="T38" fmla="*/ 94 w 433"/>
                  <a:gd name="T39" fmla="*/ 251 h 624"/>
                  <a:gd name="T40" fmla="*/ 115 w 433"/>
                  <a:gd name="T41" fmla="*/ 187 h 624"/>
                  <a:gd name="T42" fmla="*/ 139 w 433"/>
                  <a:gd name="T43" fmla="*/ 128 h 624"/>
                  <a:gd name="T44" fmla="*/ 181 w 433"/>
                  <a:gd name="T45" fmla="*/ 48 h 624"/>
                  <a:gd name="T46" fmla="*/ 223 w 433"/>
                  <a:gd name="T47" fmla="*/ 16 h 624"/>
                  <a:gd name="T48" fmla="*/ 251 w 433"/>
                  <a:gd name="T49" fmla="*/ 0 h 6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433" h="624">
                    <a:moveTo>
                      <a:pt x="251" y="0"/>
                    </a:moveTo>
                    <a:lnTo>
                      <a:pt x="307" y="8"/>
                    </a:lnTo>
                    <a:lnTo>
                      <a:pt x="363" y="39"/>
                    </a:lnTo>
                    <a:lnTo>
                      <a:pt x="398" y="88"/>
                    </a:lnTo>
                    <a:lnTo>
                      <a:pt x="426" y="159"/>
                    </a:lnTo>
                    <a:lnTo>
                      <a:pt x="433" y="280"/>
                    </a:lnTo>
                    <a:lnTo>
                      <a:pt x="412" y="400"/>
                    </a:lnTo>
                    <a:lnTo>
                      <a:pt x="377" y="488"/>
                    </a:lnTo>
                    <a:lnTo>
                      <a:pt x="328" y="560"/>
                    </a:lnTo>
                    <a:lnTo>
                      <a:pt x="279" y="608"/>
                    </a:lnTo>
                    <a:lnTo>
                      <a:pt x="223" y="624"/>
                    </a:lnTo>
                    <a:lnTo>
                      <a:pt x="167" y="616"/>
                    </a:lnTo>
                    <a:lnTo>
                      <a:pt x="139" y="576"/>
                    </a:lnTo>
                    <a:lnTo>
                      <a:pt x="97" y="512"/>
                    </a:lnTo>
                    <a:lnTo>
                      <a:pt x="83" y="392"/>
                    </a:lnTo>
                    <a:lnTo>
                      <a:pt x="87" y="351"/>
                    </a:lnTo>
                    <a:lnTo>
                      <a:pt x="0" y="332"/>
                    </a:lnTo>
                    <a:lnTo>
                      <a:pt x="3" y="292"/>
                    </a:lnTo>
                    <a:lnTo>
                      <a:pt x="87" y="296"/>
                    </a:lnTo>
                    <a:lnTo>
                      <a:pt x="94" y="251"/>
                    </a:lnTo>
                    <a:lnTo>
                      <a:pt x="115" y="187"/>
                    </a:lnTo>
                    <a:lnTo>
                      <a:pt x="139" y="128"/>
                    </a:lnTo>
                    <a:lnTo>
                      <a:pt x="181" y="48"/>
                    </a:lnTo>
                    <a:lnTo>
                      <a:pt x="223" y="16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17961" dir="2700000" algn="ctr" rotWithShape="0">
                        <a:srgbClr val="000000">
                          <a:gamma/>
                          <a:shade val="60000"/>
                          <a:invGamma/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40" name="Freeform 112"/>
              <p:cNvSpPr>
                <a:spLocks/>
              </p:cNvSpPr>
              <p:nvPr/>
            </p:nvSpPr>
            <p:spPr bwMode="auto">
              <a:xfrm>
                <a:off x="934" y="2210"/>
                <a:ext cx="156" cy="301"/>
              </a:xfrm>
              <a:custGeom>
                <a:avLst/>
                <a:gdLst>
                  <a:gd name="T0" fmla="*/ 178 w 467"/>
                  <a:gd name="T1" fmla="*/ 0 h 902"/>
                  <a:gd name="T2" fmla="*/ 248 w 467"/>
                  <a:gd name="T3" fmla="*/ 0 h 902"/>
                  <a:gd name="T4" fmla="*/ 334 w 467"/>
                  <a:gd name="T5" fmla="*/ 15 h 902"/>
                  <a:gd name="T6" fmla="*/ 381 w 467"/>
                  <a:gd name="T7" fmla="*/ 63 h 902"/>
                  <a:gd name="T8" fmla="*/ 428 w 467"/>
                  <a:gd name="T9" fmla="*/ 151 h 902"/>
                  <a:gd name="T10" fmla="*/ 451 w 467"/>
                  <a:gd name="T11" fmla="*/ 215 h 902"/>
                  <a:gd name="T12" fmla="*/ 467 w 467"/>
                  <a:gd name="T13" fmla="*/ 294 h 902"/>
                  <a:gd name="T14" fmla="*/ 467 w 467"/>
                  <a:gd name="T15" fmla="*/ 391 h 902"/>
                  <a:gd name="T16" fmla="*/ 459 w 467"/>
                  <a:gd name="T17" fmla="*/ 487 h 902"/>
                  <a:gd name="T18" fmla="*/ 451 w 467"/>
                  <a:gd name="T19" fmla="*/ 590 h 902"/>
                  <a:gd name="T20" fmla="*/ 420 w 467"/>
                  <a:gd name="T21" fmla="*/ 718 h 902"/>
                  <a:gd name="T22" fmla="*/ 381 w 467"/>
                  <a:gd name="T23" fmla="*/ 805 h 902"/>
                  <a:gd name="T24" fmla="*/ 311 w 467"/>
                  <a:gd name="T25" fmla="*/ 878 h 902"/>
                  <a:gd name="T26" fmla="*/ 233 w 467"/>
                  <a:gd name="T27" fmla="*/ 902 h 902"/>
                  <a:gd name="T28" fmla="*/ 147 w 467"/>
                  <a:gd name="T29" fmla="*/ 878 h 902"/>
                  <a:gd name="T30" fmla="*/ 93 w 467"/>
                  <a:gd name="T31" fmla="*/ 766 h 902"/>
                  <a:gd name="T32" fmla="*/ 54 w 467"/>
                  <a:gd name="T33" fmla="*/ 662 h 902"/>
                  <a:gd name="T34" fmla="*/ 30 w 467"/>
                  <a:gd name="T35" fmla="*/ 542 h 902"/>
                  <a:gd name="T36" fmla="*/ 0 w 467"/>
                  <a:gd name="T37" fmla="*/ 431 h 902"/>
                  <a:gd name="T38" fmla="*/ 0 w 467"/>
                  <a:gd name="T39" fmla="*/ 279 h 902"/>
                  <a:gd name="T40" fmla="*/ 23 w 467"/>
                  <a:gd name="T41" fmla="*/ 175 h 902"/>
                  <a:gd name="T42" fmla="*/ 54 w 467"/>
                  <a:gd name="T43" fmla="*/ 95 h 902"/>
                  <a:gd name="T44" fmla="*/ 93 w 467"/>
                  <a:gd name="T45" fmla="*/ 0 h 902"/>
                  <a:gd name="T46" fmla="*/ 178 w 467"/>
                  <a:gd name="T47" fmla="*/ 0 h 9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467" h="902">
                    <a:moveTo>
                      <a:pt x="178" y="0"/>
                    </a:moveTo>
                    <a:lnTo>
                      <a:pt x="248" y="0"/>
                    </a:lnTo>
                    <a:lnTo>
                      <a:pt x="334" y="15"/>
                    </a:lnTo>
                    <a:lnTo>
                      <a:pt x="381" y="63"/>
                    </a:lnTo>
                    <a:lnTo>
                      <a:pt x="428" y="151"/>
                    </a:lnTo>
                    <a:lnTo>
                      <a:pt x="451" y="215"/>
                    </a:lnTo>
                    <a:lnTo>
                      <a:pt x="467" y="294"/>
                    </a:lnTo>
                    <a:lnTo>
                      <a:pt x="467" y="391"/>
                    </a:lnTo>
                    <a:lnTo>
                      <a:pt x="459" y="487"/>
                    </a:lnTo>
                    <a:lnTo>
                      <a:pt x="451" y="590"/>
                    </a:lnTo>
                    <a:lnTo>
                      <a:pt x="420" y="718"/>
                    </a:lnTo>
                    <a:lnTo>
                      <a:pt x="381" y="805"/>
                    </a:lnTo>
                    <a:lnTo>
                      <a:pt x="311" y="878"/>
                    </a:lnTo>
                    <a:lnTo>
                      <a:pt x="233" y="902"/>
                    </a:lnTo>
                    <a:lnTo>
                      <a:pt x="147" y="878"/>
                    </a:lnTo>
                    <a:lnTo>
                      <a:pt x="93" y="766"/>
                    </a:lnTo>
                    <a:lnTo>
                      <a:pt x="54" y="662"/>
                    </a:lnTo>
                    <a:lnTo>
                      <a:pt x="30" y="542"/>
                    </a:lnTo>
                    <a:lnTo>
                      <a:pt x="0" y="431"/>
                    </a:lnTo>
                    <a:lnTo>
                      <a:pt x="0" y="279"/>
                    </a:lnTo>
                    <a:lnTo>
                      <a:pt x="23" y="175"/>
                    </a:lnTo>
                    <a:lnTo>
                      <a:pt x="54" y="95"/>
                    </a:lnTo>
                    <a:lnTo>
                      <a:pt x="93" y="0"/>
                    </a:lnTo>
                    <a:lnTo>
                      <a:pt x="178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17961" dir="2700000" algn="ctr" rotWithShape="0">
                        <a:srgbClr val="000000">
                          <a:gamma/>
                          <a:shade val="60000"/>
                          <a:invGamma/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41" name="Freeform 113"/>
              <p:cNvSpPr>
                <a:spLocks/>
              </p:cNvSpPr>
              <p:nvPr/>
            </p:nvSpPr>
            <p:spPr bwMode="auto">
              <a:xfrm>
                <a:off x="1038" y="2469"/>
                <a:ext cx="119" cy="345"/>
              </a:xfrm>
              <a:custGeom>
                <a:avLst/>
                <a:gdLst>
                  <a:gd name="T0" fmla="*/ 67 w 359"/>
                  <a:gd name="T1" fmla="*/ 120 h 1037"/>
                  <a:gd name="T2" fmla="*/ 20 w 359"/>
                  <a:gd name="T3" fmla="*/ 51 h 1037"/>
                  <a:gd name="T4" fmla="*/ 35 w 359"/>
                  <a:gd name="T5" fmla="*/ 0 h 1037"/>
                  <a:gd name="T6" fmla="*/ 82 w 359"/>
                  <a:gd name="T7" fmla="*/ 0 h 1037"/>
                  <a:gd name="T8" fmla="*/ 137 w 359"/>
                  <a:gd name="T9" fmla="*/ 56 h 1037"/>
                  <a:gd name="T10" fmla="*/ 207 w 359"/>
                  <a:gd name="T11" fmla="*/ 171 h 1037"/>
                  <a:gd name="T12" fmla="*/ 246 w 359"/>
                  <a:gd name="T13" fmla="*/ 282 h 1037"/>
                  <a:gd name="T14" fmla="*/ 281 w 359"/>
                  <a:gd name="T15" fmla="*/ 388 h 1037"/>
                  <a:gd name="T16" fmla="*/ 293 w 359"/>
                  <a:gd name="T17" fmla="*/ 486 h 1037"/>
                  <a:gd name="T18" fmla="*/ 289 w 359"/>
                  <a:gd name="T19" fmla="*/ 537 h 1037"/>
                  <a:gd name="T20" fmla="*/ 254 w 359"/>
                  <a:gd name="T21" fmla="*/ 600 h 1037"/>
                  <a:gd name="T22" fmla="*/ 195 w 359"/>
                  <a:gd name="T23" fmla="*/ 770 h 1037"/>
                  <a:gd name="T24" fmla="*/ 129 w 359"/>
                  <a:gd name="T25" fmla="*/ 867 h 1037"/>
                  <a:gd name="T26" fmla="*/ 113 w 359"/>
                  <a:gd name="T27" fmla="*/ 910 h 1037"/>
                  <a:gd name="T28" fmla="*/ 176 w 359"/>
                  <a:gd name="T29" fmla="*/ 919 h 1037"/>
                  <a:gd name="T30" fmla="*/ 258 w 359"/>
                  <a:gd name="T31" fmla="*/ 919 h 1037"/>
                  <a:gd name="T32" fmla="*/ 359 w 359"/>
                  <a:gd name="T33" fmla="*/ 957 h 1037"/>
                  <a:gd name="T34" fmla="*/ 351 w 359"/>
                  <a:gd name="T35" fmla="*/ 987 h 1037"/>
                  <a:gd name="T36" fmla="*/ 336 w 359"/>
                  <a:gd name="T37" fmla="*/ 1021 h 1037"/>
                  <a:gd name="T38" fmla="*/ 305 w 359"/>
                  <a:gd name="T39" fmla="*/ 1037 h 1037"/>
                  <a:gd name="T40" fmla="*/ 243 w 359"/>
                  <a:gd name="T41" fmla="*/ 1013 h 1037"/>
                  <a:gd name="T42" fmla="*/ 176 w 359"/>
                  <a:gd name="T43" fmla="*/ 974 h 1037"/>
                  <a:gd name="T44" fmla="*/ 82 w 359"/>
                  <a:gd name="T45" fmla="*/ 970 h 1037"/>
                  <a:gd name="T46" fmla="*/ 24 w 359"/>
                  <a:gd name="T47" fmla="*/ 983 h 1037"/>
                  <a:gd name="T48" fmla="*/ 0 w 359"/>
                  <a:gd name="T49" fmla="*/ 962 h 1037"/>
                  <a:gd name="T50" fmla="*/ 0 w 359"/>
                  <a:gd name="T51" fmla="*/ 931 h 1037"/>
                  <a:gd name="T52" fmla="*/ 32 w 359"/>
                  <a:gd name="T53" fmla="*/ 898 h 1037"/>
                  <a:gd name="T54" fmla="*/ 82 w 359"/>
                  <a:gd name="T55" fmla="*/ 843 h 1037"/>
                  <a:gd name="T56" fmla="*/ 172 w 359"/>
                  <a:gd name="T57" fmla="*/ 702 h 1037"/>
                  <a:gd name="T58" fmla="*/ 211 w 359"/>
                  <a:gd name="T59" fmla="*/ 579 h 1037"/>
                  <a:gd name="T60" fmla="*/ 223 w 359"/>
                  <a:gd name="T61" fmla="*/ 460 h 1037"/>
                  <a:gd name="T62" fmla="*/ 218 w 359"/>
                  <a:gd name="T63" fmla="*/ 396 h 1037"/>
                  <a:gd name="T64" fmla="*/ 188 w 359"/>
                  <a:gd name="T65" fmla="*/ 282 h 1037"/>
                  <a:gd name="T66" fmla="*/ 105 w 359"/>
                  <a:gd name="T67" fmla="*/ 158 h 1037"/>
                  <a:gd name="T68" fmla="*/ 47 w 359"/>
                  <a:gd name="T69" fmla="*/ 94 h 1037"/>
                  <a:gd name="T70" fmla="*/ 67 w 359"/>
                  <a:gd name="T71" fmla="*/ 120 h 10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359" h="1037">
                    <a:moveTo>
                      <a:pt x="67" y="120"/>
                    </a:moveTo>
                    <a:lnTo>
                      <a:pt x="20" y="51"/>
                    </a:lnTo>
                    <a:lnTo>
                      <a:pt x="35" y="0"/>
                    </a:lnTo>
                    <a:lnTo>
                      <a:pt x="82" y="0"/>
                    </a:lnTo>
                    <a:lnTo>
                      <a:pt x="137" y="56"/>
                    </a:lnTo>
                    <a:lnTo>
                      <a:pt x="207" y="171"/>
                    </a:lnTo>
                    <a:lnTo>
                      <a:pt x="246" y="282"/>
                    </a:lnTo>
                    <a:lnTo>
                      <a:pt x="281" y="388"/>
                    </a:lnTo>
                    <a:lnTo>
                      <a:pt x="293" y="486"/>
                    </a:lnTo>
                    <a:lnTo>
                      <a:pt x="289" y="537"/>
                    </a:lnTo>
                    <a:lnTo>
                      <a:pt x="254" y="600"/>
                    </a:lnTo>
                    <a:lnTo>
                      <a:pt x="195" y="770"/>
                    </a:lnTo>
                    <a:lnTo>
                      <a:pt x="129" y="867"/>
                    </a:lnTo>
                    <a:lnTo>
                      <a:pt x="113" y="910"/>
                    </a:lnTo>
                    <a:lnTo>
                      <a:pt x="176" y="919"/>
                    </a:lnTo>
                    <a:lnTo>
                      <a:pt x="258" y="919"/>
                    </a:lnTo>
                    <a:lnTo>
                      <a:pt x="359" y="957"/>
                    </a:lnTo>
                    <a:lnTo>
                      <a:pt x="351" y="987"/>
                    </a:lnTo>
                    <a:lnTo>
                      <a:pt x="336" y="1021"/>
                    </a:lnTo>
                    <a:lnTo>
                      <a:pt x="305" y="1037"/>
                    </a:lnTo>
                    <a:lnTo>
                      <a:pt x="243" y="1013"/>
                    </a:lnTo>
                    <a:lnTo>
                      <a:pt x="176" y="974"/>
                    </a:lnTo>
                    <a:lnTo>
                      <a:pt x="82" y="970"/>
                    </a:lnTo>
                    <a:lnTo>
                      <a:pt x="24" y="983"/>
                    </a:lnTo>
                    <a:lnTo>
                      <a:pt x="0" y="962"/>
                    </a:lnTo>
                    <a:lnTo>
                      <a:pt x="0" y="931"/>
                    </a:lnTo>
                    <a:lnTo>
                      <a:pt x="32" y="898"/>
                    </a:lnTo>
                    <a:lnTo>
                      <a:pt x="82" y="843"/>
                    </a:lnTo>
                    <a:lnTo>
                      <a:pt x="172" y="702"/>
                    </a:lnTo>
                    <a:lnTo>
                      <a:pt x="211" y="579"/>
                    </a:lnTo>
                    <a:lnTo>
                      <a:pt x="223" y="460"/>
                    </a:lnTo>
                    <a:lnTo>
                      <a:pt x="218" y="396"/>
                    </a:lnTo>
                    <a:lnTo>
                      <a:pt x="188" y="282"/>
                    </a:lnTo>
                    <a:lnTo>
                      <a:pt x="105" y="158"/>
                    </a:lnTo>
                    <a:lnTo>
                      <a:pt x="47" y="94"/>
                    </a:lnTo>
                    <a:lnTo>
                      <a:pt x="67" y="12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17961" dir="2700000" algn="ctr" rotWithShape="0">
                        <a:srgbClr val="000000">
                          <a:gamma/>
                          <a:shade val="60000"/>
                          <a:invGamma/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42" name="Freeform 114"/>
              <p:cNvSpPr>
                <a:spLocks/>
              </p:cNvSpPr>
              <p:nvPr/>
            </p:nvSpPr>
            <p:spPr bwMode="auto">
              <a:xfrm>
                <a:off x="880" y="2463"/>
                <a:ext cx="119" cy="369"/>
              </a:xfrm>
              <a:custGeom>
                <a:avLst/>
                <a:gdLst>
                  <a:gd name="T0" fmla="*/ 186 w 359"/>
                  <a:gd name="T1" fmla="*/ 199 h 1106"/>
                  <a:gd name="T2" fmla="*/ 241 w 359"/>
                  <a:gd name="T3" fmla="*/ 87 h 1106"/>
                  <a:gd name="T4" fmla="*/ 293 w 359"/>
                  <a:gd name="T5" fmla="*/ 0 h 1106"/>
                  <a:gd name="T6" fmla="*/ 332 w 359"/>
                  <a:gd name="T7" fmla="*/ 0 h 1106"/>
                  <a:gd name="T8" fmla="*/ 355 w 359"/>
                  <a:gd name="T9" fmla="*/ 36 h 1106"/>
                  <a:gd name="T10" fmla="*/ 359 w 359"/>
                  <a:gd name="T11" fmla="*/ 95 h 1106"/>
                  <a:gd name="T12" fmla="*/ 326 w 359"/>
                  <a:gd name="T13" fmla="*/ 140 h 1106"/>
                  <a:gd name="T14" fmla="*/ 270 w 359"/>
                  <a:gd name="T15" fmla="*/ 194 h 1106"/>
                  <a:gd name="T16" fmla="*/ 225 w 359"/>
                  <a:gd name="T17" fmla="*/ 258 h 1106"/>
                  <a:gd name="T18" fmla="*/ 179 w 359"/>
                  <a:gd name="T19" fmla="*/ 346 h 1106"/>
                  <a:gd name="T20" fmla="*/ 159 w 359"/>
                  <a:gd name="T21" fmla="*/ 406 h 1106"/>
                  <a:gd name="T22" fmla="*/ 141 w 359"/>
                  <a:gd name="T23" fmla="*/ 481 h 1106"/>
                  <a:gd name="T24" fmla="*/ 137 w 359"/>
                  <a:gd name="T25" fmla="*/ 577 h 1106"/>
                  <a:gd name="T26" fmla="*/ 143 w 359"/>
                  <a:gd name="T27" fmla="*/ 665 h 1106"/>
                  <a:gd name="T28" fmla="*/ 166 w 359"/>
                  <a:gd name="T29" fmla="*/ 772 h 1106"/>
                  <a:gd name="T30" fmla="*/ 208 w 359"/>
                  <a:gd name="T31" fmla="*/ 867 h 1106"/>
                  <a:gd name="T32" fmla="*/ 244 w 359"/>
                  <a:gd name="T33" fmla="*/ 923 h 1106"/>
                  <a:gd name="T34" fmla="*/ 267 w 359"/>
                  <a:gd name="T35" fmla="*/ 963 h 1106"/>
                  <a:gd name="T36" fmla="*/ 270 w 359"/>
                  <a:gd name="T37" fmla="*/ 994 h 1106"/>
                  <a:gd name="T38" fmla="*/ 250 w 359"/>
                  <a:gd name="T39" fmla="*/ 1007 h 1106"/>
                  <a:gd name="T40" fmla="*/ 205 w 359"/>
                  <a:gd name="T41" fmla="*/ 1014 h 1106"/>
                  <a:gd name="T42" fmla="*/ 137 w 359"/>
                  <a:gd name="T43" fmla="*/ 1038 h 1106"/>
                  <a:gd name="T44" fmla="*/ 85 w 359"/>
                  <a:gd name="T45" fmla="*/ 1070 h 1106"/>
                  <a:gd name="T46" fmla="*/ 52 w 359"/>
                  <a:gd name="T47" fmla="*/ 1106 h 1106"/>
                  <a:gd name="T48" fmla="*/ 23 w 359"/>
                  <a:gd name="T49" fmla="*/ 1098 h 1106"/>
                  <a:gd name="T50" fmla="*/ 0 w 359"/>
                  <a:gd name="T51" fmla="*/ 1055 h 1106"/>
                  <a:gd name="T52" fmla="*/ 0 w 359"/>
                  <a:gd name="T53" fmla="*/ 1019 h 1106"/>
                  <a:gd name="T54" fmla="*/ 52 w 359"/>
                  <a:gd name="T55" fmla="*/ 986 h 1106"/>
                  <a:gd name="T56" fmla="*/ 141 w 359"/>
                  <a:gd name="T57" fmla="*/ 966 h 1106"/>
                  <a:gd name="T58" fmla="*/ 221 w 359"/>
                  <a:gd name="T59" fmla="*/ 955 h 1106"/>
                  <a:gd name="T60" fmla="*/ 186 w 359"/>
                  <a:gd name="T61" fmla="*/ 911 h 1106"/>
                  <a:gd name="T62" fmla="*/ 163 w 359"/>
                  <a:gd name="T63" fmla="*/ 856 h 1106"/>
                  <a:gd name="T64" fmla="*/ 134 w 359"/>
                  <a:gd name="T65" fmla="*/ 775 h 1106"/>
                  <a:gd name="T66" fmla="*/ 101 w 359"/>
                  <a:gd name="T67" fmla="*/ 693 h 1106"/>
                  <a:gd name="T68" fmla="*/ 92 w 359"/>
                  <a:gd name="T69" fmla="*/ 589 h 1106"/>
                  <a:gd name="T70" fmla="*/ 88 w 359"/>
                  <a:gd name="T71" fmla="*/ 489 h 1106"/>
                  <a:gd name="T72" fmla="*/ 110 w 359"/>
                  <a:gd name="T73" fmla="*/ 393 h 1106"/>
                  <a:gd name="T74" fmla="*/ 153 w 359"/>
                  <a:gd name="T75" fmla="*/ 267 h 1106"/>
                  <a:gd name="T76" fmla="*/ 186 w 359"/>
                  <a:gd name="T77" fmla="*/ 199 h 11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359" h="1106">
                    <a:moveTo>
                      <a:pt x="186" y="199"/>
                    </a:moveTo>
                    <a:lnTo>
                      <a:pt x="241" y="87"/>
                    </a:lnTo>
                    <a:lnTo>
                      <a:pt x="293" y="0"/>
                    </a:lnTo>
                    <a:lnTo>
                      <a:pt x="332" y="0"/>
                    </a:lnTo>
                    <a:lnTo>
                      <a:pt x="355" y="36"/>
                    </a:lnTo>
                    <a:lnTo>
                      <a:pt x="359" y="95"/>
                    </a:lnTo>
                    <a:lnTo>
                      <a:pt x="326" y="140"/>
                    </a:lnTo>
                    <a:lnTo>
                      <a:pt x="270" y="194"/>
                    </a:lnTo>
                    <a:lnTo>
                      <a:pt x="225" y="258"/>
                    </a:lnTo>
                    <a:lnTo>
                      <a:pt x="179" y="346"/>
                    </a:lnTo>
                    <a:lnTo>
                      <a:pt x="159" y="406"/>
                    </a:lnTo>
                    <a:lnTo>
                      <a:pt x="141" y="481"/>
                    </a:lnTo>
                    <a:lnTo>
                      <a:pt x="137" y="577"/>
                    </a:lnTo>
                    <a:lnTo>
                      <a:pt x="143" y="665"/>
                    </a:lnTo>
                    <a:lnTo>
                      <a:pt x="166" y="772"/>
                    </a:lnTo>
                    <a:lnTo>
                      <a:pt x="208" y="867"/>
                    </a:lnTo>
                    <a:lnTo>
                      <a:pt x="244" y="923"/>
                    </a:lnTo>
                    <a:lnTo>
                      <a:pt x="267" y="963"/>
                    </a:lnTo>
                    <a:lnTo>
                      <a:pt x="270" y="994"/>
                    </a:lnTo>
                    <a:lnTo>
                      <a:pt x="250" y="1007"/>
                    </a:lnTo>
                    <a:lnTo>
                      <a:pt x="205" y="1014"/>
                    </a:lnTo>
                    <a:lnTo>
                      <a:pt x="137" y="1038"/>
                    </a:lnTo>
                    <a:lnTo>
                      <a:pt x="85" y="1070"/>
                    </a:lnTo>
                    <a:lnTo>
                      <a:pt x="52" y="1106"/>
                    </a:lnTo>
                    <a:lnTo>
                      <a:pt x="23" y="1098"/>
                    </a:lnTo>
                    <a:lnTo>
                      <a:pt x="0" y="1055"/>
                    </a:lnTo>
                    <a:lnTo>
                      <a:pt x="0" y="1019"/>
                    </a:lnTo>
                    <a:lnTo>
                      <a:pt x="52" y="986"/>
                    </a:lnTo>
                    <a:lnTo>
                      <a:pt x="141" y="966"/>
                    </a:lnTo>
                    <a:lnTo>
                      <a:pt x="221" y="955"/>
                    </a:lnTo>
                    <a:lnTo>
                      <a:pt x="186" y="911"/>
                    </a:lnTo>
                    <a:lnTo>
                      <a:pt x="163" y="856"/>
                    </a:lnTo>
                    <a:lnTo>
                      <a:pt x="134" y="775"/>
                    </a:lnTo>
                    <a:lnTo>
                      <a:pt x="101" y="693"/>
                    </a:lnTo>
                    <a:lnTo>
                      <a:pt x="92" y="589"/>
                    </a:lnTo>
                    <a:lnTo>
                      <a:pt x="88" y="489"/>
                    </a:lnTo>
                    <a:lnTo>
                      <a:pt x="110" y="393"/>
                    </a:lnTo>
                    <a:lnTo>
                      <a:pt x="153" y="267"/>
                    </a:lnTo>
                    <a:lnTo>
                      <a:pt x="186" y="199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17961" dir="2700000" algn="ctr" rotWithShape="0">
                        <a:srgbClr val="000000">
                          <a:gamma/>
                          <a:shade val="60000"/>
                          <a:invGamma/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43" name="Freeform 115"/>
              <p:cNvSpPr>
                <a:spLocks/>
              </p:cNvSpPr>
              <p:nvPr/>
            </p:nvSpPr>
            <p:spPr bwMode="auto">
              <a:xfrm>
                <a:off x="768" y="2217"/>
                <a:ext cx="201" cy="343"/>
              </a:xfrm>
              <a:custGeom>
                <a:avLst/>
                <a:gdLst>
                  <a:gd name="T0" fmla="*/ 436 w 602"/>
                  <a:gd name="T1" fmla="*/ 100 h 1027"/>
                  <a:gd name="T2" fmla="*/ 499 w 602"/>
                  <a:gd name="T3" fmla="*/ 27 h 1027"/>
                  <a:gd name="T4" fmla="*/ 539 w 602"/>
                  <a:gd name="T5" fmla="*/ 0 h 1027"/>
                  <a:gd name="T6" fmla="*/ 570 w 602"/>
                  <a:gd name="T7" fmla="*/ 5 h 1027"/>
                  <a:gd name="T8" fmla="*/ 602 w 602"/>
                  <a:gd name="T9" fmla="*/ 27 h 1027"/>
                  <a:gd name="T10" fmla="*/ 602 w 602"/>
                  <a:gd name="T11" fmla="*/ 72 h 1027"/>
                  <a:gd name="T12" fmla="*/ 594 w 602"/>
                  <a:gd name="T13" fmla="*/ 136 h 1027"/>
                  <a:gd name="T14" fmla="*/ 570 w 602"/>
                  <a:gd name="T15" fmla="*/ 182 h 1027"/>
                  <a:gd name="T16" fmla="*/ 542 w 602"/>
                  <a:gd name="T17" fmla="*/ 200 h 1027"/>
                  <a:gd name="T18" fmla="*/ 483 w 602"/>
                  <a:gd name="T19" fmla="*/ 228 h 1027"/>
                  <a:gd name="T20" fmla="*/ 408 w 602"/>
                  <a:gd name="T21" fmla="*/ 292 h 1027"/>
                  <a:gd name="T22" fmla="*/ 330 w 602"/>
                  <a:gd name="T23" fmla="*/ 393 h 1027"/>
                  <a:gd name="T24" fmla="*/ 299 w 602"/>
                  <a:gd name="T25" fmla="*/ 474 h 1027"/>
                  <a:gd name="T26" fmla="*/ 255 w 602"/>
                  <a:gd name="T27" fmla="*/ 571 h 1027"/>
                  <a:gd name="T28" fmla="*/ 232 w 602"/>
                  <a:gd name="T29" fmla="*/ 643 h 1027"/>
                  <a:gd name="T30" fmla="*/ 201 w 602"/>
                  <a:gd name="T31" fmla="*/ 735 h 1027"/>
                  <a:gd name="T32" fmla="*/ 188 w 602"/>
                  <a:gd name="T33" fmla="*/ 803 h 1027"/>
                  <a:gd name="T34" fmla="*/ 201 w 602"/>
                  <a:gd name="T35" fmla="*/ 871 h 1027"/>
                  <a:gd name="T36" fmla="*/ 227 w 602"/>
                  <a:gd name="T37" fmla="*/ 926 h 1027"/>
                  <a:gd name="T38" fmla="*/ 239 w 602"/>
                  <a:gd name="T39" fmla="*/ 944 h 1027"/>
                  <a:gd name="T40" fmla="*/ 232 w 602"/>
                  <a:gd name="T41" fmla="*/ 963 h 1027"/>
                  <a:gd name="T42" fmla="*/ 219 w 602"/>
                  <a:gd name="T43" fmla="*/ 968 h 1027"/>
                  <a:gd name="T44" fmla="*/ 173 w 602"/>
                  <a:gd name="T45" fmla="*/ 876 h 1027"/>
                  <a:gd name="T46" fmla="*/ 161 w 602"/>
                  <a:gd name="T47" fmla="*/ 885 h 1027"/>
                  <a:gd name="T48" fmla="*/ 173 w 602"/>
                  <a:gd name="T49" fmla="*/ 999 h 1027"/>
                  <a:gd name="T50" fmla="*/ 156 w 602"/>
                  <a:gd name="T51" fmla="*/ 1008 h 1027"/>
                  <a:gd name="T52" fmla="*/ 145 w 602"/>
                  <a:gd name="T53" fmla="*/ 994 h 1027"/>
                  <a:gd name="T54" fmla="*/ 138 w 602"/>
                  <a:gd name="T55" fmla="*/ 885 h 1027"/>
                  <a:gd name="T56" fmla="*/ 121 w 602"/>
                  <a:gd name="T57" fmla="*/ 885 h 1027"/>
                  <a:gd name="T58" fmla="*/ 121 w 602"/>
                  <a:gd name="T59" fmla="*/ 994 h 1027"/>
                  <a:gd name="T60" fmla="*/ 110 w 602"/>
                  <a:gd name="T61" fmla="*/ 1027 h 1027"/>
                  <a:gd name="T62" fmla="*/ 90 w 602"/>
                  <a:gd name="T63" fmla="*/ 1008 h 1027"/>
                  <a:gd name="T64" fmla="*/ 106 w 602"/>
                  <a:gd name="T65" fmla="*/ 840 h 1027"/>
                  <a:gd name="T66" fmla="*/ 98 w 602"/>
                  <a:gd name="T67" fmla="*/ 826 h 1027"/>
                  <a:gd name="T68" fmla="*/ 55 w 602"/>
                  <a:gd name="T69" fmla="*/ 835 h 1027"/>
                  <a:gd name="T70" fmla="*/ 7 w 602"/>
                  <a:gd name="T71" fmla="*/ 826 h 1027"/>
                  <a:gd name="T72" fmla="*/ 0 w 602"/>
                  <a:gd name="T73" fmla="*/ 799 h 1027"/>
                  <a:gd name="T74" fmla="*/ 35 w 602"/>
                  <a:gd name="T75" fmla="*/ 803 h 1027"/>
                  <a:gd name="T76" fmla="*/ 82 w 602"/>
                  <a:gd name="T77" fmla="*/ 799 h 1027"/>
                  <a:gd name="T78" fmla="*/ 130 w 602"/>
                  <a:gd name="T79" fmla="*/ 762 h 1027"/>
                  <a:gd name="T80" fmla="*/ 201 w 602"/>
                  <a:gd name="T81" fmla="*/ 597 h 1027"/>
                  <a:gd name="T82" fmla="*/ 244 w 602"/>
                  <a:gd name="T83" fmla="*/ 465 h 1027"/>
                  <a:gd name="T84" fmla="*/ 282 w 602"/>
                  <a:gd name="T85" fmla="*/ 369 h 1027"/>
                  <a:gd name="T86" fmla="*/ 330 w 602"/>
                  <a:gd name="T87" fmla="*/ 283 h 1027"/>
                  <a:gd name="T88" fmla="*/ 381 w 602"/>
                  <a:gd name="T89" fmla="*/ 191 h 1027"/>
                  <a:gd name="T90" fmla="*/ 413 w 602"/>
                  <a:gd name="T91" fmla="*/ 132 h 1027"/>
                  <a:gd name="T92" fmla="*/ 436 w 602"/>
                  <a:gd name="T93" fmla="*/ 100 h 10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602" h="1027">
                    <a:moveTo>
                      <a:pt x="436" y="100"/>
                    </a:moveTo>
                    <a:lnTo>
                      <a:pt x="499" y="27"/>
                    </a:lnTo>
                    <a:lnTo>
                      <a:pt x="539" y="0"/>
                    </a:lnTo>
                    <a:lnTo>
                      <a:pt x="570" y="5"/>
                    </a:lnTo>
                    <a:lnTo>
                      <a:pt x="602" y="27"/>
                    </a:lnTo>
                    <a:lnTo>
                      <a:pt x="602" y="72"/>
                    </a:lnTo>
                    <a:lnTo>
                      <a:pt x="594" y="136"/>
                    </a:lnTo>
                    <a:lnTo>
                      <a:pt x="570" y="182"/>
                    </a:lnTo>
                    <a:lnTo>
                      <a:pt x="542" y="200"/>
                    </a:lnTo>
                    <a:lnTo>
                      <a:pt x="483" y="228"/>
                    </a:lnTo>
                    <a:lnTo>
                      <a:pt x="408" y="292"/>
                    </a:lnTo>
                    <a:lnTo>
                      <a:pt x="330" y="393"/>
                    </a:lnTo>
                    <a:lnTo>
                      <a:pt x="299" y="474"/>
                    </a:lnTo>
                    <a:lnTo>
                      <a:pt x="255" y="571"/>
                    </a:lnTo>
                    <a:lnTo>
                      <a:pt x="232" y="643"/>
                    </a:lnTo>
                    <a:lnTo>
                      <a:pt x="201" y="735"/>
                    </a:lnTo>
                    <a:lnTo>
                      <a:pt x="188" y="803"/>
                    </a:lnTo>
                    <a:lnTo>
                      <a:pt x="201" y="871"/>
                    </a:lnTo>
                    <a:lnTo>
                      <a:pt x="227" y="926"/>
                    </a:lnTo>
                    <a:lnTo>
                      <a:pt x="239" y="944"/>
                    </a:lnTo>
                    <a:lnTo>
                      <a:pt x="232" y="963"/>
                    </a:lnTo>
                    <a:lnTo>
                      <a:pt x="219" y="968"/>
                    </a:lnTo>
                    <a:lnTo>
                      <a:pt x="173" y="876"/>
                    </a:lnTo>
                    <a:lnTo>
                      <a:pt x="161" y="885"/>
                    </a:lnTo>
                    <a:lnTo>
                      <a:pt x="173" y="999"/>
                    </a:lnTo>
                    <a:lnTo>
                      <a:pt x="156" y="1008"/>
                    </a:lnTo>
                    <a:lnTo>
                      <a:pt x="145" y="994"/>
                    </a:lnTo>
                    <a:lnTo>
                      <a:pt x="138" y="885"/>
                    </a:lnTo>
                    <a:lnTo>
                      <a:pt x="121" y="885"/>
                    </a:lnTo>
                    <a:lnTo>
                      <a:pt x="121" y="994"/>
                    </a:lnTo>
                    <a:lnTo>
                      <a:pt x="110" y="1027"/>
                    </a:lnTo>
                    <a:lnTo>
                      <a:pt x="90" y="1008"/>
                    </a:lnTo>
                    <a:lnTo>
                      <a:pt x="106" y="840"/>
                    </a:lnTo>
                    <a:lnTo>
                      <a:pt x="98" y="826"/>
                    </a:lnTo>
                    <a:lnTo>
                      <a:pt x="55" y="835"/>
                    </a:lnTo>
                    <a:lnTo>
                      <a:pt x="7" y="826"/>
                    </a:lnTo>
                    <a:lnTo>
                      <a:pt x="0" y="799"/>
                    </a:lnTo>
                    <a:lnTo>
                      <a:pt x="35" y="803"/>
                    </a:lnTo>
                    <a:lnTo>
                      <a:pt x="82" y="799"/>
                    </a:lnTo>
                    <a:lnTo>
                      <a:pt x="130" y="762"/>
                    </a:lnTo>
                    <a:lnTo>
                      <a:pt x="201" y="597"/>
                    </a:lnTo>
                    <a:lnTo>
                      <a:pt x="244" y="465"/>
                    </a:lnTo>
                    <a:lnTo>
                      <a:pt x="282" y="369"/>
                    </a:lnTo>
                    <a:lnTo>
                      <a:pt x="330" y="283"/>
                    </a:lnTo>
                    <a:lnTo>
                      <a:pt x="381" y="191"/>
                    </a:lnTo>
                    <a:lnTo>
                      <a:pt x="413" y="132"/>
                    </a:lnTo>
                    <a:lnTo>
                      <a:pt x="436" y="10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17961" dir="2700000" algn="ctr" rotWithShape="0">
                        <a:srgbClr val="000000">
                          <a:gamma/>
                          <a:shade val="60000"/>
                          <a:invGamma/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44" name="Freeform 116"/>
              <p:cNvSpPr>
                <a:spLocks/>
              </p:cNvSpPr>
              <p:nvPr/>
            </p:nvSpPr>
            <p:spPr bwMode="auto">
              <a:xfrm flipH="1">
                <a:off x="1056" y="2208"/>
                <a:ext cx="201" cy="342"/>
              </a:xfrm>
              <a:custGeom>
                <a:avLst/>
                <a:gdLst>
                  <a:gd name="T0" fmla="*/ 436 w 602"/>
                  <a:gd name="T1" fmla="*/ 100 h 1027"/>
                  <a:gd name="T2" fmla="*/ 499 w 602"/>
                  <a:gd name="T3" fmla="*/ 27 h 1027"/>
                  <a:gd name="T4" fmla="*/ 539 w 602"/>
                  <a:gd name="T5" fmla="*/ 0 h 1027"/>
                  <a:gd name="T6" fmla="*/ 570 w 602"/>
                  <a:gd name="T7" fmla="*/ 5 h 1027"/>
                  <a:gd name="T8" fmla="*/ 602 w 602"/>
                  <a:gd name="T9" fmla="*/ 27 h 1027"/>
                  <a:gd name="T10" fmla="*/ 602 w 602"/>
                  <a:gd name="T11" fmla="*/ 72 h 1027"/>
                  <a:gd name="T12" fmla="*/ 594 w 602"/>
                  <a:gd name="T13" fmla="*/ 136 h 1027"/>
                  <a:gd name="T14" fmla="*/ 570 w 602"/>
                  <a:gd name="T15" fmla="*/ 182 h 1027"/>
                  <a:gd name="T16" fmla="*/ 542 w 602"/>
                  <a:gd name="T17" fmla="*/ 200 h 1027"/>
                  <a:gd name="T18" fmla="*/ 483 w 602"/>
                  <a:gd name="T19" fmla="*/ 228 h 1027"/>
                  <a:gd name="T20" fmla="*/ 408 w 602"/>
                  <a:gd name="T21" fmla="*/ 292 h 1027"/>
                  <a:gd name="T22" fmla="*/ 330 w 602"/>
                  <a:gd name="T23" fmla="*/ 393 h 1027"/>
                  <a:gd name="T24" fmla="*/ 299 w 602"/>
                  <a:gd name="T25" fmla="*/ 474 h 1027"/>
                  <a:gd name="T26" fmla="*/ 255 w 602"/>
                  <a:gd name="T27" fmla="*/ 571 h 1027"/>
                  <a:gd name="T28" fmla="*/ 232 w 602"/>
                  <a:gd name="T29" fmla="*/ 643 h 1027"/>
                  <a:gd name="T30" fmla="*/ 201 w 602"/>
                  <a:gd name="T31" fmla="*/ 735 h 1027"/>
                  <a:gd name="T32" fmla="*/ 188 w 602"/>
                  <a:gd name="T33" fmla="*/ 803 h 1027"/>
                  <a:gd name="T34" fmla="*/ 201 w 602"/>
                  <a:gd name="T35" fmla="*/ 871 h 1027"/>
                  <a:gd name="T36" fmla="*/ 227 w 602"/>
                  <a:gd name="T37" fmla="*/ 926 h 1027"/>
                  <a:gd name="T38" fmla="*/ 239 w 602"/>
                  <a:gd name="T39" fmla="*/ 944 h 1027"/>
                  <a:gd name="T40" fmla="*/ 232 w 602"/>
                  <a:gd name="T41" fmla="*/ 963 h 1027"/>
                  <a:gd name="T42" fmla="*/ 219 w 602"/>
                  <a:gd name="T43" fmla="*/ 968 h 1027"/>
                  <a:gd name="T44" fmla="*/ 173 w 602"/>
                  <a:gd name="T45" fmla="*/ 876 h 1027"/>
                  <a:gd name="T46" fmla="*/ 161 w 602"/>
                  <a:gd name="T47" fmla="*/ 885 h 1027"/>
                  <a:gd name="T48" fmla="*/ 173 w 602"/>
                  <a:gd name="T49" fmla="*/ 999 h 1027"/>
                  <a:gd name="T50" fmla="*/ 156 w 602"/>
                  <a:gd name="T51" fmla="*/ 1008 h 1027"/>
                  <a:gd name="T52" fmla="*/ 145 w 602"/>
                  <a:gd name="T53" fmla="*/ 994 h 1027"/>
                  <a:gd name="T54" fmla="*/ 138 w 602"/>
                  <a:gd name="T55" fmla="*/ 885 h 1027"/>
                  <a:gd name="T56" fmla="*/ 121 w 602"/>
                  <a:gd name="T57" fmla="*/ 885 h 1027"/>
                  <a:gd name="T58" fmla="*/ 121 w 602"/>
                  <a:gd name="T59" fmla="*/ 994 h 1027"/>
                  <a:gd name="T60" fmla="*/ 110 w 602"/>
                  <a:gd name="T61" fmla="*/ 1027 h 1027"/>
                  <a:gd name="T62" fmla="*/ 90 w 602"/>
                  <a:gd name="T63" fmla="*/ 1008 h 1027"/>
                  <a:gd name="T64" fmla="*/ 106 w 602"/>
                  <a:gd name="T65" fmla="*/ 840 h 1027"/>
                  <a:gd name="T66" fmla="*/ 98 w 602"/>
                  <a:gd name="T67" fmla="*/ 826 h 1027"/>
                  <a:gd name="T68" fmla="*/ 55 w 602"/>
                  <a:gd name="T69" fmla="*/ 835 h 1027"/>
                  <a:gd name="T70" fmla="*/ 7 w 602"/>
                  <a:gd name="T71" fmla="*/ 826 h 1027"/>
                  <a:gd name="T72" fmla="*/ 0 w 602"/>
                  <a:gd name="T73" fmla="*/ 799 h 1027"/>
                  <a:gd name="T74" fmla="*/ 35 w 602"/>
                  <a:gd name="T75" fmla="*/ 803 h 1027"/>
                  <a:gd name="T76" fmla="*/ 82 w 602"/>
                  <a:gd name="T77" fmla="*/ 799 h 1027"/>
                  <a:gd name="T78" fmla="*/ 130 w 602"/>
                  <a:gd name="T79" fmla="*/ 762 h 1027"/>
                  <a:gd name="T80" fmla="*/ 201 w 602"/>
                  <a:gd name="T81" fmla="*/ 597 h 1027"/>
                  <a:gd name="T82" fmla="*/ 244 w 602"/>
                  <a:gd name="T83" fmla="*/ 465 h 1027"/>
                  <a:gd name="T84" fmla="*/ 282 w 602"/>
                  <a:gd name="T85" fmla="*/ 369 h 1027"/>
                  <a:gd name="T86" fmla="*/ 330 w 602"/>
                  <a:gd name="T87" fmla="*/ 283 h 1027"/>
                  <a:gd name="T88" fmla="*/ 381 w 602"/>
                  <a:gd name="T89" fmla="*/ 191 h 1027"/>
                  <a:gd name="T90" fmla="*/ 413 w 602"/>
                  <a:gd name="T91" fmla="*/ 132 h 1027"/>
                  <a:gd name="T92" fmla="*/ 436 w 602"/>
                  <a:gd name="T93" fmla="*/ 100 h 10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602" h="1027">
                    <a:moveTo>
                      <a:pt x="436" y="100"/>
                    </a:moveTo>
                    <a:lnTo>
                      <a:pt x="499" y="27"/>
                    </a:lnTo>
                    <a:lnTo>
                      <a:pt x="539" y="0"/>
                    </a:lnTo>
                    <a:lnTo>
                      <a:pt x="570" y="5"/>
                    </a:lnTo>
                    <a:lnTo>
                      <a:pt x="602" y="27"/>
                    </a:lnTo>
                    <a:lnTo>
                      <a:pt x="602" y="72"/>
                    </a:lnTo>
                    <a:lnTo>
                      <a:pt x="594" y="136"/>
                    </a:lnTo>
                    <a:lnTo>
                      <a:pt x="570" y="182"/>
                    </a:lnTo>
                    <a:lnTo>
                      <a:pt x="542" y="200"/>
                    </a:lnTo>
                    <a:lnTo>
                      <a:pt x="483" y="228"/>
                    </a:lnTo>
                    <a:lnTo>
                      <a:pt x="408" y="292"/>
                    </a:lnTo>
                    <a:lnTo>
                      <a:pt x="330" y="393"/>
                    </a:lnTo>
                    <a:lnTo>
                      <a:pt x="299" y="474"/>
                    </a:lnTo>
                    <a:lnTo>
                      <a:pt x="255" y="571"/>
                    </a:lnTo>
                    <a:lnTo>
                      <a:pt x="232" y="643"/>
                    </a:lnTo>
                    <a:lnTo>
                      <a:pt x="201" y="735"/>
                    </a:lnTo>
                    <a:lnTo>
                      <a:pt x="188" y="803"/>
                    </a:lnTo>
                    <a:lnTo>
                      <a:pt x="201" y="871"/>
                    </a:lnTo>
                    <a:lnTo>
                      <a:pt x="227" y="926"/>
                    </a:lnTo>
                    <a:lnTo>
                      <a:pt x="239" y="944"/>
                    </a:lnTo>
                    <a:lnTo>
                      <a:pt x="232" y="963"/>
                    </a:lnTo>
                    <a:lnTo>
                      <a:pt x="219" y="968"/>
                    </a:lnTo>
                    <a:lnTo>
                      <a:pt x="173" y="876"/>
                    </a:lnTo>
                    <a:lnTo>
                      <a:pt x="161" y="885"/>
                    </a:lnTo>
                    <a:lnTo>
                      <a:pt x="173" y="999"/>
                    </a:lnTo>
                    <a:lnTo>
                      <a:pt x="156" y="1008"/>
                    </a:lnTo>
                    <a:lnTo>
                      <a:pt x="145" y="994"/>
                    </a:lnTo>
                    <a:lnTo>
                      <a:pt x="138" y="885"/>
                    </a:lnTo>
                    <a:lnTo>
                      <a:pt x="121" y="885"/>
                    </a:lnTo>
                    <a:lnTo>
                      <a:pt x="121" y="994"/>
                    </a:lnTo>
                    <a:lnTo>
                      <a:pt x="110" y="1027"/>
                    </a:lnTo>
                    <a:lnTo>
                      <a:pt x="90" y="1008"/>
                    </a:lnTo>
                    <a:lnTo>
                      <a:pt x="106" y="840"/>
                    </a:lnTo>
                    <a:lnTo>
                      <a:pt x="98" y="826"/>
                    </a:lnTo>
                    <a:lnTo>
                      <a:pt x="55" y="835"/>
                    </a:lnTo>
                    <a:lnTo>
                      <a:pt x="7" y="826"/>
                    </a:lnTo>
                    <a:lnTo>
                      <a:pt x="0" y="799"/>
                    </a:lnTo>
                    <a:lnTo>
                      <a:pt x="35" y="803"/>
                    </a:lnTo>
                    <a:lnTo>
                      <a:pt x="82" y="799"/>
                    </a:lnTo>
                    <a:lnTo>
                      <a:pt x="130" y="762"/>
                    </a:lnTo>
                    <a:lnTo>
                      <a:pt x="201" y="597"/>
                    </a:lnTo>
                    <a:lnTo>
                      <a:pt x="244" y="465"/>
                    </a:lnTo>
                    <a:lnTo>
                      <a:pt x="282" y="369"/>
                    </a:lnTo>
                    <a:lnTo>
                      <a:pt x="330" y="283"/>
                    </a:lnTo>
                    <a:lnTo>
                      <a:pt x="381" y="191"/>
                    </a:lnTo>
                    <a:lnTo>
                      <a:pt x="413" y="132"/>
                    </a:lnTo>
                    <a:lnTo>
                      <a:pt x="436" y="10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17961" dir="2700000" algn="ctr" rotWithShape="0">
                        <a:srgbClr val="000000">
                          <a:gamma/>
                          <a:shade val="60000"/>
                          <a:invGamma/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  <a:ea typeface="+mn-ea"/>
                  <a:cs typeface="+mn-cs"/>
                </a:endParaRPr>
              </a:p>
            </p:txBody>
          </p:sp>
        </p:grpSp>
      </p:grpSp>
      <p:sp>
        <p:nvSpPr>
          <p:cNvPr id="250" name="Per 249"/>
          <p:cNvSpPr/>
          <p:nvPr/>
        </p:nvSpPr>
        <p:spPr>
          <a:xfrm>
            <a:off x="3419872" y="1774126"/>
            <a:ext cx="284116" cy="576064"/>
          </a:xfrm>
          <a:prstGeom prst="mathMultiply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51" name="Uguale 250"/>
          <p:cNvSpPr/>
          <p:nvPr/>
        </p:nvSpPr>
        <p:spPr>
          <a:xfrm>
            <a:off x="2607045" y="1846134"/>
            <a:ext cx="236763" cy="432048"/>
          </a:xfrm>
          <a:prstGeom prst="mathEqual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56" name="Freccia giù 255"/>
          <p:cNvSpPr/>
          <p:nvPr/>
        </p:nvSpPr>
        <p:spPr>
          <a:xfrm>
            <a:off x="4211960" y="2927444"/>
            <a:ext cx="576064" cy="216024"/>
          </a:xfrm>
          <a:prstGeom prst="downArrow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57" name="Rectangle 120"/>
          <p:cNvSpPr>
            <a:spLocks noChangeArrowheads="1"/>
          </p:cNvSpPr>
          <p:nvPr/>
        </p:nvSpPr>
        <p:spPr bwMode="auto">
          <a:xfrm>
            <a:off x="-36513" y="1196752"/>
            <a:ext cx="5113338" cy="1728788"/>
          </a:xfrm>
          <a:prstGeom prst="rect">
            <a:avLst/>
          </a:prstGeom>
          <a:noFill/>
          <a:ln>
            <a:noFill/>
          </a:ln>
          <a:extLst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lIns="90488" tIns="44450" rIns="90488" bIns="44450" anchor="ctr"/>
          <a:lstStyle/>
          <a:p>
            <a:pPr defTabSz="762000" eaLnBrk="0" fontAlgn="auto" hangingPunc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it-IT" b="1" dirty="0">
                <a:latin typeface="Tahoma" charset="0"/>
              </a:rPr>
              <a:t>   </a:t>
            </a:r>
            <a:r>
              <a:rPr lang="it-IT" sz="1600" b="1" dirty="0">
                <a:latin typeface="Tahoma" charset="0"/>
              </a:rPr>
              <a:t>COMP. INDIVIDUALE</a:t>
            </a:r>
          </a:p>
        </p:txBody>
      </p:sp>
      <p:pic>
        <p:nvPicPr>
          <p:cNvPr id="2" name="Immagine 1"/>
          <p:cNvPicPr>
            <a:picLocks noChangeAspect="1"/>
          </p:cNvPicPr>
          <p:nvPr/>
        </p:nvPicPr>
        <p:blipFill>
          <a:blip r:embed="rId21" cstate="print"/>
          <a:stretch>
            <a:fillRect/>
          </a:stretch>
        </p:blipFill>
        <p:spPr>
          <a:xfrm>
            <a:off x="2092896" y="3284984"/>
            <a:ext cx="7083896" cy="37604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49830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2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5" grpId="0" animBg="1"/>
      <p:bldP spid="25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pPr>
              <a:defRPr/>
            </a:pPr>
            <a:fld id="{5E5A5BD8-7364-4D78-BA63-FB3E9A57E6AB}" type="slidenum">
              <a:rPr lang="it-IT" smtClean="0"/>
              <a:pPr>
                <a:defRPr/>
              </a:pPr>
              <a:t>12</a:t>
            </a:fld>
            <a:endParaRPr lang="it-IT"/>
          </a:p>
        </p:txBody>
      </p:sp>
      <p:sp>
        <p:nvSpPr>
          <p:cNvPr id="4" name="Titolo 1"/>
          <p:cNvSpPr txBox="1">
            <a:spLocks/>
          </p:cNvSpPr>
          <p:nvPr/>
        </p:nvSpPr>
        <p:spPr bwMode="auto">
          <a:xfrm>
            <a:off x="33412" y="134144"/>
            <a:ext cx="81534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w Cen MT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w Cen MT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w Cen MT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w Cen MT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w Cen MT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w Cen MT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w Cen MT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w Cen MT"/>
              </a:defRPr>
            </a:lvl9pPr>
          </a:lstStyle>
          <a:p>
            <a:r>
              <a:rPr lang="it-IT" b="1" dirty="0"/>
              <a:t>Gli “attrezzi” </a:t>
            </a:r>
          </a:p>
          <a:p>
            <a:r>
              <a:rPr lang="it-IT" b="1" dirty="0"/>
              <a:t>dell’organizzazione </a:t>
            </a:r>
          </a:p>
        </p:txBody>
      </p:sp>
      <p:sp>
        <p:nvSpPr>
          <p:cNvPr id="5" name="Segnaposto numero diapositiva 3"/>
          <p:cNvSpPr txBox="1">
            <a:spLocks/>
          </p:cNvSpPr>
          <p:nvPr/>
        </p:nvSpPr>
        <p:spPr>
          <a:xfrm>
            <a:off x="609600" y="6248400"/>
            <a:ext cx="5421313" cy="365125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anchor="ctr"/>
          <a:lstStyle>
            <a:defPPr>
              <a:defRPr lang="it-IT"/>
            </a:defPPr>
            <a:lvl1pPr algn="r" rtl="0" eaLnBrk="0" fontAlgn="auto" latinLnBrk="0" hangingPunct="0">
              <a:spcBef>
                <a:spcPts val="0"/>
              </a:spcBef>
              <a:spcAft>
                <a:spcPts val="0"/>
              </a:spcAft>
              <a:defRPr kumimoji="0" sz="2000" kern="1200">
                <a:solidFill>
                  <a:schemeClr val="tx1"/>
                </a:solidFill>
                <a:latin typeface="Times New Roman" charset="0"/>
                <a:ea typeface="ＭＳ Ｐゴシック" charset="0"/>
                <a:cs typeface="ＭＳ Ｐゴシック" charset="0"/>
              </a:defRPr>
            </a:lvl1pPr>
            <a:lvl2pPr marL="742950" indent="-28575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tx1"/>
                </a:solidFill>
                <a:latin typeface="Times New Roman" charset="0"/>
                <a:ea typeface="ＭＳ Ｐゴシック" charset="0"/>
                <a:cs typeface="Arial" pitchFamily="34" charset="0"/>
              </a:defRPr>
            </a:lvl2pPr>
            <a:lvl3pPr marL="1143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tx1"/>
                </a:solidFill>
                <a:latin typeface="Times New Roman" charset="0"/>
                <a:ea typeface="ＭＳ Ｐゴシック" charset="0"/>
                <a:cs typeface="Arial" pitchFamily="34" charset="0"/>
              </a:defRPr>
            </a:lvl3pPr>
            <a:lvl4pPr marL="1600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tx1"/>
                </a:solidFill>
                <a:latin typeface="Times New Roman" charset="0"/>
                <a:ea typeface="ＭＳ Ｐゴシック" charset="0"/>
                <a:cs typeface="Arial" pitchFamily="34" charset="0"/>
              </a:defRPr>
            </a:lvl4pPr>
            <a:lvl5pPr marL="20574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tx1"/>
                </a:solidFill>
                <a:latin typeface="Times New Roman" charset="0"/>
                <a:ea typeface="ＭＳ Ｐゴシック" charset="0"/>
                <a:cs typeface="Arial" pitchFamily="34" charset="0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tx1"/>
                </a:solidFill>
                <a:latin typeface="Times New Roman" charset="0"/>
                <a:ea typeface="ＭＳ Ｐゴシック" charset="0"/>
                <a:cs typeface="Arial" pitchFamily="34" charset="0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tx1"/>
                </a:solidFill>
                <a:latin typeface="Times New Roman" charset="0"/>
                <a:ea typeface="ＭＳ Ｐゴシック" charset="0"/>
                <a:cs typeface="Arial" pitchFamily="34" charset="0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tx1"/>
                </a:solidFill>
                <a:latin typeface="Times New Roman" charset="0"/>
                <a:ea typeface="ＭＳ Ｐゴシック" charset="0"/>
                <a:cs typeface="Arial" pitchFamily="34" charset="0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tx1"/>
                </a:solidFill>
                <a:latin typeface="Times New Roman" charset="0"/>
                <a:ea typeface="ＭＳ Ｐゴシック" charset="0"/>
                <a:cs typeface="Arial" pitchFamily="34" charset="0"/>
              </a:defRPr>
            </a:lvl9pPr>
          </a:lstStyle>
          <a:p>
            <a:pPr eaLnBrk="1" hangingPunct="1"/>
            <a:fld id="{CA2916E9-38F8-D54A-86D0-E2EC2E61DF68}" type="slidenum">
              <a:rPr lang="it-IT" sz="1400" smtClean="0"/>
              <a:pPr eaLnBrk="1" hangingPunct="1"/>
              <a:t>12</a:t>
            </a:fld>
            <a:endParaRPr lang="it-IT" sz="1400"/>
          </a:p>
        </p:txBody>
      </p:sp>
      <p:pic>
        <p:nvPicPr>
          <p:cNvPr id="7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46258" y="3861048"/>
            <a:ext cx="3069758" cy="24743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8" name="Rettangolo arrotondato 7"/>
          <p:cNvSpPr>
            <a:spLocks noChangeArrowheads="1"/>
          </p:cNvSpPr>
          <p:nvPr/>
        </p:nvSpPr>
        <p:spPr bwMode="auto">
          <a:xfrm>
            <a:off x="144463" y="1700808"/>
            <a:ext cx="4859337" cy="144085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9B2D2A"/>
              </a:gs>
              <a:gs pos="80000">
                <a:srgbClr val="CB3D3A"/>
              </a:gs>
              <a:gs pos="100000">
                <a:srgbClr val="CE3B37"/>
              </a:gs>
            </a:gsLst>
            <a:lin ang="16200000"/>
          </a:gradFill>
          <a:ln w="9525">
            <a:solidFill>
              <a:srgbClr val="BE4B48"/>
            </a:solidFill>
            <a:round/>
            <a:headEnd/>
            <a:tailEnd/>
          </a:ln>
          <a:effectLst>
            <a:outerShdw blurRad="63500" dist="23000" dir="5400000" rotWithShape="0">
              <a:srgbClr val="000000">
                <a:alpha val="34999"/>
              </a:srgbClr>
            </a:outerShdw>
          </a:effectLst>
        </p:spPr>
        <p:txBody>
          <a:bodyPr lIns="90000" tIns="46800" rIns="90000" bIns="46800"/>
          <a:lstStyle/>
          <a:p>
            <a:pPr algn="ctr">
              <a:defRPr/>
            </a:pPr>
            <a:r>
              <a:rPr lang="it-IT" sz="2000" dirty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DIMENSIONE STATICA</a:t>
            </a:r>
          </a:p>
          <a:p>
            <a:pPr algn="ctr">
              <a:defRPr/>
            </a:pPr>
            <a:endParaRPr lang="it-IT" sz="2000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  <a:p>
            <a:pPr algn="ctr">
              <a:defRPr/>
            </a:pPr>
            <a:r>
              <a:rPr lang="it-IT" sz="1600" dirty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Struttura organizzativa + Distribuzione del potere</a:t>
            </a:r>
          </a:p>
          <a:p>
            <a:pPr algn="ctr">
              <a:defRPr/>
            </a:pPr>
            <a:r>
              <a:rPr lang="it-IT" sz="1600" i="1" dirty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ad es. definiscono le posizioni e le deleghe</a:t>
            </a:r>
          </a:p>
        </p:txBody>
      </p:sp>
      <p:sp>
        <p:nvSpPr>
          <p:cNvPr id="9" name="Rettangolo arrotondato 8"/>
          <p:cNvSpPr>
            <a:spLocks noChangeArrowheads="1"/>
          </p:cNvSpPr>
          <p:nvPr/>
        </p:nvSpPr>
        <p:spPr bwMode="auto">
          <a:xfrm>
            <a:off x="5507038" y="4437112"/>
            <a:ext cx="3322637" cy="2304256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769535"/>
              </a:gs>
              <a:gs pos="80000">
                <a:srgbClr val="9BC348"/>
              </a:gs>
              <a:gs pos="100000">
                <a:srgbClr val="9CC746"/>
              </a:gs>
            </a:gsLst>
            <a:lin ang="16200000"/>
          </a:gradFill>
          <a:ln w="9525">
            <a:solidFill>
              <a:srgbClr val="98B954"/>
            </a:solidFill>
            <a:round/>
            <a:headEnd/>
            <a:tailEnd/>
          </a:ln>
          <a:effectLst>
            <a:outerShdw blurRad="63500" dist="23000" dir="5400000" rotWithShape="0">
              <a:srgbClr val="000000">
                <a:alpha val="34999"/>
              </a:srgbClr>
            </a:outerShdw>
          </a:effectLst>
        </p:spPr>
        <p:txBody>
          <a:bodyPr lIns="90000" tIns="46800" rIns="90000" bIns="46800"/>
          <a:lstStyle/>
          <a:p>
            <a:pPr algn="ctr">
              <a:defRPr/>
            </a:pPr>
            <a:r>
              <a:rPr lang="it-IT" dirty="0">
                <a:solidFill>
                  <a:srgbClr val="FFFFFF"/>
                </a:solidFill>
                <a:latin typeface="Verdana" charset="0"/>
                <a:cs typeface="+mn-cs"/>
              </a:rPr>
              <a:t>DIMENSIONE DINAMICA</a:t>
            </a:r>
          </a:p>
          <a:p>
            <a:pPr algn="ctr">
              <a:defRPr/>
            </a:pPr>
            <a:endParaRPr lang="it-IT" dirty="0">
              <a:solidFill>
                <a:srgbClr val="FFFFFF"/>
              </a:solidFill>
              <a:latin typeface="Verdana" charset="0"/>
              <a:cs typeface="+mn-cs"/>
            </a:endParaRPr>
          </a:p>
          <a:p>
            <a:pPr algn="ctr">
              <a:defRPr/>
            </a:pPr>
            <a:r>
              <a:rPr lang="it-IT" sz="1600" dirty="0">
                <a:solidFill>
                  <a:srgbClr val="FFFFFF"/>
                </a:solidFill>
                <a:latin typeface="Verdana" charset="0"/>
                <a:cs typeface="+mn-cs"/>
              </a:rPr>
              <a:t>Sistemi di direzione</a:t>
            </a:r>
          </a:p>
          <a:p>
            <a:pPr algn="ctr">
              <a:defRPr/>
            </a:pPr>
            <a:r>
              <a:rPr lang="it-IT" sz="1600" i="1" dirty="0">
                <a:solidFill>
                  <a:srgbClr val="FFFFFF"/>
                </a:solidFill>
                <a:latin typeface="Verdana" charset="0"/>
                <a:cs typeface="+mn-cs"/>
              </a:rPr>
              <a:t>favoriscono l</a:t>
            </a:r>
            <a:r>
              <a:rPr lang="ja-JP" altLang="it-IT" sz="1600" i="1" dirty="0">
                <a:solidFill>
                  <a:srgbClr val="FFFFFF"/>
                </a:solidFill>
                <a:latin typeface="Verdana" charset="0"/>
                <a:cs typeface="+mn-cs"/>
              </a:rPr>
              <a:t>’</a:t>
            </a:r>
            <a:r>
              <a:rPr lang="it-IT" sz="1600" i="1" dirty="0">
                <a:solidFill>
                  <a:srgbClr val="FFFFFF"/>
                </a:solidFill>
                <a:latin typeface="Verdana" charset="0"/>
                <a:cs typeface="+mn-cs"/>
              </a:rPr>
              <a:t>adattamento della struttura alle sollecitazioni ambientali tramite (ad es.) la costante verifica delle performance</a:t>
            </a:r>
          </a:p>
        </p:txBody>
      </p:sp>
      <p:cxnSp>
        <p:nvCxnSpPr>
          <p:cNvPr id="10" name="Connettore 4 9"/>
          <p:cNvCxnSpPr>
            <a:cxnSpLocks noChangeShapeType="1"/>
            <a:stCxn id="8" idx="2"/>
          </p:cNvCxnSpPr>
          <p:nvPr/>
        </p:nvCxnSpPr>
        <p:spPr bwMode="auto">
          <a:xfrm rot="5400000">
            <a:off x="1155304" y="3678635"/>
            <a:ext cx="1955801" cy="881856"/>
          </a:xfrm>
          <a:prstGeom prst="bentConnector3">
            <a:avLst>
              <a:gd name="adj1" fmla="val 50000"/>
            </a:avLst>
          </a:prstGeom>
          <a:noFill/>
          <a:ln w="25400">
            <a:solidFill>
              <a:schemeClr val="accent2"/>
            </a:solidFill>
            <a:miter lim="800000"/>
            <a:headEnd/>
            <a:tailEnd type="arrow" w="med" len="med"/>
          </a:ln>
          <a:effectLst>
            <a:outerShdw blurRad="63500" dist="20000" dir="5400000" rotWithShape="0">
              <a:srgbClr val="000000">
                <a:alpha val="37999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1" name="Connettore 4 10"/>
          <p:cNvCxnSpPr>
            <a:cxnSpLocks noChangeShapeType="1"/>
            <a:stCxn id="9" idx="1"/>
          </p:cNvCxnSpPr>
          <p:nvPr/>
        </p:nvCxnSpPr>
        <p:spPr bwMode="auto">
          <a:xfrm rot="10800000">
            <a:off x="4760914" y="5097470"/>
            <a:ext cx="746124" cy="491771"/>
          </a:xfrm>
          <a:prstGeom prst="bentConnector3">
            <a:avLst>
              <a:gd name="adj1" fmla="val 50000"/>
            </a:avLst>
          </a:prstGeom>
          <a:noFill/>
          <a:ln w="25400">
            <a:solidFill>
              <a:srgbClr val="9BBB59"/>
            </a:solidFill>
            <a:miter lim="800000"/>
            <a:headEnd/>
            <a:tailEnd type="arrow" w="med" len="med"/>
          </a:ln>
          <a:effectLst>
            <a:outerShdw blurRad="63500" dist="20000" dir="5400000" rotWithShape="0">
              <a:srgbClr val="000000">
                <a:alpha val="37999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2" name="Rettangolo arrotondato 11"/>
          <p:cNvSpPr>
            <a:spLocks noChangeArrowheads="1"/>
          </p:cNvSpPr>
          <p:nvPr/>
        </p:nvSpPr>
        <p:spPr bwMode="auto">
          <a:xfrm>
            <a:off x="6372200" y="1916832"/>
            <a:ext cx="1908175" cy="93503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2787A0"/>
              </a:gs>
              <a:gs pos="80000">
                <a:srgbClr val="36B1D2"/>
              </a:gs>
              <a:gs pos="100000">
                <a:srgbClr val="34B3D6"/>
              </a:gs>
            </a:gsLst>
            <a:lin ang="16200000"/>
          </a:gradFill>
          <a:ln w="9525">
            <a:solidFill>
              <a:srgbClr val="46AAC5"/>
            </a:solidFill>
            <a:round/>
            <a:headEnd/>
            <a:tailEnd/>
          </a:ln>
          <a:effectLst>
            <a:outerShdw blurRad="63500" dist="23000" dir="5400000" rotWithShape="0">
              <a:srgbClr val="000000">
                <a:alpha val="34999"/>
              </a:srgbClr>
            </a:outerShdw>
          </a:effectLst>
        </p:spPr>
        <p:txBody>
          <a:bodyPr lIns="90000" tIns="46800" rIns="90000" bIns="46800" anchor="ctr"/>
          <a:lstStyle/>
          <a:p>
            <a:pPr algn="ctr">
              <a:defRPr/>
            </a:pPr>
            <a:r>
              <a:rPr lang="it-IT" sz="1600" dirty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VARIAZIONI  AMBIENTALI</a:t>
            </a:r>
            <a:endParaRPr lang="it-IT" sz="1600" dirty="0">
              <a:latin typeface="+mn-lt"/>
              <a:ea typeface="+mn-ea"/>
              <a:cs typeface="+mn-cs"/>
            </a:endParaRPr>
          </a:p>
        </p:txBody>
      </p:sp>
      <p:sp>
        <p:nvSpPr>
          <p:cNvPr id="13" name="Freccia a destra con strisce 21"/>
          <p:cNvSpPr/>
          <p:nvPr/>
        </p:nvSpPr>
        <p:spPr bwMode="auto">
          <a:xfrm rot="8326143">
            <a:off x="4627625" y="2879787"/>
            <a:ext cx="2046287" cy="1157076"/>
          </a:xfrm>
          <a:prstGeom prst="stripedRightArrow">
            <a:avLst/>
          </a:prstGeom>
          <a:ln>
            <a:prstDash val="sysDash"/>
            <a:headEnd type="none" w="med" len="med"/>
            <a:tailEnd type="none" w="med" len="me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90000" tIns="46800" rIns="90000" bIns="46800"/>
          <a:lstStyle/>
          <a:p>
            <a:pPr>
              <a:defRPr/>
            </a:pPr>
            <a:endParaRPr lang="it-IT">
              <a:solidFill>
                <a:schemeClr val="tx1"/>
              </a:solidFill>
            </a:endParaRPr>
          </a:p>
        </p:txBody>
      </p:sp>
      <p:pic>
        <p:nvPicPr>
          <p:cNvPr id="14" name="Immagine 13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648004" y="44624"/>
            <a:ext cx="1532508" cy="17390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833271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pPr>
              <a:defRPr/>
            </a:pPr>
            <a:fld id="{5E5A5BD8-7364-4D78-BA63-FB3E9A57E6AB}" type="slidenum">
              <a:rPr lang="it-IT" smtClean="0"/>
              <a:pPr>
                <a:defRPr/>
              </a:pPr>
              <a:t>13</a:t>
            </a:fld>
            <a:endParaRPr lang="it-IT"/>
          </a:p>
        </p:txBody>
      </p:sp>
      <p:sp>
        <p:nvSpPr>
          <p:cNvPr id="4" name="Titolo 1"/>
          <p:cNvSpPr txBox="1">
            <a:spLocks/>
          </p:cNvSpPr>
          <p:nvPr/>
        </p:nvSpPr>
        <p:spPr bwMode="auto">
          <a:xfrm>
            <a:off x="33412" y="188640"/>
            <a:ext cx="81534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w Cen MT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w Cen MT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w Cen MT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w Cen MT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w Cen MT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w Cen MT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w Cen MT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w Cen MT"/>
              </a:defRPr>
            </a:lvl9pPr>
          </a:lstStyle>
          <a:p>
            <a:r>
              <a:rPr lang="it-IT" b="1" dirty="0"/>
              <a:t>Gli equilibri organizzativi “ di base”</a:t>
            </a:r>
          </a:p>
        </p:txBody>
      </p:sp>
      <p:pic>
        <p:nvPicPr>
          <p:cNvPr id="14" name="Immagine 13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648004" y="44624"/>
            <a:ext cx="1532508" cy="1739063"/>
          </a:xfrm>
          <a:prstGeom prst="rect">
            <a:avLst/>
          </a:prstGeom>
        </p:spPr>
      </p:pic>
      <p:pic>
        <p:nvPicPr>
          <p:cNvPr id="2" name="Immagine 1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983582" y="1844824"/>
            <a:ext cx="4484962" cy="3874244"/>
          </a:xfrm>
          <a:prstGeom prst="rect">
            <a:avLst/>
          </a:prstGeom>
        </p:spPr>
      </p:pic>
      <p:pic>
        <p:nvPicPr>
          <p:cNvPr id="25" name="Immagine 24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51520" y="3557116"/>
            <a:ext cx="5264007" cy="2896220"/>
          </a:xfrm>
          <a:prstGeom prst="rect">
            <a:avLst/>
          </a:prstGeom>
        </p:spPr>
      </p:pic>
      <p:sp>
        <p:nvSpPr>
          <p:cNvPr id="26" name="Rettangolo 25"/>
          <p:cNvSpPr/>
          <p:nvPr/>
        </p:nvSpPr>
        <p:spPr>
          <a:xfrm>
            <a:off x="2339752" y="1916832"/>
            <a:ext cx="1047415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it-IT" sz="60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251692947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pPr>
              <a:defRPr/>
            </a:pPr>
            <a:fld id="{5E5A5BD8-7364-4D78-BA63-FB3E9A57E6AB}" type="slidenum">
              <a:rPr lang="it-IT" smtClean="0"/>
              <a:pPr>
                <a:defRPr/>
              </a:pPr>
              <a:t>14</a:t>
            </a:fld>
            <a:endParaRPr lang="it-IT"/>
          </a:p>
        </p:txBody>
      </p:sp>
      <p:sp>
        <p:nvSpPr>
          <p:cNvPr id="4" name="Titolo 1"/>
          <p:cNvSpPr txBox="1">
            <a:spLocks/>
          </p:cNvSpPr>
          <p:nvPr/>
        </p:nvSpPr>
        <p:spPr bwMode="auto">
          <a:xfrm>
            <a:off x="33412" y="188640"/>
            <a:ext cx="81534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w Cen MT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w Cen MT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w Cen MT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w Cen MT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w Cen MT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w Cen MT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w Cen MT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w Cen MT"/>
              </a:defRPr>
            </a:lvl9pPr>
          </a:lstStyle>
          <a:p>
            <a:r>
              <a:rPr lang="it-IT" b="1" dirty="0"/>
              <a:t>I sistemi operativi “ di base”</a:t>
            </a:r>
          </a:p>
        </p:txBody>
      </p:sp>
      <p:pic>
        <p:nvPicPr>
          <p:cNvPr id="14" name="Immagine 13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648004" y="44624"/>
            <a:ext cx="1532508" cy="1739063"/>
          </a:xfrm>
          <a:prstGeom prst="rect">
            <a:avLst/>
          </a:prstGeom>
        </p:spPr>
      </p:pic>
      <p:sp>
        <p:nvSpPr>
          <p:cNvPr id="26" name="Rettangolo 25"/>
          <p:cNvSpPr/>
          <p:nvPr/>
        </p:nvSpPr>
        <p:spPr>
          <a:xfrm>
            <a:off x="1115616" y="1981289"/>
            <a:ext cx="1047415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it-IT" sz="60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?</a:t>
            </a:r>
          </a:p>
        </p:txBody>
      </p:sp>
      <p:pic>
        <p:nvPicPr>
          <p:cNvPr id="30" name="Immagine 29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044161" y="4148088"/>
            <a:ext cx="6099839" cy="2709912"/>
          </a:xfrm>
          <a:prstGeom prst="rect">
            <a:avLst/>
          </a:prstGeom>
        </p:spPr>
      </p:pic>
      <p:sp>
        <p:nvSpPr>
          <p:cNvPr id="7" name="Text Box 2"/>
          <p:cNvSpPr txBox="1">
            <a:spLocks noChangeArrowheads="1"/>
          </p:cNvSpPr>
          <p:nvPr/>
        </p:nvSpPr>
        <p:spPr bwMode="auto">
          <a:xfrm>
            <a:off x="2051720" y="980728"/>
            <a:ext cx="6467698" cy="3232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365125" indent="-365125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898525" indent="-354013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1420813" indent="-34290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714500" indent="-34290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2171700" indent="-34290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marL="0" indent="0" eaLnBrk="0" fontAlgn="auto" hangingPunct="0">
              <a:spcBef>
                <a:spcPct val="50000"/>
              </a:spcBef>
              <a:spcAft>
                <a:spcPts val="0"/>
              </a:spcAft>
              <a:defRPr/>
            </a:pPr>
            <a:endParaRPr lang="it-IT" dirty="0">
              <a:solidFill>
                <a:srgbClr val="000066"/>
              </a:solidFill>
              <a:latin typeface="Comic Sans MS" charset="0"/>
              <a:cs typeface="+mn-cs"/>
            </a:endParaRPr>
          </a:p>
          <a:p>
            <a:pPr marL="0" indent="0" eaLnBrk="0" fontAlgn="auto" hangingPunct="0">
              <a:spcBef>
                <a:spcPct val="50000"/>
              </a:spcBef>
              <a:spcAft>
                <a:spcPts val="0"/>
              </a:spcAft>
              <a:defRPr/>
            </a:pPr>
            <a:r>
              <a:rPr lang="it-IT" b="1" dirty="0">
                <a:solidFill>
                  <a:srgbClr val="800000"/>
                </a:solidFill>
                <a:latin typeface="Comic Sans MS" charset="0"/>
                <a:cs typeface="+mn-cs"/>
              </a:rPr>
              <a:t>I sistemi di direzione sono:</a:t>
            </a:r>
          </a:p>
          <a:p>
            <a:pPr lvl="1" eaLnBrk="0" fontAlgn="auto" hangingPunct="0">
              <a:spcBef>
                <a:spcPct val="5000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it-IT" dirty="0">
                <a:solidFill>
                  <a:srgbClr val="000099"/>
                </a:solidFill>
                <a:latin typeface="Comic Sans MS" charset="0"/>
                <a:cs typeface="+mn-cs"/>
              </a:rPr>
              <a:t>sistemi di pianificazione strategica</a:t>
            </a:r>
          </a:p>
          <a:p>
            <a:pPr lvl="1" eaLnBrk="0" fontAlgn="auto" hangingPunct="0">
              <a:spcBef>
                <a:spcPct val="5000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it-IT" dirty="0">
                <a:solidFill>
                  <a:srgbClr val="000099"/>
                </a:solidFill>
                <a:latin typeface="Comic Sans MS" charset="0"/>
                <a:cs typeface="+mn-cs"/>
              </a:rPr>
              <a:t>sistemi di programmazione e controllo</a:t>
            </a:r>
          </a:p>
          <a:p>
            <a:pPr lvl="1" eaLnBrk="0" fontAlgn="auto" hangingPunct="0">
              <a:spcBef>
                <a:spcPct val="5000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it-IT" dirty="0">
                <a:solidFill>
                  <a:srgbClr val="000099"/>
                </a:solidFill>
                <a:latin typeface="Comic Sans MS" charset="0"/>
                <a:cs typeface="+mn-cs"/>
              </a:rPr>
              <a:t>sistemi di gestione del personale</a:t>
            </a:r>
          </a:p>
          <a:p>
            <a:pPr lvl="1" eaLnBrk="0" fontAlgn="auto" hangingPunct="0">
              <a:spcBef>
                <a:spcPct val="5000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it-IT" dirty="0">
                <a:solidFill>
                  <a:srgbClr val="000099"/>
                </a:solidFill>
                <a:latin typeface="Comic Sans MS" charset="0"/>
                <a:cs typeface="+mn-cs"/>
              </a:rPr>
              <a:t>sistemi informativi</a:t>
            </a:r>
          </a:p>
        </p:txBody>
      </p:sp>
    </p:spTree>
    <p:extLst>
      <p:ext uri="{BB962C8B-B14F-4D97-AF65-F5344CB8AC3E}">
        <p14:creationId xmlns:p14="http://schemas.microsoft.com/office/powerpoint/2010/main" val="279242297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8098" name="Rectangle 2"/>
          <p:cNvSpPr>
            <a:spLocks noChangeArrowheads="1"/>
          </p:cNvSpPr>
          <p:nvPr/>
        </p:nvSpPr>
        <p:spPr bwMode="auto">
          <a:xfrm>
            <a:off x="2838450" y="2133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388099" name="Freeform 3"/>
          <p:cNvSpPr>
            <a:spLocks/>
          </p:cNvSpPr>
          <p:nvPr/>
        </p:nvSpPr>
        <p:spPr bwMode="auto">
          <a:xfrm>
            <a:off x="381000" y="1524000"/>
            <a:ext cx="7924800" cy="4953000"/>
          </a:xfrm>
          <a:custGeom>
            <a:avLst/>
            <a:gdLst>
              <a:gd name="T0" fmla="*/ 129 w 3457"/>
              <a:gd name="T1" fmla="*/ 2734 h 2861"/>
              <a:gd name="T2" fmla="*/ 258 w 3457"/>
              <a:gd name="T3" fmla="*/ 2600 h 2861"/>
              <a:gd name="T4" fmla="*/ 387 w 3457"/>
              <a:gd name="T5" fmla="*/ 2493 h 2861"/>
              <a:gd name="T6" fmla="*/ 402 w 3457"/>
              <a:gd name="T7" fmla="*/ 2345 h 2861"/>
              <a:gd name="T8" fmla="*/ 430 w 3457"/>
              <a:gd name="T9" fmla="*/ 2238 h 2861"/>
              <a:gd name="T10" fmla="*/ 488 w 3457"/>
              <a:gd name="T11" fmla="*/ 1970 h 2861"/>
              <a:gd name="T12" fmla="*/ 617 w 3457"/>
              <a:gd name="T13" fmla="*/ 1849 h 2861"/>
              <a:gd name="T14" fmla="*/ 717 w 3457"/>
              <a:gd name="T15" fmla="*/ 1635 h 2861"/>
              <a:gd name="T16" fmla="*/ 846 w 3457"/>
              <a:gd name="T17" fmla="*/ 1648 h 2861"/>
              <a:gd name="T18" fmla="*/ 975 w 3457"/>
              <a:gd name="T19" fmla="*/ 1380 h 2861"/>
              <a:gd name="T20" fmla="*/ 1018 w 3457"/>
              <a:gd name="T21" fmla="*/ 1206 h 2861"/>
              <a:gd name="T22" fmla="*/ 1032 w 3457"/>
              <a:gd name="T23" fmla="*/ 911 h 2861"/>
              <a:gd name="T24" fmla="*/ 1147 w 3457"/>
              <a:gd name="T25" fmla="*/ 764 h 2861"/>
              <a:gd name="T26" fmla="*/ 1205 w 3457"/>
              <a:gd name="T27" fmla="*/ 549 h 2861"/>
              <a:gd name="T28" fmla="*/ 1348 w 3457"/>
              <a:gd name="T29" fmla="*/ 549 h 2861"/>
              <a:gd name="T30" fmla="*/ 1420 w 3457"/>
              <a:gd name="T31" fmla="*/ 442 h 2861"/>
              <a:gd name="T32" fmla="*/ 1620 w 3457"/>
              <a:gd name="T33" fmla="*/ 255 h 2861"/>
              <a:gd name="T34" fmla="*/ 1721 w 3457"/>
              <a:gd name="T35" fmla="*/ 214 h 2861"/>
              <a:gd name="T36" fmla="*/ 1821 w 3457"/>
              <a:gd name="T37" fmla="*/ 0 h 2861"/>
              <a:gd name="T38" fmla="*/ 1864 w 3457"/>
              <a:gd name="T39" fmla="*/ 80 h 2861"/>
              <a:gd name="T40" fmla="*/ 1965 w 3457"/>
              <a:gd name="T41" fmla="*/ 67 h 2861"/>
              <a:gd name="T42" fmla="*/ 2008 w 3457"/>
              <a:gd name="T43" fmla="*/ 161 h 2861"/>
              <a:gd name="T44" fmla="*/ 2051 w 3457"/>
              <a:gd name="T45" fmla="*/ 228 h 2861"/>
              <a:gd name="T46" fmla="*/ 2151 w 3457"/>
              <a:gd name="T47" fmla="*/ 281 h 2861"/>
              <a:gd name="T48" fmla="*/ 2165 w 3457"/>
              <a:gd name="T49" fmla="*/ 402 h 2861"/>
              <a:gd name="T50" fmla="*/ 2294 w 3457"/>
              <a:gd name="T51" fmla="*/ 415 h 2861"/>
              <a:gd name="T52" fmla="*/ 2366 w 3457"/>
              <a:gd name="T53" fmla="*/ 536 h 2861"/>
              <a:gd name="T54" fmla="*/ 2424 w 3457"/>
              <a:gd name="T55" fmla="*/ 670 h 2861"/>
              <a:gd name="T56" fmla="*/ 2452 w 3457"/>
              <a:gd name="T57" fmla="*/ 791 h 2861"/>
              <a:gd name="T58" fmla="*/ 2782 w 3457"/>
              <a:gd name="T59" fmla="*/ 898 h 2861"/>
              <a:gd name="T60" fmla="*/ 3011 w 3457"/>
              <a:gd name="T61" fmla="*/ 1059 h 2861"/>
              <a:gd name="T62" fmla="*/ 3011 w 3457"/>
              <a:gd name="T63" fmla="*/ 1246 h 2861"/>
              <a:gd name="T64" fmla="*/ 2997 w 3457"/>
              <a:gd name="T65" fmla="*/ 1367 h 2861"/>
              <a:gd name="T66" fmla="*/ 2997 w 3457"/>
              <a:gd name="T67" fmla="*/ 1461 h 2861"/>
              <a:gd name="T68" fmla="*/ 3040 w 3457"/>
              <a:gd name="T69" fmla="*/ 1595 h 2861"/>
              <a:gd name="T70" fmla="*/ 3083 w 3457"/>
              <a:gd name="T71" fmla="*/ 1675 h 2861"/>
              <a:gd name="T72" fmla="*/ 3112 w 3457"/>
              <a:gd name="T73" fmla="*/ 1863 h 2861"/>
              <a:gd name="T74" fmla="*/ 3126 w 3457"/>
              <a:gd name="T75" fmla="*/ 2051 h 2861"/>
              <a:gd name="T76" fmla="*/ 3184 w 3457"/>
              <a:gd name="T77" fmla="*/ 2144 h 2861"/>
              <a:gd name="T78" fmla="*/ 3212 w 3457"/>
              <a:gd name="T79" fmla="*/ 2319 h 2861"/>
              <a:gd name="T80" fmla="*/ 3227 w 3457"/>
              <a:gd name="T81" fmla="*/ 2533 h 2861"/>
              <a:gd name="T82" fmla="*/ 3270 w 3457"/>
              <a:gd name="T83" fmla="*/ 2587 h 2861"/>
              <a:gd name="T84" fmla="*/ 3399 w 3457"/>
              <a:gd name="T85" fmla="*/ 2747 h 2861"/>
              <a:gd name="T86" fmla="*/ 3456 w 3457"/>
              <a:gd name="T87" fmla="*/ 2801 h 28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3457" h="2861">
                <a:moveTo>
                  <a:pt x="0" y="2860"/>
                </a:moveTo>
                <a:lnTo>
                  <a:pt x="129" y="2734"/>
                </a:lnTo>
                <a:lnTo>
                  <a:pt x="215" y="2627"/>
                </a:lnTo>
                <a:lnTo>
                  <a:pt x="258" y="2600"/>
                </a:lnTo>
                <a:lnTo>
                  <a:pt x="301" y="2573"/>
                </a:lnTo>
                <a:lnTo>
                  <a:pt x="387" y="2493"/>
                </a:lnTo>
                <a:lnTo>
                  <a:pt x="402" y="2386"/>
                </a:lnTo>
                <a:lnTo>
                  <a:pt x="402" y="2345"/>
                </a:lnTo>
                <a:lnTo>
                  <a:pt x="402" y="2292"/>
                </a:lnTo>
                <a:lnTo>
                  <a:pt x="430" y="2238"/>
                </a:lnTo>
                <a:lnTo>
                  <a:pt x="459" y="2104"/>
                </a:lnTo>
                <a:lnTo>
                  <a:pt x="488" y="1970"/>
                </a:lnTo>
                <a:lnTo>
                  <a:pt x="502" y="1930"/>
                </a:lnTo>
                <a:lnTo>
                  <a:pt x="617" y="1849"/>
                </a:lnTo>
                <a:lnTo>
                  <a:pt x="703" y="1715"/>
                </a:lnTo>
                <a:lnTo>
                  <a:pt x="717" y="1635"/>
                </a:lnTo>
                <a:lnTo>
                  <a:pt x="803" y="1648"/>
                </a:lnTo>
                <a:lnTo>
                  <a:pt x="846" y="1648"/>
                </a:lnTo>
                <a:lnTo>
                  <a:pt x="961" y="1541"/>
                </a:lnTo>
                <a:lnTo>
                  <a:pt x="975" y="1380"/>
                </a:lnTo>
                <a:lnTo>
                  <a:pt x="989" y="1300"/>
                </a:lnTo>
                <a:lnTo>
                  <a:pt x="1018" y="1206"/>
                </a:lnTo>
                <a:lnTo>
                  <a:pt x="1032" y="1072"/>
                </a:lnTo>
                <a:lnTo>
                  <a:pt x="1032" y="911"/>
                </a:lnTo>
                <a:lnTo>
                  <a:pt x="1061" y="871"/>
                </a:lnTo>
                <a:lnTo>
                  <a:pt x="1147" y="764"/>
                </a:lnTo>
                <a:lnTo>
                  <a:pt x="1176" y="630"/>
                </a:lnTo>
                <a:lnTo>
                  <a:pt x="1205" y="549"/>
                </a:lnTo>
                <a:lnTo>
                  <a:pt x="1291" y="549"/>
                </a:lnTo>
                <a:lnTo>
                  <a:pt x="1348" y="549"/>
                </a:lnTo>
                <a:lnTo>
                  <a:pt x="1377" y="469"/>
                </a:lnTo>
                <a:lnTo>
                  <a:pt x="1420" y="442"/>
                </a:lnTo>
                <a:lnTo>
                  <a:pt x="1506" y="362"/>
                </a:lnTo>
                <a:lnTo>
                  <a:pt x="1620" y="255"/>
                </a:lnTo>
                <a:lnTo>
                  <a:pt x="1678" y="241"/>
                </a:lnTo>
                <a:lnTo>
                  <a:pt x="1721" y="214"/>
                </a:lnTo>
                <a:lnTo>
                  <a:pt x="1807" y="107"/>
                </a:lnTo>
                <a:lnTo>
                  <a:pt x="1821" y="0"/>
                </a:lnTo>
                <a:lnTo>
                  <a:pt x="1850" y="40"/>
                </a:lnTo>
                <a:lnTo>
                  <a:pt x="1864" y="80"/>
                </a:lnTo>
                <a:lnTo>
                  <a:pt x="1922" y="80"/>
                </a:lnTo>
                <a:lnTo>
                  <a:pt x="1965" y="67"/>
                </a:lnTo>
                <a:lnTo>
                  <a:pt x="1993" y="107"/>
                </a:lnTo>
                <a:lnTo>
                  <a:pt x="2008" y="161"/>
                </a:lnTo>
                <a:lnTo>
                  <a:pt x="2051" y="188"/>
                </a:lnTo>
                <a:lnTo>
                  <a:pt x="2051" y="228"/>
                </a:lnTo>
                <a:lnTo>
                  <a:pt x="2094" y="241"/>
                </a:lnTo>
                <a:lnTo>
                  <a:pt x="2151" y="281"/>
                </a:lnTo>
                <a:lnTo>
                  <a:pt x="2151" y="362"/>
                </a:lnTo>
                <a:lnTo>
                  <a:pt x="2165" y="402"/>
                </a:lnTo>
                <a:lnTo>
                  <a:pt x="2208" y="402"/>
                </a:lnTo>
                <a:lnTo>
                  <a:pt x="2294" y="415"/>
                </a:lnTo>
                <a:lnTo>
                  <a:pt x="2337" y="456"/>
                </a:lnTo>
                <a:lnTo>
                  <a:pt x="2366" y="536"/>
                </a:lnTo>
                <a:lnTo>
                  <a:pt x="2409" y="590"/>
                </a:lnTo>
                <a:lnTo>
                  <a:pt x="2424" y="670"/>
                </a:lnTo>
                <a:lnTo>
                  <a:pt x="2438" y="751"/>
                </a:lnTo>
                <a:lnTo>
                  <a:pt x="2452" y="791"/>
                </a:lnTo>
                <a:lnTo>
                  <a:pt x="2553" y="818"/>
                </a:lnTo>
                <a:lnTo>
                  <a:pt x="2782" y="898"/>
                </a:lnTo>
                <a:lnTo>
                  <a:pt x="2983" y="1005"/>
                </a:lnTo>
                <a:lnTo>
                  <a:pt x="3011" y="1059"/>
                </a:lnTo>
                <a:lnTo>
                  <a:pt x="3011" y="1139"/>
                </a:lnTo>
                <a:lnTo>
                  <a:pt x="3011" y="1246"/>
                </a:lnTo>
                <a:lnTo>
                  <a:pt x="3011" y="1327"/>
                </a:lnTo>
                <a:lnTo>
                  <a:pt x="2997" y="1367"/>
                </a:lnTo>
                <a:lnTo>
                  <a:pt x="2983" y="1407"/>
                </a:lnTo>
                <a:lnTo>
                  <a:pt x="2997" y="1461"/>
                </a:lnTo>
                <a:lnTo>
                  <a:pt x="3011" y="1541"/>
                </a:lnTo>
                <a:lnTo>
                  <a:pt x="3040" y="1595"/>
                </a:lnTo>
                <a:lnTo>
                  <a:pt x="3069" y="1635"/>
                </a:lnTo>
                <a:lnTo>
                  <a:pt x="3083" y="1675"/>
                </a:lnTo>
                <a:lnTo>
                  <a:pt x="3097" y="1756"/>
                </a:lnTo>
                <a:lnTo>
                  <a:pt x="3112" y="1863"/>
                </a:lnTo>
                <a:lnTo>
                  <a:pt x="3112" y="1970"/>
                </a:lnTo>
                <a:lnTo>
                  <a:pt x="3126" y="2051"/>
                </a:lnTo>
                <a:lnTo>
                  <a:pt x="3155" y="2104"/>
                </a:lnTo>
                <a:lnTo>
                  <a:pt x="3184" y="2144"/>
                </a:lnTo>
                <a:lnTo>
                  <a:pt x="3212" y="2238"/>
                </a:lnTo>
                <a:lnTo>
                  <a:pt x="3212" y="2319"/>
                </a:lnTo>
                <a:lnTo>
                  <a:pt x="3227" y="2453"/>
                </a:lnTo>
                <a:lnTo>
                  <a:pt x="3227" y="2533"/>
                </a:lnTo>
                <a:lnTo>
                  <a:pt x="3227" y="2573"/>
                </a:lnTo>
                <a:lnTo>
                  <a:pt x="3270" y="2587"/>
                </a:lnTo>
                <a:lnTo>
                  <a:pt x="3313" y="2627"/>
                </a:lnTo>
                <a:lnTo>
                  <a:pt x="3399" y="2747"/>
                </a:lnTo>
                <a:lnTo>
                  <a:pt x="3442" y="2761"/>
                </a:lnTo>
                <a:lnTo>
                  <a:pt x="3456" y="2801"/>
                </a:lnTo>
              </a:path>
            </a:pathLst>
          </a:custGeom>
          <a:noFill/>
          <a:ln w="12700" cap="rnd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388100" name="Freeform 4"/>
          <p:cNvSpPr>
            <a:spLocks/>
          </p:cNvSpPr>
          <p:nvPr/>
        </p:nvSpPr>
        <p:spPr bwMode="auto">
          <a:xfrm>
            <a:off x="1143000" y="4724400"/>
            <a:ext cx="7086600" cy="806450"/>
          </a:xfrm>
          <a:custGeom>
            <a:avLst/>
            <a:gdLst>
              <a:gd name="T0" fmla="*/ 0 w 3025"/>
              <a:gd name="T1" fmla="*/ 366 h 373"/>
              <a:gd name="T2" fmla="*/ 33 w 3025"/>
              <a:gd name="T3" fmla="*/ 372 h 373"/>
              <a:gd name="T4" fmla="*/ 60 w 3025"/>
              <a:gd name="T5" fmla="*/ 351 h 373"/>
              <a:gd name="T6" fmla="*/ 134 w 3025"/>
              <a:gd name="T7" fmla="*/ 248 h 373"/>
              <a:gd name="T8" fmla="*/ 207 w 3025"/>
              <a:gd name="T9" fmla="*/ 83 h 373"/>
              <a:gd name="T10" fmla="*/ 225 w 3025"/>
              <a:gd name="T11" fmla="*/ 0 h 373"/>
              <a:gd name="T12" fmla="*/ 252 w 3025"/>
              <a:gd name="T13" fmla="*/ 72 h 373"/>
              <a:gd name="T14" fmla="*/ 307 w 3025"/>
              <a:gd name="T15" fmla="*/ 134 h 373"/>
              <a:gd name="T16" fmla="*/ 335 w 3025"/>
              <a:gd name="T17" fmla="*/ 124 h 373"/>
              <a:gd name="T18" fmla="*/ 362 w 3025"/>
              <a:gd name="T19" fmla="*/ 134 h 373"/>
              <a:gd name="T20" fmla="*/ 399 w 3025"/>
              <a:gd name="T21" fmla="*/ 145 h 373"/>
              <a:gd name="T22" fmla="*/ 435 w 3025"/>
              <a:gd name="T23" fmla="*/ 124 h 373"/>
              <a:gd name="T24" fmla="*/ 518 w 3025"/>
              <a:gd name="T25" fmla="*/ 186 h 373"/>
              <a:gd name="T26" fmla="*/ 591 w 3025"/>
              <a:gd name="T27" fmla="*/ 248 h 373"/>
              <a:gd name="T28" fmla="*/ 627 w 3025"/>
              <a:gd name="T29" fmla="*/ 258 h 373"/>
              <a:gd name="T30" fmla="*/ 664 w 3025"/>
              <a:gd name="T31" fmla="*/ 258 h 373"/>
              <a:gd name="T32" fmla="*/ 701 w 3025"/>
              <a:gd name="T33" fmla="*/ 176 h 373"/>
              <a:gd name="T34" fmla="*/ 737 w 3025"/>
              <a:gd name="T35" fmla="*/ 207 h 373"/>
              <a:gd name="T36" fmla="*/ 847 w 3025"/>
              <a:gd name="T37" fmla="*/ 269 h 373"/>
              <a:gd name="T38" fmla="*/ 902 w 3025"/>
              <a:gd name="T39" fmla="*/ 289 h 373"/>
              <a:gd name="T40" fmla="*/ 975 w 3025"/>
              <a:gd name="T41" fmla="*/ 258 h 373"/>
              <a:gd name="T42" fmla="*/ 1030 w 3025"/>
              <a:gd name="T43" fmla="*/ 196 h 373"/>
              <a:gd name="T44" fmla="*/ 1094 w 3025"/>
              <a:gd name="T45" fmla="*/ 269 h 373"/>
              <a:gd name="T46" fmla="*/ 1112 w 3025"/>
              <a:gd name="T47" fmla="*/ 331 h 373"/>
              <a:gd name="T48" fmla="*/ 1140 w 3025"/>
              <a:gd name="T49" fmla="*/ 310 h 373"/>
              <a:gd name="T50" fmla="*/ 1213 w 3025"/>
              <a:gd name="T51" fmla="*/ 248 h 373"/>
              <a:gd name="T52" fmla="*/ 1268 w 3025"/>
              <a:gd name="T53" fmla="*/ 248 h 373"/>
              <a:gd name="T54" fmla="*/ 1341 w 3025"/>
              <a:gd name="T55" fmla="*/ 269 h 373"/>
              <a:gd name="T56" fmla="*/ 1368 w 3025"/>
              <a:gd name="T57" fmla="*/ 269 h 373"/>
              <a:gd name="T58" fmla="*/ 1423 w 3025"/>
              <a:gd name="T59" fmla="*/ 207 h 373"/>
              <a:gd name="T60" fmla="*/ 1478 w 3025"/>
              <a:gd name="T61" fmla="*/ 145 h 373"/>
              <a:gd name="T62" fmla="*/ 1533 w 3025"/>
              <a:gd name="T63" fmla="*/ 165 h 373"/>
              <a:gd name="T64" fmla="*/ 1606 w 3025"/>
              <a:gd name="T65" fmla="*/ 248 h 373"/>
              <a:gd name="T66" fmla="*/ 1634 w 3025"/>
              <a:gd name="T67" fmla="*/ 258 h 373"/>
              <a:gd name="T68" fmla="*/ 1707 w 3025"/>
              <a:gd name="T69" fmla="*/ 238 h 373"/>
              <a:gd name="T70" fmla="*/ 1743 w 3025"/>
              <a:gd name="T71" fmla="*/ 217 h 373"/>
              <a:gd name="T72" fmla="*/ 1817 w 3025"/>
              <a:gd name="T73" fmla="*/ 238 h 373"/>
              <a:gd name="T74" fmla="*/ 1881 w 3025"/>
              <a:gd name="T75" fmla="*/ 227 h 373"/>
              <a:gd name="T76" fmla="*/ 1972 w 3025"/>
              <a:gd name="T77" fmla="*/ 227 h 373"/>
              <a:gd name="T78" fmla="*/ 2045 w 3025"/>
              <a:gd name="T79" fmla="*/ 207 h 373"/>
              <a:gd name="T80" fmla="*/ 2100 w 3025"/>
              <a:gd name="T81" fmla="*/ 196 h 373"/>
              <a:gd name="T82" fmla="*/ 2210 w 3025"/>
              <a:gd name="T83" fmla="*/ 258 h 373"/>
              <a:gd name="T84" fmla="*/ 2301 w 3025"/>
              <a:gd name="T85" fmla="*/ 279 h 373"/>
              <a:gd name="T86" fmla="*/ 2375 w 3025"/>
              <a:gd name="T87" fmla="*/ 279 h 373"/>
              <a:gd name="T88" fmla="*/ 2448 w 3025"/>
              <a:gd name="T89" fmla="*/ 258 h 373"/>
              <a:gd name="T90" fmla="*/ 2521 w 3025"/>
              <a:gd name="T91" fmla="*/ 258 h 373"/>
              <a:gd name="T92" fmla="*/ 2594 w 3025"/>
              <a:gd name="T93" fmla="*/ 320 h 373"/>
              <a:gd name="T94" fmla="*/ 2622 w 3025"/>
              <a:gd name="T95" fmla="*/ 320 h 373"/>
              <a:gd name="T96" fmla="*/ 2713 w 3025"/>
              <a:gd name="T97" fmla="*/ 300 h 373"/>
              <a:gd name="T98" fmla="*/ 2841 w 3025"/>
              <a:gd name="T99" fmla="*/ 289 h 373"/>
              <a:gd name="T100" fmla="*/ 2914 w 3025"/>
              <a:gd name="T101" fmla="*/ 300 h 373"/>
              <a:gd name="T102" fmla="*/ 2987 w 3025"/>
              <a:gd name="T103" fmla="*/ 320 h 373"/>
              <a:gd name="T104" fmla="*/ 2997 w 3025"/>
              <a:gd name="T105" fmla="*/ 258 h 373"/>
              <a:gd name="T106" fmla="*/ 3024 w 3025"/>
              <a:gd name="T107" fmla="*/ 238 h 37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3025" h="373">
                <a:moveTo>
                  <a:pt x="0" y="366"/>
                </a:moveTo>
                <a:lnTo>
                  <a:pt x="33" y="372"/>
                </a:lnTo>
                <a:lnTo>
                  <a:pt x="60" y="351"/>
                </a:lnTo>
                <a:lnTo>
                  <a:pt x="134" y="248"/>
                </a:lnTo>
                <a:lnTo>
                  <a:pt x="207" y="83"/>
                </a:lnTo>
                <a:lnTo>
                  <a:pt x="225" y="0"/>
                </a:lnTo>
                <a:lnTo>
                  <a:pt x="252" y="72"/>
                </a:lnTo>
                <a:lnTo>
                  <a:pt x="307" y="134"/>
                </a:lnTo>
                <a:lnTo>
                  <a:pt x="335" y="124"/>
                </a:lnTo>
                <a:lnTo>
                  <a:pt x="362" y="134"/>
                </a:lnTo>
                <a:lnTo>
                  <a:pt x="399" y="145"/>
                </a:lnTo>
                <a:lnTo>
                  <a:pt x="435" y="124"/>
                </a:lnTo>
                <a:lnTo>
                  <a:pt x="518" y="186"/>
                </a:lnTo>
                <a:lnTo>
                  <a:pt x="591" y="248"/>
                </a:lnTo>
                <a:lnTo>
                  <a:pt x="627" y="258"/>
                </a:lnTo>
                <a:lnTo>
                  <a:pt x="664" y="258"/>
                </a:lnTo>
                <a:lnTo>
                  <a:pt x="701" y="176"/>
                </a:lnTo>
                <a:lnTo>
                  <a:pt x="737" y="207"/>
                </a:lnTo>
                <a:lnTo>
                  <a:pt x="847" y="269"/>
                </a:lnTo>
                <a:lnTo>
                  <a:pt x="902" y="289"/>
                </a:lnTo>
                <a:lnTo>
                  <a:pt x="975" y="258"/>
                </a:lnTo>
                <a:lnTo>
                  <a:pt x="1030" y="196"/>
                </a:lnTo>
                <a:lnTo>
                  <a:pt x="1094" y="269"/>
                </a:lnTo>
                <a:lnTo>
                  <a:pt x="1112" y="331"/>
                </a:lnTo>
                <a:lnTo>
                  <a:pt x="1140" y="310"/>
                </a:lnTo>
                <a:lnTo>
                  <a:pt x="1213" y="248"/>
                </a:lnTo>
                <a:lnTo>
                  <a:pt x="1268" y="248"/>
                </a:lnTo>
                <a:lnTo>
                  <a:pt x="1341" y="269"/>
                </a:lnTo>
                <a:lnTo>
                  <a:pt x="1368" y="269"/>
                </a:lnTo>
                <a:lnTo>
                  <a:pt x="1423" y="207"/>
                </a:lnTo>
                <a:lnTo>
                  <a:pt x="1478" y="145"/>
                </a:lnTo>
                <a:lnTo>
                  <a:pt x="1533" y="165"/>
                </a:lnTo>
                <a:lnTo>
                  <a:pt x="1606" y="248"/>
                </a:lnTo>
                <a:lnTo>
                  <a:pt x="1634" y="258"/>
                </a:lnTo>
                <a:lnTo>
                  <a:pt x="1707" y="238"/>
                </a:lnTo>
                <a:lnTo>
                  <a:pt x="1743" y="217"/>
                </a:lnTo>
                <a:lnTo>
                  <a:pt x="1817" y="238"/>
                </a:lnTo>
                <a:lnTo>
                  <a:pt x="1881" y="227"/>
                </a:lnTo>
                <a:lnTo>
                  <a:pt x="1972" y="227"/>
                </a:lnTo>
                <a:lnTo>
                  <a:pt x="2045" y="207"/>
                </a:lnTo>
                <a:lnTo>
                  <a:pt x="2100" y="196"/>
                </a:lnTo>
                <a:lnTo>
                  <a:pt x="2210" y="258"/>
                </a:lnTo>
                <a:lnTo>
                  <a:pt x="2301" y="279"/>
                </a:lnTo>
                <a:lnTo>
                  <a:pt x="2375" y="279"/>
                </a:lnTo>
                <a:lnTo>
                  <a:pt x="2448" y="258"/>
                </a:lnTo>
                <a:lnTo>
                  <a:pt x="2521" y="258"/>
                </a:lnTo>
                <a:lnTo>
                  <a:pt x="2594" y="320"/>
                </a:lnTo>
                <a:lnTo>
                  <a:pt x="2622" y="320"/>
                </a:lnTo>
                <a:lnTo>
                  <a:pt x="2713" y="300"/>
                </a:lnTo>
                <a:lnTo>
                  <a:pt x="2841" y="289"/>
                </a:lnTo>
                <a:lnTo>
                  <a:pt x="2914" y="300"/>
                </a:lnTo>
                <a:lnTo>
                  <a:pt x="2987" y="320"/>
                </a:lnTo>
                <a:lnTo>
                  <a:pt x="2997" y="258"/>
                </a:lnTo>
                <a:lnTo>
                  <a:pt x="3024" y="238"/>
                </a:lnTo>
              </a:path>
            </a:pathLst>
          </a:custGeom>
          <a:noFill/>
          <a:ln w="76200" cap="rnd" cmpd="sng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388101" name="Rectangle 5"/>
          <p:cNvSpPr>
            <a:spLocks noChangeArrowheads="1"/>
          </p:cNvSpPr>
          <p:nvPr/>
        </p:nvSpPr>
        <p:spPr bwMode="auto">
          <a:xfrm>
            <a:off x="4572000" y="3733800"/>
            <a:ext cx="2514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lIns="79375" tIns="41275" rIns="79375" bIns="41275">
            <a:spAutoFit/>
          </a:bodyPr>
          <a:lstStyle/>
          <a:p>
            <a:pPr defTabSz="469900" eaLnBrk="0" hangingPunct="0">
              <a:spcBef>
                <a:spcPct val="50000"/>
              </a:spcBef>
              <a:defRPr/>
            </a:pPr>
            <a:r>
              <a:rPr lang="it-IT" sz="1800" b="1">
                <a:latin typeface="Tahoma" charset="0"/>
                <a:cs typeface="+mn-cs"/>
              </a:rPr>
              <a:t>Divisione degli spazi</a:t>
            </a:r>
          </a:p>
        </p:txBody>
      </p:sp>
      <p:sp>
        <p:nvSpPr>
          <p:cNvPr id="388102" name="Rectangle 6"/>
          <p:cNvSpPr>
            <a:spLocks noChangeArrowheads="1"/>
          </p:cNvSpPr>
          <p:nvPr/>
        </p:nvSpPr>
        <p:spPr bwMode="auto">
          <a:xfrm>
            <a:off x="4419600" y="3200400"/>
            <a:ext cx="3343275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lIns="79375" tIns="41275" rIns="79375" bIns="41275">
            <a:spAutoFit/>
          </a:bodyPr>
          <a:lstStyle/>
          <a:p>
            <a:pPr defTabSz="469900" eaLnBrk="0" hangingPunct="0">
              <a:spcBef>
                <a:spcPct val="50000"/>
              </a:spcBef>
              <a:defRPr/>
            </a:pPr>
            <a:r>
              <a:rPr lang="it-IT" sz="1800" b="1">
                <a:latin typeface="Tahoma" charset="0"/>
                <a:cs typeface="+mn-cs"/>
              </a:rPr>
              <a:t>Struttura organizzativa</a:t>
            </a:r>
          </a:p>
        </p:txBody>
      </p:sp>
      <p:sp>
        <p:nvSpPr>
          <p:cNvPr id="388103" name="Rectangle 7"/>
          <p:cNvSpPr>
            <a:spLocks noChangeArrowheads="1"/>
          </p:cNvSpPr>
          <p:nvPr/>
        </p:nvSpPr>
        <p:spPr bwMode="auto">
          <a:xfrm>
            <a:off x="5334000" y="5791200"/>
            <a:ext cx="990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lIns="79375" tIns="41275" rIns="79375" bIns="41275">
            <a:spAutoFit/>
          </a:bodyPr>
          <a:lstStyle/>
          <a:p>
            <a:pPr defTabSz="469900" eaLnBrk="0" hangingPunct="0">
              <a:spcBef>
                <a:spcPct val="50000"/>
              </a:spcBef>
              <a:defRPr/>
            </a:pPr>
            <a:r>
              <a:rPr lang="it-IT" sz="1800" b="1">
                <a:latin typeface="Tahoma" charset="0"/>
                <a:cs typeface="+mn-cs"/>
              </a:rPr>
              <a:t>Miti</a:t>
            </a:r>
          </a:p>
        </p:txBody>
      </p:sp>
      <p:sp>
        <p:nvSpPr>
          <p:cNvPr id="388104" name="Rectangle 8"/>
          <p:cNvSpPr>
            <a:spLocks noChangeArrowheads="1"/>
          </p:cNvSpPr>
          <p:nvPr/>
        </p:nvSpPr>
        <p:spPr bwMode="auto">
          <a:xfrm>
            <a:off x="3970338" y="1928813"/>
            <a:ext cx="1592262" cy="357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lIns="79375" tIns="41275" rIns="79375" bIns="41275">
            <a:spAutoFit/>
          </a:bodyPr>
          <a:lstStyle/>
          <a:p>
            <a:pPr defTabSz="469900" eaLnBrk="0" hangingPunct="0">
              <a:spcBef>
                <a:spcPct val="50000"/>
              </a:spcBef>
              <a:defRPr/>
            </a:pPr>
            <a:r>
              <a:rPr lang="it-IT" sz="1800" b="1">
                <a:latin typeface="Tahoma" charset="0"/>
                <a:cs typeface="+mn-cs"/>
              </a:rPr>
              <a:t>Tecnologia</a:t>
            </a:r>
          </a:p>
        </p:txBody>
      </p:sp>
      <p:sp>
        <p:nvSpPr>
          <p:cNvPr id="388105" name="Rectangle 9"/>
          <p:cNvSpPr>
            <a:spLocks noChangeArrowheads="1"/>
          </p:cNvSpPr>
          <p:nvPr/>
        </p:nvSpPr>
        <p:spPr bwMode="auto">
          <a:xfrm>
            <a:off x="3733800" y="5995988"/>
            <a:ext cx="1600200" cy="4810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508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lIns="52388" tIns="26988" rIns="52388" bIns="26988">
            <a:spAutoFit/>
          </a:bodyPr>
          <a:lstStyle/>
          <a:p>
            <a:pPr defTabSz="207963" eaLnBrk="0" hangingPunct="0">
              <a:spcBef>
                <a:spcPct val="50000"/>
              </a:spcBef>
              <a:defRPr/>
            </a:pPr>
            <a:r>
              <a:rPr lang="it-IT" sz="2800" b="1">
                <a:solidFill>
                  <a:srgbClr val="FF3300"/>
                </a:solidFill>
                <a:latin typeface="Tahoma" charset="0"/>
                <a:cs typeface="+mn-cs"/>
              </a:rPr>
              <a:t>VALORI</a:t>
            </a:r>
          </a:p>
        </p:txBody>
      </p:sp>
      <p:sp>
        <p:nvSpPr>
          <p:cNvPr id="388106" name="Rectangle 10"/>
          <p:cNvSpPr>
            <a:spLocks noChangeArrowheads="1"/>
          </p:cNvSpPr>
          <p:nvPr/>
        </p:nvSpPr>
        <p:spPr bwMode="auto">
          <a:xfrm>
            <a:off x="6026150" y="5434013"/>
            <a:ext cx="727075" cy="357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508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lIns="79375" tIns="41275" rIns="79375" bIns="41275">
            <a:spAutoFit/>
          </a:bodyPr>
          <a:lstStyle/>
          <a:p>
            <a:pPr defTabSz="469900" eaLnBrk="0" hangingPunct="0">
              <a:spcBef>
                <a:spcPct val="50000"/>
              </a:spcBef>
              <a:defRPr/>
            </a:pPr>
            <a:r>
              <a:rPr lang="it-IT" sz="1800" b="1">
                <a:latin typeface="Tahoma" charset="0"/>
                <a:cs typeface="+mn-cs"/>
              </a:rPr>
              <a:t>Riti</a:t>
            </a:r>
          </a:p>
        </p:txBody>
      </p:sp>
      <p:sp>
        <p:nvSpPr>
          <p:cNvPr id="388107" name="Rectangle 11"/>
          <p:cNvSpPr>
            <a:spLocks noChangeArrowheads="1"/>
          </p:cNvSpPr>
          <p:nvPr/>
        </p:nvSpPr>
        <p:spPr bwMode="auto">
          <a:xfrm>
            <a:off x="2581275" y="5562600"/>
            <a:ext cx="1304925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508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lIns="79375" tIns="41275" rIns="79375" bIns="41275">
            <a:spAutoFit/>
          </a:bodyPr>
          <a:lstStyle/>
          <a:p>
            <a:pPr defTabSz="469900" eaLnBrk="0" hangingPunct="0">
              <a:spcBef>
                <a:spcPct val="50000"/>
              </a:spcBef>
              <a:defRPr/>
            </a:pPr>
            <a:r>
              <a:rPr lang="it-IT" sz="1800" b="1">
                <a:latin typeface="Tahoma" charset="0"/>
                <a:cs typeface="+mn-cs"/>
              </a:rPr>
              <a:t>Abitudini</a:t>
            </a:r>
          </a:p>
        </p:txBody>
      </p:sp>
      <p:sp>
        <p:nvSpPr>
          <p:cNvPr id="388108" name="Rectangle 12"/>
          <p:cNvSpPr>
            <a:spLocks noChangeArrowheads="1"/>
          </p:cNvSpPr>
          <p:nvPr/>
        </p:nvSpPr>
        <p:spPr bwMode="auto">
          <a:xfrm>
            <a:off x="5330825" y="4291013"/>
            <a:ext cx="1679575" cy="357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lIns="79375" tIns="41275" rIns="79375" bIns="41275">
            <a:spAutoFit/>
          </a:bodyPr>
          <a:lstStyle/>
          <a:p>
            <a:pPr defTabSz="469900" eaLnBrk="0" hangingPunct="0">
              <a:spcBef>
                <a:spcPct val="50000"/>
              </a:spcBef>
              <a:defRPr/>
            </a:pPr>
            <a:r>
              <a:rPr lang="it-IT" sz="1800" b="1">
                <a:latin typeface="Tahoma" charset="0"/>
                <a:cs typeface="+mn-cs"/>
              </a:rPr>
              <a:t>Procedure</a:t>
            </a:r>
          </a:p>
        </p:txBody>
      </p:sp>
      <p:sp>
        <p:nvSpPr>
          <p:cNvPr id="388109" name="Rectangle 13"/>
          <p:cNvSpPr>
            <a:spLocks noChangeArrowheads="1"/>
          </p:cNvSpPr>
          <p:nvPr/>
        </p:nvSpPr>
        <p:spPr bwMode="auto">
          <a:xfrm>
            <a:off x="2895600" y="3452813"/>
            <a:ext cx="1968500" cy="357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lIns="79375" tIns="41275" rIns="79375" bIns="41275">
            <a:spAutoFit/>
          </a:bodyPr>
          <a:lstStyle/>
          <a:p>
            <a:pPr defTabSz="469900" eaLnBrk="0" hangingPunct="0">
              <a:spcBef>
                <a:spcPct val="50000"/>
              </a:spcBef>
              <a:defRPr/>
            </a:pPr>
            <a:r>
              <a:rPr lang="it-IT" sz="1800" b="1">
                <a:latin typeface="Tahoma" charset="0"/>
                <a:cs typeface="+mn-cs"/>
              </a:rPr>
              <a:t>Mansionari</a:t>
            </a:r>
          </a:p>
        </p:txBody>
      </p:sp>
      <p:sp>
        <p:nvSpPr>
          <p:cNvPr id="388110" name="Rectangle 14"/>
          <p:cNvSpPr>
            <a:spLocks noChangeArrowheads="1"/>
          </p:cNvSpPr>
          <p:nvPr/>
        </p:nvSpPr>
        <p:spPr bwMode="auto">
          <a:xfrm>
            <a:off x="2611438" y="4092575"/>
            <a:ext cx="2417762" cy="631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lIns="79375" tIns="41275" rIns="79375" bIns="41275">
            <a:spAutoFit/>
          </a:bodyPr>
          <a:lstStyle/>
          <a:p>
            <a:pPr defTabSz="469900" eaLnBrk="0" hangingPunct="0">
              <a:spcBef>
                <a:spcPct val="50000"/>
              </a:spcBef>
              <a:defRPr/>
            </a:pPr>
            <a:r>
              <a:rPr lang="it-IT" sz="1800" b="1">
                <a:latin typeface="Tahoma" charset="0"/>
                <a:cs typeface="+mn-cs"/>
              </a:rPr>
              <a:t>Sistemi di gestione del personale</a:t>
            </a:r>
          </a:p>
        </p:txBody>
      </p:sp>
      <p:sp>
        <p:nvSpPr>
          <p:cNvPr id="388111" name="Rectangle 15"/>
          <p:cNvSpPr>
            <a:spLocks noChangeArrowheads="1"/>
          </p:cNvSpPr>
          <p:nvPr/>
        </p:nvSpPr>
        <p:spPr bwMode="auto">
          <a:xfrm>
            <a:off x="2971800" y="2720975"/>
            <a:ext cx="2438400" cy="631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lIns="79375" tIns="41275" rIns="79375" bIns="41275">
            <a:spAutoFit/>
          </a:bodyPr>
          <a:lstStyle/>
          <a:p>
            <a:pPr defTabSz="469900" eaLnBrk="0" hangingPunct="0">
              <a:spcBef>
                <a:spcPct val="50000"/>
              </a:spcBef>
              <a:defRPr/>
            </a:pPr>
            <a:r>
              <a:rPr lang="it-IT" sz="1800" b="1">
                <a:latin typeface="Tahoma" charset="0"/>
                <a:cs typeface="+mn-cs"/>
              </a:rPr>
              <a:t>Sistemi di controllo di gestione</a:t>
            </a:r>
          </a:p>
        </p:txBody>
      </p:sp>
      <p:sp>
        <p:nvSpPr>
          <p:cNvPr id="388112" name="Rectangle 16"/>
          <p:cNvSpPr>
            <a:spLocks noChangeArrowheads="1"/>
          </p:cNvSpPr>
          <p:nvPr/>
        </p:nvSpPr>
        <p:spPr bwMode="auto">
          <a:xfrm>
            <a:off x="3657600" y="2286000"/>
            <a:ext cx="1828800" cy="5095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lIns="79375" tIns="41275" rIns="79375" bIns="41275">
            <a:spAutoFit/>
          </a:bodyPr>
          <a:lstStyle/>
          <a:p>
            <a:pPr defTabSz="469900" eaLnBrk="0" hangingPunct="0">
              <a:spcBef>
                <a:spcPct val="50000"/>
              </a:spcBef>
              <a:defRPr/>
            </a:pPr>
            <a:r>
              <a:rPr lang="it-IT" sz="2800" b="1">
                <a:solidFill>
                  <a:srgbClr val="FF3300"/>
                </a:solidFill>
                <a:latin typeface="Tahoma" charset="0"/>
                <a:cs typeface="+mn-cs"/>
              </a:rPr>
              <a:t>MISSION</a:t>
            </a:r>
          </a:p>
        </p:txBody>
      </p:sp>
      <p:sp>
        <p:nvSpPr>
          <p:cNvPr id="388113" name="Rectangle 17"/>
          <p:cNvSpPr>
            <a:spLocks noChangeArrowheads="1"/>
          </p:cNvSpPr>
          <p:nvPr/>
        </p:nvSpPr>
        <p:spPr bwMode="auto">
          <a:xfrm>
            <a:off x="2057400" y="4679950"/>
            <a:ext cx="4953000" cy="663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50800">
                <a:solidFill>
                  <a:schemeClr val="accent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lIns="52388" tIns="26988" rIns="52388" bIns="26988">
            <a:spAutoFit/>
          </a:bodyPr>
          <a:lstStyle/>
          <a:p>
            <a:pPr algn="ctr" defTabSz="207963" eaLnBrk="0" hangingPunct="0">
              <a:spcBef>
                <a:spcPct val="50000"/>
              </a:spcBef>
              <a:defRPr/>
            </a:pPr>
            <a:r>
              <a:rPr lang="it-IT" sz="4000" b="1">
                <a:solidFill>
                  <a:srgbClr val="FF3300"/>
                </a:solidFill>
                <a:latin typeface="Tahoma" charset="0"/>
                <a:cs typeface="+mn-cs"/>
              </a:rPr>
              <a:t>COMPORTAMENTI</a:t>
            </a:r>
          </a:p>
        </p:txBody>
      </p:sp>
      <p:sp>
        <p:nvSpPr>
          <p:cNvPr id="388114" name="Rectangle 18"/>
          <p:cNvSpPr>
            <a:spLocks noGrp="1" noChangeArrowheads="1"/>
          </p:cNvSpPr>
          <p:nvPr>
            <p:ph type="title"/>
          </p:nvPr>
        </p:nvSpPr>
        <p:spPr>
          <a:xfrm>
            <a:off x="0" y="304800"/>
            <a:ext cx="9067800" cy="1143000"/>
          </a:xfrm>
        </p:spPr>
        <p:txBody>
          <a:bodyPr/>
          <a:lstStyle/>
          <a:p>
            <a:pPr eaLnBrk="1" hangingPunct="1">
              <a:defRPr/>
            </a:pPr>
            <a:r>
              <a:rPr lang="it-IT" sz="3500" b="1" dirty="0">
                <a:latin typeface="Tw Cen MT" pitchFamily="34" charset="0"/>
                <a:ea typeface="+mn-ea"/>
                <a:cs typeface="Arial" pitchFamily="34" charset="0"/>
              </a:rPr>
              <a:t>Da non dimenticare…</a:t>
            </a:r>
          </a:p>
        </p:txBody>
      </p:sp>
    </p:spTree>
    <p:extLst>
      <p:ext uri="{BB962C8B-B14F-4D97-AF65-F5344CB8AC3E}">
        <p14:creationId xmlns:p14="http://schemas.microsoft.com/office/powerpoint/2010/main" val="47656131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0276" name="Rectangle 4"/>
          <p:cNvSpPr>
            <a:spLocks noChangeArrowheads="1"/>
          </p:cNvSpPr>
          <p:nvPr/>
        </p:nvSpPr>
        <p:spPr bwMode="auto">
          <a:xfrm>
            <a:off x="430213" y="-27384"/>
            <a:ext cx="5460240" cy="11717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it-IT" sz="3500" b="1" dirty="0">
                <a:solidFill>
                  <a:schemeClr val="tx2"/>
                </a:solidFill>
                <a:latin typeface="Tw Cen MT" pitchFamily="34" charset="0"/>
              </a:rPr>
              <a:t>Problemi fondamentali di </a:t>
            </a:r>
          </a:p>
          <a:p>
            <a:r>
              <a:rPr lang="it-IT" sz="3500" b="1" dirty="0">
                <a:solidFill>
                  <a:schemeClr val="tx2"/>
                </a:solidFill>
                <a:latin typeface="Tw Cen MT" pitchFamily="34" charset="0"/>
              </a:rPr>
              <a:t>progettazione organizzativa </a:t>
            </a:r>
          </a:p>
        </p:txBody>
      </p:sp>
      <p:sp>
        <p:nvSpPr>
          <p:cNvPr id="310281" name="Rectangle 9"/>
          <p:cNvSpPr>
            <a:spLocks noChangeArrowheads="1"/>
          </p:cNvSpPr>
          <p:nvPr/>
        </p:nvSpPr>
        <p:spPr bwMode="auto">
          <a:xfrm>
            <a:off x="1258888" y="2419350"/>
            <a:ext cx="2592387" cy="720725"/>
          </a:xfrm>
          <a:prstGeom prst="rect">
            <a:avLst/>
          </a:prstGeom>
          <a:gradFill rotWithShape="1">
            <a:gsLst>
              <a:gs pos="0">
                <a:srgbClr val="CCFF66">
                  <a:gamma/>
                  <a:shade val="39216"/>
                  <a:invGamma/>
                </a:srgbClr>
              </a:gs>
              <a:gs pos="100000">
                <a:srgbClr val="CCFF66">
                  <a:alpha val="50000"/>
                </a:srgbClr>
              </a:gs>
            </a:gsLst>
            <a:lin ang="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/>
          <a:lstStyle/>
          <a:p>
            <a:pPr algn="ctr"/>
            <a:r>
              <a:rPr lang="it-IT" sz="1800">
                <a:solidFill>
                  <a:srgbClr val="000066"/>
                </a:solidFill>
                <a:latin typeface="Comic Sans MS" pitchFamily="66" charset="0"/>
              </a:rPr>
              <a:t>Differenziazione</a:t>
            </a:r>
          </a:p>
        </p:txBody>
      </p:sp>
      <p:sp>
        <p:nvSpPr>
          <p:cNvPr id="310284" name="Rectangle 12"/>
          <p:cNvSpPr>
            <a:spLocks noChangeArrowheads="1"/>
          </p:cNvSpPr>
          <p:nvPr/>
        </p:nvSpPr>
        <p:spPr bwMode="auto">
          <a:xfrm>
            <a:off x="5219700" y="2419350"/>
            <a:ext cx="2592388" cy="720725"/>
          </a:xfrm>
          <a:prstGeom prst="rect">
            <a:avLst/>
          </a:prstGeom>
          <a:gradFill rotWithShape="1">
            <a:gsLst>
              <a:gs pos="0">
                <a:srgbClr val="CCFF66">
                  <a:alpha val="50000"/>
                </a:srgbClr>
              </a:gs>
              <a:gs pos="100000">
                <a:srgbClr val="CCFF66">
                  <a:gamma/>
                  <a:tint val="73725"/>
                  <a:invGamma/>
                </a:srgbClr>
              </a:gs>
            </a:gsLst>
            <a:lin ang="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/>
          <a:lstStyle/>
          <a:p>
            <a:pPr algn="ctr"/>
            <a:r>
              <a:rPr lang="it-IT" sz="1800">
                <a:solidFill>
                  <a:srgbClr val="000066"/>
                </a:solidFill>
                <a:latin typeface="Comic Sans MS" pitchFamily="66" charset="0"/>
              </a:rPr>
              <a:t>Integrazione</a:t>
            </a:r>
          </a:p>
        </p:txBody>
      </p:sp>
      <p:sp>
        <p:nvSpPr>
          <p:cNvPr id="310285" name="Rectangle 13"/>
          <p:cNvSpPr>
            <a:spLocks noChangeArrowheads="1"/>
          </p:cNvSpPr>
          <p:nvPr/>
        </p:nvSpPr>
        <p:spPr bwMode="auto">
          <a:xfrm>
            <a:off x="1258888" y="3859213"/>
            <a:ext cx="2592387" cy="720725"/>
          </a:xfrm>
          <a:prstGeom prst="rect">
            <a:avLst/>
          </a:prstGeom>
          <a:gradFill rotWithShape="1">
            <a:gsLst>
              <a:gs pos="0">
                <a:srgbClr val="CCFF66">
                  <a:gamma/>
                  <a:shade val="39216"/>
                  <a:invGamma/>
                </a:srgbClr>
              </a:gs>
              <a:gs pos="100000">
                <a:srgbClr val="CCFF66">
                  <a:alpha val="50000"/>
                </a:srgbClr>
              </a:gs>
            </a:gsLst>
            <a:lin ang="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/>
          <a:lstStyle/>
          <a:p>
            <a:pPr algn="ctr"/>
            <a:r>
              <a:rPr lang="it-IT" sz="1800">
                <a:solidFill>
                  <a:srgbClr val="000066"/>
                </a:solidFill>
                <a:latin typeface="Comic Sans MS" pitchFamily="66" charset="0"/>
              </a:rPr>
              <a:t>Accentramento</a:t>
            </a:r>
          </a:p>
        </p:txBody>
      </p:sp>
      <p:sp>
        <p:nvSpPr>
          <p:cNvPr id="310286" name="Rectangle 14"/>
          <p:cNvSpPr>
            <a:spLocks noChangeArrowheads="1"/>
          </p:cNvSpPr>
          <p:nvPr/>
        </p:nvSpPr>
        <p:spPr bwMode="auto">
          <a:xfrm>
            <a:off x="5219700" y="3859213"/>
            <a:ext cx="2592388" cy="720725"/>
          </a:xfrm>
          <a:prstGeom prst="rect">
            <a:avLst/>
          </a:prstGeom>
          <a:gradFill rotWithShape="1">
            <a:gsLst>
              <a:gs pos="0">
                <a:srgbClr val="CCFF66">
                  <a:alpha val="50000"/>
                </a:srgbClr>
              </a:gs>
              <a:gs pos="100000">
                <a:srgbClr val="CCFF66">
                  <a:gamma/>
                  <a:tint val="73725"/>
                  <a:invGamma/>
                </a:srgbClr>
              </a:gs>
            </a:gsLst>
            <a:lin ang="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/>
          <a:lstStyle/>
          <a:p>
            <a:pPr algn="ctr"/>
            <a:r>
              <a:rPr lang="it-IT" sz="1800">
                <a:solidFill>
                  <a:srgbClr val="000066"/>
                </a:solidFill>
                <a:latin typeface="Comic Sans MS" pitchFamily="66" charset="0"/>
              </a:rPr>
              <a:t>Decentramento</a:t>
            </a:r>
          </a:p>
        </p:txBody>
      </p:sp>
      <p:sp>
        <p:nvSpPr>
          <p:cNvPr id="310287" name="Rectangle 15"/>
          <p:cNvSpPr>
            <a:spLocks noChangeArrowheads="1"/>
          </p:cNvSpPr>
          <p:nvPr/>
        </p:nvSpPr>
        <p:spPr bwMode="auto">
          <a:xfrm>
            <a:off x="1258888" y="5300663"/>
            <a:ext cx="2592387" cy="720725"/>
          </a:xfrm>
          <a:prstGeom prst="rect">
            <a:avLst/>
          </a:prstGeom>
          <a:gradFill rotWithShape="1">
            <a:gsLst>
              <a:gs pos="0">
                <a:srgbClr val="CCFF66">
                  <a:gamma/>
                  <a:shade val="39216"/>
                  <a:invGamma/>
                </a:srgbClr>
              </a:gs>
              <a:gs pos="100000">
                <a:srgbClr val="CCFF66">
                  <a:alpha val="50000"/>
                </a:srgbClr>
              </a:gs>
            </a:gsLst>
            <a:lin ang="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/>
          <a:lstStyle/>
          <a:p>
            <a:pPr algn="ctr"/>
            <a:r>
              <a:rPr lang="it-IT" sz="1800">
                <a:solidFill>
                  <a:srgbClr val="000066"/>
                </a:solidFill>
                <a:latin typeface="Comic Sans MS" pitchFamily="66" charset="0"/>
              </a:rPr>
              <a:t>Standardizzazione</a:t>
            </a:r>
          </a:p>
        </p:txBody>
      </p:sp>
      <p:sp>
        <p:nvSpPr>
          <p:cNvPr id="310288" name="Rectangle 16"/>
          <p:cNvSpPr>
            <a:spLocks noChangeArrowheads="1"/>
          </p:cNvSpPr>
          <p:nvPr/>
        </p:nvSpPr>
        <p:spPr bwMode="auto">
          <a:xfrm>
            <a:off x="5219700" y="5300663"/>
            <a:ext cx="2592388" cy="720725"/>
          </a:xfrm>
          <a:prstGeom prst="rect">
            <a:avLst/>
          </a:prstGeom>
          <a:gradFill rotWithShape="1">
            <a:gsLst>
              <a:gs pos="0">
                <a:srgbClr val="CCFF66">
                  <a:alpha val="50000"/>
                </a:srgbClr>
              </a:gs>
              <a:gs pos="100000">
                <a:srgbClr val="CCFF66">
                  <a:gamma/>
                  <a:tint val="73725"/>
                  <a:invGamma/>
                </a:srgbClr>
              </a:gs>
            </a:gsLst>
            <a:lin ang="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/>
          <a:lstStyle/>
          <a:p>
            <a:pPr algn="ctr"/>
            <a:r>
              <a:rPr lang="it-IT" sz="1800">
                <a:solidFill>
                  <a:srgbClr val="000066"/>
                </a:solidFill>
                <a:latin typeface="Comic Sans MS" pitchFamily="66" charset="0"/>
              </a:rPr>
              <a:t>Aggiustamento </a:t>
            </a:r>
          </a:p>
          <a:p>
            <a:pPr algn="ctr"/>
            <a:r>
              <a:rPr lang="it-IT" sz="1800">
                <a:solidFill>
                  <a:srgbClr val="000066"/>
                </a:solidFill>
                <a:latin typeface="Comic Sans MS" pitchFamily="66" charset="0"/>
              </a:rPr>
              <a:t>reciproco</a:t>
            </a:r>
          </a:p>
        </p:txBody>
      </p:sp>
      <p:sp>
        <p:nvSpPr>
          <p:cNvPr id="310290" name="AutoShape 18"/>
          <p:cNvSpPr>
            <a:spLocks noChangeArrowheads="1"/>
          </p:cNvSpPr>
          <p:nvPr/>
        </p:nvSpPr>
        <p:spPr bwMode="auto">
          <a:xfrm>
            <a:off x="3997325" y="4003675"/>
            <a:ext cx="1077913" cy="431800"/>
          </a:xfrm>
          <a:prstGeom prst="leftRightArrow">
            <a:avLst>
              <a:gd name="adj1" fmla="val 50000"/>
              <a:gd name="adj2" fmla="val 49926"/>
            </a:avLst>
          </a:prstGeom>
          <a:gradFill rotWithShape="1">
            <a:gsLst>
              <a:gs pos="0">
                <a:srgbClr val="FFFF99">
                  <a:gamma/>
                  <a:shade val="86275"/>
                  <a:invGamma/>
                </a:srgbClr>
              </a:gs>
              <a:gs pos="100000">
                <a:srgbClr val="FFFF99"/>
              </a:gs>
            </a:gsLst>
            <a:lin ang="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/>
          <a:lstStyle/>
          <a:p>
            <a:endParaRPr lang="it-IT"/>
          </a:p>
        </p:txBody>
      </p:sp>
      <p:sp>
        <p:nvSpPr>
          <p:cNvPr id="310291" name="AutoShape 19"/>
          <p:cNvSpPr>
            <a:spLocks noChangeArrowheads="1"/>
          </p:cNvSpPr>
          <p:nvPr/>
        </p:nvSpPr>
        <p:spPr bwMode="auto">
          <a:xfrm>
            <a:off x="3997325" y="2563813"/>
            <a:ext cx="1077913" cy="431800"/>
          </a:xfrm>
          <a:prstGeom prst="leftRightArrow">
            <a:avLst>
              <a:gd name="adj1" fmla="val 50000"/>
              <a:gd name="adj2" fmla="val 49926"/>
            </a:avLst>
          </a:prstGeom>
          <a:gradFill rotWithShape="1">
            <a:gsLst>
              <a:gs pos="0">
                <a:srgbClr val="FFFF99">
                  <a:gamma/>
                  <a:shade val="86275"/>
                  <a:invGamma/>
                </a:srgbClr>
              </a:gs>
              <a:gs pos="100000">
                <a:srgbClr val="FFFF99"/>
              </a:gs>
            </a:gsLst>
            <a:lin ang="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/>
          <a:lstStyle/>
          <a:p>
            <a:endParaRPr lang="it-IT"/>
          </a:p>
        </p:txBody>
      </p:sp>
      <p:sp>
        <p:nvSpPr>
          <p:cNvPr id="310292" name="AutoShape 20"/>
          <p:cNvSpPr>
            <a:spLocks noChangeArrowheads="1"/>
          </p:cNvSpPr>
          <p:nvPr/>
        </p:nvSpPr>
        <p:spPr bwMode="auto">
          <a:xfrm>
            <a:off x="3997325" y="5443538"/>
            <a:ext cx="1077913" cy="431800"/>
          </a:xfrm>
          <a:prstGeom prst="leftRightArrow">
            <a:avLst>
              <a:gd name="adj1" fmla="val 50000"/>
              <a:gd name="adj2" fmla="val 49926"/>
            </a:avLst>
          </a:prstGeom>
          <a:gradFill rotWithShape="1">
            <a:gsLst>
              <a:gs pos="0">
                <a:srgbClr val="FFFF99">
                  <a:gamma/>
                  <a:shade val="86275"/>
                  <a:invGamma/>
                </a:srgbClr>
              </a:gs>
              <a:gs pos="100000">
                <a:srgbClr val="FFFF99"/>
              </a:gs>
            </a:gsLst>
            <a:lin ang="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/>
          <a:lstStyle/>
          <a:p>
            <a:endParaRPr lang="it-IT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3522" name="Rectangle 2"/>
          <p:cNvSpPr>
            <a:spLocks noChangeArrowheads="1"/>
          </p:cNvSpPr>
          <p:nvPr/>
        </p:nvSpPr>
        <p:spPr bwMode="auto">
          <a:xfrm>
            <a:off x="215900" y="-27384"/>
            <a:ext cx="8677275" cy="11717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r>
              <a:rPr lang="it-IT" sz="3500" b="1" dirty="0">
                <a:solidFill>
                  <a:schemeClr val="tx2"/>
                </a:solidFill>
                <a:latin typeface="Tw Cen MT" pitchFamily="34" charset="0"/>
              </a:rPr>
              <a:t>Le caratteristiche strutturali della </a:t>
            </a:r>
          </a:p>
          <a:p>
            <a:r>
              <a:rPr lang="it-IT" sz="3500" b="1" dirty="0" err="1">
                <a:solidFill>
                  <a:schemeClr val="tx2"/>
                </a:solidFill>
                <a:latin typeface="Tw Cen MT" pitchFamily="34" charset="0"/>
              </a:rPr>
              <a:t>pr</a:t>
            </a:r>
            <a:r>
              <a:rPr lang="it-IT" sz="3500" b="1" dirty="0">
                <a:solidFill>
                  <a:schemeClr val="tx2"/>
                </a:solidFill>
                <a:latin typeface="Tw Cen MT" pitchFamily="34" charset="0"/>
              </a:rPr>
              <a:t>. organizzativa:</a:t>
            </a:r>
          </a:p>
        </p:txBody>
      </p:sp>
      <p:sp>
        <p:nvSpPr>
          <p:cNvPr id="3635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9750" y="1196752"/>
            <a:ext cx="8280400" cy="6553200"/>
          </a:xfrm>
          <a:noFill/>
          <a:ln/>
        </p:spPr>
        <p:txBody>
          <a:bodyPr/>
          <a:lstStyle/>
          <a:p>
            <a:pPr marL="609600" indent="-609600">
              <a:lnSpc>
                <a:spcPct val="90000"/>
              </a:lnSpc>
            </a:pPr>
            <a:endParaRPr lang="it-IT" dirty="0"/>
          </a:p>
          <a:p>
            <a:pPr marL="609600" indent="-609600">
              <a:lnSpc>
                <a:spcPct val="90000"/>
              </a:lnSpc>
              <a:buFontTx/>
              <a:buAutoNum type="arabicPeriod"/>
            </a:pPr>
            <a:r>
              <a:rPr lang="it-IT" sz="1800" dirty="0">
                <a:solidFill>
                  <a:srgbClr val="800000"/>
                </a:solidFill>
                <a:latin typeface="Comic Sans MS" pitchFamily="66" charset="0"/>
              </a:rPr>
              <a:t>Differenziazione orizzontale</a:t>
            </a:r>
            <a:r>
              <a:rPr lang="it-IT" sz="1800" dirty="0">
                <a:solidFill>
                  <a:srgbClr val="000066"/>
                </a:solidFill>
                <a:latin typeface="Comic Sans MS" pitchFamily="66" charset="0"/>
              </a:rPr>
              <a:t>: crea la divisione del lavoro che consente a componenti di una organizzazione di diventare più specializzati e produttivi e ne accresce la capacità di creare valore. In particolare:</a:t>
            </a:r>
          </a:p>
          <a:p>
            <a:pPr marL="609600" indent="-609600">
              <a:lnSpc>
                <a:spcPct val="90000"/>
              </a:lnSpc>
              <a:buFontTx/>
              <a:buAutoNum type="arabicPeriod"/>
            </a:pPr>
            <a:endParaRPr lang="it-IT" sz="1600" dirty="0">
              <a:solidFill>
                <a:srgbClr val="000066"/>
              </a:solidFill>
              <a:latin typeface="Comic Sans MS" pitchFamily="66" charset="0"/>
            </a:endParaRPr>
          </a:p>
          <a:p>
            <a:pPr marL="1371600" lvl="2" indent="-457200">
              <a:lnSpc>
                <a:spcPct val="90000"/>
              </a:lnSpc>
            </a:pPr>
            <a:r>
              <a:rPr lang="it-IT" sz="1600" dirty="0">
                <a:solidFill>
                  <a:srgbClr val="000066"/>
                </a:solidFill>
                <a:latin typeface="Comic Sans MS" pitchFamily="66" charset="0"/>
              </a:rPr>
              <a:t>Definisce l’ampiezza della dimensione orizzontale della struttura</a:t>
            </a:r>
          </a:p>
          <a:p>
            <a:pPr marL="1371600" lvl="2" indent="-457200">
              <a:lnSpc>
                <a:spcPct val="90000"/>
              </a:lnSpc>
            </a:pPr>
            <a:r>
              <a:rPr lang="it-IT" sz="1600" dirty="0">
                <a:solidFill>
                  <a:srgbClr val="000066"/>
                </a:solidFill>
                <a:latin typeface="Comic Sans MS" pitchFamily="66" charset="0"/>
              </a:rPr>
              <a:t>Si manifesta in una molteplicità di unità organizzative differenziate rispetto al criterio di specializzazione che le caratterizza</a:t>
            </a:r>
          </a:p>
          <a:p>
            <a:pPr marL="609600" indent="-609600">
              <a:lnSpc>
                <a:spcPct val="90000"/>
              </a:lnSpc>
              <a:buFontTx/>
              <a:buAutoNum type="arabicPeriod"/>
            </a:pPr>
            <a:endParaRPr lang="it-IT" sz="1800" dirty="0">
              <a:solidFill>
                <a:srgbClr val="000066"/>
              </a:solidFill>
              <a:latin typeface="Comic Sans MS" pitchFamily="66" charset="0"/>
            </a:endParaRPr>
          </a:p>
          <a:p>
            <a:pPr marL="609600" indent="-609600">
              <a:lnSpc>
                <a:spcPct val="90000"/>
              </a:lnSpc>
              <a:buFontTx/>
              <a:buAutoNum type="arabicPeriod"/>
            </a:pPr>
            <a:r>
              <a:rPr lang="it-IT" sz="1800" dirty="0">
                <a:solidFill>
                  <a:srgbClr val="800000"/>
                </a:solidFill>
                <a:latin typeface="Comic Sans MS" pitchFamily="66" charset="0"/>
              </a:rPr>
              <a:t>Differenziazione verticale</a:t>
            </a:r>
            <a:r>
              <a:rPr lang="it-IT" sz="1800" dirty="0">
                <a:solidFill>
                  <a:srgbClr val="000066"/>
                </a:solidFill>
                <a:latin typeface="Comic Sans MS" pitchFamily="66" charset="0"/>
              </a:rPr>
              <a:t>: fa riferimento al modo in cui una organizzazione progetta la propria gerarchia di autorità e crea relazioni di riporto per collegare ruoli organizzativi e sotto-unità</a:t>
            </a:r>
          </a:p>
          <a:p>
            <a:pPr marL="609600" indent="-609600">
              <a:lnSpc>
                <a:spcPct val="90000"/>
              </a:lnSpc>
              <a:buFontTx/>
              <a:buNone/>
            </a:pPr>
            <a:endParaRPr lang="it-IT" sz="1800" dirty="0">
              <a:solidFill>
                <a:srgbClr val="000066"/>
              </a:solidFill>
              <a:latin typeface="Comic Sans MS" pitchFamily="66" charset="0"/>
            </a:endParaRPr>
          </a:p>
          <a:p>
            <a:pPr marL="1371600" lvl="2" indent="-457200">
              <a:lnSpc>
                <a:spcPct val="90000"/>
              </a:lnSpc>
            </a:pPr>
            <a:r>
              <a:rPr lang="it-IT" sz="1600" dirty="0">
                <a:solidFill>
                  <a:srgbClr val="000066"/>
                </a:solidFill>
                <a:latin typeface="Comic Sans MS" pitchFamily="66" charset="0"/>
              </a:rPr>
              <a:t>Stabilisce la distribuzione dell’autorità tra i diversi livelli per dare all’organizzazione più controllo sulle sue attività e accrescerne la capacità di creare valore</a:t>
            </a:r>
          </a:p>
          <a:p>
            <a:pPr marL="1371600" lvl="2" indent="-457200">
              <a:lnSpc>
                <a:spcPct val="90000"/>
              </a:lnSpc>
            </a:pPr>
            <a:r>
              <a:rPr lang="it-IT" sz="1600" dirty="0">
                <a:solidFill>
                  <a:srgbClr val="000066"/>
                </a:solidFill>
                <a:latin typeface="Comic Sans MS" pitchFamily="66" charset="0"/>
              </a:rPr>
              <a:t>Definisce quindi l’’ampiezza della dimensione verticale della struttura ed è intrinsecamente legata al concetto di ampiezza del controllo, con il quale si intende il numero di persone che riportano allo stesso superiore gerarchico </a:t>
            </a:r>
          </a:p>
          <a:p>
            <a:pPr marL="1371600" lvl="2" indent="-457200">
              <a:lnSpc>
                <a:spcPct val="90000"/>
              </a:lnSpc>
            </a:pPr>
            <a:endParaRPr lang="it-IT" sz="1800" dirty="0">
              <a:solidFill>
                <a:srgbClr val="000066"/>
              </a:solidFill>
              <a:latin typeface="Comic Sans MS" pitchFamily="66" charset="0"/>
            </a:endParaRPr>
          </a:p>
          <a:p>
            <a:pPr marL="609600" indent="-609600">
              <a:lnSpc>
                <a:spcPct val="90000"/>
              </a:lnSpc>
            </a:pPr>
            <a:endParaRPr lang="it-IT" sz="1800" dirty="0">
              <a:solidFill>
                <a:srgbClr val="000066"/>
              </a:solidFill>
              <a:latin typeface="Comic Sans MS" pitchFamily="66" charset="0"/>
            </a:endParaRPr>
          </a:p>
          <a:p>
            <a:pPr marL="609600" indent="-609600">
              <a:lnSpc>
                <a:spcPct val="90000"/>
              </a:lnSpc>
              <a:buFontTx/>
              <a:buNone/>
            </a:pPr>
            <a:r>
              <a:rPr lang="it-IT" sz="1800" dirty="0">
                <a:solidFill>
                  <a:srgbClr val="000066"/>
                </a:solidFill>
                <a:latin typeface="Comic Sans MS" pitchFamily="66" charset="0"/>
              </a:rPr>
              <a:t> </a:t>
            </a:r>
          </a:p>
        </p:txBody>
      </p:sp>
      <p:grpSp>
        <p:nvGrpSpPr>
          <p:cNvPr id="2" name="Group 8"/>
          <p:cNvGrpSpPr>
            <a:grpSpLocks/>
          </p:cNvGrpSpPr>
          <p:nvPr/>
        </p:nvGrpSpPr>
        <p:grpSpPr bwMode="auto">
          <a:xfrm>
            <a:off x="4859213" y="836712"/>
            <a:ext cx="4105275" cy="576263"/>
            <a:chOff x="2925" y="663"/>
            <a:chExt cx="2586" cy="363"/>
          </a:xfrm>
        </p:grpSpPr>
        <p:sp>
          <p:nvSpPr>
            <p:cNvPr id="363529" name="Rectangle 9"/>
            <p:cNvSpPr>
              <a:spLocks noChangeArrowheads="1"/>
            </p:cNvSpPr>
            <p:nvPr/>
          </p:nvSpPr>
          <p:spPr bwMode="auto">
            <a:xfrm>
              <a:off x="2925" y="663"/>
              <a:ext cx="1088" cy="362"/>
            </a:xfrm>
            <a:prstGeom prst="rect">
              <a:avLst/>
            </a:prstGeom>
            <a:gradFill rotWithShape="1">
              <a:gsLst>
                <a:gs pos="0">
                  <a:srgbClr val="CCFF66">
                    <a:gamma/>
                    <a:shade val="39216"/>
                    <a:invGamma/>
                  </a:srgbClr>
                </a:gs>
                <a:gs pos="100000">
                  <a:srgbClr val="CCFF66">
                    <a:alpha val="50000"/>
                  </a:srgbClr>
                </a:gs>
              </a:gsLst>
              <a:lin ang="0" scaled="1"/>
            </a:gradFill>
            <a:ln w="9525" algn="ctr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lIns="90000" tIns="46800" rIns="90000" bIns="46800" anchor="ctr"/>
            <a:lstStyle/>
            <a:p>
              <a:pPr algn="ctr"/>
              <a:r>
                <a:rPr lang="it-IT" sz="1400" b="1" u="sng">
                  <a:solidFill>
                    <a:srgbClr val="99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omic Sans MS" pitchFamily="66" charset="0"/>
                </a:rPr>
                <a:t>Differenziazione</a:t>
              </a:r>
            </a:p>
          </p:txBody>
        </p:sp>
        <p:sp>
          <p:nvSpPr>
            <p:cNvPr id="363530" name="Rectangle 10"/>
            <p:cNvSpPr>
              <a:spLocks noChangeArrowheads="1"/>
            </p:cNvSpPr>
            <p:nvPr/>
          </p:nvSpPr>
          <p:spPr bwMode="auto">
            <a:xfrm>
              <a:off x="4468" y="664"/>
              <a:ext cx="1043" cy="362"/>
            </a:xfrm>
            <a:prstGeom prst="rect">
              <a:avLst/>
            </a:prstGeom>
            <a:gradFill rotWithShape="1">
              <a:gsLst>
                <a:gs pos="0">
                  <a:srgbClr val="CCFF66">
                    <a:alpha val="50000"/>
                  </a:srgbClr>
                </a:gs>
                <a:gs pos="100000">
                  <a:srgbClr val="CCFF66">
                    <a:gamma/>
                    <a:tint val="73725"/>
                    <a:invGamma/>
                  </a:srgbClr>
                </a:gs>
              </a:gsLst>
              <a:lin ang="0" scaled="1"/>
            </a:gradFill>
            <a:ln w="9525" algn="ctr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lIns="90000" tIns="46800" rIns="90000" bIns="46800" anchor="ctr"/>
            <a:lstStyle/>
            <a:p>
              <a:pPr algn="ctr"/>
              <a:r>
                <a:rPr lang="it-IT" sz="1400" b="1">
                  <a:solidFill>
                    <a:schemeClr val="accent2"/>
                  </a:solidFill>
                  <a:latin typeface="Comic Sans MS" pitchFamily="66" charset="0"/>
                </a:rPr>
                <a:t>Integrazione</a:t>
              </a:r>
            </a:p>
          </p:txBody>
        </p:sp>
        <p:sp>
          <p:nvSpPr>
            <p:cNvPr id="363531" name="AutoShape 11"/>
            <p:cNvSpPr>
              <a:spLocks noChangeArrowheads="1"/>
            </p:cNvSpPr>
            <p:nvPr/>
          </p:nvSpPr>
          <p:spPr bwMode="auto">
            <a:xfrm>
              <a:off x="4060" y="718"/>
              <a:ext cx="362" cy="217"/>
            </a:xfrm>
            <a:prstGeom prst="leftRightArrow">
              <a:avLst>
                <a:gd name="adj1" fmla="val 50000"/>
                <a:gd name="adj2" fmla="val 33364"/>
              </a:avLst>
            </a:prstGeom>
            <a:gradFill rotWithShape="1">
              <a:gsLst>
                <a:gs pos="0">
                  <a:srgbClr val="FFFF99">
                    <a:gamma/>
                    <a:shade val="86275"/>
                    <a:invGamma/>
                  </a:srgbClr>
                </a:gs>
                <a:gs pos="100000">
                  <a:srgbClr val="FFFF99"/>
                </a:gs>
              </a:gsLst>
              <a:lin ang="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lIns="90000" tIns="46800" rIns="90000" bIns="46800" anchor="ctr"/>
            <a:lstStyle/>
            <a:p>
              <a:endParaRPr lang="it-IT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35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635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35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3635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35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3635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35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3635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352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500"/>
                                        <p:tgtEl>
                                          <p:spTgt spid="36352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352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" dur="500"/>
                                        <p:tgtEl>
                                          <p:spTgt spid="36352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352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9" dur="500"/>
                                        <p:tgtEl>
                                          <p:spTgt spid="36352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3523" grpId="0" build="p" autoUpdateAnimBg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7378" name="Rectangle 2"/>
          <p:cNvSpPr>
            <a:spLocks noChangeArrowheads="1"/>
          </p:cNvSpPr>
          <p:nvPr/>
        </p:nvSpPr>
        <p:spPr bwMode="auto">
          <a:xfrm>
            <a:off x="215900" y="260350"/>
            <a:ext cx="8677275" cy="11717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r>
              <a:rPr lang="it-IT" sz="3500" b="1" dirty="0">
                <a:solidFill>
                  <a:schemeClr val="tx2"/>
                </a:solidFill>
                <a:latin typeface="Tw Cen MT" pitchFamily="34" charset="0"/>
              </a:rPr>
              <a:t>Le caratteristiche strutturali della </a:t>
            </a:r>
          </a:p>
          <a:p>
            <a:r>
              <a:rPr lang="it-IT" sz="3500" b="1" dirty="0" err="1">
                <a:solidFill>
                  <a:schemeClr val="tx2"/>
                </a:solidFill>
                <a:latin typeface="Tw Cen MT" pitchFamily="34" charset="0"/>
              </a:rPr>
              <a:t>pr</a:t>
            </a:r>
            <a:r>
              <a:rPr lang="it-IT" sz="3500" b="1" dirty="0">
                <a:solidFill>
                  <a:schemeClr val="tx2"/>
                </a:solidFill>
                <a:latin typeface="Tw Cen MT" pitchFamily="34" charset="0"/>
              </a:rPr>
              <a:t>. organizzativa:</a:t>
            </a:r>
          </a:p>
        </p:txBody>
      </p:sp>
      <p:sp>
        <p:nvSpPr>
          <p:cNvPr id="357384" name="Rectangle 8"/>
          <p:cNvSpPr>
            <a:spLocks noGrp="1" noChangeArrowheads="1"/>
          </p:cNvSpPr>
          <p:nvPr>
            <p:ph type="body" idx="1"/>
          </p:nvPr>
        </p:nvSpPr>
        <p:spPr>
          <a:xfrm>
            <a:off x="539750" y="1412875"/>
            <a:ext cx="8280400" cy="6553200"/>
          </a:xfrm>
          <a:noFill/>
          <a:ln/>
        </p:spPr>
        <p:txBody>
          <a:bodyPr/>
          <a:lstStyle/>
          <a:p>
            <a:pPr marL="609600" indent="-609600"/>
            <a:endParaRPr lang="it-IT" dirty="0"/>
          </a:p>
          <a:p>
            <a:pPr marL="609600" indent="-609600">
              <a:buFontTx/>
              <a:buAutoNum type="arabicPeriod"/>
            </a:pPr>
            <a:r>
              <a:rPr lang="it-IT" sz="1800" dirty="0">
                <a:solidFill>
                  <a:srgbClr val="990000"/>
                </a:solidFill>
                <a:latin typeface="Comic Sans MS" pitchFamily="66" charset="0"/>
              </a:rPr>
              <a:t>Integrazione: </a:t>
            </a:r>
            <a:r>
              <a:rPr lang="it-IT" sz="1800" dirty="0">
                <a:solidFill>
                  <a:srgbClr val="000066"/>
                </a:solidFill>
                <a:latin typeface="Comic Sans MS" pitchFamily="66" charset="0"/>
              </a:rPr>
              <a:t>Il processo di coordinamento di vari compiti, funzioni e divisioni in modo che operino sinergicamente. Essa è realizzata attraverso:</a:t>
            </a:r>
          </a:p>
          <a:p>
            <a:pPr marL="990600" lvl="1" indent="-533400">
              <a:buFontTx/>
              <a:buAutoNum type="arabicPeriod"/>
            </a:pPr>
            <a:endParaRPr lang="it-IT" sz="1600" dirty="0">
              <a:solidFill>
                <a:srgbClr val="000066"/>
              </a:solidFill>
              <a:latin typeface="Comic Sans MS" pitchFamily="66" charset="0"/>
            </a:endParaRPr>
          </a:p>
          <a:p>
            <a:pPr marL="990600" lvl="1" indent="-533400">
              <a:buFontTx/>
              <a:buAutoNum type="arabicPeriod"/>
            </a:pPr>
            <a:r>
              <a:rPr lang="it-IT" sz="1600" dirty="0">
                <a:solidFill>
                  <a:srgbClr val="000066"/>
                </a:solidFill>
                <a:latin typeface="Comic Sans MS" pitchFamily="66" charset="0"/>
              </a:rPr>
              <a:t>La </a:t>
            </a:r>
            <a:r>
              <a:rPr lang="it-IT" sz="1600" i="1" dirty="0">
                <a:solidFill>
                  <a:srgbClr val="990000"/>
                </a:solidFill>
                <a:latin typeface="Comic Sans MS" pitchFamily="66" charset="0"/>
              </a:rPr>
              <a:t>dimensione verticale della struttura organizzativa</a:t>
            </a:r>
            <a:r>
              <a:rPr lang="it-IT" sz="1600" dirty="0">
                <a:solidFill>
                  <a:srgbClr val="000066"/>
                </a:solidFill>
                <a:latin typeface="Comic Sans MS" pitchFamily="66" charset="0"/>
              </a:rPr>
              <a:t>: la gerarchia rappresenta il meccanismo di integrazione più semplice. Poiché stabilisce chi riporta a chi, la gerarchia coordina vari ruoli in seno all’organizzazione.</a:t>
            </a:r>
          </a:p>
          <a:p>
            <a:pPr marL="990600" lvl="1" indent="-533400">
              <a:buFontTx/>
              <a:buAutoNum type="arabicPeriod"/>
            </a:pPr>
            <a:endParaRPr lang="it-IT" sz="1600" dirty="0">
              <a:solidFill>
                <a:srgbClr val="000066"/>
              </a:solidFill>
              <a:latin typeface="Comic Sans MS" pitchFamily="66" charset="0"/>
            </a:endParaRPr>
          </a:p>
          <a:p>
            <a:pPr marL="990600" lvl="1" indent="-533400">
              <a:buFontTx/>
              <a:buAutoNum type="arabicPeriod"/>
            </a:pPr>
            <a:r>
              <a:rPr lang="it-IT" sz="1600" dirty="0">
                <a:solidFill>
                  <a:srgbClr val="000066"/>
                </a:solidFill>
                <a:latin typeface="Comic Sans MS" pitchFamily="66" charset="0"/>
              </a:rPr>
              <a:t>La </a:t>
            </a:r>
            <a:r>
              <a:rPr lang="it-IT" sz="1600" i="1" dirty="0">
                <a:solidFill>
                  <a:srgbClr val="990000"/>
                </a:solidFill>
                <a:latin typeface="Comic Sans MS" pitchFamily="66" charset="0"/>
              </a:rPr>
              <a:t>profondità della struttura organizzativa</a:t>
            </a:r>
            <a:r>
              <a:rPr lang="it-IT" sz="1600" dirty="0">
                <a:solidFill>
                  <a:srgbClr val="000066"/>
                </a:solidFill>
                <a:latin typeface="Comic Sans MS" pitchFamily="66" charset="0"/>
              </a:rPr>
              <a:t>: modalità di interazione tra le unità organizzative che prescindono dalla linea gerarchica e sono volte a migliorare il coordinamento tra i diversi organi della struttura</a:t>
            </a:r>
          </a:p>
          <a:p>
            <a:pPr marL="990600" lvl="1" indent="-533400">
              <a:buFontTx/>
              <a:buAutoNum type="arabicPeriod"/>
            </a:pPr>
            <a:endParaRPr lang="it-IT" sz="1600" dirty="0">
              <a:solidFill>
                <a:srgbClr val="000066"/>
              </a:solidFill>
              <a:latin typeface="Comic Sans MS" pitchFamily="66" charset="0"/>
            </a:endParaRPr>
          </a:p>
          <a:p>
            <a:pPr marL="990600" lvl="1" indent="-533400">
              <a:buFontTx/>
              <a:buAutoNum type="arabicPeriod"/>
            </a:pPr>
            <a:r>
              <a:rPr lang="it-IT" sz="1600" dirty="0">
                <a:solidFill>
                  <a:srgbClr val="000066"/>
                </a:solidFill>
                <a:latin typeface="Comic Sans MS" pitchFamily="66" charset="0"/>
              </a:rPr>
              <a:t>I </a:t>
            </a:r>
            <a:r>
              <a:rPr lang="it-IT" sz="1600" i="1" dirty="0">
                <a:solidFill>
                  <a:srgbClr val="990000"/>
                </a:solidFill>
                <a:latin typeface="Comic Sans MS" pitchFamily="66" charset="0"/>
              </a:rPr>
              <a:t>meccanismi di integrazione non strutturale</a:t>
            </a:r>
            <a:r>
              <a:rPr lang="it-IT" sz="1600" dirty="0">
                <a:solidFill>
                  <a:srgbClr val="000066"/>
                </a:solidFill>
                <a:latin typeface="Comic Sans MS" pitchFamily="66" charset="0"/>
              </a:rPr>
              <a:t>: manovra sui sistemi operativi di gestione </a:t>
            </a:r>
          </a:p>
          <a:p>
            <a:pPr marL="990600" lvl="1" indent="-533400">
              <a:buFontTx/>
              <a:buNone/>
            </a:pPr>
            <a:endParaRPr lang="it-IT" sz="1600" dirty="0">
              <a:solidFill>
                <a:srgbClr val="000066"/>
              </a:solidFill>
              <a:latin typeface="Comic Sans MS" pitchFamily="66" charset="0"/>
            </a:endParaRPr>
          </a:p>
          <a:p>
            <a:pPr marL="609600" indent="-609600">
              <a:buFontTx/>
              <a:buAutoNum type="arabicPeriod"/>
            </a:pPr>
            <a:endParaRPr lang="it-IT" sz="1600" dirty="0">
              <a:solidFill>
                <a:srgbClr val="000066"/>
              </a:solidFill>
              <a:latin typeface="Comic Sans MS" pitchFamily="66" charset="0"/>
            </a:endParaRPr>
          </a:p>
          <a:p>
            <a:pPr marL="1371600" lvl="2" indent="-457200"/>
            <a:endParaRPr lang="it-IT" sz="1600" dirty="0">
              <a:solidFill>
                <a:srgbClr val="000066"/>
              </a:solidFill>
              <a:latin typeface="Comic Sans MS" pitchFamily="66" charset="0"/>
            </a:endParaRPr>
          </a:p>
          <a:p>
            <a:pPr marL="609600" indent="-609600"/>
            <a:endParaRPr lang="it-IT" sz="1800" dirty="0">
              <a:solidFill>
                <a:srgbClr val="000066"/>
              </a:solidFill>
              <a:latin typeface="Comic Sans MS" pitchFamily="66" charset="0"/>
            </a:endParaRPr>
          </a:p>
          <a:p>
            <a:pPr marL="609600" indent="-609600">
              <a:buFontTx/>
              <a:buNone/>
            </a:pPr>
            <a:r>
              <a:rPr lang="it-IT" sz="1800" dirty="0">
                <a:solidFill>
                  <a:srgbClr val="000066"/>
                </a:solidFill>
                <a:latin typeface="Comic Sans MS" pitchFamily="66" charset="0"/>
              </a:rPr>
              <a:t> </a:t>
            </a:r>
          </a:p>
        </p:txBody>
      </p:sp>
      <p:grpSp>
        <p:nvGrpSpPr>
          <p:cNvPr id="2" name="Group 13"/>
          <p:cNvGrpSpPr>
            <a:grpSpLocks/>
          </p:cNvGrpSpPr>
          <p:nvPr/>
        </p:nvGrpSpPr>
        <p:grpSpPr bwMode="auto">
          <a:xfrm>
            <a:off x="4787900" y="981075"/>
            <a:ext cx="4105275" cy="576263"/>
            <a:chOff x="2925" y="663"/>
            <a:chExt cx="2586" cy="363"/>
          </a:xfrm>
        </p:grpSpPr>
        <p:sp>
          <p:nvSpPr>
            <p:cNvPr id="357390" name="Rectangle 14"/>
            <p:cNvSpPr>
              <a:spLocks noChangeArrowheads="1"/>
            </p:cNvSpPr>
            <p:nvPr/>
          </p:nvSpPr>
          <p:spPr bwMode="auto">
            <a:xfrm>
              <a:off x="2925" y="663"/>
              <a:ext cx="1088" cy="362"/>
            </a:xfrm>
            <a:prstGeom prst="rect">
              <a:avLst/>
            </a:prstGeom>
            <a:gradFill rotWithShape="1">
              <a:gsLst>
                <a:gs pos="0">
                  <a:srgbClr val="CCFF66">
                    <a:gamma/>
                    <a:shade val="39216"/>
                    <a:invGamma/>
                  </a:srgbClr>
                </a:gs>
                <a:gs pos="100000">
                  <a:srgbClr val="CCFF66">
                    <a:alpha val="50000"/>
                  </a:srgbClr>
                </a:gs>
              </a:gsLst>
              <a:lin ang="0" scaled="1"/>
            </a:gradFill>
            <a:ln w="9525" algn="ctr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lIns="90000" tIns="46800" rIns="90000" bIns="46800" anchor="ctr"/>
            <a:lstStyle/>
            <a:p>
              <a:pPr algn="ctr"/>
              <a:r>
                <a:rPr lang="it-IT" sz="1400" b="1">
                  <a:solidFill>
                    <a:schemeClr val="accent2"/>
                  </a:solidFill>
                  <a:latin typeface="Comic Sans MS" pitchFamily="66" charset="0"/>
                </a:rPr>
                <a:t>Differenziazione</a:t>
              </a:r>
            </a:p>
          </p:txBody>
        </p:sp>
        <p:sp>
          <p:nvSpPr>
            <p:cNvPr id="357391" name="Rectangle 15"/>
            <p:cNvSpPr>
              <a:spLocks noChangeArrowheads="1"/>
            </p:cNvSpPr>
            <p:nvPr/>
          </p:nvSpPr>
          <p:spPr bwMode="auto">
            <a:xfrm>
              <a:off x="4468" y="664"/>
              <a:ext cx="1043" cy="362"/>
            </a:xfrm>
            <a:prstGeom prst="rect">
              <a:avLst/>
            </a:prstGeom>
            <a:gradFill rotWithShape="1">
              <a:gsLst>
                <a:gs pos="0">
                  <a:srgbClr val="CCFF66">
                    <a:alpha val="50000"/>
                  </a:srgbClr>
                </a:gs>
                <a:gs pos="100000">
                  <a:srgbClr val="CCFF66">
                    <a:gamma/>
                    <a:tint val="73725"/>
                    <a:invGamma/>
                  </a:srgbClr>
                </a:gs>
              </a:gsLst>
              <a:lin ang="0" scaled="1"/>
            </a:gradFill>
            <a:ln w="9525" algn="ctr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lIns="90000" tIns="46800" rIns="90000" bIns="46800" anchor="ctr"/>
            <a:lstStyle/>
            <a:p>
              <a:pPr algn="ctr"/>
              <a:r>
                <a:rPr lang="it-IT" sz="1400" b="1" u="sng">
                  <a:solidFill>
                    <a:srgbClr val="99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omic Sans MS" pitchFamily="66" charset="0"/>
                </a:rPr>
                <a:t>Integrazione</a:t>
              </a:r>
            </a:p>
          </p:txBody>
        </p:sp>
        <p:sp>
          <p:nvSpPr>
            <p:cNvPr id="357392" name="AutoShape 16"/>
            <p:cNvSpPr>
              <a:spLocks noChangeArrowheads="1"/>
            </p:cNvSpPr>
            <p:nvPr/>
          </p:nvSpPr>
          <p:spPr bwMode="auto">
            <a:xfrm>
              <a:off x="4060" y="718"/>
              <a:ext cx="362" cy="217"/>
            </a:xfrm>
            <a:prstGeom prst="leftRightArrow">
              <a:avLst>
                <a:gd name="adj1" fmla="val 50000"/>
                <a:gd name="adj2" fmla="val 33364"/>
              </a:avLst>
            </a:prstGeom>
            <a:gradFill rotWithShape="1">
              <a:gsLst>
                <a:gs pos="0">
                  <a:srgbClr val="FFFF99">
                    <a:gamma/>
                    <a:shade val="86275"/>
                    <a:invGamma/>
                  </a:srgbClr>
                </a:gs>
                <a:gs pos="100000">
                  <a:srgbClr val="FFFF99"/>
                </a:gs>
              </a:gsLst>
              <a:lin ang="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lIns="90000" tIns="46800" rIns="90000" bIns="46800" anchor="ctr"/>
            <a:lstStyle/>
            <a:p>
              <a:endParaRPr lang="it-IT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73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573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738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35738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738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35738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738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"/>
                                        <p:tgtEl>
                                          <p:spTgt spid="35738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738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500"/>
                                        <p:tgtEl>
                                          <p:spTgt spid="35738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7384" grpId="0" build="p" autoUpdateAnimBg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1474" name="Rectangle 2"/>
          <p:cNvSpPr>
            <a:spLocks noChangeArrowheads="1"/>
          </p:cNvSpPr>
          <p:nvPr/>
        </p:nvSpPr>
        <p:spPr bwMode="auto">
          <a:xfrm>
            <a:off x="215900" y="44624"/>
            <a:ext cx="8677275" cy="11717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r>
              <a:rPr lang="it-IT" sz="3500" b="1" dirty="0">
                <a:solidFill>
                  <a:schemeClr val="tx2"/>
                </a:solidFill>
                <a:latin typeface="Tw Cen MT" pitchFamily="34" charset="0"/>
              </a:rPr>
              <a:t>Le caratteristiche strutturali della </a:t>
            </a:r>
          </a:p>
          <a:p>
            <a:r>
              <a:rPr lang="it-IT" sz="3500" b="1" dirty="0" err="1">
                <a:solidFill>
                  <a:schemeClr val="tx2"/>
                </a:solidFill>
                <a:latin typeface="Tw Cen MT" pitchFamily="34" charset="0"/>
              </a:rPr>
              <a:t>pr</a:t>
            </a:r>
            <a:r>
              <a:rPr lang="it-IT" sz="3500" b="1" dirty="0">
                <a:solidFill>
                  <a:schemeClr val="tx2"/>
                </a:solidFill>
                <a:latin typeface="Tw Cen MT" pitchFamily="34" charset="0"/>
              </a:rPr>
              <a:t>. organizzativa:</a:t>
            </a:r>
          </a:p>
        </p:txBody>
      </p:sp>
      <p:sp>
        <p:nvSpPr>
          <p:cNvPr id="3614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9750" y="1340768"/>
            <a:ext cx="8280400" cy="6553200"/>
          </a:xfrm>
          <a:noFill/>
          <a:ln/>
        </p:spPr>
        <p:txBody>
          <a:bodyPr/>
          <a:lstStyle/>
          <a:p>
            <a:pPr marL="609600" indent="-609600">
              <a:buFontTx/>
              <a:buNone/>
            </a:pPr>
            <a:r>
              <a:rPr lang="it-IT" sz="2000" dirty="0">
                <a:solidFill>
                  <a:srgbClr val="000066"/>
                </a:solidFill>
                <a:latin typeface="Comic Sans MS" pitchFamily="66" charset="0"/>
              </a:rPr>
              <a:t>  </a:t>
            </a:r>
          </a:p>
          <a:p>
            <a:pPr marL="609600" indent="-609600">
              <a:buFontTx/>
              <a:buAutoNum type="arabicPeriod"/>
            </a:pPr>
            <a:r>
              <a:rPr lang="it-IT" sz="1800" dirty="0">
                <a:solidFill>
                  <a:srgbClr val="990000"/>
                </a:solidFill>
                <a:latin typeface="Comic Sans MS" pitchFamily="66" charset="0"/>
              </a:rPr>
              <a:t>Organizzazione accentrata: </a:t>
            </a:r>
            <a:r>
              <a:rPr lang="it-IT" sz="1800" dirty="0">
                <a:solidFill>
                  <a:srgbClr val="000066"/>
                </a:solidFill>
                <a:latin typeface="Comic Sans MS" pitchFamily="66" charset="0"/>
              </a:rPr>
              <a:t> Contesto organizzativo in cui il potere di prendere decisioni importanti è appannaggio esclusivo dei manager al vertice della gerarchia</a:t>
            </a:r>
          </a:p>
          <a:p>
            <a:pPr marL="609600" indent="-609600">
              <a:buFontTx/>
              <a:buAutoNum type="arabicPeriod"/>
            </a:pPr>
            <a:endParaRPr lang="it-IT" sz="1800" dirty="0">
              <a:solidFill>
                <a:srgbClr val="000066"/>
              </a:solidFill>
              <a:latin typeface="Comic Sans MS" pitchFamily="66" charset="0"/>
            </a:endParaRPr>
          </a:p>
          <a:p>
            <a:pPr marL="609600" indent="-609600">
              <a:buFontTx/>
              <a:buAutoNum type="arabicPeriod"/>
            </a:pPr>
            <a:r>
              <a:rPr lang="it-IT" sz="1800" dirty="0">
                <a:solidFill>
                  <a:srgbClr val="990000"/>
                </a:solidFill>
                <a:latin typeface="Comic Sans MS" pitchFamily="66" charset="0"/>
              </a:rPr>
              <a:t>Organizzazione decentrata:</a:t>
            </a:r>
            <a:r>
              <a:rPr lang="it-IT" sz="1800" dirty="0">
                <a:solidFill>
                  <a:srgbClr val="000066"/>
                </a:solidFill>
                <a:latin typeface="Comic Sans MS" pitchFamily="66" charset="0"/>
              </a:rPr>
              <a:t> Contesto organizzativo in cui il potere di prendere decisioni importanti sulle risorse dell’organizzazione e avviare nuovi progetti viene delegato ai manager di tutti i livelli della gerarchia</a:t>
            </a:r>
          </a:p>
          <a:p>
            <a:pPr marL="609600" indent="-609600">
              <a:buFontTx/>
              <a:buAutoNum type="arabicPeriod"/>
            </a:pPr>
            <a:endParaRPr lang="it-IT" sz="1800" dirty="0">
              <a:solidFill>
                <a:srgbClr val="000066"/>
              </a:solidFill>
              <a:latin typeface="Comic Sans MS" pitchFamily="66" charset="0"/>
            </a:endParaRPr>
          </a:p>
          <a:p>
            <a:pPr marL="609600" indent="-609600">
              <a:buFontTx/>
              <a:buAutoNum type="arabicPeriod"/>
            </a:pPr>
            <a:r>
              <a:rPr lang="it-IT" sz="1800" dirty="0">
                <a:solidFill>
                  <a:srgbClr val="990000"/>
                </a:solidFill>
                <a:latin typeface="Comic Sans MS" pitchFamily="66" charset="0"/>
              </a:rPr>
              <a:t>Grado di accentramento: </a:t>
            </a:r>
            <a:r>
              <a:rPr lang="it-IT" sz="1800" dirty="0">
                <a:solidFill>
                  <a:srgbClr val="000066"/>
                </a:solidFill>
                <a:latin typeface="Comic Sans MS" pitchFamily="66" charset="0"/>
              </a:rPr>
              <a:t>grado in cui i processi decisionali che hanno luogo in una impresa, o in una parte di essa, sono concentrati in un singolo punto (alta direzione) della struttura organizzativa. E’ valutato in funzione di:</a:t>
            </a:r>
          </a:p>
          <a:p>
            <a:pPr marL="1371600" lvl="2" indent="-457200">
              <a:buFontTx/>
              <a:buAutoNum type="arabicPeriod"/>
            </a:pPr>
            <a:r>
              <a:rPr lang="it-IT" sz="1600" dirty="0">
                <a:solidFill>
                  <a:srgbClr val="000066"/>
                </a:solidFill>
                <a:latin typeface="Comic Sans MS" pitchFamily="66" charset="0"/>
              </a:rPr>
              <a:t>Numero di decisioni che vengono delegate all’alta direzione</a:t>
            </a:r>
          </a:p>
          <a:p>
            <a:pPr marL="1371600" lvl="2" indent="-457200">
              <a:buFontTx/>
              <a:buAutoNum type="arabicPeriod"/>
            </a:pPr>
            <a:r>
              <a:rPr lang="it-IT" sz="1600" dirty="0">
                <a:solidFill>
                  <a:srgbClr val="000066"/>
                </a:solidFill>
                <a:latin typeface="Comic Sans MS" pitchFamily="66" charset="0"/>
              </a:rPr>
              <a:t>Qualità ed importanza di tali decisioni</a:t>
            </a:r>
          </a:p>
          <a:p>
            <a:pPr marL="1371600" lvl="2" indent="-457200">
              <a:buFontTx/>
              <a:buAutoNum type="arabicPeriod"/>
            </a:pPr>
            <a:r>
              <a:rPr lang="it-IT" sz="1600" dirty="0">
                <a:solidFill>
                  <a:srgbClr val="000066"/>
                </a:solidFill>
                <a:latin typeface="Comic Sans MS" pitchFamily="66" charset="0"/>
              </a:rPr>
              <a:t>Effettivi margini di discrezionalità consentiti</a:t>
            </a:r>
          </a:p>
          <a:p>
            <a:pPr marL="609600" indent="-609600"/>
            <a:endParaRPr lang="it-IT" sz="2000" dirty="0">
              <a:solidFill>
                <a:srgbClr val="000066"/>
              </a:solidFill>
              <a:latin typeface="Comic Sans MS" pitchFamily="66" charset="0"/>
            </a:endParaRPr>
          </a:p>
          <a:p>
            <a:pPr marL="609600" indent="-609600">
              <a:buFontTx/>
              <a:buNone/>
            </a:pPr>
            <a:r>
              <a:rPr lang="it-IT" sz="2000" dirty="0">
                <a:solidFill>
                  <a:srgbClr val="000066"/>
                </a:solidFill>
                <a:latin typeface="Comic Sans MS" pitchFamily="66" charset="0"/>
              </a:rPr>
              <a:t> </a:t>
            </a: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4714875" y="981075"/>
            <a:ext cx="4105275" cy="576263"/>
            <a:chOff x="2925" y="663"/>
            <a:chExt cx="2586" cy="363"/>
          </a:xfrm>
        </p:grpSpPr>
        <p:sp>
          <p:nvSpPr>
            <p:cNvPr id="361477" name="Rectangle 5"/>
            <p:cNvSpPr>
              <a:spLocks noChangeArrowheads="1"/>
            </p:cNvSpPr>
            <p:nvPr/>
          </p:nvSpPr>
          <p:spPr bwMode="auto">
            <a:xfrm>
              <a:off x="2925" y="663"/>
              <a:ext cx="1088" cy="362"/>
            </a:xfrm>
            <a:prstGeom prst="rect">
              <a:avLst/>
            </a:prstGeom>
            <a:gradFill rotWithShape="1">
              <a:gsLst>
                <a:gs pos="0">
                  <a:srgbClr val="CCFF66">
                    <a:gamma/>
                    <a:shade val="39216"/>
                    <a:invGamma/>
                  </a:srgbClr>
                </a:gs>
                <a:gs pos="100000">
                  <a:srgbClr val="CCFF66">
                    <a:alpha val="50000"/>
                  </a:srgbClr>
                </a:gs>
              </a:gsLst>
              <a:lin ang="0" scaled="1"/>
            </a:gradFill>
            <a:ln w="9525" algn="ctr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lIns="90000" tIns="46800" rIns="90000" bIns="46800" anchor="ctr"/>
            <a:lstStyle/>
            <a:p>
              <a:pPr algn="ctr"/>
              <a:r>
                <a:rPr lang="it-IT" sz="1400" b="1" u="sng">
                  <a:solidFill>
                    <a:srgbClr val="99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omic Sans MS" pitchFamily="66" charset="0"/>
                </a:rPr>
                <a:t>Accentramento</a:t>
              </a:r>
            </a:p>
          </p:txBody>
        </p:sp>
        <p:sp>
          <p:nvSpPr>
            <p:cNvPr id="361478" name="Rectangle 6"/>
            <p:cNvSpPr>
              <a:spLocks noChangeArrowheads="1"/>
            </p:cNvSpPr>
            <p:nvPr/>
          </p:nvSpPr>
          <p:spPr bwMode="auto">
            <a:xfrm>
              <a:off x="4468" y="664"/>
              <a:ext cx="1043" cy="362"/>
            </a:xfrm>
            <a:prstGeom prst="rect">
              <a:avLst/>
            </a:prstGeom>
            <a:gradFill rotWithShape="1">
              <a:gsLst>
                <a:gs pos="0">
                  <a:srgbClr val="CCFF66">
                    <a:alpha val="50000"/>
                  </a:srgbClr>
                </a:gs>
                <a:gs pos="100000">
                  <a:srgbClr val="CCFF66">
                    <a:gamma/>
                    <a:tint val="73725"/>
                    <a:invGamma/>
                  </a:srgbClr>
                </a:gs>
              </a:gsLst>
              <a:lin ang="0" scaled="1"/>
            </a:gradFill>
            <a:ln w="9525" algn="ctr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lIns="90000" tIns="46800" rIns="90000" bIns="46800" anchor="ctr"/>
            <a:lstStyle/>
            <a:p>
              <a:pPr algn="ctr"/>
              <a:r>
                <a:rPr lang="it-IT" sz="1400" b="1" u="sng">
                  <a:solidFill>
                    <a:srgbClr val="99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omic Sans MS" pitchFamily="66" charset="0"/>
                </a:rPr>
                <a:t>Decentramento</a:t>
              </a:r>
            </a:p>
          </p:txBody>
        </p:sp>
        <p:sp>
          <p:nvSpPr>
            <p:cNvPr id="361479" name="AutoShape 7"/>
            <p:cNvSpPr>
              <a:spLocks noChangeArrowheads="1"/>
            </p:cNvSpPr>
            <p:nvPr/>
          </p:nvSpPr>
          <p:spPr bwMode="auto">
            <a:xfrm>
              <a:off x="4060" y="718"/>
              <a:ext cx="362" cy="217"/>
            </a:xfrm>
            <a:prstGeom prst="leftRightArrow">
              <a:avLst>
                <a:gd name="adj1" fmla="val 50000"/>
                <a:gd name="adj2" fmla="val 33364"/>
              </a:avLst>
            </a:prstGeom>
            <a:gradFill rotWithShape="1">
              <a:gsLst>
                <a:gs pos="0">
                  <a:srgbClr val="FFFF99">
                    <a:gamma/>
                    <a:shade val="86275"/>
                    <a:invGamma/>
                  </a:srgbClr>
                </a:gs>
                <a:gs pos="100000">
                  <a:srgbClr val="FFFF99"/>
                </a:gs>
              </a:gsLst>
              <a:lin ang="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lIns="90000" tIns="46800" rIns="90000" bIns="46800" anchor="ctr"/>
            <a:lstStyle/>
            <a:p>
              <a:endParaRPr lang="it-IT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14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614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14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614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14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3614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14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3614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147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36147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147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0" dur="500"/>
                                        <p:tgtEl>
                                          <p:spTgt spid="36147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147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3" dur="500"/>
                                        <p:tgtEl>
                                          <p:spTgt spid="36147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147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8" dur="500"/>
                                        <p:tgtEl>
                                          <p:spTgt spid="36147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1475" grpId="0" build="p" autoUpdateAnimBg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9426" name="Rectangle 2"/>
          <p:cNvSpPr>
            <a:spLocks noChangeArrowheads="1"/>
          </p:cNvSpPr>
          <p:nvPr/>
        </p:nvSpPr>
        <p:spPr bwMode="auto">
          <a:xfrm>
            <a:off x="215900" y="-27384"/>
            <a:ext cx="8677275" cy="11717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r>
              <a:rPr lang="it-IT" sz="3500" b="1" dirty="0">
                <a:solidFill>
                  <a:schemeClr val="tx2"/>
                </a:solidFill>
                <a:latin typeface="Tw Cen MT" pitchFamily="34" charset="0"/>
              </a:rPr>
              <a:t>Le caratteristiche strutturali della </a:t>
            </a:r>
          </a:p>
          <a:p>
            <a:r>
              <a:rPr lang="it-IT" sz="3500" b="1" dirty="0" err="1">
                <a:solidFill>
                  <a:schemeClr val="tx2"/>
                </a:solidFill>
                <a:latin typeface="Tw Cen MT" pitchFamily="34" charset="0"/>
              </a:rPr>
              <a:t>pr</a:t>
            </a:r>
            <a:r>
              <a:rPr lang="it-IT" sz="3500" b="1" dirty="0">
                <a:solidFill>
                  <a:schemeClr val="tx2"/>
                </a:solidFill>
                <a:latin typeface="Tw Cen MT" pitchFamily="34" charset="0"/>
              </a:rPr>
              <a:t>. organizzativa:</a:t>
            </a:r>
          </a:p>
        </p:txBody>
      </p:sp>
      <p:sp>
        <p:nvSpPr>
          <p:cNvPr id="3594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196752"/>
            <a:ext cx="8280400" cy="6553200"/>
          </a:xfrm>
          <a:noFill/>
          <a:ln/>
        </p:spPr>
        <p:txBody>
          <a:bodyPr/>
          <a:lstStyle/>
          <a:p>
            <a:pPr marL="609600" indent="-609600">
              <a:buFontTx/>
              <a:buNone/>
            </a:pPr>
            <a:r>
              <a:rPr lang="it-IT" sz="2000" dirty="0">
                <a:solidFill>
                  <a:srgbClr val="000066"/>
                </a:solidFill>
                <a:latin typeface="Comic Sans MS" pitchFamily="66" charset="0"/>
              </a:rPr>
              <a:t>  </a:t>
            </a:r>
          </a:p>
          <a:p>
            <a:pPr marL="609600" indent="-609600">
              <a:buFontTx/>
              <a:buAutoNum type="arabicPeriod"/>
            </a:pPr>
            <a:r>
              <a:rPr lang="it-IT" sz="1800" dirty="0">
                <a:solidFill>
                  <a:srgbClr val="990000"/>
                </a:solidFill>
                <a:latin typeface="Comic Sans MS" pitchFamily="66" charset="0"/>
              </a:rPr>
              <a:t>Standardizzazione: </a:t>
            </a:r>
            <a:r>
              <a:rPr lang="it-IT" sz="1800" dirty="0">
                <a:solidFill>
                  <a:srgbClr val="000066"/>
                </a:solidFill>
                <a:latin typeface="Comic Sans MS" pitchFamily="66" charset="0"/>
              </a:rPr>
              <a:t> Conformità a modelli o esempi specifici – definiti da insieme di regole e norme – che si considerano corretti in una determinata situazione. </a:t>
            </a:r>
          </a:p>
          <a:p>
            <a:pPr marL="1335088" lvl="1" indent="-533400">
              <a:buFontTx/>
              <a:buAutoNum type="alphaLcParenR"/>
            </a:pPr>
            <a:r>
              <a:rPr lang="it-IT" sz="1600" dirty="0">
                <a:solidFill>
                  <a:srgbClr val="990000"/>
                </a:solidFill>
                <a:latin typeface="Comic Sans MS" pitchFamily="66" charset="0"/>
              </a:rPr>
              <a:t>Formalizzazione:</a:t>
            </a:r>
            <a:r>
              <a:rPr lang="it-IT" sz="1600" dirty="0">
                <a:solidFill>
                  <a:srgbClr val="000066"/>
                </a:solidFill>
                <a:latin typeface="Comic Sans MS" pitchFamily="66" charset="0"/>
              </a:rPr>
              <a:t> L’uso di regole e procedure scritte per la standardizzare le operazioni. Il suo grado elevato implica tipicamente l’accentramento del potere decisionale</a:t>
            </a:r>
          </a:p>
          <a:p>
            <a:pPr marL="1335088" lvl="1" indent="-533400">
              <a:buFontTx/>
              <a:buAutoNum type="alphaLcParenR"/>
            </a:pPr>
            <a:r>
              <a:rPr lang="it-IT" sz="1600" dirty="0">
                <a:solidFill>
                  <a:srgbClr val="990000"/>
                </a:solidFill>
                <a:latin typeface="Comic Sans MS" pitchFamily="66" charset="0"/>
              </a:rPr>
              <a:t>Socializzazione:</a:t>
            </a:r>
            <a:r>
              <a:rPr lang="it-IT" sz="1600" dirty="0">
                <a:solidFill>
                  <a:srgbClr val="000066"/>
                </a:solidFill>
                <a:latin typeface="Comic Sans MS" pitchFamily="66" charset="0"/>
              </a:rPr>
              <a:t> Processo mediante il quale i membri dell’organizzazione ne apprendono le norme per la standardizzare le operazioni, intendendo come norme gli standard o gli stili di comportamento che si considerano accettabili o tipici per gruppi di soggetti</a:t>
            </a:r>
          </a:p>
          <a:p>
            <a:pPr marL="1335088" lvl="1" indent="-533400">
              <a:buFontTx/>
              <a:buAutoNum type="alphaLcParenR"/>
            </a:pPr>
            <a:endParaRPr lang="it-IT" sz="1600" dirty="0">
              <a:solidFill>
                <a:srgbClr val="000066"/>
              </a:solidFill>
              <a:latin typeface="Comic Sans MS" pitchFamily="66" charset="0"/>
            </a:endParaRPr>
          </a:p>
          <a:p>
            <a:pPr marL="609600" indent="-609600">
              <a:buFontTx/>
              <a:buAutoNum type="arabicPeriod"/>
            </a:pPr>
            <a:r>
              <a:rPr lang="it-IT" sz="1800" dirty="0">
                <a:solidFill>
                  <a:srgbClr val="990000"/>
                </a:solidFill>
                <a:latin typeface="Comic Sans MS" pitchFamily="66" charset="0"/>
              </a:rPr>
              <a:t>Aggiustamento reciproco: </a:t>
            </a:r>
            <a:r>
              <a:rPr lang="it-IT" sz="1800" dirty="0">
                <a:solidFill>
                  <a:srgbClr val="000066"/>
                </a:solidFill>
                <a:latin typeface="Comic Sans MS" pitchFamily="66" charset="0"/>
              </a:rPr>
              <a:t>Il processo tramite il quale le persone interagiscono per orientare il processo decisionale e risolvere i problemi anziché impiegare schemi predefiniti- le regole di standardizzazione</a:t>
            </a:r>
            <a:endParaRPr lang="it-IT" sz="1600" dirty="0">
              <a:solidFill>
                <a:srgbClr val="000066"/>
              </a:solidFill>
              <a:latin typeface="Comic Sans MS" pitchFamily="66" charset="0"/>
            </a:endParaRP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4787205" y="836712"/>
            <a:ext cx="4105275" cy="576263"/>
            <a:chOff x="2925" y="663"/>
            <a:chExt cx="2586" cy="363"/>
          </a:xfrm>
        </p:grpSpPr>
        <p:sp>
          <p:nvSpPr>
            <p:cNvPr id="359429" name="Rectangle 5"/>
            <p:cNvSpPr>
              <a:spLocks noChangeArrowheads="1"/>
            </p:cNvSpPr>
            <p:nvPr/>
          </p:nvSpPr>
          <p:spPr bwMode="auto">
            <a:xfrm>
              <a:off x="2925" y="663"/>
              <a:ext cx="1088" cy="362"/>
            </a:xfrm>
            <a:prstGeom prst="rect">
              <a:avLst/>
            </a:prstGeom>
            <a:gradFill rotWithShape="1">
              <a:gsLst>
                <a:gs pos="0">
                  <a:srgbClr val="CCFF66">
                    <a:gamma/>
                    <a:shade val="39216"/>
                    <a:invGamma/>
                  </a:srgbClr>
                </a:gs>
                <a:gs pos="100000">
                  <a:srgbClr val="CCFF66">
                    <a:alpha val="50000"/>
                  </a:srgbClr>
                </a:gs>
              </a:gsLst>
              <a:lin ang="0" scaled="1"/>
            </a:gradFill>
            <a:ln w="9525" algn="ctr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lIns="90000" tIns="46800" rIns="90000" bIns="46800" anchor="ctr"/>
            <a:lstStyle/>
            <a:p>
              <a:pPr algn="ctr"/>
              <a:r>
                <a:rPr lang="it-IT" sz="1400" b="1" u="sng">
                  <a:solidFill>
                    <a:srgbClr val="99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omic Sans MS" pitchFamily="66" charset="0"/>
                </a:rPr>
                <a:t>Standardizzazione</a:t>
              </a:r>
            </a:p>
          </p:txBody>
        </p:sp>
        <p:sp>
          <p:nvSpPr>
            <p:cNvPr id="359430" name="Rectangle 6"/>
            <p:cNvSpPr>
              <a:spLocks noChangeArrowheads="1"/>
            </p:cNvSpPr>
            <p:nvPr/>
          </p:nvSpPr>
          <p:spPr bwMode="auto">
            <a:xfrm>
              <a:off x="4468" y="664"/>
              <a:ext cx="1043" cy="362"/>
            </a:xfrm>
            <a:prstGeom prst="rect">
              <a:avLst/>
            </a:prstGeom>
            <a:gradFill rotWithShape="1">
              <a:gsLst>
                <a:gs pos="0">
                  <a:srgbClr val="CCFF66">
                    <a:alpha val="50000"/>
                  </a:srgbClr>
                </a:gs>
                <a:gs pos="100000">
                  <a:srgbClr val="CCFF66">
                    <a:gamma/>
                    <a:tint val="73725"/>
                    <a:invGamma/>
                  </a:srgbClr>
                </a:gs>
              </a:gsLst>
              <a:lin ang="0" scaled="1"/>
            </a:gradFill>
            <a:ln w="9525" algn="ctr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lIns="90000" tIns="46800" rIns="90000" bIns="46800" anchor="ctr"/>
            <a:lstStyle/>
            <a:p>
              <a:pPr algn="ctr"/>
              <a:r>
                <a:rPr lang="it-IT" sz="1400" b="1" u="sng">
                  <a:solidFill>
                    <a:srgbClr val="99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omic Sans MS" pitchFamily="66" charset="0"/>
                </a:rPr>
                <a:t>Aggiustamento</a:t>
              </a:r>
            </a:p>
            <a:p>
              <a:pPr algn="ctr"/>
              <a:r>
                <a:rPr lang="it-IT" sz="1400" b="1" u="sng">
                  <a:solidFill>
                    <a:srgbClr val="99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omic Sans MS" pitchFamily="66" charset="0"/>
                </a:rPr>
                <a:t>reciproco</a:t>
              </a:r>
            </a:p>
          </p:txBody>
        </p:sp>
        <p:sp>
          <p:nvSpPr>
            <p:cNvPr id="359431" name="AutoShape 7"/>
            <p:cNvSpPr>
              <a:spLocks noChangeArrowheads="1"/>
            </p:cNvSpPr>
            <p:nvPr/>
          </p:nvSpPr>
          <p:spPr bwMode="auto">
            <a:xfrm>
              <a:off x="4060" y="718"/>
              <a:ext cx="362" cy="217"/>
            </a:xfrm>
            <a:prstGeom prst="leftRightArrow">
              <a:avLst>
                <a:gd name="adj1" fmla="val 50000"/>
                <a:gd name="adj2" fmla="val 33364"/>
              </a:avLst>
            </a:prstGeom>
            <a:gradFill rotWithShape="1">
              <a:gsLst>
                <a:gs pos="0">
                  <a:srgbClr val="FFFF99">
                    <a:gamma/>
                    <a:shade val="86275"/>
                    <a:invGamma/>
                  </a:srgbClr>
                </a:gs>
                <a:gs pos="100000">
                  <a:srgbClr val="FFFF99"/>
                </a:gs>
              </a:gsLst>
              <a:lin ang="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lIns="90000" tIns="46800" rIns="90000" bIns="46800" anchor="ctr"/>
            <a:lstStyle/>
            <a:p>
              <a:endParaRPr lang="it-IT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94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594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94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594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94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3594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94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3594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94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"/>
                                        <p:tgtEl>
                                          <p:spTgt spid="3594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9427" grpId="0" build="p" autoUpdateAnimBg="0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Luna">
  <a:themeElements>
    <a:clrScheme name="Luna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Luna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Luna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Luna">
    <a:dk1>
      <a:sysClr val="windowText" lastClr="000000"/>
    </a:dk1>
    <a:lt1>
      <a:sysClr val="window" lastClr="FFFFFF"/>
    </a:lt1>
    <a:dk2>
      <a:srgbClr val="775F55"/>
    </a:dk2>
    <a:lt2>
      <a:srgbClr val="EBDDC3"/>
    </a:lt2>
    <a:accent1>
      <a:srgbClr val="94B6D2"/>
    </a:accent1>
    <a:accent2>
      <a:srgbClr val="DD8047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F7B615"/>
    </a:hlink>
    <a:folHlink>
      <a:srgbClr val="704404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336</TotalTime>
  <Words>831</Words>
  <Application>Microsoft Office PowerPoint</Application>
  <PresentationFormat>Presentazione su schermo (4:3)</PresentationFormat>
  <Paragraphs>174</Paragraphs>
  <Slides>20</Slides>
  <Notes>20</Notes>
  <HiddenSlides>0</HiddenSlides>
  <MMClips>0</MMClips>
  <ScaleCrop>false</ScaleCrop>
  <HeadingPairs>
    <vt:vector size="8" baseType="variant">
      <vt:variant>
        <vt:lpstr>Caratteri utilizzati</vt:lpstr>
      </vt:variant>
      <vt:variant>
        <vt:i4>11</vt:i4>
      </vt:variant>
      <vt:variant>
        <vt:lpstr>Tema</vt:lpstr>
      </vt:variant>
      <vt:variant>
        <vt:i4>1</vt:i4>
      </vt:variant>
      <vt:variant>
        <vt:lpstr>Server OLE incorporati</vt:lpstr>
      </vt:variant>
      <vt:variant>
        <vt:i4>1</vt:i4>
      </vt:variant>
      <vt:variant>
        <vt:lpstr>Titoli diapositive</vt:lpstr>
      </vt:variant>
      <vt:variant>
        <vt:i4>20</vt:i4>
      </vt:variant>
    </vt:vector>
  </HeadingPairs>
  <TitlesOfParts>
    <vt:vector size="33" baseType="lpstr">
      <vt:lpstr>HGPｺﾞｼｯｸE</vt:lpstr>
      <vt:lpstr>ＭＳ Ｐゴシック</vt:lpstr>
      <vt:lpstr>Arial</vt:lpstr>
      <vt:lpstr>Calibri</vt:lpstr>
      <vt:lpstr>Comic Sans MS</vt:lpstr>
      <vt:lpstr>Tahoma</vt:lpstr>
      <vt:lpstr>Times New Roman</vt:lpstr>
      <vt:lpstr>Tw Cen MT</vt:lpstr>
      <vt:lpstr>Verdana</vt:lpstr>
      <vt:lpstr>Wingdings</vt:lpstr>
      <vt:lpstr>Wingdings 2</vt:lpstr>
      <vt:lpstr>Luna</vt:lpstr>
      <vt:lpstr>ClipArt</vt:lpstr>
      <vt:lpstr>ORGANIZZAZIONE DELLE AZIENDE PUBBLICHE E NON PROFIT  “Modulo introduttivo»   Parte prima e seconda </vt:lpstr>
      <vt:lpstr>Breve introduzione al problema della organizzazione aziendale  </vt:lpstr>
      <vt:lpstr>L’ “organizzazione”…</vt:lpstr>
      <vt:lpstr>Fare Organizzazione…</vt:lpstr>
      <vt:lpstr>Presentazione standard di PowerPoint</vt:lpstr>
      <vt:lpstr>La “formula” del comportamento</vt:lpstr>
      <vt:lpstr>La “formula” del comportamento</vt:lpstr>
      <vt:lpstr>La “formula” del comportamento</vt:lpstr>
      <vt:lpstr>La “formula” del comportamento</vt:lpstr>
      <vt:lpstr>Breve introduzione al problema della organizzazione aziendale  </vt:lpstr>
      <vt:lpstr>La “formula” del comportamento</vt:lpstr>
      <vt:lpstr>Presentazione standard di PowerPoint</vt:lpstr>
      <vt:lpstr>Presentazione standard di PowerPoint</vt:lpstr>
      <vt:lpstr>Presentazione standard di PowerPoint</vt:lpstr>
      <vt:lpstr>Da non dimenticare…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Company>Hewlett-Packard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roberto</dc:creator>
  <cp:lastModifiedBy>Alessandro Hinna</cp:lastModifiedBy>
  <cp:revision>113</cp:revision>
  <dcterms:created xsi:type="dcterms:W3CDTF">2009-04-01T15:36:09Z</dcterms:created>
  <dcterms:modified xsi:type="dcterms:W3CDTF">2018-03-11T19:37:11Z</dcterms:modified>
</cp:coreProperties>
</file>