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224F8-99E7-4BD4-9C89-BE63206AF0F4}" type="datetimeFigureOut">
              <a:rPr lang="it-IT" smtClean="0"/>
              <a:t>25/03/2015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6DA430-AA1B-4A56-9F89-D0CC57A21B63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Da </a:t>
            </a:r>
            <a:r>
              <a:rPr lang="it-IT" dirty="0" err="1" smtClean="0"/>
              <a:t>Piketty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The </a:t>
            </a:r>
            <a:r>
              <a:rPr lang="it-IT" dirty="0" err="1" smtClean="0"/>
              <a:t>main</a:t>
            </a:r>
            <a:r>
              <a:rPr lang="it-IT" dirty="0" smtClean="0"/>
              <a:t> driver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inequality</a:t>
            </a:r>
            <a:r>
              <a:rPr lang="it-IT" dirty="0" smtClean="0"/>
              <a:t> – the </a:t>
            </a:r>
            <a:r>
              <a:rPr lang="it-IT" dirty="0" err="1" smtClean="0"/>
              <a:t>tendency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returns</a:t>
            </a:r>
            <a:r>
              <a:rPr lang="it-IT" dirty="0" smtClean="0"/>
              <a:t> on capital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exceed</a:t>
            </a:r>
            <a:r>
              <a:rPr lang="it-IT" dirty="0" smtClean="0"/>
              <a:t> the rate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economic</a:t>
            </a:r>
            <a:r>
              <a:rPr lang="it-IT" dirty="0" smtClean="0"/>
              <a:t> </a:t>
            </a:r>
            <a:r>
              <a:rPr lang="it-IT" dirty="0" err="1" smtClean="0"/>
              <a:t>growth</a:t>
            </a:r>
            <a:r>
              <a:rPr lang="it-IT" dirty="0" smtClean="0"/>
              <a:t> – </a:t>
            </a:r>
            <a:r>
              <a:rPr lang="it-IT" dirty="0" err="1" smtClean="0"/>
              <a:t>today</a:t>
            </a:r>
            <a:r>
              <a:rPr lang="it-IT" dirty="0" smtClean="0"/>
              <a:t> </a:t>
            </a:r>
            <a:r>
              <a:rPr lang="it-IT" dirty="0" err="1" smtClean="0"/>
              <a:t>threatens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generate </a:t>
            </a:r>
            <a:r>
              <a:rPr lang="it-IT" dirty="0" err="1" smtClean="0"/>
              <a:t>extreme</a:t>
            </a:r>
            <a:r>
              <a:rPr lang="it-IT" dirty="0" smtClean="0"/>
              <a:t> </a:t>
            </a:r>
            <a:r>
              <a:rPr lang="it-IT" dirty="0" err="1" smtClean="0"/>
              <a:t>inequalities</a:t>
            </a:r>
            <a:r>
              <a:rPr lang="it-IT" dirty="0" smtClean="0"/>
              <a:t> </a:t>
            </a:r>
            <a:r>
              <a:rPr lang="it-IT" dirty="0" err="1" smtClean="0"/>
              <a:t>that</a:t>
            </a:r>
            <a:r>
              <a:rPr lang="it-IT" dirty="0" smtClean="0"/>
              <a:t> </a:t>
            </a:r>
            <a:r>
              <a:rPr lang="it-IT" dirty="0" err="1" smtClean="0"/>
              <a:t>stir</a:t>
            </a:r>
            <a:r>
              <a:rPr lang="it-IT" dirty="0" smtClean="0"/>
              <a:t> </a:t>
            </a:r>
            <a:r>
              <a:rPr lang="it-IT" dirty="0" err="1" smtClean="0"/>
              <a:t>discontent</a:t>
            </a:r>
            <a:r>
              <a:rPr lang="it-IT" dirty="0" smtClean="0"/>
              <a:t> and </a:t>
            </a:r>
            <a:r>
              <a:rPr lang="it-IT" dirty="0" err="1" smtClean="0"/>
              <a:t>undermine</a:t>
            </a:r>
            <a:r>
              <a:rPr lang="it-IT" dirty="0" smtClean="0"/>
              <a:t> </a:t>
            </a:r>
            <a:r>
              <a:rPr lang="it-IT" dirty="0" err="1" smtClean="0"/>
              <a:t>democracy</a:t>
            </a:r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Perché il titolo: Il Capitale</a:t>
            </a:r>
          </a:p>
          <a:p>
            <a:r>
              <a:rPr lang="it-IT" dirty="0" smtClean="0"/>
              <a:t>Per riportare al centro dell’economia politica la distribuzione della ricchezza</a:t>
            </a:r>
          </a:p>
          <a:p>
            <a:r>
              <a:rPr lang="it-IT" dirty="0" smtClean="0"/>
              <a:t>Dalla proprietà terriera, all’immobiliare, alla finanziaria, alla proprietà intellettuale..</a:t>
            </a:r>
          </a:p>
          <a:p>
            <a:r>
              <a:rPr lang="it-IT" dirty="0" smtClean="0"/>
              <a:t>Ma i processi di accumulazione non sono molto cambiati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Soltanto gli </a:t>
            </a:r>
            <a:r>
              <a:rPr lang="it-IT" dirty="0" err="1" smtClean="0"/>
              <a:t>shocks</a:t>
            </a:r>
            <a:r>
              <a:rPr lang="it-IT" dirty="0" smtClean="0"/>
              <a:t> del XX secolo: I guerra mondiale, rivoluzione bolscevica, Grande Depressione, II guerra mondiale, hanno permesso una riduzione della disuguaglianza nei paesi capitalistici</a:t>
            </a:r>
          </a:p>
          <a:p>
            <a:r>
              <a:rPr lang="it-IT" dirty="0" smtClean="0"/>
              <a:t>Solo dopo questi </a:t>
            </a:r>
            <a:r>
              <a:rPr lang="it-IT" dirty="0" err="1" smtClean="0"/>
              <a:t>shocks</a:t>
            </a:r>
            <a:r>
              <a:rPr lang="it-IT" dirty="0" smtClean="0"/>
              <a:t> l’elite dei paesi occidentali hanno accettato le riforme sociali e fiscali alle quali si opponevano prima del 1914</a:t>
            </a:r>
          </a:p>
          <a:p>
            <a:r>
              <a:rPr lang="it-IT" dirty="0" smtClean="0"/>
              <a:t>Ma con la rivoluzione conservatrice anglo </a:t>
            </a:r>
            <a:r>
              <a:rPr lang="it-IT" dirty="0" err="1" smtClean="0"/>
              <a:t>americana-Thatcher</a:t>
            </a:r>
            <a:r>
              <a:rPr lang="it-IT" dirty="0" smtClean="0"/>
              <a:t> e </a:t>
            </a:r>
            <a:r>
              <a:rPr lang="it-IT" dirty="0" err="1" smtClean="0"/>
              <a:t>Reagan-</a:t>
            </a:r>
            <a:r>
              <a:rPr lang="it-IT" dirty="0" smtClean="0"/>
              <a:t> si è assistito ad un </a:t>
            </a:r>
            <a:r>
              <a:rPr lang="it-IT" u="sng" dirty="0" smtClean="0"/>
              <a:t>inversione</a:t>
            </a:r>
            <a:r>
              <a:rPr lang="it-IT" dirty="0" smtClean="0"/>
              <a:t> di questo processo 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Oggi in alcuni paesi occidentali i livelli di disuguaglianza superano quelli ante 1914 </a:t>
            </a:r>
          </a:p>
          <a:p>
            <a:r>
              <a:rPr lang="it-IT" dirty="0" smtClean="0"/>
              <a:t>Le </a:t>
            </a:r>
            <a:r>
              <a:rPr lang="it-IT" dirty="0" smtClean="0"/>
              <a:t>disuguaglianze nel capitalismo non sono la conseguenza di eventi naturali ma il frutto di situazioni economiche, politiche, istituzionali,.</a:t>
            </a:r>
            <a:endParaRPr lang="it-IT" dirty="0" smtClean="0"/>
          </a:p>
          <a:p>
            <a:r>
              <a:rPr lang="it-IT" dirty="0" smtClean="0"/>
              <a:t>Le forze democratiche europee sono in grado di riprendere il controllo dell’economia e di domare le forze alla base delle disuguaglianze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198</Words>
  <Application>Microsoft Office PowerPoint</Application>
  <PresentationFormat>Presentazione su schermo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Diapositiva 1</vt:lpstr>
      <vt:lpstr>Da Piketty</vt:lpstr>
      <vt:lpstr>Diapositiva 3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Laura</dc:creator>
  <cp:lastModifiedBy>Laura</cp:lastModifiedBy>
  <cp:revision>6</cp:revision>
  <dcterms:created xsi:type="dcterms:W3CDTF">2015-03-25T21:46:27Z</dcterms:created>
  <dcterms:modified xsi:type="dcterms:W3CDTF">2015-03-25T22:15:50Z</dcterms:modified>
</cp:coreProperties>
</file>