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0" r:id="rId4"/>
    <p:sldId id="262" r:id="rId5"/>
    <p:sldId id="265" r:id="rId6"/>
    <p:sldId id="267" r:id="rId7"/>
    <p:sldId id="269" r:id="rId8"/>
    <p:sldId id="271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0E0CE-A0F7-4CD9-AAA9-E5C852D678C4}" type="datetimeFigureOut">
              <a:rPr lang="it-IT" smtClean="0"/>
              <a:t>02/05/2015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050F8-4C7B-4E64-8896-9A7BAD741865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it-IT" sz="3200" dirty="0" smtClean="0"/>
              <a:t>Integrazione </a:t>
            </a:r>
            <a:r>
              <a:rPr lang="it-IT" sz="3200" dirty="0" err="1" smtClean="0"/>
              <a:t>slides</a:t>
            </a: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prof. Laura </a:t>
            </a:r>
            <a:r>
              <a:rPr lang="it-IT" sz="3200" dirty="0" err="1" smtClean="0"/>
              <a:t>Castellucci</a:t>
            </a: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29 aprile 2015</a:t>
            </a:r>
            <a:endParaRPr lang="it-IT" sz="3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/>
              <a:t>La Politica economica europea come emerge dai dati di bilancio – prossime due </a:t>
            </a:r>
            <a:r>
              <a:rPr lang="it-IT" sz="2800" dirty="0" err="1" smtClean="0"/>
              <a:t>slides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1. entrate  aggregate (2013,2014)</a:t>
            </a:r>
          </a:p>
          <a:p>
            <a:endParaRPr lang="it-IT" dirty="0" smtClean="0"/>
          </a:p>
          <a:p>
            <a:r>
              <a:rPr lang="it-IT" dirty="0" smtClean="0"/>
              <a:t>2. spese  2014-2020 per grosse tipologie (al primo posto: </a:t>
            </a:r>
            <a:r>
              <a:rPr lang="it-IT" i="1" dirty="0" smtClean="0"/>
              <a:t>crescita</a:t>
            </a:r>
            <a:r>
              <a:rPr lang="it-IT" dirty="0" smtClean="0"/>
              <a:t>  </a:t>
            </a:r>
            <a:r>
              <a:rPr lang="it-IT" i="1" dirty="0" err="1" smtClean="0"/>
              <a:t>smart</a:t>
            </a:r>
            <a:r>
              <a:rPr lang="it-IT" i="1" dirty="0" smtClean="0"/>
              <a:t> e inclusiva; </a:t>
            </a:r>
            <a:r>
              <a:rPr lang="it-IT" dirty="0" smtClean="0"/>
              <a:t>al secondo: sostenibilità della crescita e risorse naturali)</a:t>
            </a:r>
          </a:p>
          <a:p>
            <a:endParaRPr lang="it-IT" dirty="0" smtClean="0"/>
          </a:p>
          <a:p>
            <a:pPr>
              <a:buNone/>
            </a:pPr>
            <a:r>
              <a:rPr lang="it-IT" dirty="0" smtClean="0"/>
              <a:t>Dati da fonti ufficiali EU 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57263"/>
            <a:ext cx="59436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1670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33550" y="0"/>
            <a:ext cx="56769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5010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 smtClean="0"/>
              <a:t>Cosa rimpiazzerà l’accordo internazionale noto come il Protocollo di Kyoto? 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400" dirty="0" smtClean="0"/>
              <a:t>Il Protocollo di Kyoto ha rappresentato e rappresenta lo strumento di attuazione per la riduzione delle emissioni di gas serra (CO2 equivalente) per evitare che la concentrazione superi il livello corrispondente ad un incremento della temperatura superiore a 2 gradi </a:t>
            </a:r>
            <a:r>
              <a:rPr lang="it-IT" dirty="0" smtClean="0"/>
              <a:t>.</a:t>
            </a:r>
          </a:p>
          <a:p>
            <a:r>
              <a:rPr lang="it-IT" sz="2400" dirty="0" smtClean="0"/>
              <a:t>Nel 2020 cesserà completamente e perciò gli stati (chiamati </a:t>
            </a:r>
            <a:r>
              <a:rPr lang="it-IT" sz="2400" dirty="0" err="1" smtClean="0"/>
              <a:t>parties</a:t>
            </a:r>
            <a:r>
              <a:rPr lang="it-IT" sz="2400" dirty="0" smtClean="0"/>
              <a:t>) firmatari si ritroveranno a Parigi a dicembre per stilare un nuovo accordo. C’è molta attesa per tale riunione, COP 21 ovvero </a:t>
            </a:r>
            <a:r>
              <a:rPr lang="it-IT" sz="2400" dirty="0" err="1" smtClean="0"/>
              <a:t>Conference</a:t>
            </a:r>
            <a:r>
              <a:rPr lang="it-IT" sz="2400" dirty="0" smtClean="0"/>
              <a:t> </a:t>
            </a:r>
            <a:r>
              <a:rPr lang="it-IT" sz="2400" dirty="0" err="1" smtClean="0"/>
              <a:t>of</a:t>
            </a:r>
            <a:r>
              <a:rPr lang="it-IT" sz="2400" dirty="0" smtClean="0"/>
              <a:t> </a:t>
            </a:r>
            <a:r>
              <a:rPr lang="it-IT" sz="2400" dirty="0" err="1" smtClean="0"/>
              <a:t>Parties</a:t>
            </a:r>
            <a:r>
              <a:rPr lang="it-IT" sz="2400" dirty="0" smtClean="0"/>
              <a:t> n. 21- UNFCCC 1992. </a:t>
            </a:r>
            <a:endParaRPr lang="it-IT" sz="2400" dirty="0" smtClean="0"/>
          </a:p>
          <a:p>
            <a:r>
              <a:rPr lang="it-IT" sz="2400" dirty="0" smtClean="0"/>
              <a:t>Sintesi della Commissione europea: </a:t>
            </a:r>
            <a:endParaRPr lang="it-IT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dirty="0" smtClean="0"/>
              <a:t>Paris </a:t>
            </a:r>
            <a:r>
              <a:rPr lang="it-IT" sz="2800" dirty="0" err="1" smtClean="0"/>
              <a:t>Protocol</a:t>
            </a:r>
            <a:r>
              <a:rPr lang="it-IT" sz="2800" dirty="0"/>
              <a:t>,</a:t>
            </a:r>
            <a:r>
              <a:rPr lang="it-IT" sz="2800" dirty="0" smtClean="0"/>
              <a:t> COM (2015) 81 </a:t>
            </a:r>
            <a:r>
              <a:rPr lang="it-IT" sz="2800" dirty="0" err="1" smtClean="0"/>
              <a:t>final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538" y="1219200"/>
            <a:ext cx="7400925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8237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33563"/>
            <a:ext cx="7286625" cy="319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3513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90800"/>
            <a:ext cx="74295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064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167</Words>
  <Application>Microsoft Office PowerPoint</Application>
  <PresentationFormat>Presentazione su schermo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Integrazione slides prof. Laura Castellucci 29 aprile 2015</vt:lpstr>
      <vt:lpstr>La Politica economica europea come emerge dai dati di bilancio – prossime due slides</vt:lpstr>
      <vt:lpstr>Diapositiva 3</vt:lpstr>
      <vt:lpstr>Diapositiva 4</vt:lpstr>
      <vt:lpstr>Cosa rimpiazzerà l’accordo internazionale noto come il Protocollo di Kyoto? </vt:lpstr>
      <vt:lpstr>Paris Protocol, COM (2015) 81 final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Integrazione slides prof. Laura Castellucci 29 aprile 2015</dc:title>
  <dc:creator>Laura</dc:creator>
  <cp:lastModifiedBy>Laura</cp:lastModifiedBy>
  <cp:revision>10</cp:revision>
  <dcterms:created xsi:type="dcterms:W3CDTF">2015-05-02T08:39:38Z</dcterms:created>
  <dcterms:modified xsi:type="dcterms:W3CDTF">2015-05-02T08:49:21Z</dcterms:modified>
</cp:coreProperties>
</file>