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1.xml" ContentType="application/vnd.openxmlformats-officedocument.presentationml.comments+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7"/>
  </p:notesMasterIdLst>
  <p:sldIdLst>
    <p:sldId id="256" r:id="rId2"/>
    <p:sldId id="257" r:id="rId3"/>
    <p:sldId id="259" r:id="rId4"/>
    <p:sldId id="260" r:id="rId5"/>
    <p:sldId id="261" r:id="rId6"/>
    <p:sldId id="262" r:id="rId7"/>
    <p:sldId id="263" r:id="rId8"/>
    <p:sldId id="264" r:id="rId9"/>
    <p:sldId id="265" r:id="rId10"/>
    <p:sldId id="284" r:id="rId11"/>
    <p:sldId id="266" r:id="rId12"/>
    <p:sldId id="267" r:id="rId13"/>
    <p:sldId id="268" r:id="rId14"/>
    <p:sldId id="269" r:id="rId15"/>
    <p:sldId id="270" r:id="rId16"/>
    <p:sldId id="271" r:id="rId17"/>
    <p:sldId id="283" r:id="rId18"/>
    <p:sldId id="272" r:id="rId19"/>
    <p:sldId id="285" r:id="rId20"/>
    <p:sldId id="286" r:id="rId21"/>
    <p:sldId id="282" r:id="rId22"/>
    <p:sldId id="288" r:id="rId23"/>
    <p:sldId id="287" r:id="rId24"/>
    <p:sldId id="289" r:id="rId25"/>
    <p:sldId id="290" r:id="rId26"/>
  </p:sldIdLst>
  <p:sldSz cx="12188825"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lia Azizi"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3AD37D2-4D0B-405D-81E5-1C4049C8B71A}">
  <a:tblStyle styleId="{D3AD37D2-4D0B-405D-81E5-1C4049C8B71A}" styleName="Table_0">
    <a:wholeTbl>
      <a:tcTxStyle b="off" i="off">
        <a:font>
          <a:latin typeface="Cambria"/>
          <a:ea typeface="Cambria"/>
          <a:cs typeface="Cambria"/>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FDF5E8"/>
          </a:solidFill>
        </a:fill>
      </a:tcStyle>
    </a:wholeTbl>
    <a:band1H>
      <a:tcStyle>
        <a:tcBdr/>
        <a:fill>
          <a:solidFill>
            <a:srgbClr val="FCEACE"/>
          </a:solidFill>
        </a:fill>
      </a:tcStyle>
    </a:band1H>
    <a:band1V>
      <a:tcStyle>
        <a:tcBdr/>
        <a:fill>
          <a:solidFill>
            <a:srgbClr val="FCEACE"/>
          </a:solidFill>
        </a:fill>
      </a:tcStyle>
    </a:band1V>
    <a:lastCol>
      <a:tcTxStyle b="on" i="off">
        <a:font>
          <a:latin typeface="Cambria"/>
          <a:ea typeface="Cambria"/>
          <a:cs typeface="Cambria"/>
        </a:font>
        <a:schemeClr val="lt1"/>
      </a:tcTxStyle>
      <a:tcStyle>
        <a:tcBdr/>
        <a:fill>
          <a:solidFill>
            <a:schemeClr val="accent1"/>
          </a:solidFill>
        </a:fill>
      </a:tcStyle>
    </a:lastCol>
    <a:firstCol>
      <a:tcTxStyle b="on" i="off">
        <a:font>
          <a:latin typeface="Cambria"/>
          <a:ea typeface="Cambria"/>
          <a:cs typeface="Cambria"/>
        </a:font>
        <a:schemeClr val="lt1"/>
      </a:tcTxStyle>
      <a:tcStyle>
        <a:tcBdr/>
        <a:fill>
          <a:solidFill>
            <a:schemeClr val="accent1"/>
          </a:solidFill>
        </a:fill>
      </a:tcStyle>
    </a:firstCol>
    <a:lastRow>
      <a:tcTxStyle b="on" i="off">
        <a:font>
          <a:latin typeface="Cambria"/>
          <a:ea typeface="Cambria"/>
          <a:cs typeface="Cambria"/>
        </a:font>
        <a:schemeClr val="lt1"/>
      </a:tcTxStyle>
      <a:tcStyle>
        <a:tcBdr>
          <a:top>
            <a:ln w="38100" cap="flat" cmpd="sng">
              <a:solidFill>
                <a:schemeClr val="lt1"/>
              </a:solidFill>
              <a:prstDash val="solid"/>
              <a:round/>
              <a:headEnd type="none" w="med" len="med"/>
              <a:tailEnd type="none" w="med" len="med"/>
            </a:ln>
          </a:top>
        </a:tcBdr>
        <a:fill>
          <a:solidFill>
            <a:schemeClr val="accent1"/>
          </a:solidFill>
        </a:fill>
      </a:tcStyle>
    </a:lastRow>
    <a:firstRow>
      <a:tcTxStyle b="on" i="off">
        <a:font>
          <a:latin typeface="Cambria"/>
          <a:ea typeface="Cambria"/>
          <a:cs typeface="Cambria"/>
        </a:font>
        <a:schemeClr val="lt1"/>
      </a:tcTxStyle>
      <a:tcStyle>
        <a:tcBdr>
          <a:bottom>
            <a:ln w="38100" cap="flat" cmpd="sng">
              <a:solidFill>
                <a:schemeClr val="lt1"/>
              </a:solidFill>
              <a:prstDash val="solid"/>
              <a:round/>
              <a:headEnd type="none" w="med" len="med"/>
              <a:tailEnd type="none" w="med" len="med"/>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64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7-03-19T15:14:15.979" idx="1">
    <p:pos x="6000" y="0"/>
    <p:text>Not so sure about this slide, its better to remove the graph and talk about the competence of the regions and the state rather than other things.</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E7E427-9E88-41BB-807D-D23BCDB24F38}" type="doc">
      <dgm:prSet loTypeId="urn:microsoft.com/office/officeart/2005/8/layout/pyramid1" loCatId="pyramid" qsTypeId="urn:microsoft.com/office/officeart/2005/8/quickstyle/3d5" qsCatId="3D" csTypeId="urn:microsoft.com/office/officeart/2005/8/colors/accent1_2" csCatId="accent1" phldr="1"/>
      <dgm:spPr/>
    </dgm:pt>
    <dgm:pt modelId="{3C414010-6E8C-40F2-8D84-779C96AAFB2C}">
      <dgm:prSet phldrT="[Text]"/>
      <dgm:spPr/>
      <dgm:t>
        <a:bodyPr/>
        <a:lstStyle/>
        <a:p>
          <a:r>
            <a:rPr lang="en-GB" dirty="0">
              <a:ln/>
            </a:rPr>
            <a:t>Constitutional Level</a:t>
          </a:r>
        </a:p>
      </dgm:t>
    </dgm:pt>
    <dgm:pt modelId="{574CC60C-4BE5-4DBA-9167-CB339975498C}" type="parTrans" cxnId="{2D39C33F-5590-46F1-A340-13A8A4B0E717}">
      <dgm:prSet/>
      <dgm:spPr/>
      <dgm:t>
        <a:bodyPr/>
        <a:lstStyle/>
        <a:p>
          <a:endParaRPr lang="en-GB">
            <a:ln>
              <a:solidFill>
                <a:sysClr val="windowText" lastClr="000000"/>
              </a:solidFill>
            </a:ln>
          </a:endParaRPr>
        </a:p>
      </dgm:t>
    </dgm:pt>
    <dgm:pt modelId="{62D0B8BE-6BD2-48AD-809B-AA772812E47C}" type="sibTrans" cxnId="{2D39C33F-5590-46F1-A340-13A8A4B0E717}">
      <dgm:prSet/>
      <dgm:spPr/>
      <dgm:t>
        <a:bodyPr/>
        <a:lstStyle/>
        <a:p>
          <a:endParaRPr lang="en-GB">
            <a:ln>
              <a:solidFill>
                <a:sysClr val="windowText" lastClr="000000"/>
              </a:solidFill>
            </a:ln>
          </a:endParaRPr>
        </a:p>
      </dgm:t>
    </dgm:pt>
    <dgm:pt modelId="{A0EEB965-E25A-4E9F-9889-8ACBD563DEE1}">
      <dgm:prSet phldrT="[Text]"/>
      <dgm:spPr/>
      <dgm:t>
        <a:bodyPr/>
        <a:lstStyle/>
        <a:p>
          <a:r>
            <a:rPr lang="en-GB" dirty="0">
              <a:ln/>
            </a:rPr>
            <a:t>Primary level (State Law)</a:t>
          </a:r>
        </a:p>
      </dgm:t>
    </dgm:pt>
    <dgm:pt modelId="{05810B07-781C-4861-AA9B-CBF992E08A58}" type="parTrans" cxnId="{36FEE964-AA25-444B-A088-5C4B88AD9ED7}">
      <dgm:prSet/>
      <dgm:spPr/>
      <dgm:t>
        <a:bodyPr/>
        <a:lstStyle/>
        <a:p>
          <a:endParaRPr lang="en-GB">
            <a:ln>
              <a:solidFill>
                <a:sysClr val="windowText" lastClr="000000"/>
              </a:solidFill>
            </a:ln>
          </a:endParaRPr>
        </a:p>
      </dgm:t>
    </dgm:pt>
    <dgm:pt modelId="{F3CD594B-9304-43A7-A400-91062DA96BFB}" type="sibTrans" cxnId="{36FEE964-AA25-444B-A088-5C4B88AD9ED7}">
      <dgm:prSet/>
      <dgm:spPr/>
      <dgm:t>
        <a:bodyPr/>
        <a:lstStyle/>
        <a:p>
          <a:endParaRPr lang="en-GB">
            <a:ln>
              <a:solidFill>
                <a:sysClr val="windowText" lastClr="000000"/>
              </a:solidFill>
            </a:ln>
          </a:endParaRPr>
        </a:p>
      </dgm:t>
    </dgm:pt>
    <dgm:pt modelId="{F789EE62-BD1B-423D-89B7-C4A9E269F8D7}">
      <dgm:prSet phldrT="[Text]"/>
      <dgm:spPr/>
      <dgm:t>
        <a:bodyPr/>
        <a:lstStyle/>
        <a:p>
          <a:r>
            <a:rPr lang="en-GB">
              <a:ln/>
            </a:rPr>
            <a:t>Secondary level</a:t>
          </a:r>
        </a:p>
      </dgm:t>
    </dgm:pt>
    <dgm:pt modelId="{885A7C50-0133-46D1-8D6E-2DFEA022CC27}" type="parTrans" cxnId="{DDC51049-BF9C-47EC-A746-6E5045A992C5}">
      <dgm:prSet/>
      <dgm:spPr/>
      <dgm:t>
        <a:bodyPr/>
        <a:lstStyle/>
        <a:p>
          <a:endParaRPr lang="en-GB">
            <a:ln>
              <a:solidFill>
                <a:sysClr val="windowText" lastClr="000000"/>
              </a:solidFill>
            </a:ln>
          </a:endParaRPr>
        </a:p>
      </dgm:t>
    </dgm:pt>
    <dgm:pt modelId="{8432B07B-5C3E-4429-866A-BC7E8AFD3B06}" type="sibTrans" cxnId="{DDC51049-BF9C-47EC-A746-6E5045A992C5}">
      <dgm:prSet/>
      <dgm:spPr/>
      <dgm:t>
        <a:bodyPr/>
        <a:lstStyle/>
        <a:p>
          <a:endParaRPr lang="en-GB">
            <a:ln>
              <a:solidFill>
                <a:sysClr val="windowText" lastClr="000000"/>
              </a:solidFill>
            </a:ln>
          </a:endParaRPr>
        </a:p>
      </dgm:t>
    </dgm:pt>
    <dgm:pt modelId="{21B3F260-2729-4FA7-9983-5051A698C3FB}" type="pres">
      <dgm:prSet presAssocID="{BAE7E427-9E88-41BB-807D-D23BCDB24F38}" presName="Name0" presStyleCnt="0">
        <dgm:presLayoutVars>
          <dgm:dir/>
          <dgm:animLvl val="lvl"/>
          <dgm:resizeHandles val="exact"/>
        </dgm:presLayoutVars>
      </dgm:prSet>
      <dgm:spPr/>
    </dgm:pt>
    <dgm:pt modelId="{BAEC6343-3FD5-4EEF-9BA3-7AEF23C7935A}" type="pres">
      <dgm:prSet presAssocID="{3C414010-6E8C-40F2-8D84-779C96AAFB2C}" presName="Name8" presStyleCnt="0"/>
      <dgm:spPr/>
    </dgm:pt>
    <dgm:pt modelId="{01D72B39-5A55-43E0-81D3-E2EF5D219453}" type="pres">
      <dgm:prSet presAssocID="{3C414010-6E8C-40F2-8D84-779C96AAFB2C}" presName="level" presStyleLbl="node1" presStyleIdx="0" presStyleCnt="3">
        <dgm:presLayoutVars>
          <dgm:chMax val="1"/>
          <dgm:bulletEnabled val="1"/>
        </dgm:presLayoutVars>
      </dgm:prSet>
      <dgm:spPr/>
      <dgm:t>
        <a:bodyPr/>
        <a:lstStyle/>
        <a:p>
          <a:endParaRPr lang="en-GB"/>
        </a:p>
      </dgm:t>
    </dgm:pt>
    <dgm:pt modelId="{5FC5857A-33D9-4C27-909F-9FD03DABC39B}" type="pres">
      <dgm:prSet presAssocID="{3C414010-6E8C-40F2-8D84-779C96AAFB2C}" presName="levelTx" presStyleLbl="revTx" presStyleIdx="0" presStyleCnt="0">
        <dgm:presLayoutVars>
          <dgm:chMax val="1"/>
          <dgm:bulletEnabled val="1"/>
        </dgm:presLayoutVars>
      </dgm:prSet>
      <dgm:spPr/>
      <dgm:t>
        <a:bodyPr/>
        <a:lstStyle/>
        <a:p>
          <a:endParaRPr lang="en-GB"/>
        </a:p>
      </dgm:t>
    </dgm:pt>
    <dgm:pt modelId="{265493E8-3CBB-4C78-B019-FBE2CD633693}" type="pres">
      <dgm:prSet presAssocID="{A0EEB965-E25A-4E9F-9889-8ACBD563DEE1}" presName="Name8" presStyleCnt="0"/>
      <dgm:spPr/>
    </dgm:pt>
    <dgm:pt modelId="{E91C5A0C-64C5-40A8-88CE-0E9493EF6926}" type="pres">
      <dgm:prSet presAssocID="{A0EEB965-E25A-4E9F-9889-8ACBD563DEE1}" presName="level" presStyleLbl="node1" presStyleIdx="1" presStyleCnt="3">
        <dgm:presLayoutVars>
          <dgm:chMax val="1"/>
          <dgm:bulletEnabled val="1"/>
        </dgm:presLayoutVars>
      </dgm:prSet>
      <dgm:spPr/>
      <dgm:t>
        <a:bodyPr/>
        <a:lstStyle/>
        <a:p>
          <a:endParaRPr lang="en-GB"/>
        </a:p>
      </dgm:t>
    </dgm:pt>
    <dgm:pt modelId="{4DB76C60-4B35-490B-A872-960ACA551D02}" type="pres">
      <dgm:prSet presAssocID="{A0EEB965-E25A-4E9F-9889-8ACBD563DEE1}" presName="levelTx" presStyleLbl="revTx" presStyleIdx="0" presStyleCnt="0">
        <dgm:presLayoutVars>
          <dgm:chMax val="1"/>
          <dgm:bulletEnabled val="1"/>
        </dgm:presLayoutVars>
      </dgm:prSet>
      <dgm:spPr/>
      <dgm:t>
        <a:bodyPr/>
        <a:lstStyle/>
        <a:p>
          <a:endParaRPr lang="en-GB"/>
        </a:p>
      </dgm:t>
    </dgm:pt>
    <dgm:pt modelId="{09E0A616-8D1E-4F58-8DD0-2542ECEF8B56}" type="pres">
      <dgm:prSet presAssocID="{F789EE62-BD1B-423D-89B7-C4A9E269F8D7}" presName="Name8" presStyleCnt="0"/>
      <dgm:spPr/>
    </dgm:pt>
    <dgm:pt modelId="{991AF033-4508-4247-88DC-3BD8A21EB182}" type="pres">
      <dgm:prSet presAssocID="{F789EE62-BD1B-423D-89B7-C4A9E269F8D7}" presName="level" presStyleLbl="node1" presStyleIdx="2" presStyleCnt="3">
        <dgm:presLayoutVars>
          <dgm:chMax val="1"/>
          <dgm:bulletEnabled val="1"/>
        </dgm:presLayoutVars>
      </dgm:prSet>
      <dgm:spPr/>
      <dgm:t>
        <a:bodyPr/>
        <a:lstStyle/>
        <a:p>
          <a:endParaRPr lang="en-GB"/>
        </a:p>
      </dgm:t>
    </dgm:pt>
    <dgm:pt modelId="{1D3C1F6C-D9A7-457C-89CD-EFFC10BDA1E2}" type="pres">
      <dgm:prSet presAssocID="{F789EE62-BD1B-423D-89B7-C4A9E269F8D7}" presName="levelTx" presStyleLbl="revTx" presStyleIdx="0" presStyleCnt="0">
        <dgm:presLayoutVars>
          <dgm:chMax val="1"/>
          <dgm:bulletEnabled val="1"/>
        </dgm:presLayoutVars>
      </dgm:prSet>
      <dgm:spPr/>
      <dgm:t>
        <a:bodyPr/>
        <a:lstStyle/>
        <a:p>
          <a:endParaRPr lang="en-GB"/>
        </a:p>
      </dgm:t>
    </dgm:pt>
  </dgm:ptLst>
  <dgm:cxnLst>
    <dgm:cxn modelId="{36FEE964-AA25-444B-A088-5C4B88AD9ED7}" srcId="{BAE7E427-9E88-41BB-807D-D23BCDB24F38}" destId="{A0EEB965-E25A-4E9F-9889-8ACBD563DEE1}" srcOrd="1" destOrd="0" parTransId="{05810B07-781C-4861-AA9B-CBF992E08A58}" sibTransId="{F3CD594B-9304-43A7-A400-91062DA96BFB}"/>
    <dgm:cxn modelId="{C14C6672-5739-42D1-8208-27500FD09B1E}" type="presOf" srcId="{3C414010-6E8C-40F2-8D84-779C96AAFB2C}" destId="{01D72B39-5A55-43E0-81D3-E2EF5D219453}" srcOrd="0" destOrd="0" presId="urn:microsoft.com/office/officeart/2005/8/layout/pyramid1"/>
    <dgm:cxn modelId="{8C67A1B0-913B-45A9-B433-2EE92630291E}" type="presOf" srcId="{F789EE62-BD1B-423D-89B7-C4A9E269F8D7}" destId="{1D3C1F6C-D9A7-457C-89CD-EFFC10BDA1E2}" srcOrd="1" destOrd="0" presId="urn:microsoft.com/office/officeart/2005/8/layout/pyramid1"/>
    <dgm:cxn modelId="{DDC51049-BF9C-47EC-A746-6E5045A992C5}" srcId="{BAE7E427-9E88-41BB-807D-D23BCDB24F38}" destId="{F789EE62-BD1B-423D-89B7-C4A9E269F8D7}" srcOrd="2" destOrd="0" parTransId="{885A7C50-0133-46D1-8D6E-2DFEA022CC27}" sibTransId="{8432B07B-5C3E-4429-866A-BC7E8AFD3B06}"/>
    <dgm:cxn modelId="{4913BFA6-A5DF-4DEA-9651-BAD17F496025}" type="presOf" srcId="{A0EEB965-E25A-4E9F-9889-8ACBD563DEE1}" destId="{4DB76C60-4B35-490B-A872-960ACA551D02}" srcOrd="1" destOrd="0" presId="urn:microsoft.com/office/officeart/2005/8/layout/pyramid1"/>
    <dgm:cxn modelId="{1680C03C-BF8F-488A-8A3F-094C7D8D5CC3}" type="presOf" srcId="{3C414010-6E8C-40F2-8D84-779C96AAFB2C}" destId="{5FC5857A-33D9-4C27-909F-9FD03DABC39B}" srcOrd="1" destOrd="0" presId="urn:microsoft.com/office/officeart/2005/8/layout/pyramid1"/>
    <dgm:cxn modelId="{2D39C33F-5590-46F1-A340-13A8A4B0E717}" srcId="{BAE7E427-9E88-41BB-807D-D23BCDB24F38}" destId="{3C414010-6E8C-40F2-8D84-779C96AAFB2C}" srcOrd="0" destOrd="0" parTransId="{574CC60C-4BE5-4DBA-9167-CB339975498C}" sibTransId="{62D0B8BE-6BD2-48AD-809B-AA772812E47C}"/>
    <dgm:cxn modelId="{444BD714-C06E-42A9-98AC-6024C0D71DBA}" type="presOf" srcId="{A0EEB965-E25A-4E9F-9889-8ACBD563DEE1}" destId="{E91C5A0C-64C5-40A8-88CE-0E9493EF6926}" srcOrd="0" destOrd="0" presId="urn:microsoft.com/office/officeart/2005/8/layout/pyramid1"/>
    <dgm:cxn modelId="{7F79178E-A20F-495C-AA03-EBC705D6E3A2}" type="presOf" srcId="{BAE7E427-9E88-41BB-807D-D23BCDB24F38}" destId="{21B3F260-2729-4FA7-9983-5051A698C3FB}" srcOrd="0" destOrd="0" presId="urn:microsoft.com/office/officeart/2005/8/layout/pyramid1"/>
    <dgm:cxn modelId="{4C1F93AC-BE9D-42E8-B949-F410AA148AD3}" type="presOf" srcId="{F789EE62-BD1B-423D-89B7-C4A9E269F8D7}" destId="{991AF033-4508-4247-88DC-3BD8A21EB182}" srcOrd="0" destOrd="0" presId="urn:microsoft.com/office/officeart/2005/8/layout/pyramid1"/>
    <dgm:cxn modelId="{F29F3EFB-7552-4CBA-B534-D5FB312C4567}" type="presParOf" srcId="{21B3F260-2729-4FA7-9983-5051A698C3FB}" destId="{BAEC6343-3FD5-4EEF-9BA3-7AEF23C7935A}" srcOrd="0" destOrd="0" presId="urn:microsoft.com/office/officeart/2005/8/layout/pyramid1"/>
    <dgm:cxn modelId="{37ED1426-5E92-401E-B879-76332A37C342}" type="presParOf" srcId="{BAEC6343-3FD5-4EEF-9BA3-7AEF23C7935A}" destId="{01D72B39-5A55-43E0-81D3-E2EF5D219453}" srcOrd="0" destOrd="0" presId="urn:microsoft.com/office/officeart/2005/8/layout/pyramid1"/>
    <dgm:cxn modelId="{2EFB059C-4493-431D-8BCB-099A3ADC8234}" type="presParOf" srcId="{BAEC6343-3FD5-4EEF-9BA3-7AEF23C7935A}" destId="{5FC5857A-33D9-4C27-909F-9FD03DABC39B}" srcOrd="1" destOrd="0" presId="urn:microsoft.com/office/officeart/2005/8/layout/pyramid1"/>
    <dgm:cxn modelId="{69D7AEDF-E511-446A-AEB3-5CAC0050DB39}" type="presParOf" srcId="{21B3F260-2729-4FA7-9983-5051A698C3FB}" destId="{265493E8-3CBB-4C78-B019-FBE2CD633693}" srcOrd="1" destOrd="0" presId="urn:microsoft.com/office/officeart/2005/8/layout/pyramid1"/>
    <dgm:cxn modelId="{BF6AB4CE-B10F-43FB-A40A-7E29E1D4AE39}" type="presParOf" srcId="{265493E8-3CBB-4C78-B019-FBE2CD633693}" destId="{E91C5A0C-64C5-40A8-88CE-0E9493EF6926}" srcOrd="0" destOrd="0" presId="urn:microsoft.com/office/officeart/2005/8/layout/pyramid1"/>
    <dgm:cxn modelId="{EE1D327E-CF68-4A44-BD4E-2D71EFC14C9E}" type="presParOf" srcId="{265493E8-3CBB-4C78-B019-FBE2CD633693}" destId="{4DB76C60-4B35-490B-A872-960ACA551D02}" srcOrd="1" destOrd="0" presId="urn:microsoft.com/office/officeart/2005/8/layout/pyramid1"/>
    <dgm:cxn modelId="{95E8A8DE-2FA4-4209-B8F0-B6114EEC36E1}" type="presParOf" srcId="{21B3F260-2729-4FA7-9983-5051A698C3FB}" destId="{09E0A616-8D1E-4F58-8DD0-2542ECEF8B56}" srcOrd="2" destOrd="0" presId="urn:microsoft.com/office/officeart/2005/8/layout/pyramid1"/>
    <dgm:cxn modelId="{17C4CEE1-985D-42D0-BA1F-2E37D23BBE99}" type="presParOf" srcId="{09E0A616-8D1E-4F58-8DD0-2542ECEF8B56}" destId="{991AF033-4508-4247-88DC-3BD8A21EB182}" srcOrd="0" destOrd="0" presId="urn:microsoft.com/office/officeart/2005/8/layout/pyramid1"/>
    <dgm:cxn modelId="{CE348344-8943-47DE-A85E-9FFA2549F561}" type="presParOf" srcId="{09E0A616-8D1E-4F58-8DD0-2542ECEF8B56}" destId="{1D3C1F6C-D9A7-457C-89CD-EFFC10BDA1E2}"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E7E427-9E88-41BB-807D-D23BCDB24F38}" type="doc">
      <dgm:prSet loTypeId="urn:microsoft.com/office/officeart/2005/8/layout/pyramid1" loCatId="pyramid" qsTypeId="urn:microsoft.com/office/officeart/2005/8/quickstyle/simple4" qsCatId="simple" csTypeId="urn:microsoft.com/office/officeart/2005/8/colors/accent1_5" csCatId="accent1" phldr="1"/>
      <dgm:spPr/>
    </dgm:pt>
    <dgm:pt modelId="{3C414010-6E8C-40F2-8D84-779C96AAFB2C}">
      <dgm:prSet phldrT="[Text]" custT="1"/>
      <dgm:spPr/>
      <dgm:t>
        <a:bodyPr/>
        <a:lstStyle/>
        <a:p>
          <a:r>
            <a:rPr lang="en-GB" sz="1900" dirty="0">
              <a:ln/>
            </a:rPr>
            <a:t>T.U.E &amp; T.F.U.E</a:t>
          </a:r>
        </a:p>
      </dgm:t>
    </dgm:pt>
    <dgm:pt modelId="{574CC60C-4BE5-4DBA-9167-CB339975498C}" type="parTrans" cxnId="{2D39C33F-5590-46F1-A340-13A8A4B0E717}">
      <dgm:prSet/>
      <dgm:spPr/>
      <dgm:t>
        <a:bodyPr/>
        <a:lstStyle/>
        <a:p>
          <a:endParaRPr lang="en-GB" sz="1900">
            <a:ln>
              <a:solidFill>
                <a:sysClr val="windowText" lastClr="000000"/>
              </a:solidFill>
            </a:ln>
          </a:endParaRPr>
        </a:p>
      </dgm:t>
    </dgm:pt>
    <dgm:pt modelId="{62D0B8BE-6BD2-48AD-809B-AA772812E47C}" type="sibTrans" cxnId="{2D39C33F-5590-46F1-A340-13A8A4B0E717}">
      <dgm:prSet/>
      <dgm:spPr/>
      <dgm:t>
        <a:bodyPr/>
        <a:lstStyle/>
        <a:p>
          <a:endParaRPr lang="en-GB" sz="1900">
            <a:ln>
              <a:solidFill>
                <a:sysClr val="windowText" lastClr="000000"/>
              </a:solidFill>
            </a:ln>
          </a:endParaRPr>
        </a:p>
      </dgm:t>
    </dgm:pt>
    <dgm:pt modelId="{A0EEB965-E25A-4E9F-9889-8ACBD563DEE1}">
      <dgm:prSet phldrT="[Text]" custT="1"/>
      <dgm:spPr/>
      <dgm:t>
        <a:bodyPr/>
        <a:lstStyle/>
        <a:p>
          <a:r>
            <a:rPr lang="en-GB" sz="1900" dirty="0">
              <a:ln/>
            </a:rPr>
            <a:t>Primary level State law</a:t>
          </a:r>
        </a:p>
      </dgm:t>
    </dgm:pt>
    <dgm:pt modelId="{05810B07-781C-4861-AA9B-CBF992E08A58}" type="parTrans" cxnId="{36FEE964-AA25-444B-A088-5C4B88AD9ED7}">
      <dgm:prSet/>
      <dgm:spPr/>
      <dgm:t>
        <a:bodyPr/>
        <a:lstStyle/>
        <a:p>
          <a:endParaRPr lang="en-GB" sz="1900">
            <a:ln>
              <a:solidFill>
                <a:sysClr val="windowText" lastClr="000000"/>
              </a:solidFill>
            </a:ln>
          </a:endParaRPr>
        </a:p>
      </dgm:t>
    </dgm:pt>
    <dgm:pt modelId="{F3CD594B-9304-43A7-A400-91062DA96BFB}" type="sibTrans" cxnId="{36FEE964-AA25-444B-A088-5C4B88AD9ED7}">
      <dgm:prSet/>
      <dgm:spPr/>
      <dgm:t>
        <a:bodyPr/>
        <a:lstStyle/>
        <a:p>
          <a:endParaRPr lang="en-GB" sz="1900">
            <a:ln>
              <a:solidFill>
                <a:sysClr val="windowText" lastClr="000000"/>
              </a:solidFill>
            </a:ln>
          </a:endParaRPr>
        </a:p>
      </dgm:t>
    </dgm:pt>
    <dgm:pt modelId="{F789EE62-BD1B-423D-89B7-C4A9E269F8D7}">
      <dgm:prSet phldrT="[Text]" custT="1"/>
      <dgm:spPr/>
      <dgm:t>
        <a:bodyPr/>
        <a:lstStyle/>
        <a:p>
          <a:r>
            <a:rPr lang="en-GB" sz="1900" dirty="0">
              <a:ln/>
            </a:rPr>
            <a:t>Law Binding</a:t>
          </a:r>
        </a:p>
      </dgm:t>
    </dgm:pt>
    <dgm:pt modelId="{885A7C50-0133-46D1-8D6E-2DFEA022CC27}" type="parTrans" cxnId="{DDC51049-BF9C-47EC-A746-6E5045A992C5}">
      <dgm:prSet/>
      <dgm:spPr/>
      <dgm:t>
        <a:bodyPr/>
        <a:lstStyle/>
        <a:p>
          <a:endParaRPr lang="en-GB" sz="1900">
            <a:ln>
              <a:solidFill>
                <a:sysClr val="windowText" lastClr="000000"/>
              </a:solidFill>
            </a:ln>
          </a:endParaRPr>
        </a:p>
      </dgm:t>
    </dgm:pt>
    <dgm:pt modelId="{8432B07B-5C3E-4429-866A-BC7E8AFD3B06}" type="sibTrans" cxnId="{DDC51049-BF9C-47EC-A746-6E5045A992C5}">
      <dgm:prSet/>
      <dgm:spPr/>
      <dgm:t>
        <a:bodyPr/>
        <a:lstStyle/>
        <a:p>
          <a:endParaRPr lang="en-GB" sz="1900">
            <a:ln>
              <a:solidFill>
                <a:sysClr val="windowText" lastClr="000000"/>
              </a:solidFill>
            </a:ln>
          </a:endParaRPr>
        </a:p>
      </dgm:t>
    </dgm:pt>
    <dgm:pt modelId="{21B3F260-2729-4FA7-9983-5051A698C3FB}" type="pres">
      <dgm:prSet presAssocID="{BAE7E427-9E88-41BB-807D-D23BCDB24F38}" presName="Name0" presStyleCnt="0">
        <dgm:presLayoutVars>
          <dgm:dir/>
          <dgm:animLvl val="lvl"/>
          <dgm:resizeHandles val="exact"/>
        </dgm:presLayoutVars>
      </dgm:prSet>
      <dgm:spPr/>
    </dgm:pt>
    <dgm:pt modelId="{BAEC6343-3FD5-4EEF-9BA3-7AEF23C7935A}" type="pres">
      <dgm:prSet presAssocID="{3C414010-6E8C-40F2-8D84-779C96AAFB2C}" presName="Name8" presStyleCnt="0"/>
      <dgm:spPr/>
    </dgm:pt>
    <dgm:pt modelId="{01D72B39-5A55-43E0-81D3-E2EF5D219453}" type="pres">
      <dgm:prSet presAssocID="{3C414010-6E8C-40F2-8D84-779C96AAFB2C}" presName="level" presStyleLbl="node1" presStyleIdx="0" presStyleCnt="3">
        <dgm:presLayoutVars>
          <dgm:chMax val="1"/>
          <dgm:bulletEnabled val="1"/>
        </dgm:presLayoutVars>
      </dgm:prSet>
      <dgm:spPr/>
      <dgm:t>
        <a:bodyPr/>
        <a:lstStyle/>
        <a:p>
          <a:endParaRPr lang="en-GB"/>
        </a:p>
      </dgm:t>
    </dgm:pt>
    <dgm:pt modelId="{5FC5857A-33D9-4C27-909F-9FD03DABC39B}" type="pres">
      <dgm:prSet presAssocID="{3C414010-6E8C-40F2-8D84-779C96AAFB2C}" presName="levelTx" presStyleLbl="revTx" presStyleIdx="0" presStyleCnt="0">
        <dgm:presLayoutVars>
          <dgm:chMax val="1"/>
          <dgm:bulletEnabled val="1"/>
        </dgm:presLayoutVars>
      </dgm:prSet>
      <dgm:spPr/>
      <dgm:t>
        <a:bodyPr/>
        <a:lstStyle/>
        <a:p>
          <a:endParaRPr lang="en-GB"/>
        </a:p>
      </dgm:t>
    </dgm:pt>
    <dgm:pt modelId="{265493E8-3CBB-4C78-B019-FBE2CD633693}" type="pres">
      <dgm:prSet presAssocID="{A0EEB965-E25A-4E9F-9889-8ACBD563DEE1}" presName="Name8" presStyleCnt="0"/>
      <dgm:spPr/>
    </dgm:pt>
    <dgm:pt modelId="{E91C5A0C-64C5-40A8-88CE-0E9493EF6926}" type="pres">
      <dgm:prSet presAssocID="{A0EEB965-E25A-4E9F-9889-8ACBD563DEE1}" presName="level" presStyleLbl="node1" presStyleIdx="1" presStyleCnt="3">
        <dgm:presLayoutVars>
          <dgm:chMax val="1"/>
          <dgm:bulletEnabled val="1"/>
        </dgm:presLayoutVars>
      </dgm:prSet>
      <dgm:spPr/>
      <dgm:t>
        <a:bodyPr/>
        <a:lstStyle/>
        <a:p>
          <a:endParaRPr lang="en-GB"/>
        </a:p>
      </dgm:t>
    </dgm:pt>
    <dgm:pt modelId="{4DB76C60-4B35-490B-A872-960ACA551D02}" type="pres">
      <dgm:prSet presAssocID="{A0EEB965-E25A-4E9F-9889-8ACBD563DEE1}" presName="levelTx" presStyleLbl="revTx" presStyleIdx="0" presStyleCnt="0">
        <dgm:presLayoutVars>
          <dgm:chMax val="1"/>
          <dgm:bulletEnabled val="1"/>
        </dgm:presLayoutVars>
      </dgm:prSet>
      <dgm:spPr/>
      <dgm:t>
        <a:bodyPr/>
        <a:lstStyle/>
        <a:p>
          <a:endParaRPr lang="en-GB"/>
        </a:p>
      </dgm:t>
    </dgm:pt>
    <dgm:pt modelId="{09E0A616-8D1E-4F58-8DD0-2542ECEF8B56}" type="pres">
      <dgm:prSet presAssocID="{F789EE62-BD1B-423D-89B7-C4A9E269F8D7}" presName="Name8" presStyleCnt="0"/>
      <dgm:spPr/>
    </dgm:pt>
    <dgm:pt modelId="{991AF033-4508-4247-88DC-3BD8A21EB182}" type="pres">
      <dgm:prSet presAssocID="{F789EE62-BD1B-423D-89B7-C4A9E269F8D7}" presName="level" presStyleLbl="node1" presStyleIdx="2" presStyleCnt="3" custLinFactNeighborY="8055">
        <dgm:presLayoutVars>
          <dgm:chMax val="1"/>
          <dgm:bulletEnabled val="1"/>
        </dgm:presLayoutVars>
      </dgm:prSet>
      <dgm:spPr/>
      <dgm:t>
        <a:bodyPr/>
        <a:lstStyle/>
        <a:p>
          <a:endParaRPr lang="en-GB"/>
        </a:p>
      </dgm:t>
    </dgm:pt>
    <dgm:pt modelId="{1D3C1F6C-D9A7-457C-89CD-EFFC10BDA1E2}" type="pres">
      <dgm:prSet presAssocID="{F789EE62-BD1B-423D-89B7-C4A9E269F8D7}" presName="levelTx" presStyleLbl="revTx" presStyleIdx="0" presStyleCnt="0">
        <dgm:presLayoutVars>
          <dgm:chMax val="1"/>
          <dgm:bulletEnabled val="1"/>
        </dgm:presLayoutVars>
      </dgm:prSet>
      <dgm:spPr/>
      <dgm:t>
        <a:bodyPr/>
        <a:lstStyle/>
        <a:p>
          <a:endParaRPr lang="en-GB"/>
        </a:p>
      </dgm:t>
    </dgm:pt>
  </dgm:ptLst>
  <dgm:cxnLst>
    <dgm:cxn modelId="{DDC51049-BF9C-47EC-A746-6E5045A992C5}" srcId="{BAE7E427-9E88-41BB-807D-D23BCDB24F38}" destId="{F789EE62-BD1B-423D-89B7-C4A9E269F8D7}" srcOrd="2" destOrd="0" parTransId="{885A7C50-0133-46D1-8D6E-2DFEA022CC27}" sibTransId="{8432B07B-5C3E-4429-866A-BC7E8AFD3B06}"/>
    <dgm:cxn modelId="{9E9069EA-3FD6-4585-BF5A-5DC8953B01B1}" type="presOf" srcId="{A0EEB965-E25A-4E9F-9889-8ACBD563DEE1}" destId="{E91C5A0C-64C5-40A8-88CE-0E9493EF6926}" srcOrd="0" destOrd="0" presId="urn:microsoft.com/office/officeart/2005/8/layout/pyramid1"/>
    <dgm:cxn modelId="{CE9A2E29-924F-438F-B0EA-4C7D0FE4D5AF}" type="presOf" srcId="{A0EEB965-E25A-4E9F-9889-8ACBD563DEE1}" destId="{4DB76C60-4B35-490B-A872-960ACA551D02}" srcOrd="1" destOrd="0" presId="urn:microsoft.com/office/officeart/2005/8/layout/pyramid1"/>
    <dgm:cxn modelId="{62D9B96A-1571-440F-BC56-EA401284C717}" type="presOf" srcId="{F789EE62-BD1B-423D-89B7-C4A9E269F8D7}" destId="{1D3C1F6C-D9A7-457C-89CD-EFFC10BDA1E2}" srcOrd="1" destOrd="0" presId="urn:microsoft.com/office/officeart/2005/8/layout/pyramid1"/>
    <dgm:cxn modelId="{36FEE964-AA25-444B-A088-5C4B88AD9ED7}" srcId="{BAE7E427-9E88-41BB-807D-D23BCDB24F38}" destId="{A0EEB965-E25A-4E9F-9889-8ACBD563DEE1}" srcOrd="1" destOrd="0" parTransId="{05810B07-781C-4861-AA9B-CBF992E08A58}" sibTransId="{F3CD594B-9304-43A7-A400-91062DA96BFB}"/>
    <dgm:cxn modelId="{32BDED1F-46F7-4137-A4A4-2B06DDA89535}" type="presOf" srcId="{3C414010-6E8C-40F2-8D84-779C96AAFB2C}" destId="{01D72B39-5A55-43E0-81D3-E2EF5D219453}" srcOrd="0" destOrd="0" presId="urn:microsoft.com/office/officeart/2005/8/layout/pyramid1"/>
    <dgm:cxn modelId="{BC319FD1-FCE1-43E7-B6F8-45231B4B9656}" type="presOf" srcId="{F789EE62-BD1B-423D-89B7-C4A9E269F8D7}" destId="{991AF033-4508-4247-88DC-3BD8A21EB182}" srcOrd="0" destOrd="0" presId="urn:microsoft.com/office/officeart/2005/8/layout/pyramid1"/>
    <dgm:cxn modelId="{2D39C33F-5590-46F1-A340-13A8A4B0E717}" srcId="{BAE7E427-9E88-41BB-807D-D23BCDB24F38}" destId="{3C414010-6E8C-40F2-8D84-779C96AAFB2C}" srcOrd="0" destOrd="0" parTransId="{574CC60C-4BE5-4DBA-9167-CB339975498C}" sibTransId="{62D0B8BE-6BD2-48AD-809B-AA772812E47C}"/>
    <dgm:cxn modelId="{C1147BFB-C437-4F56-A1D5-A6B003698AE9}" type="presOf" srcId="{3C414010-6E8C-40F2-8D84-779C96AAFB2C}" destId="{5FC5857A-33D9-4C27-909F-9FD03DABC39B}" srcOrd="1" destOrd="0" presId="urn:microsoft.com/office/officeart/2005/8/layout/pyramid1"/>
    <dgm:cxn modelId="{98FEFB7D-4F55-4AC2-A75D-87D69EF974E4}" type="presOf" srcId="{BAE7E427-9E88-41BB-807D-D23BCDB24F38}" destId="{21B3F260-2729-4FA7-9983-5051A698C3FB}" srcOrd="0" destOrd="0" presId="urn:microsoft.com/office/officeart/2005/8/layout/pyramid1"/>
    <dgm:cxn modelId="{99767EED-4730-4C55-A5F0-29E8AF0C7DA8}" type="presParOf" srcId="{21B3F260-2729-4FA7-9983-5051A698C3FB}" destId="{BAEC6343-3FD5-4EEF-9BA3-7AEF23C7935A}" srcOrd="0" destOrd="0" presId="urn:microsoft.com/office/officeart/2005/8/layout/pyramid1"/>
    <dgm:cxn modelId="{2F44824C-C9FB-430B-8B65-BE9CA65579D9}" type="presParOf" srcId="{BAEC6343-3FD5-4EEF-9BA3-7AEF23C7935A}" destId="{01D72B39-5A55-43E0-81D3-E2EF5D219453}" srcOrd="0" destOrd="0" presId="urn:microsoft.com/office/officeart/2005/8/layout/pyramid1"/>
    <dgm:cxn modelId="{7B489FEB-6152-4C19-BC5C-9FEA86905DD8}" type="presParOf" srcId="{BAEC6343-3FD5-4EEF-9BA3-7AEF23C7935A}" destId="{5FC5857A-33D9-4C27-909F-9FD03DABC39B}" srcOrd="1" destOrd="0" presId="urn:microsoft.com/office/officeart/2005/8/layout/pyramid1"/>
    <dgm:cxn modelId="{900B02C2-D252-4BDE-8FBE-99423863BFBA}" type="presParOf" srcId="{21B3F260-2729-4FA7-9983-5051A698C3FB}" destId="{265493E8-3CBB-4C78-B019-FBE2CD633693}" srcOrd="1" destOrd="0" presId="urn:microsoft.com/office/officeart/2005/8/layout/pyramid1"/>
    <dgm:cxn modelId="{8150D3C4-1826-485C-A29E-AD97ECF42B17}" type="presParOf" srcId="{265493E8-3CBB-4C78-B019-FBE2CD633693}" destId="{E91C5A0C-64C5-40A8-88CE-0E9493EF6926}" srcOrd="0" destOrd="0" presId="urn:microsoft.com/office/officeart/2005/8/layout/pyramid1"/>
    <dgm:cxn modelId="{A0D13996-4F30-4B0C-A2F2-53027D4C9A74}" type="presParOf" srcId="{265493E8-3CBB-4C78-B019-FBE2CD633693}" destId="{4DB76C60-4B35-490B-A872-960ACA551D02}" srcOrd="1" destOrd="0" presId="urn:microsoft.com/office/officeart/2005/8/layout/pyramid1"/>
    <dgm:cxn modelId="{20724822-BC70-473F-A01D-6A2F7DF67E91}" type="presParOf" srcId="{21B3F260-2729-4FA7-9983-5051A698C3FB}" destId="{09E0A616-8D1E-4F58-8DD0-2542ECEF8B56}" srcOrd="2" destOrd="0" presId="urn:microsoft.com/office/officeart/2005/8/layout/pyramid1"/>
    <dgm:cxn modelId="{8691F15A-73DE-4FEB-8A42-5332713DE5AA}" type="presParOf" srcId="{09E0A616-8D1E-4F58-8DD0-2542ECEF8B56}" destId="{991AF033-4508-4247-88DC-3BD8A21EB182}" srcOrd="0" destOrd="0" presId="urn:microsoft.com/office/officeart/2005/8/layout/pyramid1"/>
    <dgm:cxn modelId="{33D4E523-267D-4890-B641-99EED279C7EC}" type="presParOf" srcId="{09E0A616-8D1E-4F58-8DD0-2542ECEF8B56}" destId="{1D3C1F6C-D9A7-457C-89CD-EFFC10BDA1E2}" srcOrd="1" destOrd="0" presId="urn:microsoft.com/office/officeart/2005/8/layout/pyramid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703806-B8EF-4C59-BFB5-4E2ED551E8BE}"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en-GB"/>
        </a:p>
      </dgm:t>
    </dgm:pt>
    <dgm:pt modelId="{480A38D5-0699-4304-8B10-809984657399}">
      <dgm:prSet phldrT="[Text]" custT="1"/>
      <dgm:spPr/>
      <dgm:t>
        <a:bodyPr/>
        <a:lstStyle/>
        <a:p>
          <a:r>
            <a:rPr lang="en-GB" sz="1600" dirty="0"/>
            <a:t>Constitutional Court</a:t>
          </a:r>
        </a:p>
      </dgm:t>
    </dgm:pt>
    <dgm:pt modelId="{EE43B981-6133-4DA7-A477-80A9450C81EC}" type="parTrans" cxnId="{B0D2EDD0-C17D-4FE1-A8FB-5051AAB40A55}">
      <dgm:prSet/>
      <dgm:spPr/>
      <dgm:t>
        <a:bodyPr/>
        <a:lstStyle/>
        <a:p>
          <a:endParaRPr lang="en-GB" sz="1600"/>
        </a:p>
      </dgm:t>
    </dgm:pt>
    <dgm:pt modelId="{532709CC-FAC7-45E6-90D0-BDA823C15999}" type="sibTrans" cxnId="{B0D2EDD0-C17D-4FE1-A8FB-5051AAB40A55}">
      <dgm:prSet/>
      <dgm:spPr/>
      <dgm:t>
        <a:bodyPr/>
        <a:lstStyle/>
        <a:p>
          <a:endParaRPr lang="en-GB" sz="1600"/>
        </a:p>
      </dgm:t>
    </dgm:pt>
    <dgm:pt modelId="{F25F9520-EA7A-4C58-B64A-9093FE523BB8}" type="asst">
      <dgm:prSet phldrT="[Text]" custT="1"/>
      <dgm:spPr/>
      <dgm:t>
        <a:bodyPr/>
        <a:lstStyle/>
        <a:p>
          <a:r>
            <a:rPr lang="en-GB" sz="1600" dirty="0"/>
            <a:t>Questions 1 &amp; 2 </a:t>
          </a:r>
        </a:p>
      </dgm:t>
    </dgm:pt>
    <dgm:pt modelId="{BE8B77DB-C33B-4998-9257-18A3E5A51AE2}" type="parTrans" cxnId="{8F13D23C-B341-4581-B57D-D5A8D89868EC}">
      <dgm:prSet/>
      <dgm:spPr/>
      <dgm:t>
        <a:bodyPr/>
        <a:lstStyle/>
        <a:p>
          <a:endParaRPr lang="en-GB" sz="1600"/>
        </a:p>
      </dgm:t>
    </dgm:pt>
    <dgm:pt modelId="{4C8693A4-8600-4530-9BE6-02DC45FD49FD}" type="sibTrans" cxnId="{8F13D23C-B341-4581-B57D-D5A8D89868EC}">
      <dgm:prSet/>
      <dgm:spPr/>
      <dgm:t>
        <a:bodyPr/>
        <a:lstStyle/>
        <a:p>
          <a:endParaRPr lang="en-GB" sz="1600"/>
        </a:p>
      </dgm:t>
    </dgm:pt>
    <dgm:pt modelId="{A3839D11-4558-4BE5-A299-F9C4D00E3FF1}" type="asst">
      <dgm:prSet custT="1"/>
      <dgm:spPr/>
      <dgm:t>
        <a:bodyPr/>
        <a:lstStyle/>
        <a:p>
          <a:r>
            <a:rPr lang="en-GB" sz="1600" dirty="0"/>
            <a:t>Questions 3 &amp; 4</a:t>
          </a:r>
        </a:p>
      </dgm:t>
    </dgm:pt>
    <dgm:pt modelId="{5E9B4D28-3707-4782-8F83-9BB0BA569DEF}" type="parTrans" cxnId="{2F9621A7-EE44-4476-B7B0-CAA7B8F3B27F}">
      <dgm:prSet/>
      <dgm:spPr/>
      <dgm:t>
        <a:bodyPr/>
        <a:lstStyle/>
        <a:p>
          <a:endParaRPr lang="en-GB" sz="1600"/>
        </a:p>
      </dgm:t>
    </dgm:pt>
    <dgm:pt modelId="{DF31527E-0E9E-4E8E-8B3D-0CB9F116B93B}" type="sibTrans" cxnId="{2F9621A7-EE44-4476-B7B0-CAA7B8F3B27F}">
      <dgm:prSet/>
      <dgm:spPr/>
      <dgm:t>
        <a:bodyPr/>
        <a:lstStyle/>
        <a:p>
          <a:endParaRPr lang="en-GB" sz="1600"/>
        </a:p>
      </dgm:t>
    </dgm:pt>
    <dgm:pt modelId="{E6C12472-6194-4B46-AD8D-0EAB89F948AC}">
      <dgm:prSet custT="1"/>
      <dgm:spPr/>
      <dgm:t>
        <a:bodyPr/>
        <a:lstStyle/>
        <a:p>
          <a:r>
            <a:rPr lang="en-US" sz="1600" b="0" i="0" u="none" dirty="0"/>
            <a:t>Article 49 EC (freedom to provide services) and Article 87 EC (state aid)</a:t>
          </a:r>
          <a:endParaRPr lang="en-GB" sz="1600" i="0" dirty="0"/>
        </a:p>
      </dgm:t>
    </dgm:pt>
    <dgm:pt modelId="{65D4444B-6BBC-47E6-929D-19E1C541607D}" type="parTrans" cxnId="{264CD317-2D6C-4560-92D0-B3DDB19D47A6}">
      <dgm:prSet/>
      <dgm:spPr/>
      <dgm:t>
        <a:bodyPr/>
        <a:lstStyle/>
        <a:p>
          <a:endParaRPr lang="en-GB" sz="1600"/>
        </a:p>
      </dgm:t>
    </dgm:pt>
    <dgm:pt modelId="{B62C3975-FBF0-4E22-9A10-84754D295940}" type="sibTrans" cxnId="{264CD317-2D6C-4560-92D0-B3DDB19D47A6}">
      <dgm:prSet/>
      <dgm:spPr/>
      <dgm:t>
        <a:bodyPr/>
        <a:lstStyle/>
        <a:p>
          <a:endParaRPr lang="en-GB" sz="1600"/>
        </a:p>
      </dgm:t>
    </dgm:pt>
    <dgm:pt modelId="{D7A24D74-535E-496C-BEEE-D4820F35DCCC}">
      <dgm:prSet custT="1"/>
      <dgm:spPr/>
      <dgm:t>
        <a:bodyPr/>
        <a:lstStyle/>
        <a:p>
          <a:r>
            <a:rPr lang="en-US" sz="1600" b="0" i="0" u="none" dirty="0"/>
            <a:t>Article 49 EC (freedom to provide services) and Article 87 EC (state aid)</a:t>
          </a:r>
          <a:endParaRPr lang="en-GB" sz="1600" b="0" dirty="0"/>
        </a:p>
      </dgm:t>
    </dgm:pt>
    <dgm:pt modelId="{3A9C2783-5A4D-4493-AA20-E6B56046003E}" type="parTrans" cxnId="{B8FFC35A-5E07-45A2-8244-D2FA1384847E}">
      <dgm:prSet/>
      <dgm:spPr/>
      <dgm:t>
        <a:bodyPr/>
        <a:lstStyle/>
        <a:p>
          <a:endParaRPr lang="en-GB" sz="1600"/>
        </a:p>
      </dgm:t>
    </dgm:pt>
    <dgm:pt modelId="{0D46CD84-F507-4BBD-A7C4-32BAAEDFA5A3}" type="sibTrans" cxnId="{B8FFC35A-5E07-45A2-8244-D2FA1384847E}">
      <dgm:prSet/>
      <dgm:spPr/>
      <dgm:t>
        <a:bodyPr/>
        <a:lstStyle/>
        <a:p>
          <a:endParaRPr lang="en-GB" sz="1600"/>
        </a:p>
      </dgm:t>
    </dgm:pt>
    <dgm:pt modelId="{D8065F32-F3B7-4103-84F6-6C4F9C73C809}">
      <dgm:prSet custT="1"/>
      <dgm:spPr/>
      <dgm:t>
        <a:bodyPr/>
        <a:lstStyle/>
        <a:p>
          <a:r>
            <a:rPr lang="en-GB" sz="1600" b="0" i="0" u="none" dirty="0"/>
            <a:t>Aircraft only on undertakings</a:t>
          </a:r>
          <a:endParaRPr lang="en-GB" sz="1600" i="0" dirty="0"/>
        </a:p>
      </dgm:t>
    </dgm:pt>
    <dgm:pt modelId="{2B03DB68-054E-4FCD-84BE-3A13538B2345}" type="parTrans" cxnId="{AECA6286-9A67-46C5-BEF0-CA921E3A0B1B}">
      <dgm:prSet/>
      <dgm:spPr/>
      <dgm:t>
        <a:bodyPr/>
        <a:lstStyle/>
        <a:p>
          <a:endParaRPr lang="en-GB" sz="1600"/>
        </a:p>
      </dgm:t>
    </dgm:pt>
    <dgm:pt modelId="{6DD3C46E-8031-44A7-8EF6-DD09DEE32A15}" type="sibTrans" cxnId="{AECA6286-9A67-46C5-BEF0-CA921E3A0B1B}">
      <dgm:prSet/>
      <dgm:spPr/>
      <dgm:t>
        <a:bodyPr/>
        <a:lstStyle/>
        <a:p>
          <a:endParaRPr lang="en-GB" sz="1600"/>
        </a:p>
      </dgm:t>
    </dgm:pt>
    <dgm:pt modelId="{5753E88C-6734-4CCB-9609-F7828B3F55DE}">
      <dgm:prSet custT="1"/>
      <dgm:spPr/>
      <dgm:t>
        <a:bodyPr/>
        <a:lstStyle/>
        <a:p>
          <a:r>
            <a:rPr lang="en-GB" sz="1600" b="0" i="0" u="none" dirty="0"/>
            <a:t>Recreational craft</a:t>
          </a:r>
          <a:endParaRPr lang="en-GB" sz="1600" b="0" dirty="0"/>
        </a:p>
      </dgm:t>
    </dgm:pt>
    <dgm:pt modelId="{815637B7-0D41-424E-9F26-6B5A04B13910}" type="parTrans" cxnId="{099ED624-16A0-4E34-9540-7F79AAEEB242}">
      <dgm:prSet/>
      <dgm:spPr/>
      <dgm:t>
        <a:bodyPr/>
        <a:lstStyle/>
        <a:p>
          <a:endParaRPr lang="en-GB" sz="1600"/>
        </a:p>
      </dgm:t>
    </dgm:pt>
    <dgm:pt modelId="{0C1731D4-062F-4688-8672-DCED9703928D}" type="sibTrans" cxnId="{099ED624-16A0-4E34-9540-7F79AAEEB242}">
      <dgm:prSet/>
      <dgm:spPr/>
      <dgm:t>
        <a:bodyPr/>
        <a:lstStyle/>
        <a:p>
          <a:endParaRPr lang="en-GB" sz="1600"/>
        </a:p>
      </dgm:t>
    </dgm:pt>
    <dgm:pt modelId="{1109C106-90FA-4D3C-8773-36499D6E4AD3}" type="pres">
      <dgm:prSet presAssocID="{7F703806-B8EF-4C59-BFB5-4E2ED551E8BE}" presName="hierChild1" presStyleCnt="0">
        <dgm:presLayoutVars>
          <dgm:orgChart val="1"/>
          <dgm:chPref val="1"/>
          <dgm:dir/>
          <dgm:animOne val="branch"/>
          <dgm:animLvl val="lvl"/>
          <dgm:resizeHandles/>
        </dgm:presLayoutVars>
      </dgm:prSet>
      <dgm:spPr/>
      <dgm:t>
        <a:bodyPr/>
        <a:lstStyle/>
        <a:p>
          <a:endParaRPr lang="en-GB"/>
        </a:p>
      </dgm:t>
    </dgm:pt>
    <dgm:pt modelId="{81BDFF38-C827-44D7-A81E-609DE9CFBAF4}" type="pres">
      <dgm:prSet presAssocID="{480A38D5-0699-4304-8B10-809984657399}" presName="hierRoot1" presStyleCnt="0">
        <dgm:presLayoutVars>
          <dgm:hierBranch val="init"/>
        </dgm:presLayoutVars>
      </dgm:prSet>
      <dgm:spPr/>
    </dgm:pt>
    <dgm:pt modelId="{DCCA5DBE-842F-456B-85D7-7DAD05E62DB6}" type="pres">
      <dgm:prSet presAssocID="{480A38D5-0699-4304-8B10-809984657399}" presName="rootComposite1" presStyleCnt="0"/>
      <dgm:spPr/>
    </dgm:pt>
    <dgm:pt modelId="{A45C314D-D0F2-4262-98FE-FADB7463EFFC}" type="pres">
      <dgm:prSet presAssocID="{480A38D5-0699-4304-8B10-809984657399}" presName="rootText1" presStyleLbl="node0" presStyleIdx="0" presStyleCnt="1">
        <dgm:presLayoutVars>
          <dgm:chPref val="3"/>
        </dgm:presLayoutVars>
      </dgm:prSet>
      <dgm:spPr/>
      <dgm:t>
        <a:bodyPr/>
        <a:lstStyle/>
        <a:p>
          <a:endParaRPr lang="en-GB"/>
        </a:p>
      </dgm:t>
    </dgm:pt>
    <dgm:pt modelId="{13EFE4A5-4507-44FF-8E0B-28A3D81863FD}" type="pres">
      <dgm:prSet presAssocID="{480A38D5-0699-4304-8B10-809984657399}" presName="rootConnector1" presStyleLbl="node1" presStyleIdx="0" presStyleCnt="0"/>
      <dgm:spPr/>
      <dgm:t>
        <a:bodyPr/>
        <a:lstStyle/>
        <a:p>
          <a:endParaRPr lang="en-GB"/>
        </a:p>
      </dgm:t>
    </dgm:pt>
    <dgm:pt modelId="{CE3FAE5C-E9D4-4707-AD6F-D6A2E4AEF9F9}" type="pres">
      <dgm:prSet presAssocID="{480A38D5-0699-4304-8B10-809984657399}" presName="hierChild2" presStyleCnt="0"/>
      <dgm:spPr/>
    </dgm:pt>
    <dgm:pt modelId="{CD3743D0-D3B2-40C5-9B66-0941B2DD8077}" type="pres">
      <dgm:prSet presAssocID="{480A38D5-0699-4304-8B10-809984657399}" presName="hierChild3" presStyleCnt="0"/>
      <dgm:spPr/>
    </dgm:pt>
    <dgm:pt modelId="{AD5927F7-565B-4E1B-A09E-BF4B0013443F}" type="pres">
      <dgm:prSet presAssocID="{BE8B77DB-C33B-4998-9257-18A3E5A51AE2}" presName="Name115" presStyleLbl="parChTrans1D2" presStyleIdx="0" presStyleCnt="2"/>
      <dgm:spPr/>
      <dgm:t>
        <a:bodyPr/>
        <a:lstStyle/>
        <a:p>
          <a:endParaRPr lang="en-GB"/>
        </a:p>
      </dgm:t>
    </dgm:pt>
    <dgm:pt modelId="{7775A138-10D4-4C4E-B0DA-A28539CEB5F5}" type="pres">
      <dgm:prSet presAssocID="{F25F9520-EA7A-4C58-B64A-9093FE523BB8}" presName="hierRoot3" presStyleCnt="0">
        <dgm:presLayoutVars>
          <dgm:hierBranch val="init"/>
        </dgm:presLayoutVars>
      </dgm:prSet>
      <dgm:spPr/>
    </dgm:pt>
    <dgm:pt modelId="{F5155D41-EADE-4FF3-9FA1-9FC8B8D0D38B}" type="pres">
      <dgm:prSet presAssocID="{F25F9520-EA7A-4C58-B64A-9093FE523BB8}" presName="rootComposite3" presStyleCnt="0"/>
      <dgm:spPr/>
    </dgm:pt>
    <dgm:pt modelId="{EAAFA4B0-FC94-4040-B88B-3EA688754E67}" type="pres">
      <dgm:prSet presAssocID="{F25F9520-EA7A-4C58-B64A-9093FE523BB8}" presName="rootText3" presStyleLbl="asst1" presStyleIdx="0" presStyleCnt="2">
        <dgm:presLayoutVars>
          <dgm:chPref val="3"/>
        </dgm:presLayoutVars>
      </dgm:prSet>
      <dgm:spPr/>
      <dgm:t>
        <a:bodyPr/>
        <a:lstStyle/>
        <a:p>
          <a:endParaRPr lang="en-GB"/>
        </a:p>
      </dgm:t>
    </dgm:pt>
    <dgm:pt modelId="{B1078E2F-33B3-4F81-959D-501349F73698}" type="pres">
      <dgm:prSet presAssocID="{F25F9520-EA7A-4C58-B64A-9093FE523BB8}" presName="rootConnector3" presStyleLbl="asst1" presStyleIdx="0" presStyleCnt="2"/>
      <dgm:spPr/>
      <dgm:t>
        <a:bodyPr/>
        <a:lstStyle/>
        <a:p>
          <a:endParaRPr lang="en-GB"/>
        </a:p>
      </dgm:t>
    </dgm:pt>
    <dgm:pt modelId="{C63DBDFE-438F-4986-BE84-2DEA3F9D926F}" type="pres">
      <dgm:prSet presAssocID="{F25F9520-EA7A-4C58-B64A-9093FE523BB8}" presName="hierChild6" presStyleCnt="0"/>
      <dgm:spPr/>
    </dgm:pt>
    <dgm:pt modelId="{EF2D5E0C-AED0-4D11-9A76-4DED1CEB8099}" type="pres">
      <dgm:prSet presAssocID="{65D4444B-6BBC-47E6-929D-19E1C541607D}" presName="Name64" presStyleLbl="parChTrans1D3" presStyleIdx="0" presStyleCnt="2"/>
      <dgm:spPr/>
      <dgm:t>
        <a:bodyPr/>
        <a:lstStyle/>
        <a:p>
          <a:endParaRPr lang="en-GB"/>
        </a:p>
      </dgm:t>
    </dgm:pt>
    <dgm:pt modelId="{7E750775-ED50-495C-B7DB-0D7F5D9AF84D}" type="pres">
      <dgm:prSet presAssocID="{E6C12472-6194-4B46-AD8D-0EAB89F948AC}" presName="hierRoot2" presStyleCnt="0">
        <dgm:presLayoutVars>
          <dgm:hierBranch val="init"/>
        </dgm:presLayoutVars>
      </dgm:prSet>
      <dgm:spPr/>
    </dgm:pt>
    <dgm:pt modelId="{CFB5687E-A3A4-4F24-B0A8-253DE3F5EE5C}" type="pres">
      <dgm:prSet presAssocID="{E6C12472-6194-4B46-AD8D-0EAB89F948AC}" presName="rootComposite" presStyleCnt="0"/>
      <dgm:spPr/>
    </dgm:pt>
    <dgm:pt modelId="{9135FE3D-5746-4604-9D79-C5C09D26DAB6}" type="pres">
      <dgm:prSet presAssocID="{E6C12472-6194-4B46-AD8D-0EAB89F948AC}" presName="rootText" presStyleLbl="node3" presStyleIdx="0" presStyleCnt="2" custScaleY="227386">
        <dgm:presLayoutVars>
          <dgm:chPref val="3"/>
        </dgm:presLayoutVars>
      </dgm:prSet>
      <dgm:spPr/>
      <dgm:t>
        <a:bodyPr/>
        <a:lstStyle/>
        <a:p>
          <a:endParaRPr lang="en-GB"/>
        </a:p>
      </dgm:t>
    </dgm:pt>
    <dgm:pt modelId="{690CD4D6-FFE8-4944-9BDA-FE08A432E4FD}" type="pres">
      <dgm:prSet presAssocID="{E6C12472-6194-4B46-AD8D-0EAB89F948AC}" presName="rootConnector" presStyleLbl="node3" presStyleIdx="0" presStyleCnt="2"/>
      <dgm:spPr/>
      <dgm:t>
        <a:bodyPr/>
        <a:lstStyle/>
        <a:p>
          <a:endParaRPr lang="en-GB"/>
        </a:p>
      </dgm:t>
    </dgm:pt>
    <dgm:pt modelId="{B8075763-35FF-41D4-AF76-F825A5D61CC4}" type="pres">
      <dgm:prSet presAssocID="{E6C12472-6194-4B46-AD8D-0EAB89F948AC}" presName="hierChild4" presStyleCnt="0"/>
      <dgm:spPr/>
    </dgm:pt>
    <dgm:pt modelId="{6D40F75E-E356-4397-8E07-254AE2CB16DA}" type="pres">
      <dgm:prSet presAssocID="{2B03DB68-054E-4FCD-84BE-3A13538B2345}" presName="Name64" presStyleLbl="parChTrans1D4" presStyleIdx="0" presStyleCnt="2"/>
      <dgm:spPr/>
      <dgm:t>
        <a:bodyPr/>
        <a:lstStyle/>
        <a:p>
          <a:endParaRPr lang="en-GB"/>
        </a:p>
      </dgm:t>
    </dgm:pt>
    <dgm:pt modelId="{875DE8A3-A2D3-4351-9CFC-D3E3DE73DC25}" type="pres">
      <dgm:prSet presAssocID="{D8065F32-F3B7-4103-84F6-6C4F9C73C809}" presName="hierRoot2" presStyleCnt="0">
        <dgm:presLayoutVars>
          <dgm:hierBranch val="init"/>
        </dgm:presLayoutVars>
      </dgm:prSet>
      <dgm:spPr/>
    </dgm:pt>
    <dgm:pt modelId="{6869DA63-CBC4-4DF2-B870-A4CCF09051DE}" type="pres">
      <dgm:prSet presAssocID="{D8065F32-F3B7-4103-84F6-6C4F9C73C809}" presName="rootComposite" presStyleCnt="0"/>
      <dgm:spPr/>
    </dgm:pt>
    <dgm:pt modelId="{CF432F8C-74BB-4AFF-8820-2C223E8EC0F6}" type="pres">
      <dgm:prSet presAssocID="{D8065F32-F3B7-4103-84F6-6C4F9C73C809}" presName="rootText" presStyleLbl="node4" presStyleIdx="0" presStyleCnt="2">
        <dgm:presLayoutVars>
          <dgm:chPref val="3"/>
        </dgm:presLayoutVars>
      </dgm:prSet>
      <dgm:spPr/>
      <dgm:t>
        <a:bodyPr/>
        <a:lstStyle/>
        <a:p>
          <a:endParaRPr lang="en-GB"/>
        </a:p>
      </dgm:t>
    </dgm:pt>
    <dgm:pt modelId="{C3C073A8-D10F-4475-B706-119D711866D8}" type="pres">
      <dgm:prSet presAssocID="{D8065F32-F3B7-4103-84F6-6C4F9C73C809}" presName="rootConnector" presStyleLbl="node4" presStyleIdx="0" presStyleCnt="2"/>
      <dgm:spPr/>
      <dgm:t>
        <a:bodyPr/>
        <a:lstStyle/>
        <a:p>
          <a:endParaRPr lang="en-GB"/>
        </a:p>
      </dgm:t>
    </dgm:pt>
    <dgm:pt modelId="{F9D88F5F-A664-4388-9C7E-4310BC98D707}" type="pres">
      <dgm:prSet presAssocID="{D8065F32-F3B7-4103-84F6-6C4F9C73C809}" presName="hierChild4" presStyleCnt="0"/>
      <dgm:spPr/>
    </dgm:pt>
    <dgm:pt modelId="{EEE9245B-57AA-41D8-B087-C241AD16BCBE}" type="pres">
      <dgm:prSet presAssocID="{D8065F32-F3B7-4103-84F6-6C4F9C73C809}" presName="hierChild5" presStyleCnt="0"/>
      <dgm:spPr/>
    </dgm:pt>
    <dgm:pt modelId="{46522BD9-D8EB-49F4-8608-F9DD2BE3FF7F}" type="pres">
      <dgm:prSet presAssocID="{E6C12472-6194-4B46-AD8D-0EAB89F948AC}" presName="hierChild5" presStyleCnt="0"/>
      <dgm:spPr/>
    </dgm:pt>
    <dgm:pt modelId="{3BEA15FF-5643-4885-94BD-05435DD849ED}" type="pres">
      <dgm:prSet presAssocID="{F25F9520-EA7A-4C58-B64A-9093FE523BB8}" presName="hierChild7" presStyleCnt="0"/>
      <dgm:spPr/>
    </dgm:pt>
    <dgm:pt modelId="{96361A1B-B1C6-4993-8B93-0BE1B72A55A9}" type="pres">
      <dgm:prSet presAssocID="{5E9B4D28-3707-4782-8F83-9BB0BA569DEF}" presName="Name115" presStyleLbl="parChTrans1D2" presStyleIdx="1" presStyleCnt="2"/>
      <dgm:spPr/>
      <dgm:t>
        <a:bodyPr/>
        <a:lstStyle/>
        <a:p>
          <a:endParaRPr lang="en-GB"/>
        </a:p>
      </dgm:t>
    </dgm:pt>
    <dgm:pt modelId="{82772A72-E010-4739-9DE8-827ECB816840}" type="pres">
      <dgm:prSet presAssocID="{A3839D11-4558-4BE5-A299-F9C4D00E3FF1}" presName="hierRoot3" presStyleCnt="0">
        <dgm:presLayoutVars>
          <dgm:hierBranch val="init"/>
        </dgm:presLayoutVars>
      </dgm:prSet>
      <dgm:spPr/>
    </dgm:pt>
    <dgm:pt modelId="{8523884A-98E6-47AF-997C-1158100A6BC0}" type="pres">
      <dgm:prSet presAssocID="{A3839D11-4558-4BE5-A299-F9C4D00E3FF1}" presName="rootComposite3" presStyleCnt="0"/>
      <dgm:spPr/>
    </dgm:pt>
    <dgm:pt modelId="{147F2276-5091-4E26-99DC-34384A1D3994}" type="pres">
      <dgm:prSet presAssocID="{A3839D11-4558-4BE5-A299-F9C4D00E3FF1}" presName="rootText3" presStyleLbl="asst1" presStyleIdx="1" presStyleCnt="2">
        <dgm:presLayoutVars>
          <dgm:chPref val="3"/>
        </dgm:presLayoutVars>
      </dgm:prSet>
      <dgm:spPr/>
      <dgm:t>
        <a:bodyPr/>
        <a:lstStyle/>
        <a:p>
          <a:endParaRPr lang="en-GB"/>
        </a:p>
      </dgm:t>
    </dgm:pt>
    <dgm:pt modelId="{642ED21C-486E-4916-95DB-A291CE5B8F4C}" type="pres">
      <dgm:prSet presAssocID="{A3839D11-4558-4BE5-A299-F9C4D00E3FF1}" presName="rootConnector3" presStyleLbl="asst1" presStyleIdx="1" presStyleCnt="2"/>
      <dgm:spPr/>
      <dgm:t>
        <a:bodyPr/>
        <a:lstStyle/>
        <a:p>
          <a:endParaRPr lang="en-GB"/>
        </a:p>
      </dgm:t>
    </dgm:pt>
    <dgm:pt modelId="{6ECFA4AD-B65B-435C-8900-12FB182CACD3}" type="pres">
      <dgm:prSet presAssocID="{A3839D11-4558-4BE5-A299-F9C4D00E3FF1}" presName="hierChild6" presStyleCnt="0"/>
      <dgm:spPr/>
    </dgm:pt>
    <dgm:pt modelId="{E273B9B3-47E7-4DB2-8A96-8EFC590B6285}" type="pres">
      <dgm:prSet presAssocID="{3A9C2783-5A4D-4493-AA20-E6B56046003E}" presName="Name64" presStyleLbl="parChTrans1D3" presStyleIdx="1" presStyleCnt="2"/>
      <dgm:spPr/>
      <dgm:t>
        <a:bodyPr/>
        <a:lstStyle/>
        <a:p>
          <a:endParaRPr lang="en-GB"/>
        </a:p>
      </dgm:t>
    </dgm:pt>
    <dgm:pt modelId="{8D97A726-D412-4CD3-9F4A-05D8BAEE51CA}" type="pres">
      <dgm:prSet presAssocID="{D7A24D74-535E-496C-BEEE-D4820F35DCCC}" presName="hierRoot2" presStyleCnt="0">
        <dgm:presLayoutVars>
          <dgm:hierBranch val="init"/>
        </dgm:presLayoutVars>
      </dgm:prSet>
      <dgm:spPr/>
    </dgm:pt>
    <dgm:pt modelId="{AE8CFDE0-20FF-4FB0-931D-FE9C500CE848}" type="pres">
      <dgm:prSet presAssocID="{D7A24D74-535E-496C-BEEE-D4820F35DCCC}" presName="rootComposite" presStyleCnt="0"/>
      <dgm:spPr/>
    </dgm:pt>
    <dgm:pt modelId="{65F9F66B-FE8B-4125-8289-3243D8BA76AD}" type="pres">
      <dgm:prSet presAssocID="{D7A24D74-535E-496C-BEEE-D4820F35DCCC}" presName="rootText" presStyleLbl="node3" presStyleIdx="1" presStyleCnt="2" custScaleY="200172">
        <dgm:presLayoutVars>
          <dgm:chPref val="3"/>
        </dgm:presLayoutVars>
      </dgm:prSet>
      <dgm:spPr/>
      <dgm:t>
        <a:bodyPr/>
        <a:lstStyle/>
        <a:p>
          <a:endParaRPr lang="en-GB"/>
        </a:p>
      </dgm:t>
    </dgm:pt>
    <dgm:pt modelId="{8E3D86F7-B219-4F35-97A9-9A95A9094AD5}" type="pres">
      <dgm:prSet presAssocID="{D7A24D74-535E-496C-BEEE-D4820F35DCCC}" presName="rootConnector" presStyleLbl="node3" presStyleIdx="1" presStyleCnt="2"/>
      <dgm:spPr/>
      <dgm:t>
        <a:bodyPr/>
        <a:lstStyle/>
        <a:p>
          <a:endParaRPr lang="en-GB"/>
        </a:p>
      </dgm:t>
    </dgm:pt>
    <dgm:pt modelId="{D7DA474D-B949-4115-A3D0-13AC37A729AE}" type="pres">
      <dgm:prSet presAssocID="{D7A24D74-535E-496C-BEEE-D4820F35DCCC}" presName="hierChild4" presStyleCnt="0"/>
      <dgm:spPr/>
    </dgm:pt>
    <dgm:pt modelId="{D969E9C1-4EC0-415B-8F6F-DA9FAE49CE99}" type="pres">
      <dgm:prSet presAssocID="{815637B7-0D41-424E-9F26-6B5A04B13910}" presName="Name64" presStyleLbl="parChTrans1D4" presStyleIdx="1" presStyleCnt="2"/>
      <dgm:spPr/>
      <dgm:t>
        <a:bodyPr/>
        <a:lstStyle/>
        <a:p>
          <a:endParaRPr lang="en-GB"/>
        </a:p>
      </dgm:t>
    </dgm:pt>
    <dgm:pt modelId="{66104857-9AD1-470D-A9BE-2ED46A41AC44}" type="pres">
      <dgm:prSet presAssocID="{5753E88C-6734-4CCB-9609-F7828B3F55DE}" presName="hierRoot2" presStyleCnt="0">
        <dgm:presLayoutVars>
          <dgm:hierBranch val="init"/>
        </dgm:presLayoutVars>
      </dgm:prSet>
      <dgm:spPr/>
    </dgm:pt>
    <dgm:pt modelId="{CA41EB34-6FED-418D-A4E4-BE4CA56B1A84}" type="pres">
      <dgm:prSet presAssocID="{5753E88C-6734-4CCB-9609-F7828B3F55DE}" presName="rootComposite" presStyleCnt="0"/>
      <dgm:spPr/>
    </dgm:pt>
    <dgm:pt modelId="{1EA8B97C-75BF-419D-9909-34FA786C8E3E}" type="pres">
      <dgm:prSet presAssocID="{5753E88C-6734-4CCB-9609-F7828B3F55DE}" presName="rootText" presStyleLbl="node4" presStyleIdx="1" presStyleCnt="2" custLinFactNeighborY="-2153">
        <dgm:presLayoutVars>
          <dgm:chPref val="3"/>
        </dgm:presLayoutVars>
      </dgm:prSet>
      <dgm:spPr/>
      <dgm:t>
        <a:bodyPr/>
        <a:lstStyle/>
        <a:p>
          <a:endParaRPr lang="en-GB"/>
        </a:p>
      </dgm:t>
    </dgm:pt>
    <dgm:pt modelId="{3218F1F9-CF7F-400D-B434-C61B93EC48B3}" type="pres">
      <dgm:prSet presAssocID="{5753E88C-6734-4CCB-9609-F7828B3F55DE}" presName="rootConnector" presStyleLbl="node4" presStyleIdx="1" presStyleCnt="2"/>
      <dgm:spPr/>
      <dgm:t>
        <a:bodyPr/>
        <a:lstStyle/>
        <a:p>
          <a:endParaRPr lang="en-GB"/>
        </a:p>
      </dgm:t>
    </dgm:pt>
    <dgm:pt modelId="{9E3F8DD6-63F7-4B84-A5E5-A0463B671444}" type="pres">
      <dgm:prSet presAssocID="{5753E88C-6734-4CCB-9609-F7828B3F55DE}" presName="hierChild4" presStyleCnt="0"/>
      <dgm:spPr/>
    </dgm:pt>
    <dgm:pt modelId="{09E36456-A576-4B7C-8212-2629723A7A67}" type="pres">
      <dgm:prSet presAssocID="{5753E88C-6734-4CCB-9609-F7828B3F55DE}" presName="hierChild5" presStyleCnt="0"/>
      <dgm:spPr/>
    </dgm:pt>
    <dgm:pt modelId="{05EE74AC-9888-451E-9906-9295BD35D827}" type="pres">
      <dgm:prSet presAssocID="{D7A24D74-535E-496C-BEEE-D4820F35DCCC}" presName="hierChild5" presStyleCnt="0"/>
      <dgm:spPr/>
    </dgm:pt>
    <dgm:pt modelId="{7E4BE2B3-AEF8-4D50-8967-6B2EF28FFA61}" type="pres">
      <dgm:prSet presAssocID="{A3839D11-4558-4BE5-A299-F9C4D00E3FF1}" presName="hierChild7" presStyleCnt="0"/>
      <dgm:spPr/>
    </dgm:pt>
  </dgm:ptLst>
  <dgm:cxnLst>
    <dgm:cxn modelId="{2F9621A7-EE44-4476-B7B0-CAA7B8F3B27F}" srcId="{480A38D5-0699-4304-8B10-809984657399}" destId="{A3839D11-4558-4BE5-A299-F9C4D00E3FF1}" srcOrd="1" destOrd="0" parTransId="{5E9B4D28-3707-4782-8F83-9BB0BA569DEF}" sibTransId="{DF31527E-0E9E-4E8E-8B3D-0CB9F116B93B}"/>
    <dgm:cxn modelId="{B490B201-87EE-4313-8956-122E067A49B8}" type="presOf" srcId="{A3839D11-4558-4BE5-A299-F9C4D00E3FF1}" destId="{147F2276-5091-4E26-99DC-34384A1D3994}" srcOrd="0" destOrd="0" presId="urn:microsoft.com/office/officeart/2009/3/layout/HorizontalOrganizationChart"/>
    <dgm:cxn modelId="{44DC8B81-A97F-4916-9AB8-22E6F38356A1}" type="presOf" srcId="{815637B7-0D41-424E-9F26-6B5A04B13910}" destId="{D969E9C1-4EC0-415B-8F6F-DA9FAE49CE99}" srcOrd="0" destOrd="0" presId="urn:microsoft.com/office/officeart/2009/3/layout/HorizontalOrganizationChart"/>
    <dgm:cxn modelId="{E1D107B4-30B4-4432-8CE3-8B3AC4591B28}" type="presOf" srcId="{7F703806-B8EF-4C59-BFB5-4E2ED551E8BE}" destId="{1109C106-90FA-4D3C-8773-36499D6E4AD3}" srcOrd="0" destOrd="0" presId="urn:microsoft.com/office/officeart/2009/3/layout/HorizontalOrganizationChart"/>
    <dgm:cxn modelId="{6F3F3D74-B40E-43C9-B606-A61CD351ACEB}" type="presOf" srcId="{A3839D11-4558-4BE5-A299-F9C4D00E3FF1}" destId="{642ED21C-486E-4916-95DB-A291CE5B8F4C}" srcOrd="1" destOrd="0" presId="urn:microsoft.com/office/officeart/2009/3/layout/HorizontalOrganizationChart"/>
    <dgm:cxn modelId="{B8FFC35A-5E07-45A2-8244-D2FA1384847E}" srcId="{A3839D11-4558-4BE5-A299-F9C4D00E3FF1}" destId="{D7A24D74-535E-496C-BEEE-D4820F35DCCC}" srcOrd="0" destOrd="0" parTransId="{3A9C2783-5A4D-4493-AA20-E6B56046003E}" sibTransId="{0D46CD84-F507-4BBD-A7C4-32BAAEDFA5A3}"/>
    <dgm:cxn modelId="{958E7B55-154C-4FD8-9694-4D52DCEFE4A6}" type="presOf" srcId="{F25F9520-EA7A-4C58-B64A-9093FE523BB8}" destId="{B1078E2F-33B3-4F81-959D-501349F73698}" srcOrd="1" destOrd="0" presId="urn:microsoft.com/office/officeart/2009/3/layout/HorizontalOrganizationChart"/>
    <dgm:cxn modelId="{24D2CBD9-34B2-4705-ADB9-E94D7B25D194}" type="presOf" srcId="{2B03DB68-054E-4FCD-84BE-3A13538B2345}" destId="{6D40F75E-E356-4397-8E07-254AE2CB16DA}" srcOrd="0" destOrd="0" presId="urn:microsoft.com/office/officeart/2009/3/layout/HorizontalOrganizationChart"/>
    <dgm:cxn modelId="{264CD317-2D6C-4560-92D0-B3DDB19D47A6}" srcId="{F25F9520-EA7A-4C58-B64A-9093FE523BB8}" destId="{E6C12472-6194-4B46-AD8D-0EAB89F948AC}" srcOrd="0" destOrd="0" parTransId="{65D4444B-6BBC-47E6-929D-19E1C541607D}" sibTransId="{B62C3975-FBF0-4E22-9A10-84754D295940}"/>
    <dgm:cxn modelId="{A50A7F0A-2463-4155-8F3F-5CEAF35659E2}" type="presOf" srcId="{65D4444B-6BBC-47E6-929D-19E1C541607D}" destId="{EF2D5E0C-AED0-4D11-9A76-4DED1CEB8099}" srcOrd="0" destOrd="0" presId="urn:microsoft.com/office/officeart/2009/3/layout/HorizontalOrganizationChart"/>
    <dgm:cxn modelId="{AECA6286-9A67-46C5-BEF0-CA921E3A0B1B}" srcId="{E6C12472-6194-4B46-AD8D-0EAB89F948AC}" destId="{D8065F32-F3B7-4103-84F6-6C4F9C73C809}" srcOrd="0" destOrd="0" parTransId="{2B03DB68-054E-4FCD-84BE-3A13538B2345}" sibTransId="{6DD3C46E-8031-44A7-8EF6-DD09DEE32A15}"/>
    <dgm:cxn modelId="{C1DD4CD5-A93A-4DFB-944E-EB69C6F7DDB9}" type="presOf" srcId="{D8065F32-F3B7-4103-84F6-6C4F9C73C809}" destId="{CF432F8C-74BB-4AFF-8820-2C223E8EC0F6}" srcOrd="0" destOrd="0" presId="urn:microsoft.com/office/officeart/2009/3/layout/HorizontalOrganizationChart"/>
    <dgm:cxn modelId="{AEED25B9-11D6-4126-8680-1A4DBDEE697A}" type="presOf" srcId="{D7A24D74-535E-496C-BEEE-D4820F35DCCC}" destId="{65F9F66B-FE8B-4125-8289-3243D8BA76AD}" srcOrd="0" destOrd="0" presId="urn:microsoft.com/office/officeart/2009/3/layout/HorizontalOrganizationChart"/>
    <dgm:cxn modelId="{D00E6F1B-5584-4FE7-9817-1629AE67B661}" type="presOf" srcId="{F25F9520-EA7A-4C58-B64A-9093FE523BB8}" destId="{EAAFA4B0-FC94-4040-B88B-3EA688754E67}" srcOrd="0" destOrd="0" presId="urn:microsoft.com/office/officeart/2009/3/layout/HorizontalOrganizationChart"/>
    <dgm:cxn modelId="{79524D27-E507-4C4A-9F59-58657905FEA7}" type="presOf" srcId="{E6C12472-6194-4B46-AD8D-0EAB89F948AC}" destId="{690CD4D6-FFE8-4944-9BDA-FE08A432E4FD}" srcOrd="1" destOrd="0" presId="urn:microsoft.com/office/officeart/2009/3/layout/HorizontalOrganizationChart"/>
    <dgm:cxn modelId="{1345A89F-5A4A-44F4-9B0A-1F14B765A02C}" type="presOf" srcId="{5753E88C-6734-4CCB-9609-F7828B3F55DE}" destId="{1EA8B97C-75BF-419D-9909-34FA786C8E3E}" srcOrd="0" destOrd="0" presId="urn:microsoft.com/office/officeart/2009/3/layout/HorizontalOrganizationChart"/>
    <dgm:cxn modelId="{B69E73C6-E2D6-46FC-9F89-6925DD3F112D}" type="presOf" srcId="{3A9C2783-5A4D-4493-AA20-E6B56046003E}" destId="{E273B9B3-47E7-4DB2-8A96-8EFC590B6285}" srcOrd="0" destOrd="0" presId="urn:microsoft.com/office/officeart/2009/3/layout/HorizontalOrganizationChart"/>
    <dgm:cxn modelId="{B0D2EDD0-C17D-4FE1-A8FB-5051AAB40A55}" srcId="{7F703806-B8EF-4C59-BFB5-4E2ED551E8BE}" destId="{480A38D5-0699-4304-8B10-809984657399}" srcOrd="0" destOrd="0" parTransId="{EE43B981-6133-4DA7-A477-80A9450C81EC}" sibTransId="{532709CC-FAC7-45E6-90D0-BDA823C15999}"/>
    <dgm:cxn modelId="{E814313F-70CC-4EDC-AA9F-133F6C5D3468}" type="presOf" srcId="{5753E88C-6734-4CCB-9609-F7828B3F55DE}" destId="{3218F1F9-CF7F-400D-B434-C61B93EC48B3}" srcOrd="1" destOrd="0" presId="urn:microsoft.com/office/officeart/2009/3/layout/HorizontalOrganizationChart"/>
    <dgm:cxn modelId="{B08F51EB-7770-4747-A1E5-C935FE02F92B}" type="presOf" srcId="{5E9B4D28-3707-4782-8F83-9BB0BA569DEF}" destId="{96361A1B-B1C6-4993-8B93-0BE1B72A55A9}" srcOrd="0" destOrd="0" presId="urn:microsoft.com/office/officeart/2009/3/layout/HorizontalOrganizationChart"/>
    <dgm:cxn modelId="{C987912A-F0B7-4B9A-B62B-E2D32098498F}" type="presOf" srcId="{D8065F32-F3B7-4103-84F6-6C4F9C73C809}" destId="{C3C073A8-D10F-4475-B706-119D711866D8}" srcOrd="1" destOrd="0" presId="urn:microsoft.com/office/officeart/2009/3/layout/HorizontalOrganizationChart"/>
    <dgm:cxn modelId="{BD403EF6-F2A2-435A-9581-7DB3BA67F896}" type="presOf" srcId="{E6C12472-6194-4B46-AD8D-0EAB89F948AC}" destId="{9135FE3D-5746-4604-9D79-C5C09D26DAB6}" srcOrd="0" destOrd="0" presId="urn:microsoft.com/office/officeart/2009/3/layout/HorizontalOrganizationChart"/>
    <dgm:cxn modelId="{7733CB71-CA56-4B3C-8847-645F24D15292}" type="presOf" srcId="{480A38D5-0699-4304-8B10-809984657399}" destId="{13EFE4A5-4507-44FF-8E0B-28A3D81863FD}" srcOrd="1" destOrd="0" presId="urn:microsoft.com/office/officeart/2009/3/layout/HorizontalOrganizationChart"/>
    <dgm:cxn modelId="{C7A67796-118F-46B9-B002-0775A4A251DA}" type="presOf" srcId="{D7A24D74-535E-496C-BEEE-D4820F35DCCC}" destId="{8E3D86F7-B219-4F35-97A9-9A95A9094AD5}" srcOrd="1" destOrd="0" presId="urn:microsoft.com/office/officeart/2009/3/layout/HorizontalOrganizationChart"/>
    <dgm:cxn modelId="{B245EB5E-8D97-4230-91E9-307B5A706255}" type="presOf" srcId="{480A38D5-0699-4304-8B10-809984657399}" destId="{A45C314D-D0F2-4262-98FE-FADB7463EFFC}" srcOrd="0" destOrd="0" presId="urn:microsoft.com/office/officeart/2009/3/layout/HorizontalOrganizationChart"/>
    <dgm:cxn modelId="{8F13D23C-B341-4581-B57D-D5A8D89868EC}" srcId="{480A38D5-0699-4304-8B10-809984657399}" destId="{F25F9520-EA7A-4C58-B64A-9093FE523BB8}" srcOrd="0" destOrd="0" parTransId="{BE8B77DB-C33B-4998-9257-18A3E5A51AE2}" sibTransId="{4C8693A4-8600-4530-9BE6-02DC45FD49FD}"/>
    <dgm:cxn modelId="{462627F4-E2BA-439F-B578-144CBAAC0809}" type="presOf" srcId="{BE8B77DB-C33B-4998-9257-18A3E5A51AE2}" destId="{AD5927F7-565B-4E1B-A09E-BF4B0013443F}" srcOrd="0" destOrd="0" presId="urn:microsoft.com/office/officeart/2009/3/layout/HorizontalOrganizationChart"/>
    <dgm:cxn modelId="{099ED624-16A0-4E34-9540-7F79AAEEB242}" srcId="{D7A24D74-535E-496C-BEEE-D4820F35DCCC}" destId="{5753E88C-6734-4CCB-9609-F7828B3F55DE}" srcOrd="0" destOrd="0" parTransId="{815637B7-0D41-424E-9F26-6B5A04B13910}" sibTransId="{0C1731D4-062F-4688-8672-DCED9703928D}"/>
    <dgm:cxn modelId="{E4B43446-AEAF-4476-B5CE-F6BE2500E68D}" type="presParOf" srcId="{1109C106-90FA-4D3C-8773-36499D6E4AD3}" destId="{81BDFF38-C827-44D7-A81E-609DE9CFBAF4}" srcOrd="0" destOrd="0" presId="urn:microsoft.com/office/officeart/2009/3/layout/HorizontalOrganizationChart"/>
    <dgm:cxn modelId="{557764CA-1EDC-4EB6-B358-101F4F75F0B7}" type="presParOf" srcId="{81BDFF38-C827-44D7-A81E-609DE9CFBAF4}" destId="{DCCA5DBE-842F-456B-85D7-7DAD05E62DB6}" srcOrd="0" destOrd="0" presId="urn:microsoft.com/office/officeart/2009/3/layout/HorizontalOrganizationChart"/>
    <dgm:cxn modelId="{D1896D18-6E3E-4636-9098-755850162D49}" type="presParOf" srcId="{DCCA5DBE-842F-456B-85D7-7DAD05E62DB6}" destId="{A45C314D-D0F2-4262-98FE-FADB7463EFFC}" srcOrd="0" destOrd="0" presId="urn:microsoft.com/office/officeart/2009/3/layout/HorizontalOrganizationChart"/>
    <dgm:cxn modelId="{0AF46BD1-6C51-47A8-B746-06FCBB828835}" type="presParOf" srcId="{DCCA5DBE-842F-456B-85D7-7DAD05E62DB6}" destId="{13EFE4A5-4507-44FF-8E0B-28A3D81863FD}" srcOrd="1" destOrd="0" presId="urn:microsoft.com/office/officeart/2009/3/layout/HorizontalOrganizationChart"/>
    <dgm:cxn modelId="{CFCF2490-25CD-4B2E-B5BF-C7C23A842786}" type="presParOf" srcId="{81BDFF38-C827-44D7-A81E-609DE9CFBAF4}" destId="{CE3FAE5C-E9D4-4707-AD6F-D6A2E4AEF9F9}" srcOrd="1" destOrd="0" presId="urn:microsoft.com/office/officeart/2009/3/layout/HorizontalOrganizationChart"/>
    <dgm:cxn modelId="{5DAE08F5-222A-4C08-B1EE-ADEEC1366AC3}" type="presParOf" srcId="{81BDFF38-C827-44D7-A81E-609DE9CFBAF4}" destId="{CD3743D0-D3B2-40C5-9B66-0941B2DD8077}" srcOrd="2" destOrd="0" presId="urn:microsoft.com/office/officeart/2009/3/layout/HorizontalOrganizationChart"/>
    <dgm:cxn modelId="{D6A71BA9-9213-473E-A6CC-E59694CD7224}" type="presParOf" srcId="{CD3743D0-D3B2-40C5-9B66-0941B2DD8077}" destId="{AD5927F7-565B-4E1B-A09E-BF4B0013443F}" srcOrd="0" destOrd="0" presId="urn:microsoft.com/office/officeart/2009/3/layout/HorizontalOrganizationChart"/>
    <dgm:cxn modelId="{DA2ABF6D-EF00-48EE-AB37-9035B29C232D}" type="presParOf" srcId="{CD3743D0-D3B2-40C5-9B66-0941B2DD8077}" destId="{7775A138-10D4-4C4E-B0DA-A28539CEB5F5}" srcOrd="1" destOrd="0" presId="urn:microsoft.com/office/officeart/2009/3/layout/HorizontalOrganizationChart"/>
    <dgm:cxn modelId="{9EE558D7-874F-469E-944C-34CB3B9A713D}" type="presParOf" srcId="{7775A138-10D4-4C4E-B0DA-A28539CEB5F5}" destId="{F5155D41-EADE-4FF3-9FA1-9FC8B8D0D38B}" srcOrd="0" destOrd="0" presId="urn:microsoft.com/office/officeart/2009/3/layout/HorizontalOrganizationChart"/>
    <dgm:cxn modelId="{EB82624E-7910-4217-AD37-AAEBDA6D21D1}" type="presParOf" srcId="{F5155D41-EADE-4FF3-9FA1-9FC8B8D0D38B}" destId="{EAAFA4B0-FC94-4040-B88B-3EA688754E67}" srcOrd="0" destOrd="0" presId="urn:microsoft.com/office/officeart/2009/3/layout/HorizontalOrganizationChart"/>
    <dgm:cxn modelId="{EF3648C2-EF70-4BB0-B5FD-9F26B8DE038B}" type="presParOf" srcId="{F5155D41-EADE-4FF3-9FA1-9FC8B8D0D38B}" destId="{B1078E2F-33B3-4F81-959D-501349F73698}" srcOrd="1" destOrd="0" presId="urn:microsoft.com/office/officeart/2009/3/layout/HorizontalOrganizationChart"/>
    <dgm:cxn modelId="{3254A7F8-9587-46A7-B999-BBDFE5F8F01D}" type="presParOf" srcId="{7775A138-10D4-4C4E-B0DA-A28539CEB5F5}" destId="{C63DBDFE-438F-4986-BE84-2DEA3F9D926F}" srcOrd="1" destOrd="0" presId="urn:microsoft.com/office/officeart/2009/3/layout/HorizontalOrganizationChart"/>
    <dgm:cxn modelId="{EEC41D68-B997-440C-9AEB-3811EC9642B5}" type="presParOf" srcId="{C63DBDFE-438F-4986-BE84-2DEA3F9D926F}" destId="{EF2D5E0C-AED0-4D11-9A76-4DED1CEB8099}" srcOrd="0" destOrd="0" presId="urn:microsoft.com/office/officeart/2009/3/layout/HorizontalOrganizationChart"/>
    <dgm:cxn modelId="{52FE846D-C074-49C3-8E75-91081E2CCDF5}" type="presParOf" srcId="{C63DBDFE-438F-4986-BE84-2DEA3F9D926F}" destId="{7E750775-ED50-495C-B7DB-0D7F5D9AF84D}" srcOrd="1" destOrd="0" presId="urn:microsoft.com/office/officeart/2009/3/layout/HorizontalOrganizationChart"/>
    <dgm:cxn modelId="{7266A56C-00D9-4581-BB8F-2B4AFA668DAE}" type="presParOf" srcId="{7E750775-ED50-495C-B7DB-0D7F5D9AF84D}" destId="{CFB5687E-A3A4-4F24-B0A8-253DE3F5EE5C}" srcOrd="0" destOrd="0" presId="urn:microsoft.com/office/officeart/2009/3/layout/HorizontalOrganizationChart"/>
    <dgm:cxn modelId="{7A1E519F-9C27-4F09-AFB6-D245C4918482}" type="presParOf" srcId="{CFB5687E-A3A4-4F24-B0A8-253DE3F5EE5C}" destId="{9135FE3D-5746-4604-9D79-C5C09D26DAB6}" srcOrd="0" destOrd="0" presId="urn:microsoft.com/office/officeart/2009/3/layout/HorizontalOrganizationChart"/>
    <dgm:cxn modelId="{201CA889-5346-4BAA-8E44-960406AD94E5}" type="presParOf" srcId="{CFB5687E-A3A4-4F24-B0A8-253DE3F5EE5C}" destId="{690CD4D6-FFE8-4944-9BDA-FE08A432E4FD}" srcOrd="1" destOrd="0" presId="urn:microsoft.com/office/officeart/2009/3/layout/HorizontalOrganizationChart"/>
    <dgm:cxn modelId="{A5F1A18D-7067-4BB9-AA98-E7534D43AA30}" type="presParOf" srcId="{7E750775-ED50-495C-B7DB-0D7F5D9AF84D}" destId="{B8075763-35FF-41D4-AF76-F825A5D61CC4}" srcOrd="1" destOrd="0" presId="urn:microsoft.com/office/officeart/2009/3/layout/HorizontalOrganizationChart"/>
    <dgm:cxn modelId="{B186EF89-1885-40E8-8048-273C100E832F}" type="presParOf" srcId="{B8075763-35FF-41D4-AF76-F825A5D61CC4}" destId="{6D40F75E-E356-4397-8E07-254AE2CB16DA}" srcOrd="0" destOrd="0" presId="urn:microsoft.com/office/officeart/2009/3/layout/HorizontalOrganizationChart"/>
    <dgm:cxn modelId="{9B4D5024-F042-4AD6-8E60-5D5767974D3B}" type="presParOf" srcId="{B8075763-35FF-41D4-AF76-F825A5D61CC4}" destId="{875DE8A3-A2D3-4351-9CFC-D3E3DE73DC25}" srcOrd="1" destOrd="0" presId="urn:microsoft.com/office/officeart/2009/3/layout/HorizontalOrganizationChart"/>
    <dgm:cxn modelId="{4DA7BC61-BB02-49E8-91E4-A6990ECE7648}" type="presParOf" srcId="{875DE8A3-A2D3-4351-9CFC-D3E3DE73DC25}" destId="{6869DA63-CBC4-4DF2-B870-A4CCF09051DE}" srcOrd="0" destOrd="0" presId="urn:microsoft.com/office/officeart/2009/3/layout/HorizontalOrganizationChart"/>
    <dgm:cxn modelId="{674658E3-F099-44CC-8686-224595124A18}" type="presParOf" srcId="{6869DA63-CBC4-4DF2-B870-A4CCF09051DE}" destId="{CF432F8C-74BB-4AFF-8820-2C223E8EC0F6}" srcOrd="0" destOrd="0" presId="urn:microsoft.com/office/officeart/2009/3/layout/HorizontalOrganizationChart"/>
    <dgm:cxn modelId="{0911D3F8-5E66-4A76-8679-5626992C0984}" type="presParOf" srcId="{6869DA63-CBC4-4DF2-B870-A4CCF09051DE}" destId="{C3C073A8-D10F-4475-B706-119D711866D8}" srcOrd="1" destOrd="0" presId="urn:microsoft.com/office/officeart/2009/3/layout/HorizontalOrganizationChart"/>
    <dgm:cxn modelId="{9C4F6374-1611-4737-A534-33672ACDFA61}" type="presParOf" srcId="{875DE8A3-A2D3-4351-9CFC-D3E3DE73DC25}" destId="{F9D88F5F-A664-4388-9C7E-4310BC98D707}" srcOrd="1" destOrd="0" presId="urn:microsoft.com/office/officeart/2009/3/layout/HorizontalOrganizationChart"/>
    <dgm:cxn modelId="{70CA8167-DCAC-4ABC-93BB-443F50A02704}" type="presParOf" srcId="{875DE8A3-A2D3-4351-9CFC-D3E3DE73DC25}" destId="{EEE9245B-57AA-41D8-B087-C241AD16BCBE}" srcOrd="2" destOrd="0" presId="urn:microsoft.com/office/officeart/2009/3/layout/HorizontalOrganizationChart"/>
    <dgm:cxn modelId="{5CECF09D-EB40-4AC4-B7EB-7052B631CC53}" type="presParOf" srcId="{7E750775-ED50-495C-B7DB-0D7F5D9AF84D}" destId="{46522BD9-D8EB-49F4-8608-F9DD2BE3FF7F}" srcOrd="2" destOrd="0" presId="urn:microsoft.com/office/officeart/2009/3/layout/HorizontalOrganizationChart"/>
    <dgm:cxn modelId="{481DD658-4EC1-4B76-B307-A54F7743A32E}" type="presParOf" srcId="{7775A138-10D4-4C4E-B0DA-A28539CEB5F5}" destId="{3BEA15FF-5643-4885-94BD-05435DD849ED}" srcOrd="2" destOrd="0" presId="urn:microsoft.com/office/officeart/2009/3/layout/HorizontalOrganizationChart"/>
    <dgm:cxn modelId="{F57FFEA6-572D-4C9A-8094-53745ECD1F0F}" type="presParOf" srcId="{CD3743D0-D3B2-40C5-9B66-0941B2DD8077}" destId="{96361A1B-B1C6-4993-8B93-0BE1B72A55A9}" srcOrd="2" destOrd="0" presId="urn:microsoft.com/office/officeart/2009/3/layout/HorizontalOrganizationChart"/>
    <dgm:cxn modelId="{9C855676-92B3-4EA3-8BD4-81819495E45B}" type="presParOf" srcId="{CD3743D0-D3B2-40C5-9B66-0941B2DD8077}" destId="{82772A72-E010-4739-9DE8-827ECB816840}" srcOrd="3" destOrd="0" presId="urn:microsoft.com/office/officeart/2009/3/layout/HorizontalOrganizationChart"/>
    <dgm:cxn modelId="{5978BC8D-8402-4E46-AECE-FFB0B3AE7A71}" type="presParOf" srcId="{82772A72-E010-4739-9DE8-827ECB816840}" destId="{8523884A-98E6-47AF-997C-1158100A6BC0}" srcOrd="0" destOrd="0" presId="urn:microsoft.com/office/officeart/2009/3/layout/HorizontalOrganizationChart"/>
    <dgm:cxn modelId="{88245484-C76A-4ED1-8331-DE094DD87698}" type="presParOf" srcId="{8523884A-98E6-47AF-997C-1158100A6BC0}" destId="{147F2276-5091-4E26-99DC-34384A1D3994}" srcOrd="0" destOrd="0" presId="urn:microsoft.com/office/officeart/2009/3/layout/HorizontalOrganizationChart"/>
    <dgm:cxn modelId="{34D226E7-5F6B-4882-804C-5AA17B9EAD8B}" type="presParOf" srcId="{8523884A-98E6-47AF-997C-1158100A6BC0}" destId="{642ED21C-486E-4916-95DB-A291CE5B8F4C}" srcOrd="1" destOrd="0" presId="urn:microsoft.com/office/officeart/2009/3/layout/HorizontalOrganizationChart"/>
    <dgm:cxn modelId="{179F9D31-31BA-4D60-96E1-940072EA9BAD}" type="presParOf" srcId="{82772A72-E010-4739-9DE8-827ECB816840}" destId="{6ECFA4AD-B65B-435C-8900-12FB182CACD3}" srcOrd="1" destOrd="0" presId="urn:microsoft.com/office/officeart/2009/3/layout/HorizontalOrganizationChart"/>
    <dgm:cxn modelId="{8666283F-CC3D-4A29-98F5-971943B9FE68}" type="presParOf" srcId="{6ECFA4AD-B65B-435C-8900-12FB182CACD3}" destId="{E273B9B3-47E7-4DB2-8A96-8EFC590B6285}" srcOrd="0" destOrd="0" presId="urn:microsoft.com/office/officeart/2009/3/layout/HorizontalOrganizationChart"/>
    <dgm:cxn modelId="{AF483B15-6C2A-4E7E-B789-183D3C698782}" type="presParOf" srcId="{6ECFA4AD-B65B-435C-8900-12FB182CACD3}" destId="{8D97A726-D412-4CD3-9F4A-05D8BAEE51CA}" srcOrd="1" destOrd="0" presId="urn:microsoft.com/office/officeart/2009/3/layout/HorizontalOrganizationChart"/>
    <dgm:cxn modelId="{428C190C-8DD9-4D0C-B7C5-B89D5B2364CD}" type="presParOf" srcId="{8D97A726-D412-4CD3-9F4A-05D8BAEE51CA}" destId="{AE8CFDE0-20FF-4FB0-931D-FE9C500CE848}" srcOrd="0" destOrd="0" presId="urn:microsoft.com/office/officeart/2009/3/layout/HorizontalOrganizationChart"/>
    <dgm:cxn modelId="{9440B4F5-08AF-4587-8843-DD0EA89EC1D9}" type="presParOf" srcId="{AE8CFDE0-20FF-4FB0-931D-FE9C500CE848}" destId="{65F9F66B-FE8B-4125-8289-3243D8BA76AD}" srcOrd="0" destOrd="0" presId="urn:microsoft.com/office/officeart/2009/3/layout/HorizontalOrganizationChart"/>
    <dgm:cxn modelId="{E7BD92E5-37D6-498D-8AC5-FD629AEBA1E9}" type="presParOf" srcId="{AE8CFDE0-20FF-4FB0-931D-FE9C500CE848}" destId="{8E3D86F7-B219-4F35-97A9-9A95A9094AD5}" srcOrd="1" destOrd="0" presId="urn:microsoft.com/office/officeart/2009/3/layout/HorizontalOrganizationChart"/>
    <dgm:cxn modelId="{5A0ECFF0-2CB2-49B2-AE0F-428E456B7125}" type="presParOf" srcId="{8D97A726-D412-4CD3-9F4A-05D8BAEE51CA}" destId="{D7DA474D-B949-4115-A3D0-13AC37A729AE}" srcOrd="1" destOrd="0" presId="urn:microsoft.com/office/officeart/2009/3/layout/HorizontalOrganizationChart"/>
    <dgm:cxn modelId="{9C16A700-38E9-491C-A695-FBD0E0CE696D}" type="presParOf" srcId="{D7DA474D-B949-4115-A3D0-13AC37A729AE}" destId="{D969E9C1-4EC0-415B-8F6F-DA9FAE49CE99}" srcOrd="0" destOrd="0" presId="urn:microsoft.com/office/officeart/2009/3/layout/HorizontalOrganizationChart"/>
    <dgm:cxn modelId="{3C9D5307-21D3-4CED-AA11-E985C87950B1}" type="presParOf" srcId="{D7DA474D-B949-4115-A3D0-13AC37A729AE}" destId="{66104857-9AD1-470D-A9BE-2ED46A41AC44}" srcOrd="1" destOrd="0" presId="urn:microsoft.com/office/officeart/2009/3/layout/HorizontalOrganizationChart"/>
    <dgm:cxn modelId="{4C106C2D-C3E8-4A34-BE51-647B8DD98184}" type="presParOf" srcId="{66104857-9AD1-470D-A9BE-2ED46A41AC44}" destId="{CA41EB34-6FED-418D-A4E4-BE4CA56B1A84}" srcOrd="0" destOrd="0" presId="urn:microsoft.com/office/officeart/2009/3/layout/HorizontalOrganizationChart"/>
    <dgm:cxn modelId="{FDE1859E-DC8A-4EF5-9AAD-33ACCC301B60}" type="presParOf" srcId="{CA41EB34-6FED-418D-A4E4-BE4CA56B1A84}" destId="{1EA8B97C-75BF-419D-9909-34FA786C8E3E}" srcOrd="0" destOrd="0" presId="urn:microsoft.com/office/officeart/2009/3/layout/HorizontalOrganizationChart"/>
    <dgm:cxn modelId="{982C242F-0170-47EC-AC34-D4607B85B685}" type="presParOf" srcId="{CA41EB34-6FED-418D-A4E4-BE4CA56B1A84}" destId="{3218F1F9-CF7F-400D-B434-C61B93EC48B3}" srcOrd="1" destOrd="0" presId="urn:microsoft.com/office/officeart/2009/3/layout/HorizontalOrganizationChart"/>
    <dgm:cxn modelId="{BDBF22A0-034C-4A0C-B56F-385657C76839}" type="presParOf" srcId="{66104857-9AD1-470D-A9BE-2ED46A41AC44}" destId="{9E3F8DD6-63F7-4B84-A5E5-A0463B671444}" srcOrd="1" destOrd="0" presId="urn:microsoft.com/office/officeart/2009/3/layout/HorizontalOrganizationChart"/>
    <dgm:cxn modelId="{7FF678FA-570C-40CD-9EB1-BA926D4F85D3}" type="presParOf" srcId="{66104857-9AD1-470D-A9BE-2ED46A41AC44}" destId="{09E36456-A576-4B7C-8212-2629723A7A67}" srcOrd="2" destOrd="0" presId="urn:microsoft.com/office/officeart/2009/3/layout/HorizontalOrganizationChart"/>
    <dgm:cxn modelId="{EB3BADD6-845F-4E75-BDD9-94C81EA26571}" type="presParOf" srcId="{8D97A726-D412-4CD3-9F4A-05D8BAEE51CA}" destId="{05EE74AC-9888-451E-9906-9295BD35D827}" srcOrd="2" destOrd="0" presId="urn:microsoft.com/office/officeart/2009/3/layout/HorizontalOrganizationChart"/>
    <dgm:cxn modelId="{DE707571-5151-41D8-821C-208012EF3804}" type="presParOf" srcId="{82772A72-E010-4739-9DE8-827ECB816840}" destId="{7E4BE2B3-AEF8-4D50-8967-6B2EF28FFA61}"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D72B39-5A55-43E0-81D3-E2EF5D219453}">
      <dsp:nvSpPr>
        <dsp:cNvPr id="0" name=""/>
        <dsp:cNvSpPr/>
      </dsp:nvSpPr>
      <dsp:spPr>
        <a:xfrm>
          <a:off x="1562471" y="0"/>
          <a:ext cx="1562472" cy="893440"/>
        </a:xfrm>
        <a:prstGeom prst="trapezoid">
          <a:avLst>
            <a:gd name="adj" fmla="val 87441"/>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kern="1200" dirty="0">
              <a:ln/>
            </a:rPr>
            <a:t>Constitutional Level</a:t>
          </a:r>
        </a:p>
      </dsp:txBody>
      <dsp:txXfrm>
        <a:off x="1562471" y="0"/>
        <a:ext cx="1562472" cy="893440"/>
      </dsp:txXfrm>
    </dsp:sp>
    <dsp:sp modelId="{E91C5A0C-64C5-40A8-88CE-0E9493EF6926}">
      <dsp:nvSpPr>
        <dsp:cNvPr id="0" name=""/>
        <dsp:cNvSpPr/>
      </dsp:nvSpPr>
      <dsp:spPr>
        <a:xfrm>
          <a:off x="781235" y="893440"/>
          <a:ext cx="3124944" cy="893440"/>
        </a:xfrm>
        <a:prstGeom prst="trapezoid">
          <a:avLst>
            <a:gd name="adj" fmla="val 87441"/>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kern="1200" dirty="0">
              <a:ln/>
            </a:rPr>
            <a:t>Primary level (State Law)</a:t>
          </a:r>
        </a:p>
      </dsp:txBody>
      <dsp:txXfrm>
        <a:off x="1328101" y="893440"/>
        <a:ext cx="2031213" cy="893440"/>
      </dsp:txXfrm>
    </dsp:sp>
    <dsp:sp modelId="{991AF033-4508-4247-88DC-3BD8A21EB182}">
      <dsp:nvSpPr>
        <dsp:cNvPr id="0" name=""/>
        <dsp:cNvSpPr/>
      </dsp:nvSpPr>
      <dsp:spPr>
        <a:xfrm>
          <a:off x="0" y="1786880"/>
          <a:ext cx="4687415" cy="893440"/>
        </a:xfrm>
        <a:prstGeom prst="trapezoid">
          <a:avLst>
            <a:gd name="adj" fmla="val 87441"/>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kern="1200">
              <a:ln/>
            </a:rPr>
            <a:t>Secondary level</a:t>
          </a:r>
        </a:p>
      </dsp:txBody>
      <dsp:txXfrm>
        <a:off x="820297" y="1786880"/>
        <a:ext cx="3046820" cy="8934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D72B39-5A55-43E0-81D3-E2EF5D219453}">
      <dsp:nvSpPr>
        <dsp:cNvPr id="0" name=""/>
        <dsp:cNvSpPr/>
      </dsp:nvSpPr>
      <dsp:spPr>
        <a:xfrm>
          <a:off x="1562400" y="0"/>
          <a:ext cx="1562399" cy="894000"/>
        </a:xfrm>
        <a:prstGeom prst="trapezoid">
          <a:avLst>
            <a:gd name="adj" fmla="val 87383"/>
          </a:avLst>
        </a:prstGeom>
        <a:gradFill rotWithShape="0">
          <a:gsLst>
            <a:gs pos="0">
              <a:schemeClr val="accent1">
                <a:alpha val="90000"/>
                <a:hueOff val="0"/>
                <a:satOff val="0"/>
                <a:lumOff val="0"/>
                <a:alphaOff val="0"/>
                <a:tint val="100000"/>
                <a:shade val="100000"/>
                <a:satMod val="130000"/>
              </a:schemeClr>
            </a:gs>
            <a:gs pos="100000">
              <a:schemeClr val="accent1">
                <a:alpha val="9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kern="1200" dirty="0">
              <a:ln/>
            </a:rPr>
            <a:t>T.U.E &amp; T.F.U.E</a:t>
          </a:r>
        </a:p>
      </dsp:txBody>
      <dsp:txXfrm>
        <a:off x="1562400" y="0"/>
        <a:ext cx="1562399" cy="894000"/>
      </dsp:txXfrm>
    </dsp:sp>
    <dsp:sp modelId="{E91C5A0C-64C5-40A8-88CE-0E9493EF6926}">
      <dsp:nvSpPr>
        <dsp:cNvPr id="0" name=""/>
        <dsp:cNvSpPr/>
      </dsp:nvSpPr>
      <dsp:spPr>
        <a:xfrm>
          <a:off x="781200" y="894000"/>
          <a:ext cx="3124799" cy="894000"/>
        </a:xfrm>
        <a:prstGeom prst="trapezoid">
          <a:avLst>
            <a:gd name="adj" fmla="val 87383"/>
          </a:avLst>
        </a:prstGeom>
        <a:gradFill rotWithShape="0">
          <a:gsLst>
            <a:gs pos="0">
              <a:schemeClr val="accent1">
                <a:alpha val="90000"/>
                <a:hueOff val="0"/>
                <a:satOff val="0"/>
                <a:lumOff val="0"/>
                <a:alphaOff val="-20000"/>
                <a:tint val="100000"/>
                <a:shade val="100000"/>
                <a:satMod val="130000"/>
              </a:schemeClr>
            </a:gs>
            <a:gs pos="100000">
              <a:schemeClr val="accent1">
                <a:alpha val="90000"/>
                <a:hueOff val="0"/>
                <a:satOff val="0"/>
                <a:lumOff val="0"/>
                <a:alphaOff val="-2000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kern="1200" dirty="0">
              <a:ln/>
            </a:rPr>
            <a:t>Primary level State law</a:t>
          </a:r>
        </a:p>
      </dsp:txBody>
      <dsp:txXfrm>
        <a:off x="1328039" y="894000"/>
        <a:ext cx="2031120" cy="894000"/>
      </dsp:txXfrm>
    </dsp:sp>
    <dsp:sp modelId="{991AF033-4508-4247-88DC-3BD8A21EB182}">
      <dsp:nvSpPr>
        <dsp:cNvPr id="0" name=""/>
        <dsp:cNvSpPr/>
      </dsp:nvSpPr>
      <dsp:spPr>
        <a:xfrm>
          <a:off x="0" y="1788000"/>
          <a:ext cx="4687199" cy="894000"/>
        </a:xfrm>
        <a:prstGeom prst="trapezoid">
          <a:avLst>
            <a:gd name="adj" fmla="val 87383"/>
          </a:avLst>
        </a:prstGeom>
        <a:gradFill rotWithShape="0">
          <a:gsLst>
            <a:gs pos="0">
              <a:schemeClr val="accent1">
                <a:alpha val="90000"/>
                <a:hueOff val="0"/>
                <a:satOff val="0"/>
                <a:lumOff val="0"/>
                <a:alphaOff val="-40000"/>
                <a:tint val="100000"/>
                <a:shade val="100000"/>
                <a:satMod val="130000"/>
              </a:schemeClr>
            </a:gs>
            <a:gs pos="100000">
              <a:schemeClr val="accent1">
                <a:alpha val="90000"/>
                <a:hueOff val="0"/>
                <a:satOff val="0"/>
                <a:lumOff val="0"/>
                <a:alphaOff val="-4000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kern="1200" dirty="0">
              <a:ln/>
            </a:rPr>
            <a:t>Law Binding</a:t>
          </a:r>
        </a:p>
      </dsp:txBody>
      <dsp:txXfrm>
        <a:off x="820259" y="1788000"/>
        <a:ext cx="3046680" cy="894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69E9C1-4EC0-415B-8F6F-DA9FAE49CE99}">
      <dsp:nvSpPr>
        <dsp:cNvPr id="0" name=""/>
        <dsp:cNvSpPr/>
      </dsp:nvSpPr>
      <dsp:spPr>
        <a:xfrm>
          <a:off x="6643329" y="2771788"/>
          <a:ext cx="390654" cy="91440"/>
        </a:xfrm>
        <a:custGeom>
          <a:avLst/>
          <a:gdLst/>
          <a:ahLst/>
          <a:cxnLst/>
          <a:rect l="0" t="0" r="0" b="0"/>
          <a:pathLst>
            <a:path>
              <a:moveTo>
                <a:pt x="0" y="58546"/>
              </a:moveTo>
              <a:lnTo>
                <a:pt x="195327" y="58546"/>
              </a:lnTo>
              <a:lnTo>
                <a:pt x="195327" y="45720"/>
              </a:lnTo>
              <a:lnTo>
                <a:pt x="390654" y="4572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73B9B3-47E7-4DB2-8A96-8EFC590B6285}">
      <dsp:nvSpPr>
        <dsp:cNvPr id="0" name=""/>
        <dsp:cNvSpPr/>
      </dsp:nvSpPr>
      <dsp:spPr>
        <a:xfrm>
          <a:off x="4299399" y="2784614"/>
          <a:ext cx="390654" cy="91440"/>
        </a:xfrm>
        <a:custGeom>
          <a:avLst/>
          <a:gdLst/>
          <a:ahLst/>
          <a:cxnLst/>
          <a:rect l="0" t="0" r="0" b="0"/>
          <a:pathLst>
            <a:path>
              <a:moveTo>
                <a:pt x="0" y="45720"/>
              </a:moveTo>
              <a:lnTo>
                <a:pt x="390654" y="4572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361A1B-B1C6-4993-8B93-0BE1B72A55A9}">
      <dsp:nvSpPr>
        <dsp:cNvPr id="0" name=""/>
        <dsp:cNvSpPr/>
      </dsp:nvSpPr>
      <dsp:spPr>
        <a:xfrm>
          <a:off x="1955469" y="2111994"/>
          <a:ext cx="1367292" cy="420466"/>
        </a:xfrm>
        <a:custGeom>
          <a:avLst/>
          <a:gdLst/>
          <a:ahLst/>
          <a:cxnLst/>
          <a:rect l="0" t="0" r="0" b="0"/>
          <a:pathLst>
            <a:path>
              <a:moveTo>
                <a:pt x="0" y="0"/>
              </a:moveTo>
              <a:lnTo>
                <a:pt x="1367292" y="0"/>
              </a:lnTo>
              <a:lnTo>
                <a:pt x="1367292" y="42046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40F75E-E356-4397-8E07-254AE2CB16DA}">
      <dsp:nvSpPr>
        <dsp:cNvPr id="0" name=""/>
        <dsp:cNvSpPr/>
      </dsp:nvSpPr>
      <dsp:spPr>
        <a:xfrm>
          <a:off x="6643329" y="1266869"/>
          <a:ext cx="390654" cy="91440"/>
        </a:xfrm>
        <a:custGeom>
          <a:avLst/>
          <a:gdLst/>
          <a:ahLst/>
          <a:cxnLst/>
          <a:rect l="0" t="0" r="0" b="0"/>
          <a:pathLst>
            <a:path>
              <a:moveTo>
                <a:pt x="0" y="45720"/>
              </a:moveTo>
              <a:lnTo>
                <a:pt x="390654" y="4572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F2D5E0C-AED0-4D11-9A76-4DED1CEB8099}">
      <dsp:nvSpPr>
        <dsp:cNvPr id="0" name=""/>
        <dsp:cNvSpPr/>
      </dsp:nvSpPr>
      <dsp:spPr>
        <a:xfrm>
          <a:off x="4299399" y="1266869"/>
          <a:ext cx="390654" cy="91440"/>
        </a:xfrm>
        <a:custGeom>
          <a:avLst/>
          <a:gdLst/>
          <a:ahLst/>
          <a:cxnLst/>
          <a:rect l="0" t="0" r="0" b="0"/>
          <a:pathLst>
            <a:path>
              <a:moveTo>
                <a:pt x="0" y="45720"/>
              </a:moveTo>
              <a:lnTo>
                <a:pt x="390654" y="4572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5927F7-565B-4E1B-A09E-BF4B0013443F}">
      <dsp:nvSpPr>
        <dsp:cNvPr id="0" name=""/>
        <dsp:cNvSpPr/>
      </dsp:nvSpPr>
      <dsp:spPr>
        <a:xfrm>
          <a:off x="1955469" y="1610464"/>
          <a:ext cx="1367292" cy="501529"/>
        </a:xfrm>
        <a:custGeom>
          <a:avLst/>
          <a:gdLst/>
          <a:ahLst/>
          <a:cxnLst/>
          <a:rect l="0" t="0" r="0" b="0"/>
          <a:pathLst>
            <a:path>
              <a:moveTo>
                <a:pt x="0" y="501529"/>
              </a:moveTo>
              <a:lnTo>
                <a:pt x="1367292" y="501529"/>
              </a:lnTo>
              <a:lnTo>
                <a:pt x="136729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5C314D-D0F2-4262-98FE-FADB7463EFFC}">
      <dsp:nvSpPr>
        <dsp:cNvPr id="0" name=""/>
        <dsp:cNvSpPr/>
      </dsp:nvSpPr>
      <dsp:spPr>
        <a:xfrm>
          <a:off x="2194" y="1814119"/>
          <a:ext cx="1953274" cy="5957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a:t>Constitutional Court</a:t>
          </a:r>
        </a:p>
      </dsp:txBody>
      <dsp:txXfrm>
        <a:off x="2194" y="1814119"/>
        <a:ext cx="1953274" cy="595748"/>
      </dsp:txXfrm>
    </dsp:sp>
    <dsp:sp modelId="{EAAFA4B0-FC94-4040-B88B-3EA688754E67}">
      <dsp:nvSpPr>
        <dsp:cNvPr id="0" name=""/>
        <dsp:cNvSpPr/>
      </dsp:nvSpPr>
      <dsp:spPr>
        <a:xfrm>
          <a:off x="2346124" y="1014715"/>
          <a:ext cx="1953274" cy="5957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a:t>Questions 1 &amp; 2 </a:t>
          </a:r>
        </a:p>
      </dsp:txBody>
      <dsp:txXfrm>
        <a:off x="2346124" y="1014715"/>
        <a:ext cx="1953274" cy="595748"/>
      </dsp:txXfrm>
    </dsp:sp>
    <dsp:sp modelId="{9135FE3D-5746-4604-9D79-C5C09D26DAB6}">
      <dsp:nvSpPr>
        <dsp:cNvPr id="0" name=""/>
        <dsp:cNvSpPr/>
      </dsp:nvSpPr>
      <dsp:spPr>
        <a:xfrm>
          <a:off x="4690054" y="635264"/>
          <a:ext cx="1953274" cy="135464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0" i="0" u="none" kern="1200" dirty="0"/>
            <a:t>Article 49 EC (freedom to provide services) and Article 87 EC (state aid)</a:t>
          </a:r>
          <a:endParaRPr lang="en-GB" sz="1600" i="0" kern="1200" dirty="0"/>
        </a:p>
      </dsp:txBody>
      <dsp:txXfrm>
        <a:off x="4690054" y="635264"/>
        <a:ext cx="1953274" cy="1354649"/>
      </dsp:txXfrm>
    </dsp:sp>
    <dsp:sp modelId="{CF432F8C-74BB-4AFF-8820-2C223E8EC0F6}">
      <dsp:nvSpPr>
        <dsp:cNvPr id="0" name=""/>
        <dsp:cNvSpPr/>
      </dsp:nvSpPr>
      <dsp:spPr>
        <a:xfrm>
          <a:off x="7033984" y="1014715"/>
          <a:ext cx="1953274" cy="5957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b="0" i="0" u="none" kern="1200" dirty="0"/>
            <a:t>Aircraft only on undertakings</a:t>
          </a:r>
          <a:endParaRPr lang="en-GB" sz="1600" i="0" kern="1200" dirty="0"/>
        </a:p>
      </dsp:txBody>
      <dsp:txXfrm>
        <a:off x="7033984" y="1014715"/>
        <a:ext cx="1953274" cy="595748"/>
      </dsp:txXfrm>
    </dsp:sp>
    <dsp:sp modelId="{147F2276-5091-4E26-99DC-34384A1D3994}">
      <dsp:nvSpPr>
        <dsp:cNvPr id="0" name=""/>
        <dsp:cNvSpPr/>
      </dsp:nvSpPr>
      <dsp:spPr>
        <a:xfrm>
          <a:off x="2346124" y="2532460"/>
          <a:ext cx="1953274" cy="5957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kern="1200" dirty="0"/>
            <a:t>Questions 3 &amp; 4</a:t>
          </a:r>
        </a:p>
      </dsp:txBody>
      <dsp:txXfrm>
        <a:off x="2346124" y="2532460"/>
        <a:ext cx="1953274" cy="595748"/>
      </dsp:txXfrm>
    </dsp:sp>
    <dsp:sp modelId="{65F9F66B-FE8B-4125-8289-3243D8BA76AD}">
      <dsp:nvSpPr>
        <dsp:cNvPr id="0" name=""/>
        <dsp:cNvSpPr/>
      </dsp:nvSpPr>
      <dsp:spPr>
        <a:xfrm>
          <a:off x="4690054" y="2234073"/>
          <a:ext cx="1953274" cy="119252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0" i="0" u="none" kern="1200" dirty="0"/>
            <a:t>Article 49 EC (freedom to provide services) and Article 87 EC (state aid)</a:t>
          </a:r>
          <a:endParaRPr lang="en-GB" sz="1600" b="0" kern="1200" dirty="0"/>
        </a:p>
      </dsp:txBody>
      <dsp:txXfrm>
        <a:off x="4690054" y="2234073"/>
        <a:ext cx="1953274" cy="1192522"/>
      </dsp:txXfrm>
    </dsp:sp>
    <dsp:sp modelId="{1EA8B97C-75BF-419D-9909-34FA786C8E3E}">
      <dsp:nvSpPr>
        <dsp:cNvPr id="0" name=""/>
        <dsp:cNvSpPr/>
      </dsp:nvSpPr>
      <dsp:spPr>
        <a:xfrm>
          <a:off x="7033984" y="2519634"/>
          <a:ext cx="1953274" cy="5957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b="0" i="0" u="none" kern="1200" dirty="0"/>
            <a:t>Recreational craft</a:t>
          </a:r>
          <a:endParaRPr lang="en-GB" sz="1600" b="0" kern="1200" dirty="0"/>
        </a:p>
      </dsp:txBody>
      <dsp:txXfrm>
        <a:off x="7033984" y="2519634"/>
        <a:ext cx="1953274" cy="595748"/>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5" name="Shape 5"/>
          <p:cNvSpPr>
            <a:spLocks noGrp="1" noRot="1" noChangeAspect="1"/>
          </p:cNvSpPr>
          <p:nvPr>
            <p:ph type="sldImg" idx="3"/>
          </p:nvPr>
        </p:nvSpPr>
        <p:spPr>
          <a:xfrm>
            <a:off x="382587"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mbria"/>
                <a:ea typeface="Cambria"/>
                <a:cs typeface="Cambria"/>
                <a:sym typeface="Cambria"/>
              </a:defRPr>
            </a:lvl1pPr>
            <a:lvl2pPr marL="457200" marR="0" lvl="1" indent="0" algn="l" rtl="0">
              <a:spcBef>
                <a:spcPts val="0"/>
              </a:spcBef>
              <a:buNone/>
              <a:defRPr sz="1200" b="0" i="0" u="none" strike="noStrike" cap="none">
                <a:solidFill>
                  <a:schemeClr val="dk1"/>
                </a:solidFill>
                <a:latin typeface="Cambria"/>
                <a:ea typeface="Cambria"/>
                <a:cs typeface="Cambria"/>
                <a:sym typeface="Cambria"/>
              </a:defRPr>
            </a:lvl2pPr>
            <a:lvl3pPr marL="914400" marR="0" lvl="2" indent="0" algn="l" rtl="0">
              <a:spcBef>
                <a:spcPts val="0"/>
              </a:spcBef>
              <a:buNone/>
              <a:defRPr sz="1200" b="0" i="0" u="none" strike="noStrike" cap="none">
                <a:solidFill>
                  <a:schemeClr val="dk1"/>
                </a:solidFill>
                <a:latin typeface="Cambria"/>
                <a:ea typeface="Cambria"/>
                <a:cs typeface="Cambria"/>
                <a:sym typeface="Cambria"/>
              </a:defRPr>
            </a:lvl3pPr>
            <a:lvl4pPr marL="1371600" marR="0" lvl="3" indent="0" algn="l" rtl="0">
              <a:spcBef>
                <a:spcPts val="0"/>
              </a:spcBef>
              <a:buNone/>
              <a:defRPr sz="1200" b="0" i="0" u="none" strike="noStrike" cap="none">
                <a:solidFill>
                  <a:schemeClr val="dk1"/>
                </a:solidFill>
                <a:latin typeface="Cambria"/>
                <a:ea typeface="Cambria"/>
                <a:cs typeface="Cambria"/>
                <a:sym typeface="Cambria"/>
              </a:defRPr>
            </a:lvl4pPr>
            <a:lvl5pPr marL="1828800" marR="0" lvl="4" indent="0" algn="l" rtl="0">
              <a:spcBef>
                <a:spcPts val="0"/>
              </a:spcBef>
              <a:buNone/>
              <a:defRPr sz="1200" b="0" i="0" u="none" strike="noStrike" cap="none">
                <a:solidFill>
                  <a:schemeClr val="dk1"/>
                </a:solidFill>
                <a:latin typeface="Cambria"/>
                <a:ea typeface="Cambria"/>
                <a:cs typeface="Cambria"/>
                <a:sym typeface="Cambria"/>
              </a:defRPr>
            </a:lvl5pPr>
            <a:lvl6pPr marL="2286000" marR="0" lvl="5" indent="0" algn="l" rtl="0">
              <a:spcBef>
                <a:spcPts val="0"/>
              </a:spcBef>
              <a:buNone/>
              <a:defRPr sz="1200" b="0" i="0" u="none" strike="noStrike" cap="none">
                <a:solidFill>
                  <a:schemeClr val="dk1"/>
                </a:solidFill>
                <a:latin typeface="Cambria"/>
                <a:ea typeface="Cambria"/>
                <a:cs typeface="Cambria"/>
                <a:sym typeface="Cambria"/>
              </a:defRPr>
            </a:lvl6pPr>
            <a:lvl7pPr marL="2743200" marR="0" lvl="6" indent="0" algn="l" rtl="0">
              <a:spcBef>
                <a:spcPts val="0"/>
              </a:spcBef>
              <a:buNone/>
              <a:defRPr sz="1200" b="0" i="0" u="none" strike="noStrike" cap="none">
                <a:solidFill>
                  <a:schemeClr val="dk1"/>
                </a:solidFill>
                <a:latin typeface="Cambria"/>
                <a:ea typeface="Cambria"/>
                <a:cs typeface="Cambria"/>
                <a:sym typeface="Cambria"/>
              </a:defRPr>
            </a:lvl7pPr>
            <a:lvl8pPr marL="3200400" marR="0" lvl="7" indent="0" algn="l" rtl="0">
              <a:spcBef>
                <a:spcPts val="0"/>
              </a:spcBef>
              <a:buNone/>
              <a:defRPr sz="1200" b="0" i="0" u="none" strike="noStrike" cap="none">
                <a:solidFill>
                  <a:schemeClr val="dk1"/>
                </a:solidFill>
                <a:latin typeface="Cambria"/>
                <a:ea typeface="Cambria"/>
                <a:cs typeface="Cambria"/>
                <a:sym typeface="Cambria"/>
              </a:defRPr>
            </a:lvl8pPr>
            <a:lvl9pPr marL="3657600" marR="0" lvl="8" indent="0" algn="l" rtl="0">
              <a:spcBef>
                <a:spcPts val="0"/>
              </a:spcBef>
              <a:buNone/>
              <a:defRPr sz="1200" b="0" i="0" u="none" strike="noStrike" cap="none">
                <a:solidFill>
                  <a:schemeClr val="dk1"/>
                </a:solidFill>
                <a:latin typeface="Cambria"/>
                <a:ea typeface="Cambria"/>
                <a:cs typeface="Cambria"/>
                <a:sym typeface="Cambria"/>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mbria"/>
                <a:ea typeface="Cambria"/>
                <a:cs typeface="Cambria"/>
                <a:sym typeface="Cambria"/>
              </a:rPr>
              <a:t>‹#›</a:t>
            </a:fld>
            <a:endParaRPr lang="en-US" sz="1200" b="0" i="0" u="none" strike="noStrike" cap="none">
              <a:solidFill>
                <a:schemeClr val="dk1"/>
              </a:solidFill>
              <a:latin typeface="Cambria"/>
              <a:ea typeface="Cambria"/>
              <a:cs typeface="Cambria"/>
              <a:sym typeface="Cambria"/>
            </a:endParaRPr>
          </a:p>
        </p:txBody>
      </p:sp>
    </p:spTree>
    <p:extLst>
      <p:ext uri="{BB962C8B-B14F-4D97-AF65-F5344CB8AC3E}">
        <p14:creationId xmlns:p14="http://schemas.microsoft.com/office/powerpoint/2010/main" val="3950832489"/>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
        <p:nvSpPr>
          <p:cNvPr id="97" name="Shape 97"/>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9802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Shape 103"/>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4" name="Shape 10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05" name="Shape 105"/>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2</a:t>
            </a:fld>
            <a:endParaRPr lang="en-US"/>
          </a:p>
        </p:txBody>
      </p:sp>
    </p:spTree>
    <p:extLst>
      <p:ext uri="{BB962C8B-B14F-4D97-AF65-F5344CB8AC3E}">
        <p14:creationId xmlns:p14="http://schemas.microsoft.com/office/powerpoint/2010/main" val="441347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Shape 120"/>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1" name="Shape 12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
        <p:nvSpPr>
          <p:cNvPr id="122" name="Shape 122"/>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None/>
            </a:pPr>
            <a:fld id="{00000000-1234-1234-1234-123412341234}" type="slidenum">
              <a:rPr lang="en-US"/>
              <a:t>3</a:t>
            </a:fld>
            <a:endParaRPr lang="en-US"/>
          </a:p>
        </p:txBody>
      </p:sp>
    </p:spTree>
    <p:extLst>
      <p:ext uri="{BB962C8B-B14F-4D97-AF65-F5344CB8AC3E}">
        <p14:creationId xmlns:p14="http://schemas.microsoft.com/office/powerpoint/2010/main" val="1429689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Shape 12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
        <p:nvSpPr>
          <p:cNvPr id="130" name="Shape 130"/>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0479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
        <p:nvSpPr>
          <p:cNvPr id="142" name="Shape 142"/>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46160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
        <p:nvSpPr>
          <p:cNvPr id="149" name="Shape 149"/>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8845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Shape 155"/>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6" name="Shape 15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57" name="Shape 157"/>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7</a:t>
            </a:fld>
            <a:endParaRPr lang="en-US"/>
          </a:p>
        </p:txBody>
      </p:sp>
    </p:spTree>
    <p:extLst>
      <p:ext uri="{BB962C8B-B14F-4D97-AF65-F5344CB8AC3E}">
        <p14:creationId xmlns:p14="http://schemas.microsoft.com/office/powerpoint/2010/main" val="42177675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Shape 164"/>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5" name="Shape 16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66" name="Shape 166"/>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8</a:t>
            </a:fld>
            <a:endParaRPr lang="en-US"/>
          </a:p>
        </p:txBody>
      </p:sp>
    </p:spTree>
    <p:extLst>
      <p:ext uri="{BB962C8B-B14F-4D97-AF65-F5344CB8AC3E}">
        <p14:creationId xmlns:p14="http://schemas.microsoft.com/office/powerpoint/2010/main" val="4216549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Shape 173"/>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4" name="Shape 17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75" name="Shape 175"/>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9</a:t>
            </a:fld>
            <a:endParaRPr lang="en-US"/>
          </a:p>
        </p:txBody>
      </p:sp>
    </p:spTree>
    <p:extLst>
      <p:ext uri="{BB962C8B-B14F-4D97-AF65-F5344CB8AC3E}">
        <p14:creationId xmlns:p14="http://schemas.microsoft.com/office/powerpoint/2010/main" val="4236016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Shape 182"/>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3" name="Shape 18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84" name="Shape 184"/>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11</a:t>
            </a:fld>
            <a:endParaRPr lang="en-US"/>
          </a:p>
        </p:txBody>
      </p:sp>
    </p:spTree>
    <p:extLst>
      <p:ext uri="{BB962C8B-B14F-4D97-AF65-F5344CB8AC3E}">
        <p14:creationId xmlns:p14="http://schemas.microsoft.com/office/powerpoint/2010/main" val="1449942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Shape 191"/>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2" name="Shape 19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
        <p:nvSpPr>
          <p:cNvPr id="193" name="Shape 193"/>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12</a:t>
            </a:fld>
            <a:endParaRPr lang="en-US"/>
          </a:p>
        </p:txBody>
      </p:sp>
    </p:spTree>
    <p:extLst>
      <p:ext uri="{BB962C8B-B14F-4D97-AF65-F5344CB8AC3E}">
        <p14:creationId xmlns:p14="http://schemas.microsoft.com/office/powerpoint/2010/main" val="634379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1" name="Shape 20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202" name="Shape 202"/>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13</a:t>
            </a:fld>
            <a:endParaRPr lang="en-US"/>
          </a:p>
        </p:txBody>
      </p:sp>
    </p:spTree>
    <p:extLst>
      <p:ext uri="{BB962C8B-B14F-4D97-AF65-F5344CB8AC3E}">
        <p14:creationId xmlns:p14="http://schemas.microsoft.com/office/powerpoint/2010/main" val="21968425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210" name="Shape 210"/>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14</a:t>
            </a:fld>
            <a:endParaRPr lang="en-US"/>
          </a:p>
        </p:txBody>
      </p:sp>
    </p:spTree>
    <p:extLst>
      <p:ext uri="{BB962C8B-B14F-4D97-AF65-F5344CB8AC3E}">
        <p14:creationId xmlns:p14="http://schemas.microsoft.com/office/powerpoint/2010/main" val="1438159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Shape 21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
        <p:nvSpPr>
          <p:cNvPr id="217" name="Shape 217"/>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84699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Shape 240"/>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1" name="Shape 24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242" name="Shape 242"/>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16</a:t>
            </a:fld>
            <a:endParaRPr lang="en-US"/>
          </a:p>
        </p:txBody>
      </p:sp>
    </p:spTree>
    <p:extLst>
      <p:ext uri="{BB962C8B-B14F-4D97-AF65-F5344CB8AC3E}">
        <p14:creationId xmlns:p14="http://schemas.microsoft.com/office/powerpoint/2010/main" val="31646453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Shape 248"/>
          <p:cNvSpPr>
            <a:spLocks noGrp="1" noRot="1" noChangeAspect="1"/>
          </p:cNvSpPr>
          <p:nvPr>
            <p:ph type="sldImg" idx="2"/>
          </p:nvPr>
        </p:nvSpPr>
        <p:spPr>
          <a:xfrm>
            <a:off x="382588" y="685800"/>
            <a:ext cx="609282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9" name="Shape 24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250" name="Shape 250"/>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18</a:t>
            </a:fld>
            <a:endParaRPr lang="en-US"/>
          </a:p>
        </p:txBody>
      </p:sp>
    </p:spTree>
    <p:extLst>
      <p:ext uri="{BB962C8B-B14F-4D97-AF65-F5344CB8AC3E}">
        <p14:creationId xmlns:p14="http://schemas.microsoft.com/office/powerpoint/2010/main" val="36157722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Cambria"/>
                <a:ea typeface="Cambria"/>
                <a:cs typeface="Cambria"/>
                <a:sym typeface="Cambria"/>
              </a:rPr>
              <a:t>20</a:t>
            </a:fld>
            <a:endParaRPr lang="en-US" sz="1200" b="0" i="0" u="none" strike="noStrike" cap="none">
              <a:solidFill>
                <a:schemeClr val="dk1"/>
              </a:solidFill>
              <a:latin typeface="Cambria"/>
              <a:ea typeface="Cambria"/>
              <a:cs typeface="Cambria"/>
              <a:sym typeface="Cambria"/>
            </a:endParaRPr>
          </a:p>
        </p:txBody>
      </p:sp>
    </p:spTree>
    <p:extLst>
      <p:ext uri="{BB962C8B-B14F-4D97-AF65-F5344CB8AC3E}">
        <p14:creationId xmlns:p14="http://schemas.microsoft.com/office/powerpoint/2010/main" val="3123005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Cambria"/>
                <a:ea typeface="Cambria"/>
                <a:cs typeface="Cambria"/>
                <a:sym typeface="Cambria"/>
              </a:rPr>
              <a:t>23</a:t>
            </a:fld>
            <a:endParaRPr lang="en-US" sz="1200" b="0" i="0" u="none" strike="noStrike" cap="none">
              <a:solidFill>
                <a:schemeClr val="dk1"/>
              </a:solidFill>
              <a:latin typeface="Cambria"/>
              <a:ea typeface="Cambria"/>
              <a:cs typeface="Cambria"/>
              <a:sym typeface="Cambria"/>
            </a:endParaRPr>
          </a:p>
        </p:txBody>
      </p:sp>
    </p:spTree>
    <p:extLst>
      <p:ext uri="{BB962C8B-B14F-4D97-AF65-F5344CB8AC3E}">
        <p14:creationId xmlns:p14="http://schemas.microsoft.com/office/powerpoint/2010/main" val="39987266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7"/>
        <p:cNvGrpSpPr/>
        <p:nvPr/>
      </p:nvGrpSpPr>
      <p:grpSpPr>
        <a:xfrm>
          <a:off x="0" y="0"/>
          <a:ext cx="0" cy="0"/>
          <a:chOff x="0" y="0"/>
          <a:chExt cx="0" cy="0"/>
        </a:xfrm>
      </p:grpSpPr>
      <p:pic>
        <p:nvPicPr>
          <p:cNvPr id="18" name="Shape 18"/>
          <p:cNvPicPr preferRelativeResize="0"/>
          <p:nvPr/>
        </p:nvPicPr>
        <p:blipFill rotWithShape="1">
          <a:blip r:embed="rId2">
            <a:alphaModFix/>
          </a:blip>
          <a:srcRect/>
          <a:stretch/>
        </p:blipFill>
        <p:spPr>
          <a:xfrm>
            <a:off x="7923213" y="0"/>
            <a:ext cx="4265612" cy="6858000"/>
          </a:xfrm>
          <a:prstGeom prst="rect">
            <a:avLst/>
          </a:prstGeom>
          <a:noFill/>
          <a:ln>
            <a:noFill/>
          </a:ln>
        </p:spPr>
      </p:pic>
      <p:sp>
        <p:nvSpPr>
          <p:cNvPr id="19" name="Shape 19"/>
          <p:cNvSpPr txBox="1">
            <a:spLocks noGrp="1"/>
          </p:cNvSpPr>
          <p:nvPr>
            <p:ph type="ctrTitle"/>
          </p:nvPr>
        </p:nvSpPr>
        <p:spPr>
          <a:xfrm>
            <a:off x="1520824" y="1600200"/>
            <a:ext cx="5945188" cy="3048000"/>
          </a:xfrm>
          <a:prstGeom prst="rect">
            <a:avLst/>
          </a:prstGeom>
          <a:noFill/>
          <a:ln>
            <a:noFill/>
          </a:ln>
        </p:spPr>
        <p:txBody>
          <a:bodyPr lIns="91425" tIns="91425" rIns="91425" bIns="91425" anchor="b" anchorCtr="0"/>
          <a:lstStyle>
            <a:lvl1pPr marL="0" marR="0" lvl="0" indent="0" algn="l" rtl="0">
              <a:lnSpc>
                <a:spcPct val="80000"/>
              </a:lnSpc>
              <a:spcBef>
                <a:spcPts val="0"/>
              </a:spcBef>
              <a:buClr>
                <a:schemeClr val="dk1"/>
              </a:buClr>
              <a:buFont typeface="Cambria"/>
              <a:buNone/>
              <a:defRPr sz="6600" b="0" i="0" u="none" strike="noStrike" cap="none">
                <a:solidFill>
                  <a:schemeClr val="dk1"/>
                </a:solidFill>
                <a:latin typeface="Cambria"/>
                <a:ea typeface="Cambria"/>
                <a:cs typeface="Cambria"/>
                <a:sym typeface="Cambri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0" name="Shape 20"/>
          <p:cNvSpPr txBox="1">
            <a:spLocks noGrp="1"/>
          </p:cNvSpPr>
          <p:nvPr>
            <p:ph type="subTitle" idx="1"/>
          </p:nvPr>
        </p:nvSpPr>
        <p:spPr>
          <a:xfrm>
            <a:off x="1520825" y="4898571"/>
            <a:ext cx="5945187" cy="1270452"/>
          </a:xfrm>
          <a:prstGeom prst="rect">
            <a:avLst/>
          </a:prstGeom>
          <a:noFill/>
          <a:ln>
            <a:noFill/>
          </a:ln>
        </p:spPr>
        <p:txBody>
          <a:bodyPr lIns="91425" tIns="91425" rIns="91425" bIns="91425" anchor="t" anchorCtr="0"/>
          <a:lstStyle>
            <a:lvl1pPr marL="0" marR="0" lvl="0" indent="0" algn="l" rtl="0">
              <a:lnSpc>
                <a:spcPct val="90000"/>
              </a:lnSpc>
              <a:spcBef>
                <a:spcPts val="0"/>
              </a:spcBef>
              <a:buClr>
                <a:srgbClr val="979797"/>
              </a:buClr>
              <a:buFont typeface="Arial"/>
              <a:buNone/>
              <a:defRPr sz="2800" b="0" i="0" u="none" strike="noStrike" cap="none">
                <a:solidFill>
                  <a:schemeClr val="accent1"/>
                </a:solidFill>
                <a:latin typeface="Cambria"/>
                <a:ea typeface="Cambria"/>
                <a:cs typeface="Cambria"/>
                <a:sym typeface="Cambria"/>
              </a:defRPr>
            </a:lvl1pPr>
            <a:lvl2pPr marL="457200" marR="0" lvl="1" indent="0" algn="ctr" rtl="0">
              <a:lnSpc>
                <a:spcPct val="90000"/>
              </a:lnSpc>
              <a:spcBef>
                <a:spcPts val="1000"/>
              </a:spcBef>
              <a:buClr>
                <a:srgbClr val="979797"/>
              </a:buClr>
              <a:buFont typeface="Arial"/>
              <a:buNone/>
              <a:defRPr sz="2000" b="0" i="0" u="none" strike="noStrike" cap="none">
                <a:solidFill>
                  <a:srgbClr val="8C8C8C"/>
                </a:solidFill>
                <a:latin typeface="Cambria"/>
                <a:ea typeface="Cambria"/>
                <a:cs typeface="Cambria"/>
                <a:sym typeface="Cambria"/>
              </a:defRPr>
            </a:lvl2pPr>
            <a:lvl3pPr marL="914400" marR="0" lvl="2" indent="0" algn="ctr" rtl="0">
              <a:lnSpc>
                <a:spcPct val="90000"/>
              </a:lnSpc>
              <a:spcBef>
                <a:spcPts val="600"/>
              </a:spcBef>
              <a:buClr>
                <a:srgbClr val="979797"/>
              </a:buClr>
              <a:buFont typeface="Arial"/>
              <a:buNone/>
              <a:defRPr sz="1800" b="0" i="0" u="none" strike="noStrike" cap="none">
                <a:solidFill>
                  <a:srgbClr val="8C8C8C"/>
                </a:solidFill>
                <a:latin typeface="Cambria"/>
                <a:ea typeface="Cambria"/>
                <a:cs typeface="Cambria"/>
                <a:sym typeface="Cambria"/>
              </a:defRPr>
            </a:lvl3pPr>
            <a:lvl4pPr marL="1371600" marR="0" lvl="3" indent="0" algn="ctr" rtl="0">
              <a:lnSpc>
                <a:spcPct val="90000"/>
              </a:lnSpc>
              <a:spcBef>
                <a:spcPts val="600"/>
              </a:spcBef>
              <a:buClr>
                <a:srgbClr val="979797"/>
              </a:buClr>
              <a:buFont typeface="Arial"/>
              <a:buNone/>
              <a:defRPr sz="1600" b="0" i="0" u="none" strike="noStrike" cap="none">
                <a:solidFill>
                  <a:srgbClr val="8C8C8C"/>
                </a:solidFill>
                <a:latin typeface="Cambria"/>
                <a:ea typeface="Cambria"/>
                <a:cs typeface="Cambria"/>
                <a:sym typeface="Cambria"/>
              </a:defRPr>
            </a:lvl4pPr>
            <a:lvl5pPr marL="1828800" marR="0" lvl="4" indent="0" algn="ctr" rtl="0">
              <a:lnSpc>
                <a:spcPct val="90000"/>
              </a:lnSpc>
              <a:spcBef>
                <a:spcPts val="600"/>
              </a:spcBef>
              <a:buClr>
                <a:srgbClr val="979797"/>
              </a:buClr>
              <a:buFont typeface="Arial"/>
              <a:buNone/>
              <a:defRPr sz="1600" b="0" i="0" u="none" strike="noStrike" cap="none">
                <a:solidFill>
                  <a:srgbClr val="8C8C8C"/>
                </a:solidFill>
                <a:latin typeface="Cambria"/>
                <a:ea typeface="Cambria"/>
                <a:cs typeface="Cambria"/>
                <a:sym typeface="Cambria"/>
              </a:defRPr>
            </a:lvl5pPr>
            <a:lvl6pPr marL="2286000" marR="0" lvl="5" indent="0" algn="ctr" rtl="0">
              <a:spcBef>
                <a:spcPts val="600"/>
              </a:spcBef>
              <a:buClr>
                <a:srgbClr val="979797"/>
              </a:buClr>
              <a:buFont typeface="Arial"/>
              <a:buNone/>
              <a:defRPr sz="1600" b="0" i="0" u="none" strike="noStrike" cap="none">
                <a:solidFill>
                  <a:srgbClr val="8C8C8C"/>
                </a:solidFill>
                <a:latin typeface="Cambria"/>
                <a:ea typeface="Cambria"/>
                <a:cs typeface="Cambria"/>
                <a:sym typeface="Cambria"/>
              </a:defRPr>
            </a:lvl6pPr>
            <a:lvl7pPr marL="2743200" marR="0" lvl="6" indent="0" algn="ctr" rtl="0">
              <a:spcBef>
                <a:spcPts val="600"/>
              </a:spcBef>
              <a:buClr>
                <a:srgbClr val="979797"/>
              </a:buClr>
              <a:buFont typeface="Arial"/>
              <a:buNone/>
              <a:defRPr sz="1600" b="0" i="0" u="none" strike="noStrike" cap="none">
                <a:solidFill>
                  <a:srgbClr val="8C8C8C"/>
                </a:solidFill>
                <a:latin typeface="Cambria"/>
                <a:ea typeface="Cambria"/>
                <a:cs typeface="Cambria"/>
                <a:sym typeface="Cambria"/>
              </a:defRPr>
            </a:lvl7pPr>
            <a:lvl8pPr marL="3200400" marR="0" lvl="7" indent="0" algn="ctr" rtl="0">
              <a:spcBef>
                <a:spcPts val="600"/>
              </a:spcBef>
              <a:buClr>
                <a:srgbClr val="979797"/>
              </a:buClr>
              <a:buFont typeface="Arial"/>
              <a:buNone/>
              <a:defRPr sz="1600" b="0" i="0" u="none" strike="noStrike" cap="none">
                <a:solidFill>
                  <a:srgbClr val="8C8C8C"/>
                </a:solidFill>
                <a:latin typeface="Cambria"/>
                <a:ea typeface="Cambria"/>
                <a:cs typeface="Cambria"/>
                <a:sym typeface="Cambria"/>
              </a:defRPr>
            </a:lvl8pPr>
            <a:lvl9pPr marL="3657600" marR="0" lvl="8" indent="0" algn="ctr" rtl="0">
              <a:spcBef>
                <a:spcPts val="600"/>
              </a:spcBef>
              <a:buClr>
                <a:srgbClr val="979797"/>
              </a:buClr>
              <a:buFont typeface="Arial"/>
              <a:buNone/>
              <a:defRPr sz="1600" b="0" i="0" u="none" strike="noStrike" cap="none">
                <a:solidFill>
                  <a:srgbClr val="8C8C8C"/>
                </a:solidFill>
                <a:latin typeface="Cambria"/>
                <a:ea typeface="Cambria"/>
                <a:cs typeface="Cambria"/>
                <a:sym typeface="Cambria"/>
              </a:defRPr>
            </a:lvl9pPr>
          </a:lstStyle>
          <a:p>
            <a:endParaRPr/>
          </a:p>
        </p:txBody>
      </p:sp>
      <p:cxnSp>
        <p:nvCxnSpPr>
          <p:cNvPr id="21" name="Shape 21"/>
          <p:cNvCxnSpPr/>
          <p:nvPr/>
        </p:nvCxnSpPr>
        <p:spPr>
          <a:xfrm>
            <a:off x="1658935" y="4782971"/>
            <a:ext cx="5654675" cy="0"/>
          </a:xfrm>
          <a:prstGeom prst="straightConnector1">
            <a:avLst/>
          </a:prstGeom>
          <a:noFill/>
          <a:ln w="12700" cap="flat" cmpd="sng">
            <a:solidFill>
              <a:schemeClr val="accent1"/>
            </a:solidFill>
            <a:prstDash val="solid"/>
            <a:miter/>
            <a:headEnd type="none" w="med" len="med"/>
            <a:tailEnd type="none" w="med" len="med"/>
          </a:ln>
        </p:spPr>
      </p:cxnSp>
      <p:sp>
        <p:nvSpPr>
          <p:cNvPr id="22" name="Shape 22"/>
          <p:cNvSpPr/>
          <p:nvPr/>
        </p:nvSpPr>
        <p:spPr>
          <a:xfrm>
            <a:off x="7923213" y="0"/>
            <a:ext cx="1065213" cy="6858000"/>
          </a:xfrm>
          <a:prstGeom prst="rect">
            <a:avLst/>
          </a:prstGeom>
          <a:gradFill>
            <a:gsLst>
              <a:gs pos="0">
                <a:srgbClr val="000000">
                  <a:alpha val="0"/>
                </a:srgbClr>
              </a:gs>
              <a:gs pos="75000">
                <a:srgbClr val="000000">
                  <a:alpha val="0"/>
                </a:srgbClr>
              </a:gs>
              <a:gs pos="100000">
                <a:srgbClr val="000000">
                  <a:alpha val="24705"/>
                </a:srgbClr>
              </a:gs>
            </a:gsLst>
            <a:lin ang="10800000" scaled="0"/>
          </a:gradFill>
          <a:ln>
            <a:noFill/>
          </a:ln>
        </p:spPr>
        <p:txBody>
          <a:bodyPr lIns="91425" tIns="45700" rIns="91425" bIns="45700" anchor="ctr" anchorCtr="0">
            <a:noAutofit/>
          </a:bodyPr>
          <a:lstStyle/>
          <a:p>
            <a:pPr marL="0" marR="0" lvl="0" indent="0" algn="ctr" rtl="0">
              <a:spcBef>
                <a:spcPts val="0"/>
              </a:spcBef>
              <a:buNone/>
            </a:pPr>
            <a:endParaRPr sz="1800" b="0" i="0" u="none" strike="noStrike" cap="none">
              <a:solidFill>
                <a:schemeClr val="lt1"/>
              </a:solidFill>
              <a:latin typeface="Cambria"/>
              <a:ea typeface="Cambria"/>
              <a:cs typeface="Cambria"/>
              <a:sym typeface="Cambria"/>
            </a:endParaRPr>
          </a:p>
        </p:txBody>
      </p:sp>
      <p:sp>
        <p:nvSpPr>
          <p:cNvPr id="23" name="Shape 23"/>
          <p:cNvSpPr txBox="1">
            <a:spLocks noGrp="1"/>
          </p:cNvSpPr>
          <p:nvPr>
            <p:ph type="sldNum" idx="12"/>
          </p:nvPr>
        </p:nvSpPr>
        <p:spPr>
          <a:xfrm>
            <a:off x="11406073" y="6333134"/>
            <a:ext cx="731400" cy="525000"/>
          </a:xfrm>
          <a:prstGeom prst="rect">
            <a:avLst/>
          </a:prstGeom>
        </p:spPr>
        <p:txBody>
          <a:bodyPr lIns="91425" tIns="45700" rIns="91425" bIns="45700" anchor="ctr" anchorCtr="0">
            <a:noAutofit/>
          </a:bodyPr>
          <a:lstStyle/>
          <a:p>
            <a:pPr lvl="0">
              <a:spcBef>
                <a:spcPts val="0"/>
              </a:spcBef>
              <a:buNone/>
            </a:pPr>
            <a:fld id="{00000000-1234-1234-1234-123412341234}" type="slidenum">
              <a:rPr lang="en-US" sz="1300"/>
              <a:t>‹#›</a:t>
            </a:fld>
            <a:endParaRPr lang="en-US" sz="130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4"/>
        <p:cNvGrpSpPr/>
        <p:nvPr/>
      </p:nvGrpSpPr>
      <p:grpSpPr>
        <a:xfrm>
          <a:off x="0" y="0"/>
          <a:ext cx="0" cy="0"/>
          <a:chOff x="0" y="0"/>
          <a:chExt cx="0" cy="0"/>
        </a:xfrm>
      </p:grpSpPr>
      <p:sp>
        <p:nvSpPr>
          <p:cNvPr id="25" name="Shape 25"/>
          <p:cNvSpPr txBox="1">
            <a:spLocks noGrp="1"/>
          </p:cNvSpPr>
          <p:nvPr>
            <p:ph type="title"/>
          </p:nvPr>
        </p:nvSpPr>
        <p:spPr>
          <a:xfrm>
            <a:off x="1522412" y="381000"/>
            <a:ext cx="9829798" cy="1219199"/>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accent1"/>
              </a:buClr>
              <a:buFont typeface="Cambria"/>
              <a:buNone/>
              <a:defRPr sz="3600" b="0" i="0" u="none" strike="noStrike" cap="none">
                <a:solidFill>
                  <a:schemeClr val="accent1"/>
                </a:solidFill>
                <a:latin typeface="Cambria"/>
                <a:ea typeface="Cambria"/>
                <a:cs typeface="Cambria"/>
                <a:sym typeface="Cambri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6" name="Shape 26"/>
          <p:cNvSpPr txBox="1">
            <a:spLocks noGrp="1"/>
          </p:cNvSpPr>
          <p:nvPr>
            <p:ph type="body" idx="1"/>
          </p:nvPr>
        </p:nvSpPr>
        <p:spPr>
          <a:xfrm>
            <a:off x="1522412" y="1981200"/>
            <a:ext cx="9829798" cy="4187824"/>
          </a:xfrm>
          <a:prstGeom prst="rect">
            <a:avLst/>
          </a:prstGeom>
          <a:noFill/>
          <a:ln>
            <a:noFill/>
          </a:ln>
        </p:spPr>
        <p:txBody>
          <a:bodyPr lIns="91425" tIns="91425" rIns="91425" bIns="91425" anchor="t" anchorCtr="0"/>
          <a:lstStyle>
            <a:lvl1pPr marL="223838" marR="0" lvl="0" indent="-101918" algn="l" rtl="0">
              <a:lnSpc>
                <a:spcPct val="90000"/>
              </a:lnSpc>
              <a:spcBef>
                <a:spcPts val="1800"/>
              </a:spcBef>
              <a:buClr>
                <a:srgbClr val="979797"/>
              </a:buClr>
              <a:buSzPct val="80000"/>
              <a:buFont typeface="Arial"/>
              <a:buChar char="•"/>
              <a:defRPr sz="2400" b="0" i="0" u="none" strike="noStrike" cap="none">
                <a:solidFill>
                  <a:schemeClr val="dk1"/>
                </a:solidFill>
                <a:latin typeface="Cambria"/>
                <a:ea typeface="Cambria"/>
                <a:cs typeface="Cambria"/>
                <a:sym typeface="Cambria"/>
              </a:defRPr>
            </a:lvl1pPr>
            <a:lvl2pPr marL="511175" marR="0" lvl="1" indent="-130175" algn="l" rtl="0">
              <a:lnSpc>
                <a:spcPct val="90000"/>
              </a:lnSpc>
              <a:spcBef>
                <a:spcPts val="1000"/>
              </a:spcBef>
              <a:buClr>
                <a:srgbClr val="979797"/>
              </a:buClr>
              <a:buSzPct val="80000"/>
              <a:buFont typeface="Arial"/>
              <a:buChar char="•"/>
              <a:defRPr sz="2000" b="0" i="0" u="none" strike="noStrike" cap="none">
                <a:solidFill>
                  <a:schemeClr val="dk1"/>
                </a:solidFill>
                <a:latin typeface="Cambria"/>
                <a:ea typeface="Cambria"/>
                <a:cs typeface="Cambria"/>
                <a:sym typeface="Cambria"/>
              </a:defRPr>
            </a:lvl2pPr>
            <a:lvl3pPr marL="685800" marR="0" lvl="2" indent="-86359" algn="l" rtl="0">
              <a:lnSpc>
                <a:spcPct val="90000"/>
              </a:lnSpc>
              <a:spcBef>
                <a:spcPts val="600"/>
              </a:spcBef>
              <a:buClr>
                <a:srgbClr val="979797"/>
              </a:buClr>
              <a:buSzPct val="79999"/>
              <a:buFont typeface="Arial"/>
              <a:buChar char="•"/>
              <a:defRPr sz="1800" b="0" i="0" u="none" strike="noStrike" cap="none">
                <a:solidFill>
                  <a:schemeClr val="dk1"/>
                </a:solidFill>
                <a:latin typeface="Cambria"/>
                <a:ea typeface="Cambria"/>
                <a:cs typeface="Cambria"/>
                <a:sym typeface="Cambria"/>
              </a:defRPr>
            </a:lvl3pPr>
            <a:lvl4pPr marL="860425" marR="0" lvl="3" indent="-93344"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4pPr>
            <a:lvl5pPr marL="1033463" marR="0" lvl="4" indent="-101282"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5pPr>
            <a:lvl6pPr marL="1207008" marR="0" lvl="5" indent="-97027"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6pPr>
            <a:lvl7pPr marL="1380744" marR="0" lvl="6" indent="-92964"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7pPr>
            <a:lvl8pPr marL="1554480" marR="0" lvl="7" indent="-101600"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8pPr>
            <a:lvl9pPr marL="1728216" marR="0" lvl="8" indent="-97536"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9pPr>
          </a:lstStyle>
          <a:p>
            <a:endParaRPr/>
          </a:p>
        </p:txBody>
      </p:sp>
      <p:sp>
        <p:nvSpPr>
          <p:cNvPr id="27" name="Shape 27"/>
          <p:cNvSpPr txBox="1">
            <a:spLocks noGrp="1"/>
          </p:cNvSpPr>
          <p:nvPr>
            <p:ph type="dt" idx="10"/>
          </p:nvPr>
        </p:nvSpPr>
        <p:spPr>
          <a:xfrm>
            <a:off x="8228010" y="6400800"/>
            <a:ext cx="1548659" cy="276228"/>
          </a:xfrm>
          <a:prstGeom prst="rect">
            <a:avLst/>
          </a:prstGeom>
          <a:noFill/>
          <a:ln>
            <a:noFill/>
          </a:ln>
        </p:spPr>
        <p:txBody>
          <a:bodyPr lIns="91425" tIns="91425" rIns="91425" bIns="91425" anchor="ctr" anchorCtr="0"/>
          <a:lstStyle>
            <a:lvl1pPr marL="0" marR="0" lvl="0" indent="0" algn="r" rtl="0">
              <a:spcBef>
                <a:spcPts val="0"/>
              </a:spcBef>
              <a:buNone/>
              <a:defRPr sz="1000" b="0" i="0" u="none" strike="noStrike" cap="none">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28" name="Shape 28"/>
          <p:cNvSpPr txBox="1">
            <a:spLocks noGrp="1"/>
          </p:cNvSpPr>
          <p:nvPr>
            <p:ph type="ftr" idx="11"/>
          </p:nvPr>
        </p:nvSpPr>
        <p:spPr>
          <a:xfrm>
            <a:off x="1522412" y="6400800"/>
            <a:ext cx="5954834" cy="276228"/>
          </a:xfrm>
          <a:prstGeom prst="rect">
            <a:avLst/>
          </a:prstGeom>
          <a:noFill/>
          <a:ln>
            <a:noFill/>
          </a:ln>
        </p:spPr>
        <p:txBody>
          <a:bodyPr lIns="91425" tIns="91425" rIns="91425" bIns="91425" anchor="ctr" anchorCtr="0"/>
          <a:lstStyle>
            <a:lvl1pPr marL="0" marR="0" lvl="0" indent="0" algn="l" rtl="0">
              <a:spcBef>
                <a:spcPts val="0"/>
              </a:spcBef>
              <a:buNone/>
              <a:defRPr sz="1000" b="0" i="0" u="none" strike="noStrike" cap="none">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29" name="Shape 29"/>
          <p:cNvSpPr txBox="1">
            <a:spLocks noGrp="1"/>
          </p:cNvSpPr>
          <p:nvPr>
            <p:ph type="sldNum" idx="12"/>
          </p:nvPr>
        </p:nvSpPr>
        <p:spPr>
          <a:xfrm>
            <a:off x="10285410" y="6400800"/>
            <a:ext cx="1066801" cy="276228"/>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Cambria"/>
                <a:ea typeface="Cambria"/>
                <a:cs typeface="Cambria"/>
                <a:sym typeface="Cambria"/>
              </a:rPr>
              <a:t>‹#›</a:t>
            </a:fld>
            <a:endParaRPr lang="en-US" sz="1000" b="0" i="0" u="none" strike="noStrike" cap="none">
              <a:solidFill>
                <a:schemeClr val="dk1"/>
              </a:solidFill>
              <a:latin typeface="Cambria"/>
              <a:ea typeface="Cambria"/>
              <a:cs typeface="Cambria"/>
              <a:sym typeface="Cambria"/>
            </a:endParaRPr>
          </a:p>
        </p:txBody>
      </p:sp>
      <p:cxnSp>
        <p:nvCxnSpPr>
          <p:cNvPr id="30" name="Shape 30"/>
          <p:cNvCxnSpPr/>
          <p:nvPr/>
        </p:nvCxnSpPr>
        <p:spPr>
          <a:xfrm>
            <a:off x="1658935" y="1709058"/>
            <a:ext cx="9617076" cy="0"/>
          </a:xfrm>
          <a:prstGeom prst="straightConnector1">
            <a:avLst/>
          </a:prstGeom>
          <a:noFill/>
          <a:ln w="12700" cap="flat" cmpd="sng">
            <a:solidFill>
              <a:schemeClr val="accent1"/>
            </a:solidFill>
            <a:prstDash val="solid"/>
            <a:miter/>
            <a:headEnd type="none" w="med" len="med"/>
            <a:tailEnd type="none" w="med" len="med"/>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31"/>
        <p:cNvGrpSpPr/>
        <p:nvPr/>
      </p:nvGrpSpPr>
      <p:grpSpPr>
        <a:xfrm>
          <a:off x="0" y="0"/>
          <a:ext cx="0" cy="0"/>
          <a:chOff x="0" y="0"/>
          <a:chExt cx="0" cy="0"/>
        </a:xfrm>
      </p:grpSpPr>
      <p:pic>
        <p:nvPicPr>
          <p:cNvPr id="32" name="Shape 32"/>
          <p:cNvPicPr preferRelativeResize="0"/>
          <p:nvPr/>
        </p:nvPicPr>
        <p:blipFill rotWithShape="1">
          <a:blip r:embed="rId2">
            <a:alphaModFix/>
          </a:blip>
          <a:srcRect/>
          <a:stretch/>
        </p:blipFill>
        <p:spPr>
          <a:xfrm>
            <a:off x="11123610" y="0"/>
            <a:ext cx="1065213" cy="6858000"/>
          </a:xfrm>
          <a:prstGeom prst="rect">
            <a:avLst/>
          </a:prstGeom>
          <a:noFill/>
          <a:ln>
            <a:noFill/>
          </a:ln>
        </p:spPr>
      </p:pic>
      <p:sp>
        <p:nvSpPr>
          <p:cNvPr id="33" name="Shape 33"/>
          <p:cNvSpPr/>
          <p:nvPr/>
        </p:nvSpPr>
        <p:spPr>
          <a:xfrm>
            <a:off x="11123611" y="10886"/>
            <a:ext cx="1065213" cy="6858000"/>
          </a:xfrm>
          <a:prstGeom prst="rect">
            <a:avLst/>
          </a:prstGeom>
          <a:gradFill>
            <a:gsLst>
              <a:gs pos="0">
                <a:srgbClr val="000000">
                  <a:alpha val="0"/>
                </a:srgbClr>
              </a:gs>
              <a:gs pos="75000">
                <a:srgbClr val="000000">
                  <a:alpha val="0"/>
                </a:srgbClr>
              </a:gs>
              <a:gs pos="100000">
                <a:srgbClr val="000000">
                  <a:alpha val="24705"/>
                </a:srgbClr>
              </a:gs>
            </a:gsLst>
            <a:lin ang="10800000" scaled="0"/>
          </a:gradFill>
          <a:ln>
            <a:noFill/>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mbria"/>
              <a:ea typeface="Cambria"/>
              <a:cs typeface="Cambria"/>
              <a:sym typeface="Cambria"/>
            </a:endParaRPr>
          </a:p>
        </p:txBody>
      </p:sp>
      <p:sp>
        <p:nvSpPr>
          <p:cNvPr id="34" name="Shape 34"/>
          <p:cNvSpPr txBox="1">
            <a:spLocks noGrp="1"/>
          </p:cNvSpPr>
          <p:nvPr>
            <p:ph type="title"/>
          </p:nvPr>
        </p:nvSpPr>
        <p:spPr>
          <a:xfrm>
            <a:off x="1522409" y="2237096"/>
            <a:ext cx="8229600" cy="2411102"/>
          </a:xfrm>
          <a:prstGeom prst="rect">
            <a:avLst/>
          </a:prstGeom>
          <a:noFill/>
          <a:ln>
            <a:noFill/>
          </a:ln>
        </p:spPr>
        <p:txBody>
          <a:bodyPr lIns="91425" tIns="91425" rIns="91425" bIns="91425" anchor="b" anchorCtr="0"/>
          <a:lstStyle>
            <a:lvl1pPr marL="0" marR="0" lvl="0" indent="0" algn="l" rtl="0">
              <a:lnSpc>
                <a:spcPct val="80000"/>
              </a:lnSpc>
              <a:spcBef>
                <a:spcPts val="0"/>
              </a:spcBef>
              <a:buClr>
                <a:schemeClr val="dk1"/>
              </a:buClr>
              <a:buFont typeface="Cambria"/>
              <a:buNone/>
              <a:defRPr sz="4800" b="0" i="0" u="none" strike="noStrike" cap="none">
                <a:solidFill>
                  <a:schemeClr val="dk1"/>
                </a:solidFill>
                <a:latin typeface="Cambria"/>
                <a:ea typeface="Cambria"/>
                <a:cs typeface="Cambria"/>
                <a:sym typeface="Cambri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5" name="Shape 35"/>
          <p:cNvSpPr txBox="1">
            <a:spLocks noGrp="1"/>
          </p:cNvSpPr>
          <p:nvPr>
            <p:ph type="body" idx="1"/>
          </p:nvPr>
        </p:nvSpPr>
        <p:spPr>
          <a:xfrm>
            <a:off x="1522412" y="4876800"/>
            <a:ext cx="8229600" cy="1292225"/>
          </a:xfrm>
          <a:prstGeom prst="rect">
            <a:avLst/>
          </a:prstGeom>
          <a:noFill/>
          <a:ln>
            <a:noFill/>
          </a:ln>
        </p:spPr>
        <p:txBody>
          <a:bodyPr lIns="91425" tIns="91425" rIns="91425" bIns="91425" anchor="t" anchorCtr="0"/>
          <a:lstStyle>
            <a:lvl1pPr marL="0" marR="0" lvl="0" indent="0" algn="l" rtl="0">
              <a:lnSpc>
                <a:spcPct val="90000"/>
              </a:lnSpc>
              <a:spcBef>
                <a:spcPts val="0"/>
              </a:spcBef>
              <a:buClr>
                <a:srgbClr val="979797"/>
              </a:buClr>
              <a:buFont typeface="Arial"/>
              <a:buNone/>
              <a:defRPr sz="2800" b="0" i="0" u="none" strike="noStrike" cap="none">
                <a:solidFill>
                  <a:schemeClr val="accent1"/>
                </a:solidFill>
                <a:latin typeface="Cambria"/>
                <a:ea typeface="Cambria"/>
                <a:cs typeface="Cambria"/>
                <a:sym typeface="Cambria"/>
              </a:defRPr>
            </a:lvl1pPr>
            <a:lvl2pPr marL="457200" marR="0" lvl="1" indent="0" algn="l" rtl="0">
              <a:lnSpc>
                <a:spcPct val="90000"/>
              </a:lnSpc>
              <a:spcBef>
                <a:spcPts val="1000"/>
              </a:spcBef>
              <a:buClr>
                <a:srgbClr val="979797"/>
              </a:buClr>
              <a:buFont typeface="Arial"/>
              <a:buNone/>
              <a:defRPr sz="1800" b="0" i="0" u="none" strike="noStrike" cap="none">
                <a:solidFill>
                  <a:srgbClr val="8C8C8C"/>
                </a:solidFill>
                <a:latin typeface="Cambria"/>
                <a:ea typeface="Cambria"/>
                <a:cs typeface="Cambria"/>
                <a:sym typeface="Cambria"/>
              </a:defRPr>
            </a:lvl2pPr>
            <a:lvl3pPr marL="914400" marR="0" lvl="2" indent="0" algn="l" rtl="0">
              <a:lnSpc>
                <a:spcPct val="90000"/>
              </a:lnSpc>
              <a:spcBef>
                <a:spcPts val="600"/>
              </a:spcBef>
              <a:buClr>
                <a:srgbClr val="979797"/>
              </a:buClr>
              <a:buFont typeface="Arial"/>
              <a:buNone/>
              <a:defRPr sz="1600" b="0" i="0" u="none" strike="noStrike" cap="none">
                <a:solidFill>
                  <a:srgbClr val="8C8C8C"/>
                </a:solidFill>
                <a:latin typeface="Cambria"/>
                <a:ea typeface="Cambria"/>
                <a:cs typeface="Cambria"/>
                <a:sym typeface="Cambria"/>
              </a:defRPr>
            </a:lvl3pPr>
            <a:lvl4pPr marL="1371600" marR="0" lvl="3" indent="0" algn="l" rtl="0">
              <a:lnSpc>
                <a:spcPct val="90000"/>
              </a:lnSpc>
              <a:spcBef>
                <a:spcPts val="600"/>
              </a:spcBef>
              <a:buClr>
                <a:srgbClr val="979797"/>
              </a:buClr>
              <a:buFont typeface="Arial"/>
              <a:buNone/>
              <a:defRPr sz="1400" b="0" i="0" u="none" strike="noStrike" cap="none">
                <a:solidFill>
                  <a:srgbClr val="8C8C8C"/>
                </a:solidFill>
                <a:latin typeface="Cambria"/>
                <a:ea typeface="Cambria"/>
                <a:cs typeface="Cambria"/>
                <a:sym typeface="Cambria"/>
              </a:defRPr>
            </a:lvl4pPr>
            <a:lvl5pPr marL="1828800" marR="0" lvl="4" indent="0" algn="l" rtl="0">
              <a:lnSpc>
                <a:spcPct val="90000"/>
              </a:lnSpc>
              <a:spcBef>
                <a:spcPts val="600"/>
              </a:spcBef>
              <a:buClr>
                <a:srgbClr val="979797"/>
              </a:buClr>
              <a:buFont typeface="Arial"/>
              <a:buNone/>
              <a:defRPr sz="1400" b="0" i="0" u="none" strike="noStrike" cap="none">
                <a:solidFill>
                  <a:srgbClr val="8C8C8C"/>
                </a:solidFill>
                <a:latin typeface="Cambria"/>
                <a:ea typeface="Cambria"/>
                <a:cs typeface="Cambria"/>
                <a:sym typeface="Cambria"/>
              </a:defRPr>
            </a:lvl5pPr>
            <a:lvl6pPr marL="2286000" marR="0" lvl="5" indent="0" algn="l" rtl="0">
              <a:spcBef>
                <a:spcPts val="600"/>
              </a:spcBef>
              <a:buClr>
                <a:srgbClr val="979797"/>
              </a:buClr>
              <a:buFont typeface="Arial"/>
              <a:buNone/>
              <a:defRPr sz="1400" b="0" i="0" u="none" strike="noStrike" cap="none">
                <a:solidFill>
                  <a:srgbClr val="8C8C8C"/>
                </a:solidFill>
                <a:latin typeface="Cambria"/>
                <a:ea typeface="Cambria"/>
                <a:cs typeface="Cambria"/>
                <a:sym typeface="Cambria"/>
              </a:defRPr>
            </a:lvl6pPr>
            <a:lvl7pPr marL="2743200" marR="0" lvl="6" indent="0" algn="l" rtl="0">
              <a:spcBef>
                <a:spcPts val="600"/>
              </a:spcBef>
              <a:buClr>
                <a:srgbClr val="979797"/>
              </a:buClr>
              <a:buFont typeface="Arial"/>
              <a:buNone/>
              <a:defRPr sz="1400" b="0" i="0" u="none" strike="noStrike" cap="none">
                <a:solidFill>
                  <a:srgbClr val="8C8C8C"/>
                </a:solidFill>
                <a:latin typeface="Cambria"/>
                <a:ea typeface="Cambria"/>
                <a:cs typeface="Cambria"/>
                <a:sym typeface="Cambria"/>
              </a:defRPr>
            </a:lvl7pPr>
            <a:lvl8pPr marL="3200400" marR="0" lvl="7" indent="0" algn="l" rtl="0">
              <a:spcBef>
                <a:spcPts val="600"/>
              </a:spcBef>
              <a:buClr>
                <a:srgbClr val="979797"/>
              </a:buClr>
              <a:buFont typeface="Arial"/>
              <a:buNone/>
              <a:defRPr sz="1400" b="0" i="0" u="none" strike="noStrike" cap="none">
                <a:solidFill>
                  <a:srgbClr val="8C8C8C"/>
                </a:solidFill>
                <a:latin typeface="Cambria"/>
                <a:ea typeface="Cambria"/>
                <a:cs typeface="Cambria"/>
                <a:sym typeface="Cambria"/>
              </a:defRPr>
            </a:lvl8pPr>
            <a:lvl9pPr marL="3657600" marR="0" lvl="8" indent="0" algn="l" rtl="0">
              <a:spcBef>
                <a:spcPts val="600"/>
              </a:spcBef>
              <a:buClr>
                <a:srgbClr val="979797"/>
              </a:buClr>
              <a:buFont typeface="Arial"/>
              <a:buNone/>
              <a:defRPr sz="1400" b="0" i="0" u="none" strike="noStrike" cap="none">
                <a:solidFill>
                  <a:srgbClr val="8C8C8C"/>
                </a:solidFill>
                <a:latin typeface="Cambria"/>
                <a:ea typeface="Cambria"/>
                <a:cs typeface="Cambria"/>
                <a:sym typeface="Cambria"/>
              </a:defRPr>
            </a:lvl9pPr>
          </a:lstStyle>
          <a:p>
            <a:endParaRPr/>
          </a:p>
        </p:txBody>
      </p:sp>
      <p:sp>
        <p:nvSpPr>
          <p:cNvPr id="36" name="Shape 36"/>
          <p:cNvSpPr txBox="1">
            <a:spLocks noGrp="1"/>
          </p:cNvSpPr>
          <p:nvPr>
            <p:ph type="dt" idx="10"/>
          </p:nvPr>
        </p:nvSpPr>
        <p:spPr>
          <a:xfrm>
            <a:off x="8228010" y="6400800"/>
            <a:ext cx="1548659" cy="276228"/>
          </a:xfrm>
          <a:prstGeom prst="rect">
            <a:avLst/>
          </a:prstGeom>
          <a:noFill/>
          <a:ln>
            <a:noFill/>
          </a:ln>
        </p:spPr>
        <p:txBody>
          <a:bodyPr lIns="91425" tIns="91425" rIns="91425" bIns="91425" anchor="ctr" anchorCtr="0"/>
          <a:lstStyle>
            <a:lvl1pPr marL="0" marR="0" lvl="0" indent="0" algn="r"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37" name="Shape 37"/>
          <p:cNvSpPr txBox="1">
            <a:spLocks noGrp="1"/>
          </p:cNvSpPr>
          <p:nvPr>
            <p:ph type="ftr" idx="11"/>
          </p:nvPr>
        </p:nvSpPr>
        <p:spPr>
          <a:xfrm>
            <a:off x="1522412" y="6400800"/>
            <a:ext cx="5954834" cy="276228"/>
          </a:xfrm>
          <a:prstGeom prst="rect">
            <a:avLst/>
          </a:prstGeom>
          <a:noFill/>
          <a:ln>
            <a:noFill/>
          </a:ln>
        </p:spPr>
        <p:txBody>
          <a:bodyPr lIns="91425" tIns="91425" rIns="91425" bIns="91425" anchor="ctr" anchorCtr="0"/>
          <a:lstStyle>
            <a:lvl1pPr marL="0" marR="0" lvl="0" indent="0" algn="l"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38" name="Shape 38"/>
          <p:cNvSpPr txBox="1">
            <a:spLocks noGrp="1"/>
          </p:cNvSpPr>
          <p:nvPr>
            <p:ph type="sldNum" idx="12"/>
          </p:nvPr>
        </p:nvSpPr>
        <p:spPr>
          <a:xfrm>
            <a:off x="10285410" y="6400800"/>
            <a:ext cx="1066801" cy="276228"/>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dk1"/>
                </a:solidFill>
                <a:latin typeface="Cambria"/>
                <a:ea typeface="Cambria"/>
                <a:cs typeface="Cambria"/>
                <a:sym typeface="Cambria"/>
              </a:rPr>
              <a:t>‹#›</a:t>
            </a:fld>
            <a:endParaRPr lang="en-US" sz="1000">
              <a:solidFill>
                <a:schemeClr val="dk1"/>
              </a:solidFill>
              <a:latin typeface="Cambria"/>
              <a:ea typeface="Cambria"/>
              <a:cs typeface="Cambria"/>
              <a:sym typeface="Cambria"/>
            </a:endParaRPr>
          </a:p>
        </p:txBody>
      </p:sp>
      <p:cxnSp>
        <p:nvCxnSpPr>
          <p:cNvPr id="39" name="Shape 39"/>
          <p:cNvCxnSpPr/>
          <p:nvPr/>
        </p:nvCxnSpPr>
        <p:spPr>
          <a:xfrm>
            <a:off x="1658935" y="4782971"/>
            <a:ext cx="8016875" cy="0"/>
          </a:xfrm>
          <a:prstGeom prst="straightConnector1">
            <a:avLst/>
          </a:prstGeom>
          <a:noFill/>
          <a:ln w="12700" cap="flat" cmpd="sng">
            <a:solidFill>
              <a:schemeClr val="accent1"/>
            </a:solidFill>
            <a:prstDash val="solid"/>
            <a:miter/>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1522412" y="381000"/>
            <a:ext cx="9829798" cy="1219199"/>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accent1"/>
              </a:buClr>
              <a:buFont typeface="Cambria"/>
              <a:buNone/>
              <a:defRPr sz="3600" b="0" i="0" u="none" strike="noStrike" cap="none">
                <a:solidFill>
                  <a:schemeClr val="accent1"/>
                </a:solidFill>
                <a:latin typeface="Cambria"/>
                <a:ea typeface="Cambria"/>
                <a:cs typeface="Cambria"/>
                <a:sym typeface="Cambri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42" name="Shape 42"/>
          <p:cNvSpPr txBox="1">
            <a:spLocks noGrp="1"/>
          </p:cNvSpPr>
          <p:nvPr>
            <p:ph type="body" idx="1"/>
          </p:nvPr>
        </p:nvSpPr>
        <p:spPr>
          <a:xfrm>
            <a:off x="1488167" y="1984248"/>
            <a:ext cx="4800600" cy="4187952"/>
          </a:xfrm>
          <a:prstGeom prst="rect">
            <a:avLst/>
          </a:prstGeom>
          <a:noFill/>
          <a:ln>
            <a:noFill/>
          </a:ln>
        </p:spPr>
        <p:txBody>
          <a:bodyPr lIns="91425" tIns="91425" rIns="91425" bIns="91425" anchor="t" anchorCtr="0"/>
          <a:lstStyle>
            <a:lvl1pPr marL="223838" marR="0" lvl="0" indent="-101918" algn="l" rtl="0">
              <a:lnSpc>
                <a:spcPct val="90000"/>
              </a:lnSpc>
              <a:spcBef>
                <a:spcPts val="1800"/>
              </a:spcBef>
              <a:buClr>
                <a:srgbClr val="979797"/>
              </a:buClr>
              <a:buSzPct val="80000"/>
              <a:buFont typeface="Arial"/>
              <a:buChar char="•"/>
              <a:defRPr sz="2400" b="0" i="0" u="none" strike="noStrike" cap="none">
                <a:solidFill>
                  <a:schemeClr val="dk1"/>
                </a:solidFill>
                <a:latin typeface="Cambria"/>
                <a:ea typeface="Cambria"/>
                <a:cs typeface="Cambria"/>
                <a:sym typeface="Cambria"/>
              </a:defRPr>
            </a:lvl1pPr>
            <a:lvl2pPr marL="511175" marR="0" lvl="1" indent="-130175" algn="l" rtl="0">
              <a:lnSpc>
                <a:spcPct val="90000"/>
              </a:lnSpc>
              <a:spcBef>
                <a:spcPts val="1000"/>
              </a:spcBef>
              <a:buClr>
                <a:srgbClr val="979797"/>
              </a:buClr>
              <a:buSzPct val="80000"/>
              <a:buFont typeface="Arial"/>
              <a:buChar char="•"/>
              <a:defRPr sz="2000" b="0" i="0" u="none" strike="noStrike" cap="none">
                <a:solidFill>
                  <a:schemeClr val="dk1"/>
                </a:solidFill>
                <a:latin typeface="Cambria"/>
                <a:ea typeface="Cambria"/>
                <a:cs typeface="Cambria"/>
                <a:sym typeface="Cambria"/>
              </a:defRPr>
            </a:lvl2pPr>
            <a:lvl3pPr marL="685800" marR="0" lvl="2" indent="-86359" algn="l" rtl="0">
              <a:lnSpc>
                <a:spcPct val="90000"/>
              </a:lnSpc>
              <a:spcBef>
                <a:spcPts val="600"/>
              </a:spcBef>
              <a:buClr>
                <a:srgbClr val="979797"/>
              </a:buClr>
              <a:buSzPct val="79999"/>
              <a:buFont typeface="Arial"/>
              <a:buChar char="•"/>
              <a:defRPr sz="1800" b="0" i="0" u="none" strike="noStrike" cap="none">
                <a:solidFill>
                  <a:schemeClr val="dk1"/>
                </a:solidFill>
                <a:latin typeface="Cambria"/>
                <a:ea typeface="Cambria"/>
                <a:cs typeface="Cambria"/>
                <a:sym typeface="Cambria"/>
              </a:defRPr>
            </a:lvl3pPr>
            <a:lvl4pPr marL="860425" marR="0" lvl="3" indent="-93344"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4pPr>
            <a:lvl5pPr marL="1033463" marR="0" lvl="4" indent="-101282"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5pPr>
            <a:lvl6pPr marL="1207008" marR="0" lvl="5" indent="-97027"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6pPr>
            <a:lvl7pPr marL="1380744" marR="0" lvl="6" indent="-92964"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7pPr>
            <a:lvl8pPr marL="1554480" marR="0" lvl="7" indent="-101600"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8pPr>
            <a:lvl9pPr marL="1728216" marR="0" lvl="8" indent="-97536"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9pPr>
          </a:lstStyle>
          <a:p>
            <a:endParaRPr/>
          </a:p>
        </p:txBody>
      </p:sp>
      <p:sp>
        <p:nvSpPr>
          <p:cNvPr id="43" name="Shape 43"/>
          <p:cNvSpPr txBox="1">
            <a:spLocks noGrp="1"/>
          </p:cNvSpPr>
          <p:nvPr>
            <p:ph type="body" idx="2"/>
          </p:nvPr>
        </p:nvSpPr>
        <p:spPr>
          <a:xfrm>
            <a:off x="6551612" y="1984248"/>
            <a:ext cx="4800600" cy="4187952"/>
          </a:xfrm>
          <a:prstGeom prst="rect">
            <a:avLst/>
          </a:prstGeom>
          <a:noFill/>
          <a:ln>
            <a:noFill/>
          </a:ln>
        </p:spPr>
        <p:txBody>
          <a:bodyPr lIns="91425" tIns="91425" rIns="91425" bIns="91425" anchor="t" anchorCtr="0"/>
          <a:lstStyle>
            <a:lvl1pPr marL="223838" marR="0" lvl="0" indent="-101918" algn="l" rtl="0">
              <a:lnSpc>
                <a:spcPct val="90000"/>
              </a:lnSpc>
              <a:spcBef>
                <a:spcPts val="1800"/>
              </a:spcBef>
              <a:buClr>
                <a:srgbClr val="979797"/>
              </a:buClr>
              <a:buSzPct val="80000"/>
              <a:buFont typeface="Arial"/>
              <a:buChar char="•"/>
              <a:defRPr sz="2400" b="0" i="0" u="none" strike="noStrike" cap="none">
                <a:solidFill>
                  <a:schemeClr val="dk1"/>
                </a:solidFill>
                <a:latin typeface="Cambria"/>
                <a:ea typeface="Cambria"/>
                <a:cs typeface="Cambria"/>
                <a:sym typeface="Cambria"/>
              </a:defRPr>
            </a:lvl1pPr>
            <a:lvl2pPr marL="511175" marR="0" lvl="1" indent="-130175" algn="l" rtl="0">
              <a:lnSpc>
                <a:spcPct val="90000"/>
              </a:lnSpc>
              <a:spcBef>
                <a:spcPts val="1000"/>
              </a:spcBef>
              <a:buClr>
                <a:srgbClr val="979797"/>
              </a:buClr>
              <a:buSzPct val="80000"/>
              <a:buFont typeface="Arial"/>
              <a:buChar char="•"/>
              <a:defRPr sz="2000" b="0" i="0" u="none" strike="noStrike" cap="none">
                <a:solidFill>
                  <a:schemeClr val="dk1"/>
                </a:solidFill>
                <a:latin typeface="Cambria"/>
                <a:ea typeface="Cambria"/>
                <a:cs typeface="Cambria"/>
                <a:sym typeface="Cambria"/>
              </a:defRPr>
            </a:lvl2pPr>
            <a:lvl3pPr marL="685800" marR="0" lvl="2" indent="-86359" algn="l" rtl="0">
              <a:lnSpc>
                <a:spcPct val="90000"/>
              </a:lnSpc>
              <a:spcBef>
                <a:spcPts val="600"/>
              </a:spcBef>
              <a:buClr>
                <a:srgbClr val="979797"/>
              </a:buClr>
              <a:buSzPct val="79999"/>
              <a:buFont typeface="Arial"/>
              <a:buChar char="•"/>
              <a:defRPr sz="1800" b="0" i="0" u="none" strike="noStrike" cap="none">
                <a:solidFill>
                  <a:schemeClr val="dk1"/>
                </a:solidFill>
                <a:latin typeface="Cambria"/>
                <a:ea typeface="Cambria"/>
                <a:cs typeface="Cambria"/>
                <a:sym typeface="Cambria"/>
              </a:defRPr>
            </a:lvl3pPr>
            <a:lvl4pPr marL="860425" marR="0" lvl="3" indent="-93344"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4pPr>
            <a:lvl5pPr marL="1033463" marR="0" lvl="4" indent="-101282"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5pPr>
            <a:lvl6pPr marL="1207008" marR="0" lvl="5" indent="-97027"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6pPr>
            <a:lvl7pPr marL="1380744" marR="0" lvl="6" indent="-92964"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7pPr>
            <a:lvl8pPr marL="1554480" marR="0" lvl="7" indent="-101600"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8pPr>
            <a:lvl9pPr marL="1728216" marR="0" lvl="8" indent="-97536"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9pPr>
          </a:lstStyle>
          <a:p>
            <a:endParaRPr/>
          </a:p>
        </p:txBody>
      </p:sp>
      <p:sp>
        <p:nvSpPr>
          <p:cNvPr id="44" name="Shape 44"/>
          <p:cNvSpPr txBox="1">
            <a:spLocks noGrp="1"/>
          </p:cNvSpPr>
          <p:nvPr>
            <p:ph type="dt" idx="10"/>
          </p:nvPr>
        </p:nvSpPr>
        <p:spPr>
          <a:xfrm>
            <a:off x="8228010" y="6400800"/>
            <a:ext cx="1548659" cy="276228"/>
          </a:xfrm>
          <a:prstGeom prst="rect">
            <a:avLst/>
          </a:prstGeom>
          <a:noFill/>
          <a:ln>
            <a:noFill/>
          </a:ln>
        </p:spPr>
        <p:txBody>
          <a:bodyPr lIns="91425" tIns="91425" rIns="91425" bIns="91425" anchor="ctr" anchorCtr="0"/>
          <a:lstStyle>
            <a:lvl1pPr marL="0" marR="0" lvl="0" indent="0" algn="r"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45" name="Shape 45"/>
          <p:cNvSpPr txBox="1">
            <a:spLocks noGrp="1"/>
          </p:cNvSpPr>
          <p:nvPr>
            <p:ph type="ftr" idx="11"/>
          </p:nvPr>
        </p:nvSpPr>
        <p:spPr>
          <a:xfrm>
            <a:off x="1522412" y="6400800"/>
            <a:ext cx="5954834" cy="276228"/>
          </a:xfrm>
          <a:prstGeom prst="rect">
            <a:avLst/>
          </a:prstGeom>
          <a:noFill/>
          <a:ln>
            <a:noFill/>
          </a:ln>
        </p:spPr>
        <p:txBody>
          <a:bodyPr lIns="91425" tIns="91425" rIns="91425" bIns="91425" anchor="ctr" anchorCtr="0"/>
          <a:lstStyle>
            <a:lvl1pPr marL="0" marR="0" lvl="0" indent="0" algn="l"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46" name="Shape 46"/>
          <p:cNvSpPr txBox="1">
            <a:spLocks noGrp="1"/>
          </p:cNvSpPr>
          <p:nvPr>
            <p:ph type="sldNum" idx="12"/>
          </p:nvPr>
        </p:nvSpPr>
        <p:spPr>
          <a:xfrm>
            <a:off x="10285410" y="6400800"/>
            <a:ext cx="1066801" cy="276228"/>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dk1"/>
                </a:solidFill>
                <a:latin typeface="Cambria"/>
                <a:ea typeface="Cambria"/>
                <a:cs typeface="Cambria"/>
                <a:sym typeface="Cambria"/>
              </a:rPr>
              <a:t>‹#›</a:t>
            </a:fld>
            <a:endParaRPr lang="en-US" sz="1000">
              <a:solidFill>
                <a:schemeClr val="dk1"/>
              </a:solidFill>
              <a:latin typeface="Cambria"/>
              <a:ea typeface="Cambria"/>
              <a:cs typeface="Cambria"/>
              <a:sym typeface="Cambria"/>
            </a:endParaRPr>
          </a:p>
        </p:txBody>
      </p:sp>
      <p:cxnSp>
        <p:nvCxnSpPr>
          <p:cNvPr id="47" name="Shape 47"/>
          <p:cNvCxnSpPr/>
          <p:nvPr/>
        </p:nvCxnSpPr>
        <p:spPr>
          <a:xfrm>
            <a:off x="1658935" y="1709058"/>
            <a:ext cx="9617076" cy="0"/>
          </a:xfrm>
          <a:prstGeom prst="straightConnector1">
            <a:avLst/>
          </a:prstGeom>
          <a:noFill/>
          <a:ln w="12700" cap="flat" cmpd="sng">
            <a:solidFill>
              <a:schemeClr val="accent1"/>
            </a:solidFill>
            <a:prstDash val="solid"/>
            <a:miter/>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78"/>
        <p:cNvGrpSpPr/>
        <p:nvPr/>
      </p:nvGrpSpPr>
      <p:grpSpPr>
        <a:xfrm>
          <a:off x="0" y="0"/>
          <a:ext cx="0" cy="0"/>
          <a:chOff x="0" y="0"/>
          <a:chExt cx="0" cy="0"/>
        </a:xfrm>
      </p:grpSpPr>
      <p:sp>
        <p:nvSpPr>
          <p:cNvPr id="79" name="Shape 79"/>
          <p:cNvSpPr txBox="1">
            <a:spLocks noGrp="1"/>
          </p:cNvSpPr>
          <p:nvPr>
            <p:ph type="dt" idx="10"/>
          </p:nvPr>
        </p:nvSpPr>
        <p:spPr>
          <a:xfrm>
            <a:off x="8228010" y="6400800"/>
            <a:ext cx="1548659" cy="276228"/>
          </a:xfrm>
          <a:prstGeom prst="rect">
            <a:avLst/>
          </a:prstGeom>
          <a:noFill/>
          <a:ln>
            <a:noFill/>
          </a:ln>
        </p:spPr>
        <p:txBody>
          <a:bodyPr lIns="91425" tIns="91425" rIns="91425" bIns="91425" anchor="ctr" anchorCtr="0"/>
          <a:lstStyle>
            <a:lvl1pPr marL="0" marR="0" lvl="0" indent="0" algn="r"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80" name="Shape 80"/>
          <p:cNvSpPr txBox="1">
            <a:spLocks noGrp="1"/>
          </p:cNvSpPr>
          <p:nvPr>
            <p:ph type="ftr" idx="11"/>
          </p:nvPr>
        </p:nvSpPr>
        <p:spPr>
          <a:xfrm>
            <a:off x="1522412" y="6400800"/>
            <a:ext cx="5954834" cy="276228"/>
          </a:xfrm>
          <a:prstGeom prst="rect">
            <a:avLst/>
          </a:prstGeom>
          <a:noFill/>
          <a:ln>
            <a:noFill/>
          </a:ln>
        </p:spPr>
        <p:txBody>
          <a:bodyPr lIns="91425" tIns="91425" rIns="91425" bIns="91425" anchor="ctr" anchorCtr="0"/>
          <a:lstStyle>
            <a:lvl1pPr marL="0" marR="0" lvl="0" indent="0" algn="l"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81" name="Shape 81"/>
          <p:cNvSpPr txBox="1">
            <a:spLocks noGrp="1"/>
          </p:cNvSpPr>
          <p:nvPr>
            <p:ph type="sldNum" idx="12"/>
          </p:nvPr>
        </p:nvSpPr>
        <p:spPr>
          <a:xfrm>
            <a:off x="10285410" y="6400800"/>
            <a:ext cx="1066801" cy="276228"/>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dk1"/>
                </a:solidFill>
                <a:latin typeface="Cambria"/>
                <a:ea typeface="Cambria"/>
                <a:cs typeface="Cambria"/>
                <a:sym typeface="Cambria"/>
              </a:rPr>
              <a:t>‹#›</a:t>
            </a:fld>
            <a:endParaRPr lang="en-US" sz="1000">
              <a:solidFill>
                <a:schemeClr val="dk1"/>
              </a:solidFill>
              <a:latin typeface="Cambria"/>
              <a:ea typeface="Cambria"/>
              <a:cs typeface="Cambria"/>
              <a:sym typeface="Cambria"/>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82"/>
        <p:cNvGrpSpPr/>
        <p:nvPr/>
      </p:nvGrpSpPr>
      <p:grpSpPr>
        <a:xfrm>
          <a:off x="0" y="0"/>
          <a:ext cx="0" cy="0"/>
          <a:chOff x="0" y="0"/>
          <a:chExt cx="0" cy="0"/>
        </a:xfrm>
      </p:grpSpPr>
      <p:sp>
        <p:nvSpPr>
          <p:cNvPr id="83" name="Shape 83"/>
          <p:cNvSpPr txBox="1">
            <a:spLocks noGrp="1"/>
          </p:cNvSpPr>
          <p:nvPr>
            <p:ph type="title"/>
          </p:nvPr>
        </p:nvSpPr>
        <p:spPr>
          <a:xfrm>
            <a:off x="1522412" y="381000"/>
            <a:ext cx="9829798" cy="1219199"/>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accent1"/>
              </a:buClr>
              <a:buFont typeface="Cambria"/>
              <a:buNone/>
              <a:defRPr sz="3600" b="0" i="0" u="none" strike="noStrike" cap="none">
                <a:solidFill>
                  <a:schemeClr val="accent1"/>
                </a:solidFill>
                <a:latin typeface="Cambria"/>
                <a:ea typeface="Cambria"/>
                <a:cs typeface="Cambria"/>
                <a:sym typeface="Cambri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84" name="Shape 84"/>
          <p:cNvSpPr txBox="1">
            <a:spLocks noGrp="1"/>
          </p:cNvSpPr>
          <p:nvPr>
            <p:ph type="body" idx="1"/>
          </p:nvPr>
        </p:nvSpPr>
        <p:spPr>
          <a:xfrm rot="5400000">
            <a:off x="4343399" y="-839787"/>
            <a:ext cx="4187824" cy="9829798"/>
          </a:xfrm>
          <a:prstGeom prst="rect">
            <a:avLst/>
          </a:prstGeom>
          <a:noFill/>
          <a:ln>
            <a:noFill/>
          </a:ln>
        </p:spPr>
        <p:txBody>
          <a:bodyPr lIns="91425" tIns="91425" rIns="91425" bIns="91425" anchor="t" anchorCtr="0"/>
          <a:lstStyle>
            <a:lvl1pPr marL="223838" marR="0" lvl="0" indent="-101918" algn="l" rtl="0">
              <a:lnSpc>
                <a:spcPct val="90000"/>
              </a:lnSpc>
              <a:spcBef>
                <a:spcPts val="1800"/>
              </a:spcBef>
              <a:buClr>
                <a:srgbClr val="979797"/>
              </a:buClr>
              <a:buSzPct val="80000"/>
              <a:buFont typeface="Arial"/>
              <a:buChar char="•"/>
              <a:defRPr sz="2400" b="0" i="0" u="none" strike="noStrike" cap="none">
                <a:solidFill>
                  <a:schemeClr val="dk1"/>
                </a:solidFill>
                <a:latin typeface="Cambria"/>
                <a:ea typeface="Cambria"/>
                <a:cs typeface="Cambria"/>
                <a:sym typeface="Cambria"/>
              </a:defRPr>
            </a:lvl1pPr>
            <a:lvl2pPr marL="511175" marR="0" lvl="1" indent="-130175" algn="l" rtl="0">
              <a:lnSpc>
                <a:spcPct val="90000"/>
              </a:lnSpc>
              <a:spcBef>
                <a:spcPts val="1000"/>
              </a:spcBef>
              <a:buClr>
                <a:srgbClr val="979797"/>
              </a:buClr>
              <a:buSzPct val="80000"/>
              <a:buFont typeface="Arial"/>
              <a:buChar char="•"/>
              <a:defRPr sz="2000" b="0" i="0" u="none" strike="noStrike" cap="none">
                <a:solidFill>
                  <a:schemeClr val="dk1"/>
                </a:solidFill>
                <a:latin typeface="Cambria"/>
                <a:ea typeface="Cambria"/>
                <a:cs typeface="Cambria"/>
                <a:sym typeface="Cambria"/>
              </a:defRPr>
            </a:lvl2pPr>
            <a:lvl3pPr marL="685800" marR="0" lvl="2" indent="-86359" algn="l" rtl="0">
              <a:lnSpc>
                <a:spcPct val="90000"/>
              </a:lnSpc>
              <a:spcBef>
                <a:spcPts val="600"/>
              </a:spcBef>
              <a:buClr>
                <a:srgbClr val="979797"/>
              </a:buClr>
              <a:buSzPct val="79999"/>
              <a:buFont typeface="Arial"/>
              <a:buChar char="•"/>
              <a:defRPr sz="1800" b="0" i="0" u="none" strike="noStrike" cap="none">
                <a:solidFill>
                  <a:schemeClr val="dk1"/>
                </a:solidFill>
                <a:latin typeface="Cambria"/>
                <a:ea typeface="Cambria"/>
                <a:cs typeface="Cambria"/>
                <a:sym typeface="Cambria"/>
              </a:defRPr>
            </a:lvl3pPr>
            <a:lvl4pPr marL="860425" marR="0" lvl="3" indent="-93344"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4pPr>
            <a:lvl5pPr marL="1033463" marR="0" lvl="4" indent="-101282"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5pPr>
            <a:lvl6pPr marL="1207008" marR="0" lvl="5" indent="-97027"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6pPr>
            <a:lvl7pPr marL="1380744" marR="0" lvl="6" indent="-92964"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7pPr>
            <a:lvl8pPr marL="1554480" marR="0" lvl="7" indent="-101600"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8pPr>
            <a:lvl9pPr marL="1728216" marR="0" lvl="8" indent="-97536"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9pPr>
          </a:lstStyle>
          <a:p>
            <a:endParaRPr/>
          </a:p>
        </p:txBody>
      </p:sp>
      <p:sp>
        <p:nvSpPr>
          <p:cNvPr id="85" name="Shape 85"/>
          <p:cNvSpPr txBox="1">
            <a:spLocks noGrp="1"/>
          </p:cNvSpPr>
          <p:nvPr>
            <p:ph type="dt" idx="10"/>
          </p:nvPr>
        </p:nvSpPr>
        <p:spPr>
          <a:xfrm>
            <a:off x="8228010" y="6400800"/>
            <a:ext cx="1548659" cy="276228"/>
          </a:xfrm>
          <a:prstGeom prst="rect">
            <a:avLst/>
          </a:prstGeom>
          <a:noFill/>
          <a:ln>
            <a:noFill/>
          </a:ln>
        </p:spPr>
        <p:txBody>
          <a:bodyPr lIns="91425" tIns="91425" rIns="91425" bIns="91425" anchor="ctr" anchorCtr="0"/>
          <a:lstStyle>
            <a:lvl1pPr marL="0" marR="0" lvl="0" indent="0" algn="r"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86" name="Shape 86"/>
          <p:cNvSpPr txBox="1">
            <a:spLocks noGrp="1"/>
          </p:cNvSpPr>
          <p:nvPr>
            <p:ph type="ftr" idx="11"/>
          </p:nvPr>
        </p:nvSpPr>
        <p:spPr>
          <a:xfrm>
            <a:off x="1522412" y="6400800"/>
            <a:ext cx="5954834" cy="276228"/>
          </a:xfrm>
          <a:prstGeom prst="rect">
            <a:avLst/>
          </a:prstGeom>
          <a:noFill/>
          <a:ln>
            <a:noFill/>
          </a:ln>
        </p:spPr>
        <p:txBody>
          <a:bodyPr lIns="91425" tIns="91425" rIns="91425" bIns="91425" anchor="ctr" anchorCtr="0"/>
          <a:lstStyle>
            <a:lvl1pPr marL="0" marR="0" lvl="0" indent="0" algn="l"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87" name="Shape 87"/>
          <p:cNvSpPr txBox="1">
            <a:spLocks noGrp="1"/>
          </p:cNvSpPr>
          <p:nvPr>
            <p:ph type="sldNum" idx="12"/>
          </p:nvPr>
        </p:nvSpPr>
        <p:spPr>
          <a:xfrm>
            <a:off x="10285410" y="6400800"/>
            <a:ext cx="1066801" cy="276228"/>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dk1"/>
                </a:solidFill>
                <a:latin typeface="Cambria"/>
                <a:ea typeface="Cambria"/>
                <a:cs typeface="Cambria"/>
                <a:sym typeface="Cambria"/>
              </a:rPr>
              <a:t>‹#›</a:t>
            </a:fld>
            <a:endParaRPr lang="en-US" sz="1000">
              <a:solidFill>
                <a:schemeClr val="dk1"/>
              </a:solidFill>
              <a:latin typeface="Cambria"/>
              <a:ea typeface="Cambria"/>
              <a:cs typeface="Cambria"/>
              <a:sym typeface="Cambria"/>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88"/>
        <p:cNvGrpSpPr/>
        <p:nvPr/>
      </p:nvGrpSpPr>
      <p:grpSpPr>
        <a:xfrm>
          <a:off x="0" y="0"/>
          <a:ext cx="0" cy="0"/>
          <a:chOff x="0" y="0"/>
          <a:chExt cx="0" cy="0"/>
        </a:xfrm>
      </p:grpSpPr>
      <p:sp>
        <p:nvSpPr>
          <p:cNvPr id="89" name="Shape 89"/>
          <p:cNvSpPr txBox="1">
            <a:spLocks noGrp="1"/>
          </p:cNvSpPr>
          <p:nvPr>
            <p:ph type="title"/>
          </p:nvPr>
        </p:nvSpPr>
        <p:spPr>
          <a:xfrm rot="5400000">
            <a:off x="7676356" y="2493168"/>
            <a:ext cx="5522912" cy="1828800"/>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accent1"/>
              </a:buClr>
              <a:buFont typeface="Cambria"/>
              <a:buNone/>
              <a:defRPr sz="3600" b="0" i="0" u="none" strike="noStrike" cap="none">
                <a:solidFill>
                  <a:schemeClr val="accent1"/>
                </a:solidFill>
                <a:latin typeface="Cambria"/>
                <a:ea typeface="Cambria"/>
                <a:cs typeface="Cambria"/>
                <a:sym typeface="Cambri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90" name="Shape 90"/>
          <p:cNvSpPr txBox="1">
            <a:spLocks noGrp="1"/>
          </p:cNvSpPr>
          <p:nvPr>
            <p:ph type="body" idx="1"/>
          </p:nvPr>
        </p:nvSpPr>
        <p:spPr>
          <a:xfrm rot="5400000">
            <a:off x="2570955" y="-402431"/>
            <a:ext cx="5522912" cy="7619999"/>
          </a:xfrm>
          <a:prstGeom prst="rect">
            <a:avLst/>
          </a:prstGeom>
          <a:noFill/>
          <a:ln>
            <a:noFill/>
          </a:ln>
        </p:spPr>
        <p:txBody>
          <a:bodyPr lIns="91425" tIns="91425" rIns="91425" bIns="91425" anchor="t" anchorCtr="0"/>
          <a:lstStyle>
            <a:lvl1pPr marL="223838" marR="0" lvl="0" indent="-101918" algn="l" rtl="0">
              <a:lnSpc>
                <a:spcPct val="90000"/>
              </a:lnSpc>
              <a:spcBef>
                <a:spcPts val="1800"/>
              </a:spcBef>
              <a:buClr>
                <a:srgbClr val="979797"/>
              </a:buClr>
              <a:buSzPct val="80000"/>
              <a:buFont typeface="Arial"/>
              <a:buChar char="•"/>
              <a:defRPr sz="2400" b="0" i="0" u="none" strike="noStrike" cap="none">
                <a:solidFill>
                  <a:schemeClr val="dk1"/>
                </a:solidFill>
                <a:latin typeface="Cambria"/>
                <a:ea typeface="Cambria"/>
                <a:cs typeface="Cambria"/>
                <a:sym typeface="Cambria"/>
              </a:defRPr>
            </a:lvl1pPr>
            <a:lvl2pPr marL="511175" marR="0" lvl="1" indent="-130175" algn="l" rtl="0">
              <a:lnSpc>
                <a:spcPct val="90000"/>
              </a:lnSpc>
              <a:spcBef>
                <a:spcPts val="1000"/>
              </a:spcBef>
              <a:buClr>
                <a:srgbClr val="979797"/>
              </a:buClr>
              <a:buSzPct val="80000"/>
              <a:buFont typeface="Arial"/>
              <a:buChar char="•"/>
              <a:defRPr sz="2000" b="0" i="0" u="none" strike="noStrike" cap="none">
                <a:solidFill>
                  <a:schemeClr val="dk1"/>
                </a:solidFill>
                <a:latin typeface="Cambria"/>
                <a:ea typeface="Cambria"/>
                <a:cs typeface="Cambria"/>
                <a:sym typeface="Cambria"/>
              </a:defRPr>
            </a:lvl2pPr>
            <a:lvl3pPr marL="685800" marR="0" lvl="2" indent="-86359" algn="l" rtl="0">
              <a:lnSpc>
                <a:spcPct val="90000"/>
              </a:lnSpc>
              <a:spcBef>
                <a:spcPts val="600"/>
              </a:spcBef>
              <a:buClr>
                <a:srgbClr val="979797"/>
              </a:buClr>
              <a:buSzPct val="79999"/>
              <a:buFont typeface="Arial"/>
              <a:buChar char="•"/>
              <a:defRPr sz="1800" b="0" i="0" u="none" strike="noStrike" cap="none">
                <a:solidFill>
                  <a:schemeClr val="dk1"/>
                </a:solidFill>
                <a:latin typeface="Cambria"/>
                <a:ea typeface="Cambria"/>
                <a:cs typeface="Cambria"/>
                <a:sym typeface="Cambria"/>
              </a:defRPr>
            </a:lvl3pPr>
            <a:lvl4pPr marL="860425" marR="0" lvl="3" indent="-93344"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4pPr>
            <a:lvl5pPr marL="1033463" marR="0" lvl="4" indent="-101282"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5pPr>
            <a:lvl6pPr marL="1207008" marR="0" lvl="5" indent="-97027"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6pPr>
            <a:lvl7pPr marL="1380744" marR="0" lvl="6" indent="-92964"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7pPr>
            <a:lvl8pPr marL="1554480" marR="0" lvl="7" indent="-101600"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8pPr>
            <a:lvl9pPr marL="1728216" marR="0" lvl="8" indent="-97536"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9pPr>
          </a:lstStyle>
          <a:p>
            <a:endParaRPr/>
          </a:p>
        </p:txBody>
      </p:sp>
      <p:sp>
        <p:nvSpPr>
          <p:cNvPr id="91" name="Shape 91"/>
          <p:cNvSpPr txBox="1">
            <a:spLocks noGrp="1"/>
          </p:cNvSpPr>
          <p:nvPr>
            <p:ph type="dt" idx="10"/>
          </p:nvPr>
        </p:nvSpPr>
        <p:spPr>
          <a:xfrm>
            <a:off x="8228010" y="6400800"/>
            <a:ext cx="1548659" cy="276228"/>
          </a:xfrm>
          <a:prstGeom prst="rect">
            <a:avLst/>
          </a:prstGeom>
          <a:noFill/>
          <a:ln>
            <a:noFill/>
          </a:ln>
        </p:spPr>
        <p:txBody>
          <a:bodyPr lIns="91425" tIns="91425" rIns="91425" bIns="91425" anchor="ctr" anchorCtr="0"/>
          <a:lstStyle>
            <a:lvl1pPr marL="0" marR="0" lvl="0" indent="0" algn="r"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92" name="Shape 92"/>
          <p:cNvSpPr txBox="1">
            <a:spLocks noGrp="1"/>
          </p:cNvSpPr>
          <p:nvPr>
            <p:ph type="ftr" idx="11"/>
          </p:nvPr>
        </p:nvSpPr>
        <p:spPr>
          <a:xfrm>
            <a:off x="1522412" y="6400800"/>
            <a:ext cx="5954834" cy="276228"/>
          </a:xfrm>
          <a:prstGeom prst="rect">
            <a:avLst/>
          </a:prstGeom>
          <a:noFill/>
          <a:ln>
            <a:noFill/>
          </a:ln>
        </p:spPr>
        <p:txBody>
          <a:bodyPr lIns="91425" tIns="91425" rIns="91425" bIns="91425" anchor="ctr" anchorCtr="0"/>
          <a:lstStyle>
            <a:lvl1pPr marL="0" marR="0" lvl="0" indent="0" algn="l" rtl="0">
              <a:spcBef>
                <a:spcPts val="0"/>
              </a:spcBef>
              <a:buNone/>
              <a:defRPr sz="1000">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93" name="Shape 93"/>
          <p:cNvSpPr txBox="1">
            <a:spLocks noGrp="1"/>
          </p:cNvSpPr>
          <p:nvPr>
            <p:ph type="sldNum" idx="12"/>
          </p:nvPr>
        </p:nvSpPr>
        <p:spPr>
          <a:xfrm>
            <a:off x="10285410" y="6400800"/>
            <a:ext cx="1066801" cy="276228"/>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a:solidFill>
                  <a:schemeClr val="dk1"/>
                </a:solidFill>
                <a:latin typeface="Cambria"/>
                <a:ea typeface="Cambria"/>
                <a:cs typeface="Cambria"/>
                <a:sym typeface="Cambria"/>
              </a:rPr>
              <a:t>‹#›</a:t>
            </a:fld>
            <a:endParaRPr lang="en-US" sz="1000">
              <a:solidFill>
                <a:schemeClr val="dk1"/>
              </a:solidFill>
              <a:latin typeface="Cambria"/>
              <a:ea typeface="Cambria"/>
              <a:cs typeface="Cambria"/>
              <a:sym typeface="Cambria"/>
            </a:endParaRPr>
          </a:p>
        </p:txBody>
      </p:sp>
      <p:cxnSp>
        <p:nvCxnSpPr>
          <p:cNvPr id="94" name="Shape 94"/>
          <p:cNvCxnSpPr/>
          <p:nvPr/>
        </p:nvCxnSpPr>
        <p:spPr>
          <a:xfrm>
            <a:off x="9371011" y="762000"/>
            <a:ext cx="0" cy="5333999"/>
          </a:xfrm>
          <a:prstGeom prst="straightConnector1">
            <a:avLst/>
          </a:prstGeom>
          <a:noFill/>
          <a:ln w="12700" cap="flat" cmpd="sng">
            <a:solidFill>
              <a:schemeClr val="accent1"/>
            </a:solidFill>
            <a:prstDash val="solid"/>
            <a:miter/>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1522412" y="381000"/>
            <a:ext cx="9829798" cy="1219199"/>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accent1"/>
              </a:buClr>
              <a:buFont typeface="Cambria"/>
              <a:buNone/>
              <a:defRPr sz="3600" b="0" i="0" u="none" strike="noStrike" cap="none">
                <a:solidFill>
                  <a:schemeClr val="accent1"/>
                </a:solidFill>
                <a:latin typeface="Cambria"/>
                <a:ea typeface="Cambria"/>
                <a:cs typeface="Cambria"/>
                <a:sym typeface="Cambri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1" name="Shape 11"/>
          <p:cNvSpPr txBox="1">
            <a:spLocks noGrp="1"/>
          </p:cNvSpPr>
          <p:nvPr>
            <p:ph type="body" idx="1"/>
          </p:nvPr>
        </p:nvSpPr>
        <p:spPr>
          <a:xfrm>
            <a:off x="1522412" y="1981200"/>
            <a:ext cx="9829798" cy="4187824"/>
          </a:xfrm>
          <a:prstGeom prst="rect">
            <a:avLst/>
          </a:prstGeom>
          <a:noFill/>
          <a:ln>
            <a:noFill/>
          </a:ln>
        </p:spPr>
        <p:txBody>
          <a:bodyPr lIns="91425" tIns="91425" rIns="91425" bIns="91425" anchor="t" anchorCtr="0"/>
          <a:lstStyle>
            <a:lvl1pPr marL="223838" marR="0" lvl="0" indent="-101918" algn="l" rtl="0">
              <a:lnSpc>
                <a:spcPct val="90000"/>
              </a:lnSpc>
              <a:spcBef>
                <a:spcPts val="1800"/>
              </a:spcBef>
              <a:buClr>
                <a:srgbClr val="979797"/>
              </a:buClr>
              <a:buSzPct val="80000"/>
              <a:buFont typeface="Arial"/>
              <a:buChar char="•"/>
              <a:defRPr sz="2400" b="0" i="0" u="none" strike="noStrike" cap="none">
                <a:solidFill>
                  <a:schemeClr val="dk1"/>
                </a:solidFill>
                <a:latin typeface="Cambria"/>
                <a:ea typeface="Cambria"/>
                <a:cs typeface="Cambria"/>
                <a:sym typeface="Cambria"/>
              </a:defRPr>
            </a:lvl1pPr>
            <a:lvl2pPr marL="511175" marR="0" lvl="1" indent="-130175" algn="l" rtl="0">
              <a:lnSpc>
                <a:spcPct val="90000"/>
              </a:lnSpc>
              <a:spcBef>
                <a:spcPts val="1000"/>
              </a:spcBef>
              <a:buClr>
                <a:srgbClr val="979797"/>
              </a:buClr>
              <a:buSzPct val="80000"/>
              <a:buFont typeface="Arial"/>
              <a:buChar char="•"/>
              <a:defRPr sz="2000" b="0" i="0" u="none" strike="noStrike" cap="none">
                <a:solidFill>
                  <a:schemeClr val="dk1"/>
                </a:solidFill>
                <a:latin typeface="Cambria"/>
                <a:ea typeface="Cambria"/>
                <a:cs typeface="Cambria"/>
                <a:sym typeface="Cambria"/>
              </a:defRPr>
            </a:lvl2pPr>
            <a:lvl3pPr marL="685800" marR="0" lvl="2" indent="-86359" algn="l" rtl="0">
              <a:lnSpc>
                <a:spcPct val="90000"/>
              </a:lnSpc>
              <a:spcBef>
                <a:spcPts val="600"/>
              </a:spcBef>
              <a:buClr>
                <a:srgbClr val="979797"/>
              </a:buClr>
              <a:buSzPct val="79999"/>
              <a:buFont typeface="Arial"/>
              <a:buChar char="•"/>
              <a:defRPr sz="1800" b="0" i="0" u="none" strike="noStrike" cap="none">
                <a:solidFill>
                  <a:schemeClr val="dk1"/>
                </a:solidFill>
                <a:latin typeface="Cambria"/>
                <a:ea typeface="Cambria"/>
                <a:cs typeface="Cambria"/>
                <a:sym typeface="Cambria"/>
              </a:defRPr>
            </a:lvl3pPr>
            <a:lvl4pPr marL="860425" marR="0" lvl="3" indent="-93344"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4pPr>
            <a:lvl5pPr marL="1033463" marR="0" lvl="4" indent="-101282" algn="l" rtl="0">
              <a:lnSpc>
                <a:spcPct val="90000"/>
              </a:lnSpc>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5pPr>
            <a:lvl6pPr marL="1207008" marR="0" lvl="5" indent="-97027"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6pPr>
            <a:lvl7pPr marL="1380744" marR="0" lvl="6" indent="-92964"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7pPr>
            <a:lvl8pPr marL="1554480" marR="0" lvl="7" indent="-101600"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8pPr>
            <a:lvl9pPr marL="1728216" marR="0" lvl="8" indent="-97536" algn="l" rtl="0">
              <a:spcBef>
                <a:spcPts val="600"/>
              </a:spcBef>
              <a:buClr>
                <a:srgbClr val="979797"/>
              </a:buClr>
              <a:buSzPct val="80000"/>
              <a:buFont typeface="Arial"/>
              <a:buChar char="•"/>
              <a:defRPr sz="1600" b="0" i="0" u="none" strike="noStrike" cap="none">
                <a:solidFill>
                  <a:schemeClr val="dk1"/>
                </a:solidFill>
                <a:latin typeface="Cambria"/>
                <a:ea typeface="Cambria"/>
                <a:cs typeface="Cambria"/>
                <a:sym typeface="Cambria"/>
              </a:defRPr>
            </a:lvl9pPr>
          </a:lstStyle>
          <a:p>
            <a:endParaRPr/>
          </a:p>
        </p:txBody>
      </p:sp>
      <p:sp>
        <p:nvSpPr>
          <p:cNvPr id="12" name="Shape 12"/>
          <p:cNvSpPr txBox="1">
            <a:spLocks noGrp="1"/>
          </p:cNvSpPr>
          <p:nvPr>
            <p:ph type="dt" idx="10"/>
          </p:nvPr>
        </p:nvSpPr>
        <p:spPr>
          <a:xfrm>
            <a:off x="8228010" y="6400800"/>
            <a:ext cx="1548659" cy="276228"/>
          </a:xfrm>
          <a:prstGeom prst="rect">
            <a:avLst/>
          </a:prstGeom>
          <a:noFill/>
          <a:ln>
            <a:noFill/>
          </a:ln>
        </p:spPr>
        <p:txBody>
          <a:bodyPr lIns="91425" tIns="91425" rIns="91425" bIns="91425" anchor="ctr" anchorCtr="0"/>
          <a:lstStyle>
            <a:lvl1pPr marL="0" marR="0" lvl="0" indent="0" algn="r" rtl="0">
              <a:spcBef>
                <a:spcPts val="0"/>
              </a:spcBef>
              <a:buNone/>
              <a:defRPr sz="1000" b="0" i="0" u="none" strike="noStrike" cap="none">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13" name="Shape 13"/>
          <p:cNvSpPr txBox="1">
            <a:spLocks noGrp="1"/>
          </p:cNvSpPr>
          <p:nvPr>
            <p:ph type="ftr" idx="11"/>
          </p:nvPr>
        </p:nvSpPr>
        <p:spPr>
          <a:xfrm>
            <a:off x="1522412" y="6400800"/>
            <a:ext cx="5954834" cy="276228"/>
          </a:xfrm>
          <a:prstGeom prst="rect">
            <a:avLst/>
          </a:prstGeom>
          <a:noFill/>
          <a:ln>
            <a:noFill/>
          </a:ln>
        </p:spPr>
        <p:txBody>
          <a:bodyPr lIns="91425" tIns="91425" rIns="91425" bIns="91425" anchor="ctr" anchorCtr="0"/>
          <a:lstStyle>
            <a:lvl1pPr marL="0" marR="0" lvl="0" indent="0" algn="l" rtl="0">
              <a:spcBef>
                <a:spcPts val="0"/>
              </a:spcBef>
              <a:buNone/>
              <a:defRPr sz="1000" b="0" i="0" u="none" strike="noStrike" cap="none">
                <a:solidFill>
                  <a:schemeClr val="dk1"/>
                </a:solidFill>
                <a:latin typeface="Cambria"/>
                <a:ea typeface="Cambria"/>
                <a:cs typeface="Cambria"/>
                <a:sym typeface="Cambria"/>
              </a:defRPr>
            </a:lvl1pPr>
            <a:lvl2pPr marL="457200" marR="0" lvl="1" indent="0" algn="l" rtl="0">
              <a:spcBef>
                <a:spcPts val="0"/>
              </a:spcBef>
              <a:buNone/>
              <a:defRPr sz="1800" b="0" i="0" u="none" strike="noStrike" cap="none">
                <a:solidFill>
                  <a:schemeClr val="dk1"/>
                </a:solidFill>
                <a:latin typeface="Cambria"/>
                <a:ea typeface="Cambria"/>
                <a:cs typeface="Cambria"/>
                <a:sym typeface="Cambria"/>
              </a:defRPr>
            </a:lvl2pPr>
            <a:lvl3pPr marL="914400" marR="0" lvl="2" indent="0" algn="l" rtl="0">
              <a:spcBef>
                <a:spcPts val="0"/>
              </a:spcBef>
              <a:buNone/>
              <a:defRPr sz="1800" b="0" i="0" u="none" strike="noStrike" cap="none">
                <a:solidFill>
                  <a:schemeClr val="dk1"/>
                </a:solidFill>
                <a:latin typeface="Cambria"/>
                <a:ea typeface="Cambria"/>
                <a:cs typeface="Cambria"/>
                <a:sym typeface="Cambria"/>
              </a:defRPr>
            </a:lvl3pPr>
            <a:lvl4pPr marL="1371600" marR="0" lvl="3" indent="0" algn="l" rtl="0">
              <a:spcBef>
                <a:spcPts val="0"/>
              </a:spcBef>
              <a:buNone/>
              <a:defRPr sz="1800" b="0" i="0" u="none" strike="noStrike" cap="none">
                <a:solidFill>
                  <a:schemeClr val="dk1"/>
                </a:solidFill>
                <a:latin typeface="Cambria"/>
                <a:ea typeface="Cambria"/>
                <a:cs typeface="Cambria"/>
                <a:sym typeface="Cambria"/>
              </a:defRPr>
            </a:lvl4pPr>
            <a:lvl5pPr marL="1828800" marR="0" lvl="4" indent="0" algn="l" rtl="0">
              <a:spcBef>
                <a:spcPts val="0"/>
              </a:spcBef>
              <a:buNone/>
              <a:defRPr sz="1800" b="0" i="0" u="none" strike="noStrike" cap="none">
                <a:solidFill>
                  <a:schemeClr val="dk1"/>
                </a:solidFill>
                <a:latin typeface="Cambria"/>
                <a:ea typeface="Cambria"/>
                <a:cs typeface="Cambria"/>
                <a:sym typeface="Cambria"/>
              </a:defRPr>
            </a:lvl5pPr>
            <a:lvl6pPr marL="2286000" marR="0" lvl="5" indent="0" algn="l" rtl="0">
              <a:spcBef>
                <a:spcPts val="0"/>
              </a:spcBef>
              <a:buNone/>
              <a:defRPr sz="1800" b="0" i="0" u="none" strike="noStrike" cap="none">
                <a:solidFill>
                  <a:schemeClr val="dk1"/>
                </a:solidFill>
                <a:latin typeface="Cambria"/>
                <a:ea typeface="Cambria"/>
                <a:cs typeface="Cambria"/>
                <a:sym typeface="Cambria"/>
              </a:defRPr>
            </a:lvl6pPr>
            <a:lvl7pPr marL="2743200" marR="0" lvl="6" indent="0" algn="l" rtl="0">
              <a:spcBef>
                <a:spcPts val="0"/>
              </a:spcBef>
              <a:buNone/>
              <a:defRPr sz="1800" b="0" i="0" u="none" strike="noStrike" cap="none">
                <a:solidFill>
                  <a:schemeClr val="dk1"/>
                </a:solidFill>
                <a:latin typeface="Cambria"/>
                <a:ea typeface="Cambria"/>
                <a:cs typeface="Cambria"/>
                <a:sym typeface="Cambria"/>
              </a:defRPr>
            </a:lvl7pPr>
            <a:lvl8pPr marL="3200400" marR="0" lvl="7" indent="0" algn="l" rtl="0">
              <a:spcBef>
                <a:spcPts val="0"/>
              </a:spcBef>
              <a:buNone/>
              <a:defRPr sz="1800" b="0" i="0" u="none" strike="noStrike" cap="none">
                <a:solidFill>
                  <a:schemeClr val="dk1"/>
                </a:solidFill>
                <a:latin typeface="Cambria"/>
                <a:ea typeface="Cambria"/>
                <a:cs typeface="Cambria"/>
                <a:sym typeface="Cambria"/>
              </a:defRPr>
            </a:lvl8pPr>
            <a:lvl9pPr marL="3657600" marR="0" lvl="8" indent="0" algn="l" rtl="0">
              <a:spcBef>
                <a:spcPts val="0"/>
              </a:spcBef>
              <a:buNone/>
              <a:defRPr sz="1800" b="0" i="0" u="none" strike="noStrike" cap="none">
                <a:solidFill>
                  <a:schemeClr val="dk1"/>
                </a:solidFill>
                <a:latin typeface="Cambria"/>
                <a:ea typeface="Cambria"/>
                <a:cs typeface="Cambria"/>
                <a:sym typeface="Cambria"/>
              </a:defRPr>
            </a:lvl9pPr>
          </a:lstStyle>
          <a:p>
            <a:endParaRPr/>
          </a:p>
        </p:txBody>
      </p:sp>
      <p:sp>
        <p:nvSpPr>
          <p:cNvPr id="14" name="Shape 14"/>
          <p:cNvSpPr txBox="1">
            <a:spLocks noGrp="1"/>
          </p:cNvSpPr>
          <p:nvPr>
            <p:ph type="sldNum" idx="12"/>
          </p:nvPr>
        </p:nvSpPr>
        <p:spPr>
          <a:xfrm>
            <a:off x="10285410" y="6400800"/>
            <a:ext cx="1066801" cy="276228"/>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1000" b="0" i="0" u="none" strike="noStrike" cap="none">
                <a:solidFill>
                  <a:schemeClr val="dk1"/>
                </a:solidFill>
                <a:latin typeface="Cambria"/>
                <a:ea typeface="Cambria"/>
                <a:cs typeface="Cambria"/>
                <a:sym typeface="Cambria"/>
              </a:rPr>
              <a:t>‹#›</a:t>
            </a:fld>
            <a:endParaRPr lang="en-US" sz="1000" b="0" i="0" u="none" strike="noStrike" cap="none">
              <a:solidFill>
                <a:schemeClr val="dk1"/>
              </a:solidFill>
              <a:latin typeface="Cambria"/>
              <a:ea typeface="Cambria"/>
              <a:cs typeface="Cambria"/>
              <a:sym typeface="Cambria"/>
            </a:endParaRPr>
          </a:p>
        </p:txBody>
      </p:sp>
      <p:pic>
        <p:nvPicPr>
          <p:cNvPr id="15" name="Shape 15"/>
          <p:cNvPicPr preferRelativeResize="0"/>
          <p:nvPr/>
        </p:nvPicPr>
        <p:blipFill rotWithShape="1">
          <a:blip r:embed="rId9">
            <a:alphaModFix/>
          </a:blip>
          <a:srcRect/>
          <a:stretch/>
        </p:blipFill>
        <p:spPr>
          <a:xfrm>
            <a:off x="0" y="0"/>
            <a:ext cx="1065213" cy="6858000"/>
          </a:xfrm>
          <a:prstGeom prst="rect">
            <a:avLst/>
          </a:prstGeom>
          <a:noFill/>
          <a:ln>
            <a:noFill/>
          </a:ln>
        </p:spPr>
      </p:pic>
      <p:sp>
        <p:nvSpPr>
          <p:cNvPr id="16" name="Shape 16"/>
          <p:cNvSpPr/>
          <p:nvPr/>
        </p:nvSpPr>
        <p:spPr>
          <a:xfrm>
            <a:off x="0" y="0"/>
            <a:ext cx="1065213" cy="6858000"/>
          </a:xfrm>
          <a:prstGeom prst="rect">
            <a:avLst/>
          </a:prstGeom>
          <a:gradFill>
            <a:gsLst>
              <a:gs pos="0">
                <a:srgbClr val="000000">
                  <a:alpha val="0"/>
                </a:srgbClr>
              </a:gs>
              <a:gs pos="75000">
                <a:srgbClr val="000000">
                  <a:alpha val="0"/>
                </a:srgbClr>
              </a:gs>
              <a:gs pos="100000">
                <a:srgbClr val="000000">
                  <a:alpha val="24705"/>
                </a:srgbClr>
              </a:gs>
            </a:gsLst>
            <a:lin ang="0" scaled="0"/>
          </a:gradFill>
          <a:ln>
            <a:noFill/>
          </a:ln>
        </p:spPr>
        <p:txBody>
          <a:bodyPr lIns="91425" tIns="45700" rIns="91425" bIns="45700" anchor="ctr" anchorCtr="0">
            <a:noAutofit/>
          </a:bodyPr>
          <a:lstStyle/>
          <a:p>
            <a:pPr marL="0" marR="0" lvl="0" indent="0" algn="ctr" rtl="0">
              <a:spcBef>
                <a:spcPts val="0"/>
              </a:spcBef>
              <a:buNone/>
            </a:pPr>
            <a:endParaRPr sz="1800" b="0" i="0" u="none" strike="noStrike" cap="none">
              <a:solidFill>
                <a:schemeClr val="lt1"/>
              </a:solidFill>
              <a:latin typeface="Cambria"/>
              <a:ea typeface="Cambria"/>
              <a:cs typeface="Cambria"/>
              <a:sym typeface="Cambria"/>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6" r:id="rId5"/>
    <p:sldLayoutId id="2147483657" r:id="rId6"/>
    <p:sldLayoutId id="2147483658"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comments" Target="../comments/comment1.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curia.europa.eu/juris/document/document.jsf?text=&amp;docid=72766&amp;pageIndex=0&amp;doclang=en&amp;mode=req&amp;dir=&amp;occ=first&amp;part=1&amp;cid=398314" TargetMode="External"/><Relationship Id="rId7" Type="http://schemas.openxmlformats.org/officeDocument/2006/relationships/image" Target="../media/image9.png"/><Relationship Id="rId2" Type="http://schemas.openxmlformats.org/officeDocument/2006/relationships/hyperlink" Target="http://curia.europa.eu/juris/document/document.jsf?text=&amp;docid=69208&amp;pageIndex=0&amp;doclang=en&amp;mode=req&amp;dir=&amp;occ=first&amp;part=1&amp;cid=398314" TargetMode="External"/><Relationship Id="rId1" Type="http://schemas.openxmlformats.org/officeDocument/2006/relationships/slideLayout" Target="../slideLayouts/slideLayout2.xml"/><Relationship Id="rId6" Type="http://schemas.openxmlformats.org/officeDocument/2006/relationships/hyperlink" Target="http://curia.europa.eu/juris/document/document.jsf?text=&amp;docid=74627&amp;pageIndex=0&amp;doclang=en&amp;mode=req&amp;dir=&amp;occ=first&amp;part=1&amp;cid=398314" TargetMode="External"/><Relationship Id="rId5" Type="http://schemas.openxmlformats.org/officeDocument/2006/relationships/hyperlink" Target="http://curia.europa.eu/juris/document/document.jsf?text=&amp;docid=80898&amp;pageIndex=0&amp;doclang=en&amp;mode=req&amp;dir=&amp;occ=first&amp;part=1&amp;cid=398314" TargetMode="External"/><Relationship Id="rId4" Type="http://schemas.openxmlformats.org/officeDocument/2006/relationships/hyperlink" Target="http://curia.europa.eu/juris/document/document.jsf?text=&amp;docid=73491&amp;pageIndex=0&amp;doclang=en&amp;mode=req&amp;dir=&amp;occ=first&amp;part=1&amp;cid=398314" TargetMode="External"/><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Shape 99"/>
          <p:cNvSpPr txBox="1">
            <a:spLocks noGrp="1"/>
          </p:cNvSpPr>
          <p:nvPr>
            <p:ph type="ctrTitle"/>
          </p:nvPr>
        </p:nvSpPr>
        <p:spPr>
          <a:xfrm>
            <a:off x="1520824" y="1676400"/>
            <a:ext cx="5945100" cy="3048000"/>
          </a:xfrm>
          <a:prstGeom prst="rect">
            <a:avLst/>
          </a:prstGeom>
          <a:noFill/>
          <a:ln>
            <a:noFill/>
          </a:ln>
        </p:spPr>
        <p:txBody>
          <a:bodyPr lIns="91425" tIns="45700" rIns="91425" bIns="45700" anchor="b" anchorCtr="0">
            <a:noAutofit/>
          </a:bodyPr>
          <a:lstStyle/>
          <a:p>
            <a:pPr marL="0" marR="0" lvl="0" indent="0" algn="l" rtl="0">
              <a:lnSpc>
                <a:spcPct val="80000"/>
              </a:lnSpc>
              <a:spcBef>
                <a:spcPts val="0"/>
              </a:spcBef>
              <a:buClr>
                <a:schemeClr val="dk1"/>
              </a:buClr>
              <a:buSzPct val="25000"/>
              <a:buFont typeface="Cambria"/>
              <a:buNone/>
            </a:pPr>
            <a:r>
              <a:rPr lang="en-US" sz="6600" b="0" i="0" u="none" strike="noStrike" cap="none" dirty="0">
                <a:solidFill>
                  <a:schemeClr val="dk1"/>
                </a:solidFill>
                <a:latin typeface="Cambria"/>
                <a:ea typeface="Cambria"/>
                <a:cs typeface="Cambria"/>
                <a:sym typeface="Cambria"/>
              </a:rPr>
              <a:t>Regional Tax</a:t>
            </a:r>
          </a:p>
          <a:p>
            <a:pPr marL="0" marR="0" lvl="0" indent="0" algn="l" rtl="0">
              <a:lnSpc>
                <a:spcPct val="80000"/>
              </a:lnSpc>
              <a:spcBef>
                <a:spcPts val="0"/>
              </a:spcBef>
              <a:buClr>
                <a:schemeClr val="dk1"/>
              </a:buClr>
              <a:buSzPct val="25000"/>
              <a:buFont typeface="Cambria"/>
              <a:buNone/>
            </a:pPr>
            <a:r>
              <a:rPr lang="en-US" sz="1400" b="1" dirty="0">
                <a:solidFill>
                  <a:srgbClr val="000000"/>
                </a:solidFill>
                <a:highlight>
                  <a:srgbClr val="FFFFFF"/>
                </a:highlight>
                <a:latin typeface="Cambria" panose="02040503050406030204" pitchFamily="18" charset="0"/>
                <a:ea typeface="Verdana"/>
                <a:cs typeface="Verdana"/>
                <a:sym typeface="Verdana"/>
              </a:rPr>
              <a:t>ECLI:EU:C:2009:709</a:t>
            </a:r>
          </a:p>
        </p:txBody>
      </p:sp>
      <p:sp>
        <p:nvSpPr>
          <p:cNvPr id="100" name="Shape 100"/>
          <p:cNvSpPr txBox="1">
            <a:spLocks noGrp="1"/>
          </p:cNvSpPr>
          <p:nvPr>
            <p:ph type="subTitle" idx="1"/>
          </p:nvPr>
        </p:nvSpPr>
        <p:spPr>
          <a:xfrm>
            <a:off x="1520825" y="4898571"/>
            <a:ext cx="5945187" cy="1270452"/>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spcAft>
                <a:spcPts val="0"/>
              </a:spcAft>
              <a:buClr>
                <a:srgbClr val="979797"/>
              </a:buClr>
              <a:buSzPct val="25000"/>
              <a:buFont typeface="Arial"/>
              <a:buNone/>
            </a:pPr>
            <a:r>
              <a:rPr lang="en-US" sz="2800" b="0" i="0" u="none" strike="noStrike" cap="none" dirty="0">
                <a:solidFill>
                  <a:schemeClr val="accent1"/>
                </a:solidFill>
                <a:latin typeface="Cambria"/>
                <a:ea typeface="Cambria"/>
                <a:cs typeface="Cambria"/>
                <a:sym typeface="Cambria"/>
              </a:rPr>
              <a:t>Ilia Azizi</a:t>
            </a:r>
          </a:p>
          <a:p>
            <a:pPr marL="0" marR="0" lvl="0" indent="0" algn="l" rtl="0">
              <a:lnSpc>
                <a:spcPct val="90000"/>
              </a:lnSpc>
              <a:spcBef>
                <a:spcPts val="0"/>
              </a:spcBef>
              <a:buClr>
                <a:srgbClr val="979797"/>
              </a:buClr>
              <a:buSzPct val="25000"/>
              <a:buFont typeface="Arial"/>
              <a:buNone/>
            </a:pPr>
            <a:r>
              <a:rPr lang="en-US" sz="2800" b="0" i="0" u="none" strike="noStrike" cap="none" dirty="0">
                <a:solidFill>
                  <a:schemeClr val="accent1"/>
                </a:solidFill>
                <a:latin typeface="Cambria"/>
                <a:ea typeface="Cambria"/>
                <a:cs typeface="Cambria"/>
                <a:sym typeface="Cambria"/>
              </a:rPr>
              <a:t>Federico </a:t>
            </a:r>
            <a:r>
              <a:rPr lang="en-US" sz="2800" b="0" i="0" u="none" strike="noStrike" cap="none" dirty="0" err="1">
                <a:solidFill>
                  <a:schemeClr val="accent1"/>
                </a:solidFill>
                <a:latin typeface="Cambria"/>
                <a:ea typeface="Cambria"/>
                <a:cs typeface="Cambria"/>
                <a:sym typeface="Cambria"/>
              </a:rPr>
              <a:t>Cutrone</a:t>
            </a:r>
            <a:endParaRPr lang="en-US" sz="2800" b="0" i="0" u="none" strike="noStrike" cap="none" dirty="0">
              <a:solidFill>
                <a:schemeClr val="accent1"/>
              </a:solidFill>
              <a:latin typeface="Cambria"/>
              <a:ea typeface="Cambria"/>
              <a:cs typeface="Cambria"/>
              <a:sym typeface="Cambria"/>
            </a:endParaRP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Shape 107"/>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a:spcBef>
                <a:spcPts val="0"/>
              </a:spcBef>
              <a:buNone/>
            </a:pPr>
            <a:r>
              <a:rPr lang="en-US"/>
              <a:t>Case Introduction</a:t>
            </a:r>
          </a:p>
        </p:txBody>
      </p:sp>
      <p:sp>
        <p:nvSpPr>
          <p:cNvPr id="108" name="Shape 108"/>
          <p:cNvSpPr txBox="1">
            <a:spLocks noGrp="1"/>
          </p:cNvSpPr>
          <p:nvPr>
            <p:ph type="body" idx="1"/>
          </p:nvPr>
        </p:nvSpPr>
        <p:spPr>
          <a:xfrm>
            <a:off x="1522412" y="1981200"/>
            <a:ext cx="9829800" cy="4187700"/>
          </a:xfrm>
          <a:prstGeom prst="rect">
            <a:avLst/>
          </a:prstGeom>
        </p:spPr>
        <p:txBody>
          <a:bodyPr lIns="91425" tIns="91425" rIns="91425" bIns="91425" anchor="t" anchorCtr="0">
            <a:noAutofit/>
          </a:bodyPr>
          <a:lstStyle/>
          <a:p>
            <a:pPr marL="0" lvl="0" indent="0" rtl="0">
              <a:spcBef>
                <a:spcPts val="0"/>
              </a:spcBef>
              <a:buNone/>
            </a:pPr>
            <a:r>
              <a:rPr lang="en-US" b="1" dirty="0">
                <a:solidFill>
                  <a:srgbClr val="000000"/>
                </a:solidFill>
                <a:latin typeface="Cambria" panose="02040503050406030204" pitchFamily="18" charset="0"/>
              </a:rPr>
              <a:t>Article 4; Law number 4 of Region Of Sardinia</a:t>
            </a:r>
          </a:p>
          <a:p>
            <a:pPr marL="0" lvl="0" indent="0">
              <a:lnSpc>
                <a:spcPct val="150000"/>
              </a:lnSpc>
              <a:spcBef>
                <a:spcPts val="0"/>
              </a:spcBef>
              <a:buNone/>
            </a:pPr>
            <a:r>
              <a:rPr lang="en-US" sz="2800" dirty="0">
                <a:solidFill>
                  <a:srgbClr val="333333"/>
                </a:solidFill>
                <a:highlight>
                  <a:srgbClr val="FFFFFF"/>
                </a:highlight>
                <a:latin typeface="Cambria" panose="02040503050406030204" pitchFamily="18" charset="0"/>
                <a:ea typeface="Verdana"/>
                <a:cs typeface="Verdana"/>
                <a:sym typeface="Verdana"/>
              </a:rPr>
              <a:t>‘ Regional legislation establishing a tax on stopovers for tourist purposes by aircraft used for the private transport of persons, or by recreational craft, to be imposed only on operators whose tax domicile is outside the territory of that region.’</a:t>
            </a:r>
          </a:p>
        </p:txBody>
      </p:sp>
      <p:pic>
        <p:nvPicPr>
          <p:cNvPr id="109" name="Shape 109"/>
          <p:cNvPicPr preferRelativeResize="0"/>
          <p:nvPr/>
        </p:nvPicPr>
        <p:blipFill>
          <a:blip r:embed="rId3">
            <a:alphaModFix/>
          </a:blip>
          <a:stretch>
            <a:fillRect/>
          </a:stretch>
        </p:blipFill>
        <p:spPr>
          <a:xfrm>
            <a:off x="10024822" y="750025"/>
            <a:ext cx="1268150" cy="85017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Shape 124"/>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rtl="0">
              <a:spcBef>
                <a:spcPts val="0"/>
              </a:spcBef>
              <a:buNone/>
            </a:pPr>
            <a:r>
              <a:rPr lang="en-US"/>
              <a:t>Let get Untechnical</a:t>
            </a:r>
          </a:p>
        </p:txBody>
      </p:sp>
      <p:sp>
        <p:nvSpPr>
          <p:cNvPr id="125" name="Shape 125"/>
          <p:cNvSpPr txBox="1">
            <a:spLocks noGrp="1"/>
          </p:cNvSpPr>
          <p:nvPr>
            <p:ph type="body" idx="1"/>
          </p:nvPr>
        </p:nvSpPr>
        <p:spPr>
          <a:xfrm>
            <a:off x="1522412" y="1981200"/>
            <a:ext cx="9829800" cy="4187700"/>
          </a:xfrm>
          <a:prstGeom prst="rect">
            <a:avLst/>
          </a:prstGeom>
        </p:spPr>
        <p:txBody>
          <a:bodyPr lIns="91425" tIns="91425" rIns="91425" bIns="91425" anchor="t" anchorCtr="0">
            <a:noAutofit/>
          </a:bodyPr>
          <a:lstStyle/>
          <a:p>
            <a:pPr marL="0" lvl="0" indent="0" rtl="0">
              <a:spcBef>
                <a:spcPts val="0"/>
              </a:spcBef>
              <a:buNone/>
            </a:pPr>
            <a:r>
              <a:rPr lang="en-US" b="1" dirty="0">
                <a:solidFill>
                  <a:schemeClr val="dk2"/>
                </a:solidFill>
                <a:latin typeface="Cambria" panose="02040503050406030204" pitchFamily="18" charset="0"/>
              </a:rPr>
              <a:t>Article 4; Law number 4 of Region Of Sardinia</a:t>
            </a:r>
          </a:p>
          <a:p>
            <a:pPr marL="0" lvl="0" indent="0" rtl="0">
              <a:lnSpc>
                <a:spcPct val="150000"/>
              </a:lnSpc>
              <a:spcBef>
                <a:spcPts val="0"/>
              </a:spcBef>
              <a:buNone/>
            </a:pPr>
            <a:r>
              <a:rPr lang="en-US" sz="2800" dirty="0">
                <a:solidFill>
                  <a:srgbClr val="333333"/>
                </a:solidFill>
                <a:highlight>
                  <a:srgbClr val="FFFFFF"/>
                </a:highlight>
                <a:latin typeface="Cambria" panose="02040503050406030204" pitchFamily="18" charset="0"/>
                <a:ea typeface="Verdana"/>
                <a:cs typeface="Verdana"/>
                <a:sym typeface="Verdana"/>
              </a:rPr>
              <a:t>‘ Regional legislation establishing a tax on stopovers for </a:t>
            </a:r>
            <a:r>
              <a:rPr lang="en-US" sz="2800" u="sng" dirty="0">
                <a:solidFill>
                  <a:srgbClr val="FF0000"/>
                </a:solidFill>
                <a:highlight>
                  <a:srgbClr val="FFFFFF"/>
                </a:highlight>
                <a:latin typeface="Cambria" panose="02040503050406030204" pitchFamily="18" charset="0"/>
                <a:ea typeface="Verdana"/>
                <a:cs typeface="Verdana"/>
                <a:sym typeface="Verdana"/>
              </a:rPr>
              <a:t>tourist purposes</a:t>
            </a:r>
            <a:r>
              <a:rPr lang="en-US" sz="2800" dirty="0">
                <a:solidFill>
                  <a:srgbClr val="333333"/>
                </a:solidFill>
                <a:highlight>
                  <a:srgbClr val="FFFFFF"/>
                </a:highlight>
                <a:latin typeface="Cambria" panose="02040503050406030204" pitchFamily="18" charset="0"/>
                <a:ea typeface="Verdana"/>
                <a:cs typeface="Verdana"/>
                <a:sym typeface="Verdana"/>
              </a:rPr>
              <a:t> by aircraft used for the </a:t>
            </a:r>
            <a:r>
              <a:rPr lang="en-US" sz="2800" u="sng" dirty="0">
                <a:solidFill>
                  <a:srgbClr val="FF0000"/>
                </a:solidFill>
                <a:highlight>
                  <a:srgbClr val="FFFFFF"/>
                </a:highlight>
                <a:latin typeface="Cambria" panose="02040503050406030204" pitchFamily="18" charset="0"/>
                <a:ea typeface="Verdana"/>
                <a:cs typeface="Verdana"/>
                <a:sym typeface="Verdana"/>
              </a:rPr>
              <a:t>private transport</a:t>
            </a:r>
            <a:r>
              <a:rPr lang="en-US" sz="2800" dirty="0">
                <a:solidFill>
                  <a:srgbClr val="333333"/>
                </a:solidFill>
                <a:highlight>
                  <a:srgbClr val="FFFFFF"/>
                </a:highlight>
                <a:latin typeface="Cambria" panose="02040503050406030204" pitchFamily="18" charset="0"/>
                <a:ea typeface="Verdana"/>
                <a:cs typeface="Verdana"/>
                <a:sym typeface="Verdana"/>
              </a:rPr>
              <a:t> of persons, or by </a:t>
            </a:r>
            <a:r>
              <a:rPr lang="en-US" sz="2800" u="sng" dirty="0">
                <a:solidFill>
                  <a:srgbClr val="FF0000"/>
                </a:solidFill>
                <a:highlight>
                  <a:srgbClr val="FFFFFF"/>
                </a:highlight>
                <a:latin typeface="Cambria" panose="02040503050406030204" pitchFamily="18" charset="0"/>
                <a:ea typeface="Verdana"/>
                <a:cs typeface="Verdana"/>
                <a:sym typeface="Verdana"/>
              </a:rPr>
              <a:t>recreational craft</a:t>
            </a:r>
            <a:r>
              <a:rPr lang="en-US" sz="2800" dirty="0">
                <a:solidFill>
                  <a:srgbClr val="333333"/>
                </a:solidFill>
                <a:highlight>
                  <a:srgbClr val="FFFFFF"/>
                </a:highlight>
                <a:latin typeface="Cambria" panose="02040503050406030204" pitchFamily="18" charset="0"/>
                <a:ea typeface="Verdana"/>
                <a:cs typeface="Verdana"/>
                <a:sym typeface="Verdana"/>
              </a:rPr>
              <a:t>, to be imposed </a:t>
            </a:r>
            <a:r>
              <a:rPr lang="en-US" sz="2800" u="sng" dirty="0">
                <a:solidFill>
                  <a:srgbClr val="38761D"/>
                </a:solidFill>
                <a:highlight>
                  <a:srgbClr val="FFFFFF"/>
                </a:highlight>
                <a:latin typeface="Cambria" panose="02040503050406030204" pitchFamily="18" charset="0"/>
                <a:ea typeface="Verdana"/>
                <a:cs typeface="Verdana"/>
                <a:sym typeface="Verdana"/>
              </a:rPr>
              <a:t>only</a:t>
            </a:r>
            <a:r>
              <a:rPr lang="en-US" sz="2800" dirty="0">
                <a:solidFill>
                  <a:srgbClr val="333333"/>
                </a:solidFill>
                <a:highlight>
                  <a:srgbClr val="FFFFFF"/>
                </a:highlight>
                <a:latin typeface="Cambria" panose="02040503050406030204" pitchFamily="18" charset="0"/>
                <a:ea typeface="Verdana"/>
                <a:cs typeface="Verdana"/>
                <a:sym typeface="Verdana"/>
              </a:rPr>
              <a:t> on </a:t>
            </a:r>
            <a:r>
              <a:rPr lang="en-US" sz="2800" u="sng" dirty="0">
                <a:solidFill>
                  <a:srgbClr val="FF0000"/>
                </a:solidFill>
                <a:highlight>
                  <a:srgbClr val="FFFFFF"/>
                </a:highlight>
                <a:latin typeface="Cambria" panose="02040503050406030204" pitchFamily="18" charset="0"/>
                <a:ea typeface="Verdana"/>
                <a:cs typeface="Verdana"/>
                <a:sym typeface="Verdana"/>
              </a:rPr>
              <a:t>operators </a:t>
            </a:r>
            <a:r>
              <a:rPr lang="en-US" sz="2800" dirty="0">
                <a:solidFill>
                  <a:srgbClr val="333333"/>
                </a:solidFill>
                <a:highlight>
                  <a:srgbClr val="FFFFFF"/>
                </a:highlight>
                <a:latin typeface="Cambria" panose="02040503050406030204" pitchFamily="18" charset="0"/>
                <a:ea typeface="Verdana"/>
                <a:cs typeface="Verdana"/>
                <a:sym typeface="Verdana"/>
              </a:rPr>
              <a:t>whose </a:t>
            </a:r>
            <a:r>
              <a:rPr lang="en-US" sz="2800" u="sng" dirty="0">
                <a:solidFill>
                  <a:srgbClr val="FF0000"/>
                </a:solidFill>
                <a:highlight>
                  <a:srgbClr val="FFFFFF"/>
                </a:highlight>
                <a:latin typeface="Cambria" panose="02040503050406030204" pitchFamily="18" charset="0"/>
                <a:ea typeface="Verdana"/>
                <a:cs typeface="Verdana"/>
                <a:sym typeface="Verdana"/>
              </a:rPr>
              <a:t>tax domicile is outside the territory</a:t>
            </a:r>
            <a:r>
              <a:rPr lang="en-US" sz="2800" dirty="0">
                <a:solidFill>
                  <a:srgbClr val="333333"/>
                </a:solidFill>
                <a:highlight>
                  <a:srgbClr val="FFFFFF"/>
                </a:highlight>
                <a:latin typeface="Cambria" panose="02040503050406030204" pitchFamily="18" charset="0"/>
                <a:ea typeface="Verdana"/>
                <a:cs typeface="Verdana"/>
                <a:sym typeface="Verdana"/>
              </a:rPr>
              <a:t> of that region.’</a:t>
            </a:r>
          </a:p>
        </p:txBody>
      </p:sp>
      <p:pic>
        <p:nvPicPr>
          <p:cNvPr id="126" name="Shape 126"/>
          <p:cNvPicPr preferRelativeResize="0"/>
          <p:nvPr/>
        </p:nvPicPr>
        <p:blipFill>
          <a:blip r:embed="rId3">
            <a:alphaModFix/>
          </a:blip>
          <a:stretch>
            <a:fillRect/>
          </a:stretch>
        </p:blipFill>
        <p:spPr>
          <a:xfrm>
            <a:off x="10024822" y="750025"/>
            <a:ext cx="1268150" cy="85017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Shape 132"/>
          <p:cNvSpPr txBox="1">
            <a:spLocks noGrp="1"/>
          </p:cNvSpPr>
          <p:nvPr>
            <p:ph type="title"/>
          </p:nvPr>
        </p:nvSpPr>
        <p:spPr>
          <a:xfrm>
            <a:off x="1522412" y="381000"/>
            <a:ext cx="9829798" cy="1219199"/>
          </a:xfrm>
          <a:prstGeom prst="rect">
            <a:avLst/>
          </a:prstGeom>
          <a:noFill/>
          <a:ln>
            <a:noFill/>
          </a:ln>
        </p:spPr>
        <p:txBody>
          <a:bodyPr lIns="91425" tIns="45700" rIns="91425" bIns="45700" anchor="b" anchorCtr="0">
            <a:noAutofit/>
          </a:bodyPr>
          <a:lstStyle/>
          <a:p>
            <a:pPr marL="0" marR="0" lvl="0" indent="0" algn="l" rtl="0">
              <a:lnSpc>
                <a:spcPct val="90000"/>
              </a:lnSpc>
              <a:spcBef>
                <a:spcPts val="0"/>
              </a:spcBef>
              <a:buClr>
                <a:schemeClr val="accent1"/>
              </a:buClr>
              <a:buSzPct val="25000"/>
              <a:buFont typeface="Cambria"/>
              <a:buNone/>
            </a:pPr>
            <a:r>
              <a:rPr lang="en-US" sz="3600" b="0" i="0" u="none" strike="noStrike" cap="none">
                <a:solidFill>
                  <a:schemeClr val="accent1"/>
                </a:solidFill>
                <a:latin typeface="Cambria"/>
                <a:ea typeface="Cambria"/>
                <a:cs typeface="Cambria"/>
                <a:sym typeface="Cambria"/>
              </a:rPr>
              <a:t>What are we talking about?</a:t>
            </a:r>
          </a:p>
        </p:txBody>
      </p:sp>
      <p:sp>
        <p:nvSpPr>
          <p:cNvPr id="133" name="Shape 133"/>
          <p:cNvSpPr txBox="1">
            <a:spLocks noGrp="1"/>
          </p:cNvSpPr>
          <p:nvPr>
            <p:ph type="body" idx="1"/>
          </p:nvPr>
        </p:nvSpPr>
        <p:spPr>
          <a:xfrm>
            <a:off x="1522412" y="1981200"/>
            <a:ext cx="9829800" cy="41877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buNone/>
            </a:pPr>
            <a:r>
              <a:rPr lang="en-US" sz="3000" b="0" i="0" u="none" strike="noStrike" cap="none" dirty="0">
                <a:solidFill>
                  <a:schemeClr val="dk1"/>
                </a:solidFill>
                <a:latin typeface="Cambria"/>
                <a:ea typeface="Cambria"/>
                <a:cs typeface="Cambria"/>
                <a:sym typeface="Cambria"/>
              </a:rPr>
              <a:t>Is Sardinian tax legislation consistent with Community law, to be precise, with the freedom to provide services </a:t>
            </a:r>
            <a:r>
              <a:rPr lang="en-US" sz="3000" b="1" i="0" u="none" strike="noStrike" cap="none" dirty="0">
                <a:solidFill>
                  <a:schemeClr val="dk1"/>
                </a:solidFill>
                <a:latin typeface="Cambria"/>
                <a:ea typeface="Cambria"/>
                <a:cs typeface="Cambria"/>
                <a:sym typeface="Cambria"/>
              </a:rPr>
              <a:t>(Article 49 EC)</a:t>
            </a:r>
            <a:r>
              <a:rPr lang="en-US" sz="3000" b="0" i="0" u="none" strike="noStrike" cap="none" dirty="0">
                <a:solidFill>
                  <a:schemeClr val="dk1"/>
                </a:solidFill>
                <a:latin typeface="Cambria"/>
                <a:ea typeface="Cambria"/>
                <a:cs typeface="Cambria"/>
                <a:sym typeface="Cambria"/>
              </a:rPr>
              <a:t> and the prohibition of State aid </a:t>
            </a:r>
            <a:r>
              <a:rPr lang="en-US" sz="3000" b="1" i="0" u="none" strike="noStrike" cap="none" dirty="0">
                <a:solidFill>
                  <a:schemeClr val="dk1"/>
                </a:solidFill>
                <a:latin typeface="Cambria"/>
                <a:ea typeface="Cambria"/>
                <a:cs typeface="Cambria"/>
                <a:sym typeface="Cambria"/>
              </a:rPr>
              <a:t>(Article 87 EC)</a:t>
            </a:r>
            <a:r>
              <a:rPr lang="en-US" sz="3000" b="0" i="0" u="none" strike="noStrike" cap="none" dirty="0">
                <a:solidFill>
                  <a:schemeClr val="dk1"/>
                </a:solidFill>
                <a:latin typeface="Cambria"/>
                <a:ea typeface="Cambria"/>
                <a:cs typeface="Cambria"/>
                <a:sym typeface="Cambria"/>
              </a:rPr>
              <a:t>?</a:t>
            </a:r>
          </a:p>
        </p:txBody>
      </p:sp>
      <p:pic>
        <p:nvPicPr>
          <p:cNvPr id="134" name="Shape 134"/>
          <p:cNvPicPr preferRelativeResize="0"/>
          <p:nvPr/>
        </p:nvPicPr>
        <p:blipFill>
          <a:blip r:embed="rId3">
            <a:alphaModFix/>
          </a:blip>
          <a:stretch>
            <a:fillRect/>
          </a:stretch>
        </p:blipFill>
        <p:spPr>
          <a:xfrm>
            <a:off x="5673399" y="4923874"/>
            <a:ext cx="1234348" cy="850175"/>
          </a:xfrm>
          <a:prstGeom prst="rect">
            <a:avLst/>
          </a:prstGeom>
          <a:noFill/>
          <a:ln>
            <a:noFill/>
          </a:ln>
        </p:spPr>
      </p:pic>
      <p:pic>
        <p:nvPicPr>
          <p:cNvPr id="135" name="Shape 135"/>
          <p:cNvPicPr preferRelativeResize="0"/>
          <p:nvPr/>
        </p:nvPicPr>
        <p:blipFill>
          <a:blip r:embed="rId4">
            <a:alphaModFix/>
          </a:blip>
          <a:stretch>
            <a:fillRect/>
          </a:stretch>
        </p:blipFill>
        <p:spPr>
          <a:xfrm>
            <a:off x="8440674" y="4923874"/>
            <a:ext cx="1276535" cy="850174"/>
          </a:xfrm>
          <a:prstGeom prst="rect">
            <a:avLst/>
          </a:prstGeom>
          <a:noFill/>
          <a:ln>
            <a:noFill/>
          </a:ln>
        </p:spPr>
      </p:pic>
      <p:pic>
        <p:nvPicPr>
          <p:cNvPr id="136" name="Shape 136"/>
          <p:cNvPicPr preferRelativeResize="0"/>
          <p:nvPr/>
        </p:nvPicPr>
        <p:blipFill>
          <a:blip r:embed="rId5">
            <a:alphaModFix/>
          </a:blip>
          <a:stretch>
            <a:fillRect/>
          </a:stretch>
        </p:blipFill>
        <p:spPr>
          <a:xfrm>
            <a:off x="2872322" y="4923875"/>
            <a:ext cx="1268150" cy="850174"/>
          </a:xfrm>
          <a:prstGeom prst="rect">
            <a:avLst/>
          </a:prstGeom>
          <a:noFill/>
          <a:ln>
            <a:noFill/>
          </a:ln>
        </p:spPr>
      </p:pic>
      <p:sp>
        <p:nvSpPr>
          <p:cNvPr id="137" name="Shape 137"/>
          <p:cNvSpPr/>
          <p:nvPr/>
        </p:nvSpPr>
        <p:spPr>
          <a:xfrm>
            <a:off x="4368587" y="5139862"/>
            <a:ext cx="1076700" cy="418200"/>
          </a:xfrm>
          <a:prstGeom prst="rightArrow">
            <a:avLst>
              <a:gd name="adj1" fmla="val 50000"/>
              <a:gd name="adj2" fmla="val 50000"/>
            </a:avLst>
          </a:prstGeom>
          <a:solidFill>
            <a:srgbClr val="FF0000"/>
          </a:solidFill>
          <a:ln>
            <a:noFill/>
          </a:ln>
        </p:spPr>
        <p:txBody>
          <a:bodyPr lIns="91425" tIns="91425" rIns="91425" bIns="91425" anchor="ctr" anchorCtr="0">
            <a:noAutofit/>
          </a:bodyPr>
          <a:lstStyle/>
          <a:p>
            <a:pPr lvl="0">
              <a:spcBef>
                <a:spcPts val="0"/>
              </a:spcBef>
              <a:buNone/>
            </a:pPr>
            <a:endParaRPr/>
          </a:p>
        </p:txBody>
      </p:sp>
      <p:sp>
        <p:nvSpPr>
          <p:cNvPr id="138" name="Shape 138"/>
          <p:cNvSpPr/>
          <p:nvPr/>
        </p:nvSpPr>
        <p:spPr>
          <a:xfrm>
            <a:off x="7232287" y="5139850"/>
            <a:ext cx="1076700" cy="418200"/>
          </a:xfrm>
          <a:prstGeom prst="rightArrow">
            <a:avLst>
              <a:gd name="adj1" fmla="val 50000"/>
              <a:gd name="adj2" fmla="val 50000"/>
            </a:avLst>
          </a:prstGeom>
          <a:solidFill>
            <a:srgbClr val="FF0000"/>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Shape 144"/>
          <p:cNvSpPr txBox="1">
            <a:spLocks noGrp="1"/>
          </p:cNvSpPr>
          <p:nvPr>
            <p:ph type="title"/>
          </p:nvPr>
        </p:nvSpPr>
        <p:spPr>
          <a:xfrm>
            <a:off x="1522412" y="381000"/>
            <a:ext cx="9829798" cy="1219199"/>
          </a:xfrm>
          <a:prstGeom prst="rect">
            <a:avLst/>
          </a:prstGeom>
          <a:noFill/>
          <a:ln>
            <a:noFill/>
          </a:ln>
        </p:spPr>
        <p:txBody>
          <a:bodyPr lIns="91425" tIns="45700" rIns="91425" bIns="45700" anchor="b" anchorCtr="0">
            <a:noAutofit/>
          </a:bodyPr>
          <a:lstStyle/>
          <a:p>
            <a:pPr marL="0" marR="0" lvl="0" indent="0" algn="l" rtl="0">
              <a:lnSpc>
                <a:spcPct val="90000"/>
              </a:lnSpc>
              <a:spcBef>
                <a:spcPts val="0"/>
              </a:spcBef>
              <a:buClr>
                <a:schemeClr val="accent1"/>
              </a:buClr>
              <a:buSzPct val="25000"/>
              <a:buFont typeface="Cambria"/>
              <a:buNone/>
            </a:pPr>
            <a:r>
              <a:rPr lang="en-US"/>
              <a:t>How much was the tax?</a:t>
            </a:r>
          </a:p>
        </p:txBody>
      </p:sp>
      <p:graphicFrame>
        <p:nvGraphicFramePr>
          <p:cNvPr id="145" name="Shape 145" descr="Sample table with 3 columns, 4 rows" title="Table"/>
          <p:cNvGraphicFramePr/>
          <p:nvPr/>
        </p:nvGraphicFramePr>
        <p:xfrm>
          <a:off x="1340637" y="2127975"/>
          <a:ext cx="10526850" cy="4395200"/>
        </p:xfrm>
        <a:graphic>
          <a:graphicData uri="http://schemas.openxmlformats.org/drawingml/2006/table">
            <a:tbl>
              <a:tblPr firstRow="1" bandRow="1">
                <a:noFill/>
                <a:tableStyleId>{D3AD37D2-4D0B-405D-81E5-1C4049C8B71A}</a:tableStyleId>
              </a:tblPr>
              <a:tblGrid>
                <a:gridCol w="1226525">
                  <a:extLst>
                    <a:ext uri="{9D8B030D-6E8A-4147-A177-3AD203B41FA5}">
                      <a16:colId xmlns:a16="http://schemas.microsoft.com/office/drawing/2014/main" xmlns="" val="20000"/>
                    </a:ext>
                  </a:extLst>
                </a:gridCol>
                <a:gridCol w="1086950">
                  <a:extLst>
                    <a:ext uri="{9D8B030D-6E8A-4147-A177-3AD203B41FA5}">
                      <a16:colId xmlns:a16="http://schemas.microsoft.com/office/drawing/2014/main" xmlns="" val="20001"/>
                    </a:ext>
                  </a:extLst>
                </a:gridCol>
                <a:gridCol w="1055425">
                  <a:extLst>
                    <a:ext uri="{9D8B030D-6E8A-4147-A177-3AD203B41FA5}">
                      <a16:colId xmlns:a16="http://schemas.microsoft.com/office/drawing/2014/main" xmlns="" val="20002"/>
                    </a:ext>
                  </a:extLst>
                </a:gridCol>
                <a:gridCol w="982425">
                  <a:extLst>
                    <a:ext uri="{9D8B030D-6E8A-4147-A177-3AD203B41FA5}">
                      <a16:colId xmlns:a16="http://schemas.microsoft.com/office/drawing/2014/main" xmlns="" val="20003"/>
                    </a:ext>
                  </a:extLst>
                </a:gridCol>
                <a:gridCol w="912150">
                  <a:extLst>
                    <a:ext uri="{9D8B030D-6E8A-4147-A177-3AD203B41FA5}">
                      <a16:colId xmlns:a16="http://schemas.microsoft.com/office/drawing/2014/main" xmlns="" val="20004"/>
                    </a:ext>
                  </a:extLst>
                </a:gridCol>
                <a:gridCol w="1052675">
                  <a:extLst>
                    <a:ext uri="{9D8B030D-6E8A-4147-A177-3AD203B41FA5}">
                      <a16:colId xmlns:a16="http://schemas.microsoft.com/office/drawing/2014/main" xmlns="" val="20005"/>
                    </a:ext>
                  </a:extLst>
                </a:gridCol>
                <a:gridCol w="1052675">
                  <a:extLst>
                    <a:ext uri="{9D8B030D-6E8A-4147-A177-3AD203B41FA5}">
                      <a16:colId xmlns:a16="http://schemas.microsoft.com/office/drawing/2014/main" xmlns="" val="20006"/>
                    </a:ext>
                  </a:extLst>
                </a:gridCol>
                <a:gridCol w="1052675">
                  <a:extLst>
                    <a:ext uri="{9D8B030D-6E8A-4147-A177-3AD203B41FA5}">
                      <a16:colId xmlns:a16="http://schemas.microsoft.com/office/drawing/2014/main" xmlns="" val="20007"/>
                    </a:ext>
                  </a:extLst>
                </a:gridCol>
                <a:gridCol w="1052675">
                  <a:extLst>
                    <a:ext uri="{9D8B030D-6E8A-4147-A177-3AD203B41FA5}">
                      <a16:colId xmlns:a16="http://schemas.microsoft.com/office/drawing/2014/main" xmlns="" val="20008"/>
                    </a:ext>
                  </a:extLst>
                </a:gridCol>
                <a:gridCol w="1052675">
                  <a:extLst>
                    <a:ext uri="{9D8B030D-6E8A-4147-A177-3AD203B41FA5}">
                      <a16:colId xmlns:a16="http://schemas.microsoft.com/office/drawing/2014/main" xmlns="" val="20009"/>
                    </a:ext>
                  </a:extLst>
                </a:gridCol>
              </a:tblGrid>
              <a:tr h="1271100">
                <a:tc>
                  <a:txBody>
                    <a:bodyPr/>
                    <a:lstStyle/>
                    <a:p>
                      <a:pPr marL="0" marR="0" lvl="0" indent="0" algn="l" rtl="0">
                        <a:spcBef>
                          <a:spcPts val="0"/>
                        </a:spcBef>
                        <a:buSzPct val="25000"/>
                        <a:buNone/>
                      </a:pPr>
                      <a:r>
                        <a:rPr lang="en-US" sz="1800"/>
                        <a:t>Tax in </a:t>
                      </a:r>
                      <a:r>
                        <a:rPr lang="en-US" sz="1800" b="0">
                          <a:latin typeface="Arial"/>
                          <a:ea typeface="Arial"/>
                          <a:cs typeface="Arial"/>
                          <a:sym typeface="Arial"/>
                        </a:rPr>
                        <a:t>€</a:t>
                      </a:r>
                    </a:p>
                  </a:txBody>
                  <a:tcPr marL="91450" marR="91450" marT="45725" marB="45725" anchor="ctr">
                    <a:lnB w="12700" cap="flat" cmpd="sng">
                      <a:solidFill>
                        <a:schemeClr val="lt1"/>
                      </a:solidFill>
                      <a:prstDash val="solid"/>
                      <a:round/>
                      <a:headEnd type="none" w="med" len="med"/>
                      <a:tailEnd type="none" w="med" len="med"/>
                    </a:lnB>
                  </a:tcPr>
                </a:tc>
                <a:tc>
                  <a:txBody>
                    <a:bodyPr/>
                    <a:lstStyle/>
                    <a:p>
                      <a:pPr marL="0" marR="0" lvl="0" indent="0" algn="ctr" rtl="0">
                        <a:spcBef>
                          <a:spcPts val="0"/>
                        </a:spcBef>
                        <a:buSzPct val="25000"/>
                        <a:buNone/>
                      </a:pPr>
                      <a:r>
                        <a:rPr lang="en-US"/>
                        <a:t>4 Passengers</a:t>
                      </a:r>
                    </a:p>
                  </a:txBody>
                  <a:tcPr marL="91450" marR="91450" marT="45725" marB="45725" anchor="ctr"/>
                </a:tc>
                <a:tc>
                  <a:txBody>
                    <a:bodyPr/>
                    <a:lstStyle/>
                    <a:p>
                      <a:pPr marL="0" marR="0" lvl="0" indent="0" algn="ctr" rtl="0">
                        <a:spcBef>
                          <a:spcPts val="0"/>
                        </a:spcBef>
                        <a:buSzPct val="25000"/>
                        <a:buNone/>
                      </a:pPr>
                      <a:r>
                        <a:rPr lang="en-US"/>
                        <a:t>5-12 Passengers</a:t>
                      </a:r>
                    </a:p>
                  </a:txBody>
                  <a:tcPr marL="91450" marR="91450" marT="45725" marB="45725" anchor="ctr"/>
                </a:tc>
                <a:tc>
                  <a:txBody>
                    <a:bodyPr/>
                    <a:lstStyle/>
                    <a:p>
                      <a:pPr marL="0" marR="0" lvl="0" indent="0" algn="ctr" rtl="0">
                        <a:spcBef>
                          <a:spcPts val="0"/>
                        </a:spcBef>
                        <a:buNone/>
                      </a:pPr>
                      <a:r>
                        <a:rPr lang="en-US"/>
                        <a:t>12 Passengers or more</a:t>
                      </a:r>
                    </a:p>
                  </a:txBody>
                  <a:tcPr marL="91450" marR="91450" marT="45725" marB="45725" anchor="ctr"/>
                </a:tc>
                <a:tc>
                  <a:txBody>
                    <a:bodyPr/>
                    <a:lstStyle/>
                    <a:p>
                      <a:pPr marL="0" marR="0" lvl="0" indent="0" algn="ctr" rtl="0">
                        <a:spcBef>
                          <a:spcPts val="0"/>
                        </a:spcBef>
                        <a:buNone/>
                      </a:pPr>
                      <a:r>
                        <a:rPr lang="en-US"/>
                        <a:t>14 to 15.99 metres inclusive</a:t>
                      </a:r>
                    </a:p>
                  </a:txBody>
                  <a:tcPr marL="91450" marR="91450" marT="45725" marB="45725" anchor="ctr"/>
                </a:tc>
                <a:tc>
                  <a:txBody>
                    <a:bodyPr/>
                    <a:lstStyle/>
                    <a:p>
                      <a:pPr lvl="0" algn="ctr" rtl="0">
                        <a:spcBef>
                          <a:spcPts val="0"/>
                        </a:spcBef>
                        <a:buNone/>
                      </a:pPr>
                      <a:r>
                        <a:rPr lang="en-US"/>
                        <a:t>16 to 19.99 metres inclusive</a:t>
                      </a:r>
                    </a:p>
                  </a:txBody>
                  <a:tcPr marL="91450" marR="91450" marT="45725" marB="45725" anchor="ctr"/>
                </a:tc>
                <a:tc>
                  <a:txBody>
                    <a:bodyPr/>
                    <a:lstStyle/>
                    <a:p>
                      <a:pPr lvl="0" algn="ctr" rtl="0">
                        <a:spcBef>
                          <a:spcPts val="0"/>
                        </a:spcBef>
                        <a:buNone/>
                      </a:pPr>
                      <a:r>
                        <a:rPr lang="en-US"/>
                        <a:t>20  to 23.99 metres inclusive</a:t>
                      </a:r>
                    </a:p>
                  </a:txBody>
                  <a:tcPr marL="91450" marR="91450" marT="45725" marB="45725" anchor="ctr"/>
                </a:tc>
                <a:tc>
                  <a:txBody>
                    <a:bodyPr/>
                    <a:lstStyle/>
                    <a:p>
                      <a:pPr lvl="0" algn="ctr" rtl="0">
                        <a:spcBef>
                          <a:spcPts val="0"/>
                        </a:spcBef>
                        <a:buNone/>
                      </a:pPr>
                      <a:r>
                        <a:rPr lang="en-US"/>
                        <a:t>24 to 29.99 metres inclusive</a:t>
                      </a:r>
                    </a:p>
                  </a:txBody>
                  <a:tcPr marL="91450" marR="91450" marT="45725" marB="45725" anchor="ctr"/>
                </a:tc>
                <a:tc>
                  <a:txBody>
                    <a:bodyPr/>
                    <a:lstStyle/>
                    <a:p>
                      <a:pPr lvl="0" algn="ctr" rtl="0">
                        <a:spcBef>
                          <a:spcPts val="0"/>
                        </a:spcBef>
                        <a:buNone/>
                      </a:pPr>
                      <a:r>
                        <a:rPr lang="en-US"/>
                        <a:t>30 to 60 metres inclusive</a:t>
                      </a:r>
                    </a:p>
                  </a:txBody>
                  <a:tcPr marL="91450" marR="91450" marT="45725" marB="45725" anchor="ctr"/>
                </a:tc>
                <a:tc>
                  <a:txBody>
                    <a:bodyPr/>
                    <a:lstStyle/>
                    <a:p>
                      <a:pPr lvl="0" algn="ctr" rtl="0">
                        <a:spcBef>
                          <a:spcPts val="0"/>
                        </a:spcBef>
                        <a:buNone/>
                      </a:pPr>
                      <a:r>
                        <a:rPr lang="en-US"/>
                        <a:t>60 &amp; above metres inclusive</a:t>
                      </a:r>
                    </a:p>
                  </a:txBody>
                  <a:tcPr marL="91450" marR="91450" marT="45725" marB="45725" anchor="ctr"/>
                </a:tc>
                <a:extLst>
                  <a:ext uri="{0D108BD9-81ED-4DB2-BD59-A6C34878D82A}">
                    <a16:rowId xmlns:a16="http://schemas.microsoft.com/office/drawing/2014/main" xmlns="" val="10000"/>
                  </a:ext>
                </a:extLst>
              </a:tr>
              <a:tr h="986375">
                <a:tc>
                  <a:txBody>
                    <a:bodyPr/>
                    <a:lstStyle/>
                    <a:p>
                      <a:pPr marL="0" marR="0" lvl="0" indent="0" algn="l" rtl="0">
                        <a:spcBef>
                          <a:spcPts val="0"/>
                        </a:spcBef>
                        <a:buSzPct val="25000"/>
                        <a:buNone/>
                      </a:pPr>
                      <a:r>
                        <a:rPr lang="en-US" sz="1800"/>
                        <a:t>Aircraft</a:t>
                      </a:r>
                    </a:p>
                  </a:txBody>
                  <a:tcPr marL="91450" marR="91450" marT="45725" marB="45725" anchor="ctr">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38100" cap="flat" cmpd="sng">
                      <a:solidFill>
                        <a:schemeClr val="lt1"/>
                      </a:solidFill>
                      <a:prstDash val="solid"/>
                      <a:round/>
                      <a:headEnd type="none" w="med" len="med"/>
                      <a:tailEnd type="none" w="med" len="med"/>
                    </a:lnB>
                  </a:tcPr>
                </a:tc>
                <a:tc>
                  <a:txBody>
                    <a:bodyPr/>
                    <a:lstStyle/>
                    <a:p>
                      <a:pPr marL="0" marR="0" lvl="0" indent="0" algn="ctr" rtl="0">
                        <a:spcBef>
                          <a:spcPts val="0"/>
                        </a:spcBef>
                        <a:buSzPct val="25000"/>
                        <a:buNone/>
                      </a:pPr>
                      <a:r>
                        <a:rPr lang="en-US" sz="1800"/>
                        <a:t>150</a:t>
                      </a:r>
                    </a:p>
                  </a:txBody>
                  <a:tcPr marL="91450" marR="91450" marT="45725" marB="45725" anchor="ctr">
                    <a:lnL w="12700" cap="flat" cmpd="sng">
                      <a:solidFill>
                        <a:schemeClr val="lt1"/>
                      </a:solidFill>
                      <a:prstDash val="solid"/>
                      <a:round/>
                      <a:headEnd type="none" w="med" len="med"/>
                      <a:tailEnd type="none" w="med" len="med"/>
                    </a:lnL>
                  </a:tcPr>
                </a:tc>
                <a:tc>
                  <a:txBody>
                    <a:bodyPr/>
                    <a:lstStyle/>
                    <a:p>
                      <a:pPr marL="0" marR="0" lvl="0" indent="0" algn="ctr" rtl="0">
                        <a:spcBef>
                          <a:spcPts val="0"/>
                        </a:spcBef>
                        <a:buSzPct val="25000"/>
                        <a:buNone/>
                      </a:pPr>
                      <a:r>
                        <a:rPr lang="en-US" sz="1800"/>
                        <a:t>400</a:t>
                      </a:r>
                    </a:p>
                  </a:txBody>
                  <a:tcPr marL="91450" marR="91450" marT="45725" marB="45725" anchor="ctr"/>
                </a:tc>
                <a:tc>
                  <a:txBody>
                    <a:bodyPr/>
                    <a:lstStyle/>
                    <a:p>
                      <a:pPr marL="0" marR="0" lvl="0" indent="0" algn="ctr" rtl="0">
                        <a:spcBef>
                          <a:spcPts val="0"/>
                        </a:spcBef>
                        <a:buNone/>
                      </a:pPr>
                      <a:r>
                        <a:rPr lang="en-US" sz="1800"/>
                        <a:t>1,000</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extLst>
                  <a:ext uri="{0D108BD9-81ED-4DB2-BD59-A6C34878D82A}">
                    <a16:rowId xmlns:a16="http://schemas.microsoft.com/office/drawing/2014/main" xmlns="" val="10001"/>
                  </a:ext>
                </a:extLst>
              </a:tr>
              <a:tr h="1151350">
                <a:tc>
                  <a:txBody>
                    <a:bodyPr/>
                    <a:lstStyle/>
                    <a:p>
                      <a:pPr marL="0" marR="0" lvl="0" indent="0" algn="l" rtl="0">
                        <a:spcBef>
                          <a:spcPts val="0"/>
                        </a:spcBef>
                        <a:buSzPct val="25000"/>
                        <a:buNone/>
                      </a:pPr>
                      <a:r>
                        <a:rPr lang="en-US" sz="1800"/>
                        <a:t>Watercraft</a:t>
                      </a:r>
                    </a:p>
                  </a:txBody>
                  <a:tcPr marL="91450" marR="91450" marT="45725" marB="45725" anchor="ctr">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381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tcPr>
                </a:tc>
                <a:tc>
                  <a:txBody>
                    <a:bodyPr/>
                    <a:lstStyle/>
                    <a:p>
                      <a:pPr marL="0" marR="0" lvl="0" indent="0" algn="ctr" rtl="0">
                        <a:spcBef>
                          <a:spcPts val="0"/>
                        </a:spcBef>
                        <a:buSzPct val="25000"/>
                        <a:buNone/>
                      </a:pPr>
                      <a:r>
                        <a:rPr lang="en-US" sz="1800"/>
                        <a:t>-</a:t>
                      </a:r>
                    </a:p>
                  </a:txBody>
                  <a:tcPr marL="91450" marR="91450" marT="45725" marB="45725" anchor="ctr">
                    <a:lnL w="12700" cap="flat" cmpd="sng">
                      <a:solidFill>
                        <a:schemeClr val="lt1"/>
                      </a:solidFill>
                      <a:prstDash val="solid"/>
                      <a:round/>
                      <a:headEnd type="none" w="med" len="med"/>
                      <a:tailEnd type="none" w="med" len="med"/>
                    </a:lnL>
                  </a:tcPr>
                </a:tc>
                <a:tc>
                  <a:txBody>
                    <a:bodyPr/>
                    <a:lstStyle/>
                    <a:p>
                      <a:pPr marL="0" marR="0" lvl="0" indent="0" algn="ctr" rtl="0">
                        <a:spcBef>
                          <a:spcPts val="0"/>
                        </a:spcBef>
                        <a:buSzPct val="25000"/>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1,000</a:t>
                      </a:r>
                    </a:p>
                  </a:txBody>
                  <a:tcPr marL="91450" marR="91450" marT="45725" marB="45725" anchor="ctr"/>
                </a:tc>
                <a:tc>
                  <a:txBody>
                    <a:bodyPr/>
                    <a:lstStyle/>
                    <a:p>
                      <a:pPr marL="0" marR="0" lvl="0" indent="0" algn="ctr" rtl="0">
                        <a:spcBef>
                          <a:spcPts val="0"/>
                        </a:spcBef>
                        <a:buNone/>
                      </a:pPr>
                      <a:r>
                        <a:rPr lang="en-US" sz="1800"/>
                        <a:t>2,000</a:t>
                      </a:r>
                    </a:p>
                  </a:txBody>
                  <a:tcPr marL="91450" marR="91450" marT="45725" marB="45725" anchor="ctr"/>
                </a:tc>
                <a:tc>
                  <a:txBody>
                    <a:bodyPr/>
                    <a:lstStyle/>
                    <a:p>
                      <a:pPr marL="0" marR="0" lvl="0" indent="0" algn="ctr" rtl="0">
                        <a:spcBef>
                          <a:spcPts val="0"/>
                        </a:spcBef>
                        <a:buNone/>
                      </a:pPr>
                      <a:r>
                        <a:rPr lang="en-US" sz="1800"/>
                        <a:t>3,000</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extLst>
                  <a:ext uri="{0D108BD9-81ED-4DB2-BD59-A6C34878D82A}">
                    <a16:rowId xmlns:a16="http://schemas.microsoft.com/office/drawing/2014/main" xmlns="" val="10002"/>
                  </a:ext>
                </a:extLst>
              </a:tr>
              <a:tr h="986375">
                <a:tc>
                  <a:txBody>
                    <a:bodyPr/>
                    <a:lstStyle/>
                    <a:p>
                      <a:pPr marL="0" marR="0" lvl="0" indent="0" algn="l" rtl="0">
                        <a:spcBef>
                          <a:spcPts val="0"/>
                        </a:spcBef>
                        <a:buSzPct val="25000"/>
                        <a:buNone/>
                      </a:pPr>
                      <a:r>
                        <a:rPr lang="en-US" sz="1800"/>
                        <a:t>Vessels</a:t>
                      </a:r>
                    </a:p>
                  </a:txBody>
                  <a:tcPr marL="91450" marR="91450" marT="45725" marB="45725" anchor="ctr">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tcPr>
                </a:tc>
                <a:tc>
                  <a:txBody>
                    <a:bodyPr/>
                    <a:lstStyle/>
                    <a:p>
                      <a:pPr marL="0" marR="0" lvl="0" indent="0" algn="ctr" rtl="0">
                        <a:spcBef>
                          <a:spcPts val="0"/>
                        </a:spcBef>
                        <a:buSzPct val="25000"/>
                        <a:buNone/>
                      </a:pPr>
                      <a:r>
                        <a:rPr lang="en-US" sz="1800"/>
                        <a:t>-</a:t>
                      </a:r>
                    </a:p>
                  </a:txBody>
                  <a:tcPr marL="91450" marR="91450" marT="45725" marB="45725" anchor="ctr">
                    <a:lnL w="12700" cap="flat" cmpd="sng">
                      <a:solidFill>
                        <a:schemeClr val="lt1"/>
                      </a:solidFill>
                      <a:prstDash val="solid"/>
                      <a:round/>
                      <a:headEnd type="none" w="med" len="med"/>
                      <a:tailEnd type="none" w="med" len="med"/>
                    </a:lnL>
                  </a:tcPr>
                </a:tc>
                <a:tc>
                  <a:txBody>
                    <a:bodyPr/>
                    <a:lstStyle/>
                    <a:p>
                      <a:pPr marL="0" marR="0" lvl="0" indent="0" algn="ctr" rtl="0">
                        <a:spcBef>
                          <a:spcPts val="0"/>
                        </a:spcBef>
                        <a:buSzPct val="25000"/>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a:t>
                      </a:r>
                    </a:p>
                  </a:txBody>
                  <a:tcPr marL="91450" marR="91450" marT="45725" marB="45725" anchor="ctr"/>
                </a:tc>
                <a:tc>
                  <a:txBody>
                    <a:bodyPr/>
                    <a:lstStyle/>
                    <a:p>
                      <a:pPr marL="0" marR="0" lvl="0" indent="0" algn="ctr" rtl="0">
                        <a:spcBef>
                          <a:spcPts val="0"/>
                        </a:spcBef>
                        <a:buNone/>
                      </a:pPr>
                      <a:r>
                        <a:rPr lang="en-US" sz="1800"/>
                        <a:t>5,000</a:t>
                      </a:r>
                    </a:p>
                  </a:txBody>
                  <a:tcPr marL="91450" marR="91450" marT="45725" marB="45725" anchor="ctr"/>
                </a:tc>
                <a:tc>
                  <a:txBody>
                    <a:bodyPr/>
                    <a:lstStyle/>
                    <a:p>
                      <a:pPr marL="0" marR="0" lvl="0" indent="0" algn="ctr" rtl="0">
                        <a:spcBef>
                          <a:spcPts val="0"/>
                        </a:spcBef>
                        <a:buNone/>
                      </a:pPr>
                      <a:r>
                        <a:rPr lang="en-US" sz="1800"/>
                        <a:t>10,000</a:t>
                      </a:r>
                    </a:p>
                  </a:txBody>
                  <a:tcPr marL="91450" marR="91450" marT="45725" marB="45725" anchor="ctr"/>
                </a:tc>
                <a:tc>
                  <a:txBody>
                    <a:bodyPr/>
                    <a:lstStyle/>
                    <a:p>
                      <a:pPr marL="0" marR="0" lvl="0" indent="0" algn="ctr" rtl="0">
                        <a:spcBef>
                          <a:spcPts val="0"/>
                        </a:spcBef>
                        <a:buNone/>
                      </a:pPr>
                      <a:r>
                        <a:rPr lang="en-US" sz="1800"/>
                        <a:t>15,000</a:t>
                      </a:r>
                    </a:p>
                  </a:txBody>
                  <a:tcPr marL="91450" marR="91450" marT="45725" marB="45725" anchor="ctr"/>
                </a:tc>
                <a:extLst>
                  <a:ext uri="{0D108BD9-81ED-4DB2-BD59-A6C34878D82A}">
                    <a16:rowId xmlns:a16="http://schemas.microsoft.com/office/drawing/2014/main" xmlns="" val="10003"/>
                  </a:ext>
                </a:extLst>
              </a:tr>
            </a:tbl>
          </a:graphicData>
        </a:graphic>
      </p:graphicFrame>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0"/>
        <p:cNvGrpSpPr/>
        <p:nvPr/>
      </p:nvGrpSpPr>
      <p:grpSpPr>
        <a:xfrm>
          <a:off x="0" y="0"/>
          <a:ext cx="0" cy="0"/>
          <a:chOff x="0" y="0"/>
          <a:chExt cx="0" cy="0"/>
        </a:xfrm>
      </p:grpSpPr>
      <p:sp>
        <p:nvSpPr>
          <p:cNvPr id="151" name="Shape 151"/>
          <p:cNvSpPr txBox="1">
            <a:spLocks noGrp="1"/>
          </p:cNvSpPr>
          <p:nvPr>
            <p:ph type="title"/>
          </p:nvPr>
        </p:nvSpPr>
        <p:spPr>
          <a:xfrm>
            <a:off x="1522409" y="2237096"/>
            <a:ext cx="8229600" cy="2411102"/>
          </a:xfrm>
          <a:prstGeom prst="rect">
            <a:avLst/>
          </a:prstGeom>
          <a:noFill/>
          <a:ln>
            <a:noFill/>
          </a:ln>
        </p:spPr>
        <p:txBody>
          <a:bodyPr lIns="91425" tIns="45700" rIns="91425" bIns="45700" anchor="b" anchorCtr="0">
            <a:noAutofit/>
          </a:bodyPr>
          <a:lstStyle/>
          <a:p>
            <a:pPr marL="0" marR="0" lvl="0" indent="0" algn="l" rtl="0">
              <a:lnSpc>
                <a:spcPct val="80000"/>
              </a:lnSpc>
              <a:spcBef>
                <a:spcPts val="0"/>
              </a:spcBef>
              <a:buClr>
                <a:schemeClr val="dk1"/>
              </a:buClr>
              <a:buSzPct val="25000"/>
              <a:buFont typeface="Cambria"/>
              <a:buNone/>
            </a:pPr>
            <a:r>
              <a:rPr lang="en-US" dirty="0">
                <a:solidFill>
                  <a:schemeClr val="accent1"/>
                </a:solidFill>
              </a:rPr>
              <a:t>Concerning Articles</a:t>
            </a:r>
          </a:p>
        </p:txBody>
      </p:sp>
      <p:sp>
        <p:nvSpPr>
          <p:cNvPr id="152" name="Shape 152"/>
          <p:cNvSpPr txBox="1">
            <a:spLocks noGrp="1"/>
          </p:cNvSpPr>
          <p:nvPr>
            <p:ph type="body" idx="1"/>
          </p:nvPr>
        </p:nvSpPr>
        <p:spPr>
          <a:xfrm>
            <a:off x="1522398" y="4876800"/>
            <a:ext cx="9504300" cy="1292100"/>
          </a:xfrm>
          <a:prstGeom prst="rect">
            <a:avLst/>
          </a:prstGeom>
          <a:noFill/>
          <a:ln>
            <a:noFill/>
          </a:ln>
        </p:spPr>
        <p:txBody>
          <a:bodyPr lIns="91425" tIns="45700" rIns="91425" bIns="45700" anchor="t" anchorCtr="0">
            <a:noAutofit/>
          </a:bodyPr>
          <a:lstStyle/>
          <a:p>
            <a:pPr marL="419100" marR="0" lvl="0" indent="-342900" algn="l" rtl="0">
              <a:lnSpc>
                <a:spcPct val="90000"/>
              </a:lnSpc>
              <a:spcBef>
                <a:spcPts val="0"/>
              </a:spcBef>
              <a:buClr>
                <a:srgbClr val="000000"/>
              </a:buClr>
              <a:buSzPct val="100000"/>
              <a:buFont typeface="Arial" panose="020B0604020202020204" pitchFamily="34" charset="0"/>
              <a:buChar char="•"/>
            </a:pPr>
            <a:r>
              <a:rPr lang="en-US" sz="2400" dirty="0">
                <a:solidFill>
                  <a:srgbClr val="000000"/>
                </a:solidFill>
              </a:rPr>
              <a:t>European: 49, 50 (1),  87 (1), 10 , 3 (1) (g)</a:t>
            </a:r>
          </a:p>
          <a:p>
            <a:pPr marL="419100" marR="0" lvl="0" indent="-342900" algn="l" rtl="0">
              <a:lnSpc>
                <a:spcPct val="90000"/>
              </a:lnSpc>
              <a:spcBef>
                <a:spcPts val="0"/>
              </a:spcBef>
              <a:buClr>
                <a:srgbClr val="000000"/>
              </a:buClr>
              <a:buSzPct val="100000"/>
              <a:buFont typeface="Arial" panose="020B0604020202020204" pitchFamily="34" charset="0"/>
              <a:buChar char="•"/>
            </a:pPr>
            <a:r>
              <a:rPr lang="en-US" sz="2400" dirty="0">
                <a:solidFill>
                  <a:srgbClr val="000000"/>
                </a:solidFill>
              </a:rPr>
              <a:t>Italian constitution: 117</a:t>
            </a:r>
          </a:p>
          <a:p>
            <a:pPr marL="419100" marR="0" lvl="0" indent="-342900" algn="l" rtl="0">
              <a:lnSpc>
                <a:spcPct val="90000"/>
              </a:lnSpc>
              <a:spcBef>
                <a:spcPts val="0"/>
              </a:spcBef>
              <a:buClr>
                <a:srgbClr val="000000"/>
              </a:buClr>
              <a:buSzPct val="100000"/>
              <a:buFont typeface="Arial" panose="020B0604020202020204" pitchFamily="34" charset="0"/>
              <a:buChar char="•"/>
            </a:pPr>
            <a:r>
              <a:rPr lang="en-US" sz="2400" dirty="0">
                <a:solidFill>
                  <a:schemeClr val="dk2"/>
                </a:solidFill>
                <a:highlight>
                  <a:srgbClr val="FFFFFF"/>
                </a:highlight>
              </a:rPr>
              <a:t>Regional law: Article 4 of Law No 4 of the Region of Sardinia of 11 May 2006</a:t>
            </a: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Shape 159"/>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a:spcBef>
                <a:spcPts val="0"/>
              </a:spcBef>
              <a:buNone/>
            </a:pPr>
            <a:r>
              <a:rPr lang="en-US" dirty="0"/>
              <a:t>Article 49: Freedom to Provide Services</a:t>
            </a:r>
          </a:p>
        </p:txBody>
      </p:sp>
      <p:sp>
        <p:nvSpPr>
          <p:cNvPr id="160" name="Shape 160"/>
          <p:cNvSpPr txBox="1">
            <a:spLocks noGrp="1"/>
          </p:cNvSpPr>
          <p:nvPr>
            <p:ph type="body" idx="1"/>
          </p:nvPr>
        </p:nvSpPr>
        <p:spPr>
          <a:xfrm>
            <a:off x="1522412" y="1981200"/>
            <a:ext cx="9829800" cy="4187700"/>
          </a:xfrm>
          <a:prstGeom prst="rect">
            <a:avLst/>
          </a:prstGeom>
        </p:spPr>
        <p:txBody>
          <a:bodyPr lIns="91425" tIns="91425" rIns="91425" bIns="91425" anchor="t" anchorCtr="0">
            <a:noAutofit/>
          </a:bodyPr>
          <a:lstStyle/>
          <a:p>
            <a:pPr marL="0" lvl="0" indent="0" rtl="0">
              <a:lnSpc>
                <a:spcPct val="150000"/>
              </a:lnSpc>
              <a:spcBef>
                <a:spcPts val="0"/>
              </a:spcBef>
              <a:spcAft>
                <a:spcPts val="1200"/>
              </a:spcAft>
              <a:buNone/>
            </a:pPr>
            <a:r>
              <a:rPr lang="en-US" dirty="0">
                <a:solidFill>
                  <a:srgbClr val="333333"/>
                </a:solidFill>
                <a:highlight>
                  <a:srgbClr val="FFFFFF"/>
                </a:highlight>
                <a:latin typeface="Verdana"/>
                <a:ea typeface="Verdana"/>
                <a:cs typeface="Verdana"/>
                <a:sym typeface="Verdana"/>
              </a:rPr>
              <a:t>‘Within the framework of the provisions set out below, </a:t>
            </a:r>
            <a:r>
              <a:rPr lang="en-US" b="1" dirty="0">
                <a:solidFill>
                  <a:srgbClr val="333333"/>
                </a:solidFill>
                <a:highlight>
                  <a:srgbClr val="FFFFFF"/>
                </a:highlight>
                <a:latin typeface="Verdana"/>
                <a:ea typeface="Verdana"/>
                <a:cs typeface="Verdana"/>
                <a:sym typeface="Verdana"/>
              </a:rPr>
              <a:t>restrictions on freedom to provide services within the Community shall be prohibited </a:t>
            </a:r>
            <a:r>
              <a:rPr lang="en-US" dirty="0">
                <a:solidFill>
                  <a:srgbClr val="333333"/>
                </a:solidFill>
                <a:highlight>
                  <a:srgbClr val="FFFFFF"/>
                </a:highlight>
                <a:latin typeface="Verdana"/>
                <a:ea typeface="Verdana"/>
                <a:cs typeface="Verdana"/>
                <a:sym typeface="Verdana"/>
              </a:rPr>
              <a:t>in respect of nationals of Member States who are established in a State of the Community other than that of the person for whom the services are intended.’</a:t>
            </a:r>
          </a:p>
        </p:txBody>
      </p:sp>
      <p:pic>
        <p:nvPicPr>
          <p:cNvPr id="161" name="Shape 161"/>
          <p:cNvPicPr preferRelativeResize="0"/>
          <p:nvPr/>
        </p:nvPicPr>
        <p:blipFill>
          <a:blip r:embed="rId3">
            <a:alphaModFix/>
          </a:blip>
          <a:stretch>
            <a:fillRect/>
          </a:stretch>
        </p:blipFill>
        <p:spPr>
          <a:xfrm>
            <a:off x="10024824" y="793024"/>
            <a:ext cx="1276535" cy="85017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Shape 168"/>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a:spcBef>
                <a:spcPts val="0"/>
              </a:spcBef>
              <a:buNone/>
            </a:pPr>
            <a:r>
              <a:rPr lang="en-US"/>
              <a:t>Article 50 (1): Services Definition</a:t>
            </a:r>
          </a:p>
        </p:txBody>
      </p:sp>
      <p:sp>
        <p:nvSpPr>
          <p:cNvPr id="169" name="Shape 169"/>
          <p:cNvSpPr txBox="1">
            <a:spLocks noGrp="1"/>
          </p:cNvSpPr>
          <p:nvPr>
            <p:ph type="body" idx="1"/>
          </p:nvPr>
        </p:nvSpPr>
        <p:spPr>
          <a:xfrm>
            <a:off x="1522412" y="1981200"/>
            <a:ext cx="9829800" cy="4187700"/>
          </a:xfrm>
          <a:prstGeom prst="rect">
            <a:avLst/>
          </a:prstGeom>
        </p:spPr>
        <p:txBody>
          <a:bodyPr lIns="91425" tIns="91425" rIns="91425" bIns="91425" anchor="t" anchorCtr="0">
            <a:noAutofit/>
          </a:bodyPr>
          <a:lstStyle/>
          <a:p>
            <a:pPr marL="0" lvl="0" indent="-69850" rtl="0">
              <a:lnSpc>
                <a:spcPct val="150000"/>
              </a:lnSpc>
              <a:spcBef>
                <a:spcPts val="0"/>
              </a:spcBef>
              <a:buClr>
                <a:schemeClr val="dk2"/>
              </a:buClr>
              <a:buSzPct val="45833"/>
              <a:buFont typeface="Arial"/>
              <a:buNone/>
            </a:pPr>
            <a:r>
              <a:rPr lang="en-US" dirty="0">
                <a:solidFill>
                  <a:srgbClr val="333333"/>
                </a:solidFill>
                <a:highlight>
                  <a:srgbClr val="FFFFFF"/>
                </a:highlight>
                <a:latin typeface="Verdana"/>
                <a:ea typeface="Verdana"/>
                <a:cs typeface="Verdana"/>
                <a:sym typeface="Verdana"/>
              </a:rPr>
              <a:t>‘Services shall be considered to be “services” within the meaning of this Treaty </a:t>
            </a:r>
            <a:r>
              <a:rPr lang="en-US" b="1" dirty="0">
                <a:solidFill>
                  <a:srgbClr val="333333"/>
                </a:solidFill>
                <a:highlight>
                  <a:srgbClr val="FFFFFF"/>
                </a:highlight>
                <a:latin typeface="Verdana"/>
                <a:ea typeface="Verdana"/>
                <a:cs typeface="Verdana"/>
                <a:sym typeface="Verdana"/>
              </a:rPr>
              <a:t>where they are normally provided for remuneration</a:t>
            </a:r>
            <a:r>
              <a:rPr lang="en-US" dirty="0">
                <a:solidFill>
                  <a:srgbClr val="333333"/>
                </a:solidFill>
                <a:highlight>
                  <a:srgbClr val="FFFFFF"/>
                </a:highlight>
                <a:latin typeface="Verdana"/>
                <a:ea typeface="Verdana"/>
                <a:cs typeface="Verdana"/>
                <a:sym typeface="Verdana"/>
              </a:rPr>
              <a:t>, in so far as they are not governed by the provisions relating to freedom of movement for goods, capital and persons’</a:t>
            </a:r>
          </a:p>
        </p:txBody>
      </p:sp>
      <p:pic>
        <p:nvPicPr>
          <p:cNvPr id="170" name="Shape 170"/>
          <p:cNvPicPr preferRelativeResize="0"/>
          <p:nvPr/>
        </p:nvPicPr>
        <p:blipFill>
          <a:blip r:embed="rId3">
            <a:alphaModFix/>
          </a:blip>
          <a:stretch>
            <a:fillRect/>
          </a:stretch>
        </p:blipFill>
        <p:spPr>
          <a:xfrm>
            <a:off x="10024824" y="793024"/>
            <a:ext cx="1276535" cy="850174"/>
          </a:xfrm>
          <a:prstGeom prst="rect">
            <a:avLst/>
          </a:prstGeom>
          <a:noFill/>
          <a:ln>
            <a:noFill/>
          </a:ln>
        </p:spPr>
      </p:pic>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Shape 177"/>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a:spcBef>
                <a:spcPts val="0"/>
              </a:spcBef>
              <a:buNone/>
            </a:pPr>
            <a:r>
              <a:rPr lang="en-US"/>
              <a:t>Article 87 (1): State aid </a:t>
            </a:r>
          </a:p>
        </p:txBody>
      </p:sp>
      <p:sp>
        <p:nvSpPr>
          <p:cNvPr id="178" name="Shape 178"/>
          <p:cNvSpPr txBox="1">
            <a:spLocks noGrp="1"/>
          </p:cNvSpPr>
          <p:nvPr>
            <p:ph type="body" idx="1"/>
          </p:nvPr>
        </p:nvSpPr>
        <p:spPr>
          <a:xfrm>
            <a:off x="1522412" y="1981200"/>
            <a:ext cx="9829800" cy="4187700"/>
          </a:xfrm>
          <a:prstGeom prst="rect">
            <a:avLst/>
          </a:prstGeom>
        </p:spPr>
        <p:txBody>
          <a:bodyPr lIns="91425" tIns="91425" rIns="91425" bIns="91425" anchor="t" anchorCtr="0">
            <a:noAutofit/>
          </a:bodyPr>
          <a:lstStyle/>
          <a:p>
            <a:pPr lvl="0">
              <a:lnSpc>
                <a:spcPct val="150000"/>
              </a:lnSpc>
              <a:spcBef>
                <a:spcPts val="0"/>
              </a:spcBef>
              <a:buNone/>
            </a:pPr>
            <a:r>
              <a:rPr lang="en-US" dirty="0">
                <a:solidFill>
                  <a:srgbClr val="333333"/>
                </a:solidFill>
                <a:latin typeface="Verdana"/>
                <a:ea typeface="Verdana"/>
                <a:cs typeface="Verdana"/>
                <a:sym typeface="Verdana"/>
              </a:rPr>
              <a:t>‘Save as otherwise provided in this Treaty, </a:t>
            </a:r>
            <a:r>
              <a:rPr lang="en-US" b="1" dirty="0">
                <a:solidFill>
                  <a:srgbClr val="333333"/>
                </a:solidFill>
                <a:latin typeface="Verdana"/>
                <a:ea typeface="Verdana"/>
                <a:cs typeface="Verdana"/>
                <a:sym typeface="Verdana"/>
              </a:rPr>
              <a:t>any aid granted by a Member State </a:t>
            </a:r>
            <a:r>
              <a:rPr lang="en-US" dirty="0">
                <a:solidFill>
                  <a:srgbClr val="333333"/>
                </a:solidFill>
                <a:latin typeface="Verdana"/>
                <a:ea typeface="Verdana"/>
                <a:cs typeface="Verdana"/>
                <a:sym typeface="Verdana"/>
              </a:rPr>
              <a:t>or through State resources </a:t>
            </a:r>
            <a:r>
              <a:rPr lang="en-US" b="1" dirty="0">
                <a:solidFill>
                  <a:srgbClr val="333333"/>
                </a:solidFill>
                <a:latin typeface="Verdana"/>
                <a:ea typeface="Verdana"/>
                <a:cs typeface="Verdana"/>
                <a:sym typeface="Verdana"/>
              </a:rPr>
              <a:t>in any form</a:t>
            </a:r>
            <a:r>
              <a:rPr lang="en-US" dirty="0">
                <a:solidFill>
                  <a:srgbClr val="333333"/>
                </a:solidFill>
                <a:latin typeface="Verdana"/>
                <a:ea typeface="Verdana"/>
                <a:cs typeface="Verdana"/>
                <a:sym typeface="Verdana"/>
              </a:rPr>
              <a:t> whatsoever which distorts or threatens to distort competition by </a:t>
            </a:r>
            <a:r>
              <a:rPr lang="en-US" b="1" dirty="0" err="1">
                <a:solidFill>
                  <a:srgbClr val="333333"/>
                </a:solidFill>
                <a:latin typeface="Verdana"/>
                <a:ea typeface="Verdana"/>
                <a:cs typeface="Verdana"/>
                <a:sym typeface="Verdana"/>
              </a:rPr>
              <a:t>favouring</a:t>
            </a:r>
            <a:r>
              <a:rPr lang="en-US" b="1" dirty="0">
                <a:solidFill>
                  <a:srgbClr val="333333"/>
                </a:solidFill>
                <a:latin typeface="Verdana"/>
                <a:ea typeface="Verdana"/>
                <a:cs typeface="Verdana"/>
                <a:sym typeface="Verdana"/>
              </a:rPr>
              <a:t> certain undertakings</a:t>
            </a:r>
            <a:r>
              <a:rPr lang="en-US" dirty="0">
                <a:solidFill>
                  <a:srgbClr val="333333"/>
                </a:solidFill>
                <a:latin typeface="Verdana"/>
                <a:ea typeface="Verdana"/>
                <a:cs typeface="Verdana"/>
                <a:sym typeface="Verdana"/>
              </a:rPr>
              <a:t> or the production of certain goods shall, in so far as it affects trade between Member States, be </a:t>
            </a:r>
            <a:r>
              <a:rPr lang="en-US" b="1" dirty="0">
                <a:solidFill>
                  <a:srgbClr val="333333"/>
                </a:solidFill>
                <a:latin typeface="Verdana"/>
                <a:ea typeface="Verdana"/>
                <a:cs typeface="Verdana"/>
                <a:sym typeface="Verdana"/>
              </a:rPr>
              <a:t>incompatible with the common market</a:t>
            </a:r>
            <a:r>
              <a:rPr lang="en-US" dirty="0">
                <a:solidFill>
                  <a:srgbClr val="333333"/>
                </a:solidFill>
                <a:latin typeface="Verdana"/>
                <a:ea typeface="Verdana"/>
                <a:cs typeface="Verdana"/>
                <a:sym typeface="Verdana"/>
              </a:rPr>
              <a:t>.’</a:t>
            </a:r>
          </a:p>
        </p:txBody>
      </p:sp>
      <p:pic>
        <p:nvPicPr>
          <p:cNvPr id="179" name="Shape 179"/>
          <p:cNvPicPr preferRelativeResize="0"/>
          <p:nvPr/>
        </p:nvPicPr>
        <p:blipFill>
          <a:blip r:embed="rId3">
            <a:alphaModFix/>
          </a:blip>
          <a:stretch>
            <a:fillRect/>
          </a:stretch>
        </p:blipFill>
        <p:spPr>
          <a:xfrm>
            <a:off x="10024824" y="793024"/>
            <a:ext cx="1276535" cy="850174"/>
          </a:xfrm>
          <a:prstGeom prst="rect">
            <a:avLst/>
          </a:prstGeom>
          <a:noFill/>
          <a:ln>
            <a:noFill/>
          </a:ln>
        </p:spPr>
      </p:pic>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Article 3 (1) (g) &amp; Article 10 </a:t>
            </a:r>
          </a:p>
        </p:txBody>
      </p:sp>
      <p:sp>
        <p:nvSpPr>
          <p:cNvPr id="3" name="Text Placeholder 2"/>
          <p:cNvSpPr>
            <a:spLocks noGrp="1"/>
          </p:cNvSpPr>
          <p:nvPr>
            <p:ph type="body" idx="1"/>
          </p:nvPr>
        </p:nvSpPr>
        <p:spPr>
          <a:xfrm>
            <a:off x="1522412" y="2400027"/>
            <a:ext cx="9829798" cy="3243943"/>
          </a:xfrm>
        </p:spPr>
        <p:txBody>
          <a:bodyPr/>
          <a:lstStyle/>
          <a:p>
            <a:pPr marL="121920" indent="0">
              <a:lnSpc>
                <a:spcPct val="150000"/>
              </a:lnSpc>
              <a:buNone/>
            </a:pPr>
            <a:r>
              <a:rPr lang="en-US" sz="2000" dirty="0">
                <a:latin typeface="Verdana" panose="020B0604030504040204" pitchFamily="34" charset="0"/>
                <a:ea typeface="Verdana" panose="020B0604030504040204" pitchFamily="34" charset="0"/>
                <a:cs typeface="Verdana" panose="020B0604030504040204" pitchFamily="34" charset="0"/>
              </a:rPr>
              <a:t>3 (1) (g) </a:t>
            </a:r>
            <a:r>
              <a:rPr lang="en-US" sz="2000" dirty="0">
                <a:latin typeface="Verdana" panose="020B0604030504040204" pitchFamily="34" charset="0"/>
                <a:ea typeface="Verdana" panose="020B0604030504040204" pitchFamily="34" charset="0"/>
                <a:cs typeface="Verdana" panose="020B0604030504040204" pitchFamily="34" charset="0"/>
                <a:sym typeface="Wingdings" panose="05000000000000000000" pitchFamily="2" charset="2"/>
              </a:rPr>
              <a:t> </a:t>
            </a:r>
            <a:r>
              <a:rPr lang="en-US" sz="2000" dirty="0">
                <a:latin typeface="Verdana" panose="020B0604030504040204" pitchFamily="34" charset="0"/>
                <a:ea typeface="Verdana" panose="020B0604030504040204" pitchFamily="34" charset="0"/>
                <a:cs typeface="Verdana" panose="020B0604030504040204" pitchFamily="34" charset="0"/>
              </a:rPr>
              <a:t>‘A system ensuring that competition in the internal market is not distorted.’</a:t>
            </a:r>
          </a:p>
          <a:p>
            <a:pPr marL="121920" indent="0">
              <a:lnSpc>
                <a:spcPct val="150000"/>
              </a:lnSpc>
              <a:buNone/>
            </a:pPr>
            <a:r>
              <a:rPr lang="en-US" sz="2000" dirty="0">
                <a:latin typeface="Verdana" panose="020B0604030504040204" pitchFamily="34" charset="0"/>
                <a:ea typeface="Verdana" panose="020B0604030504040204" pitchFamily="34" charset="0"/>
                <a:cs typeface="Verdana" panose="020B0604030504040204" pitchFamily="34" charset="0"/>
              </a:rPr>
              <a:t>10 </a:t>
            </a:r>
            <a:r>
              <a:rPr lang="en-US" sz="2000" dirty="0">
                <a:latin typeface="Verdana" panose="020B0604030504040204" pitchFamily="34" charset="0"/>
                <a:ea typeface="Verdana" panose="020B0604030504040204" pitchFamily="34" charset="0"/>
                <a:cs typeface="Verdana" panose="020B0604030504040204" pitchFamily="34" charset="0"/>
                <a:sym typeface="Wingdings" panose="05000000000000000000" pitchFamily="2" charset="2"/>
              </a:rPr>
              <a:t> ‘ </a:t>
            </a:r>
            <a:r>
              <a:rPr lang="en-US" sz="2000" dirty="0">
                <a:latin typeface="Verdana" panose="020B0604030504040204" pitchFamily="34" charset="0"/>
                <a:ea typeface="Verdana" panose="020B0604030504040204" pitchFamily="34" charset="0"/>
                <a:cs typeface="Verdana" panose="020B0604030504040204" pitchFamily="34" charset="0"/>
              </a:rPr>
              <a:t>Member States shall </a:t>
            </a:r>
            <a:r>
              <a:rPr lang="en-US" sz="2000" b="1" dirty="0">
                <a:latin typeface="Verdana" panose="020B0604030504040204" pitchFamily="34" charset="0"/>
                <a:ea typeface="Verdana" panose="020B0604030504040204" pitchFamily="34" charset="0"/>
                <a:cs typeface="Verdana" panose="020B0604030504040204" pitchFamily="34" charset="0"/>
              </a:rPr>
              <a:t>take all appropriate measures</a:t>
            </a:r>
            <a:r>
              <a:rPr lang="en-US" sz="2000" dirty="0">
                <a:latin typeface="Verdana" panose="020B0604030504040204" pitchFamily="34" charset="0"/>
                <a:ea typeface="Verdana" panose="020B0604030504040204" pitchFamily="34" charset="0"/>
                <a:cs typeface="Verdana" panose="020B0604030504040204" pitchFamily="34" charset="0"/>
              </a:rPr>
              <a:t> […] </a:t>
            </a:r>
            <a:r>
              <a:rPr lang="en-US" sz="2000" b="1" dirty="0">
                <a:latin typeface="Verdana" panose="020B0604030504040204" pitchFamily="34" charset="0"/>
                <a:ea typeface="Verdana" panose="020B0604030504040204" pitchFamily="34" charset="0"/>
                <a:cs typeface="Verdana" panose="020B0604030504040204" pitchFamily="34" charset="0"/>
              </a:rPr>
              <a:t>to ensure fulfilment of the obligations arising out of this Treaty</a:t>
            </a:r>
            <a:r>
              <a:rPr lang="en-US" sz="2000" dirty="0">
                <a:latin typeface="Verdana" panose="020B0604030504040204" pitchFamily="34" charset="0"/>
                <a:ea typeface="Verdana" panose="020B0604030504040204" pitchFamily="34" charset="0"/>
                <a:cs typeface="Verdana" panose="020B0604030504040204" pitchFamily="34" charset="0"/>
              </a:rPr>
              <a:t> or resulting from action taken by the institutions of the Community. </a:t>
            </a:r>
            <a:endParaRPr lang="en-US" dirty="0">
              <a:latin typeface="Verdana" panose="020B0604030504040204" pitchFamily="34" charset="0"/>
              <a:ea typeface="Verdana" panose="020B0604030504040204" pitchFamily="34" charset="0"/>
              <a:cs typeface="Verdana" panose="020B0604030504040204" pitchFamily="34" charset="0"/>
            </a:endParaRPr>
          </a:p>
        </p:txBody>
      </p:sp>
      <p:pic>
        <p:nvPicPr>
          <p:cNvPr id="5" name="Shape 179"/>
          <p:cNvPicPr preferRelativeResize="0"/>
          <p:nvPr/>
        </p:nvPicPr>
        <p:blipFill>
          <a:blip r:embed="rId2">
            <a:alphaModFix/>
          </a:blip>
          <a:stretch>
            <a:fillRect/>
          </a:stretch>
        </p:blipFill>
        <p:spPr>
          <a:xfrm>
            <a:off x="10024824" y="793024"/>
            <a:ext cx="1276535" cy="850174"/>
          </a:xfrm>
          <a:prstGeom prst="rect">
            <a:avLst/>
          </a:prstGeom>
          <a:noFill/>
          <a:ln>
            <a:noFill/>
          </a:ln>
        </p:spPr>
      </p:pic>
    </p:spTree>
    <p:extLst>
      <p:ext uri="{BB962C8B-B14F-4D97-AF65-F5344CB8AC3E}">
        <p14:creationId xmlns:p14="http://schemas.microsoft.com/office/powerpoint/2010/main" val="2864345795"/>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Shape 186"/>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a:spcBef>
                <a:spcPts val="0"/>
              </a:spcBef>
              <a:buNone/>
            </a:pPr>
            <a:r>
              <a:rPr lang="en-US" dirty="0"/>
              <a:t>Article 117</a:t>
            </a:r>
          </a:p>
        </p:txBody>
      </p:sp>
      <p:sp>
        <p:nvSpPr>
          <p:cNvPr id="187" name="Shape 187"/>
          <p:cNvSpPr txBox="1">
            <a:spLocks noGrp="1"/>
          </p:cNvSpPr>
          <p:nvPr>
            <p:ph type="body" idx="1"/>
          </p:nvPr>
        </p:nvSpPr>
        <p:spPr>
          <a:xfrm>
            <a:off x="1522412" y="1981200"/>
            <a:ext cx="9829800" cy="4187700"/>
          </a:xfrm>
          <a:prstGeom prst="rect">
            <a:avLst/>
          </a:prstGeom>
        </p:spPr>
        <p:txBody>
          <a:bodyPr lIns="91425" tIns="91425" rIns="91425" bIns="91425" anchor="t" anchorCtr="0">
            <a:noAutofit/>
          </a:bodyPr>
          <a:lstStyle/>
          <a:p>
            <a:pPr marL="121920" lvl="0" indent="0">
              <a:lnSpc>
                <a:spcPct val="150000"/>
              </a:lnSpc>
              <a:spcBef>
                <a:spcPts val="0"/>
              </a:spcBef>
              <a:buNone/>
            </a:pPr>
            <a:r>
              <a:rPr lang="en-US" dirty="0">
                <a:solidFill>
                  <a:srgbClr val="333333"/>
                </a:solidFill>
                <a:highlight>
                  <a:srgbClr val="FFFFFF"/>
                </a:highlight>
                <a:latin typeface="Verdana"/>
                <a:ea typeface="Verdana"/>
                <a:cs typeface="Verdana"/>
                <a:sym typeface="Verdana"/>
              </a:rPr>
              <a:t>‘Legislative power shall be exercised by the State and the Regions in accordance with the Constitution and </a:t>
            </a:r>
            <a:r>
              <a:rPr lang="en-US" b="1" dirty="0">
                <a:solidFill>
                  <a:srgbClr val="333333"/>
                </a:solidFill>
                <a:highlight>
                  <a:srgbClr val="FFFFFF"/>
                </a:highlight>
                <a:latin typeface="Verdana"/>
                <a:ea typeface="Verdana"/>
                <a:cs typeface="Verdana"/>
                <a:sym typeface="Verdana"/>
              </a:rPr>
              <a:t>within the limits set by Community law</a:t>
            </a:r>
            <a:r>
              <a:rPr lang="en-US" dirty="0">
                <a:solidFill>
                  <a:srgbClr val="333333"/>
                </a:solidFill>
                <a:highlight>
                  <a:srgbClr val="FFFFFF"/>
                </a:highlight>
                <a:latin typeface="Verdana"/>
                <a:ea typeface="Verdana"/>
                <a:cs typeface="Verdana"/>
                <a:sym typeface="Verdana"/>
              </a:rPr>
              <a:t> and international obligations.’</a:t>
            </a:r>
          </a:p>
        </p:txBody>
      </p:sp>
      <p:pic>
        <p:nvPicPr>
          <p:cNvPr id="188" name="Shape 188"/>
          <p:cNvPicPr preferRelativeResize="0"/>
          <p:nvPr/>
        </p:nvPicPr>
        <p:blipFill>
          <a:blip r:embed="rId3">
            <a:alphaModFix/>
          </a:blip>
          <a:stretch>
            <a:fillRect/>
          </a:stretch>
        </p:blipFill>
        <p:spPr>
          <a:xfrm>
            <a:off x="10045912" y="793024"/>
            <a:ext cx="1234347" cy="850175"/>
          </a:xfrm>
          <a:prstGeom prst="rect">
            <a:avLst/>
          </a:prstGeom>
          <a:noFill/>
          <a:ln>
            <a:noFill/>
          </a:ln>
        </p:spPr>
      </p:pic>
    </p:spTree>
  </p:cSld>
  <p:clrMapOvr>
    <a:masterClrMapping/>
  </p:clrMapOvr>
  <p:transition spd="slow">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Shape 195"/>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rtl="0">
              <a:spcBef>
                <a:spcPts val="0"/>
              </a:spcBef>
              <a:buClr>
                <a:srgbClr val="000000"/>
              </a:buClr>
              <a:buSzPct val="30555"/>
              <a:buFont typeface="Arial"/>
              <a:buNone/>
            </a:pPr>
            <a:r>
              <a:rPr lang="en-US"/>
              <a:t>Article 4 of law number 4; 11th may 2006</a:t>
            </a:r>
          </a:p>
        </p:txBody>
      </p:sp>
      <p:sp>
        <p:nvSpPr>
          <p:cNvPr id="196" name="Shape 196"/>
          <p:cNvSpPr txBox="1">
            <a:spLocks noGrp="1"/>
          </p:cNvSpPr>
          <p:nvPr>
            <p:ph type="body" idx="1"/>
          </p:nvPr>
        </p:nvSpPr>
        <p:spPr>
          <a:xfrm>
            <a:off x="1522412" y="1981200"/>
            <a:ext cx="9829800" cy="4187700"/>
          </a:xfrm>
          <a:prstGeom prst="rect">
            <a:avLst/>
          </a:prstGeom>
        </p:spPr>
        <p:txBody>
          <a:bodyPr lIns="91425" tIns="91425" rIns="91425" bIns="91425" anchor="t" anchorCtr="0">
            <a:noAutofit/>
          </a:bodyPr>
          <a:lstStyle/>
          <a:p>
            <a:pPr marL="0" lvl="0" indent="0" rtl="0">
              <a:lnSpc>
                <a:spcPct val="150000"/>
              </a:lnSpc>
              <a:spcBef>
                <a:spcPts val="0"/>
              </a:spcBef>
              <a:buNone/>
            </a:pPr>
            <a:r>
              <a:rPr lang="en-US" dirty="0">
                <a:solidFill>
                  <a:srgbClr val="333333"/>
                </a:solidFill>
                <a:highlight>
                  <a:srgbClr val="FFFFFF"/>
                </a:highlight>
                <a:latin typeface="Verdana"/>
                <a:ea typeface="Verdana"/>
                <a:cs typeface="Verdana"/>
                <a:sym typeface="Verdana"/>
              </a:rPr>
              <a:t>‘ Regional legislation establishing </a:t>
            </a:r>
            <a:r>
              <a:rPr lang="en-US" b="1" dirty="0">
                <a:solidFill>
                  <a:srgbClr val="333333"/>
                </a:solidFill>
                <a:highlight>
                  <a:srgbClr val="FFFFFF"/>
                </a:highlight>
                <a:latin typeface="Verdana"/>
                <a:ea typeface="Verdana"/>
                <a:cs typeface="Verdana"/>
                <a:sym typeface="Verdana"/>
              </a:rPr>
              <a:t>a tax on stopovers for tourist purposes</a:t>
            </a:r>
            <a:r>
              <a:rPr lang="en-US" dirty="0">
                <a:solidFill>
                  <a:srgbClr val="333333"/>
                </a:solidFill>
                <a:highlight>
                  <a:srgbClr val="FFFFFF"/>
                </a:highlight>
                <a:latin typeface="Verdana"/>
                <a:ea typeface="Verdana"/>
                <a:cs typeface="Verdana"/>
                <a:sym typeface="Verdana"/>
              </a:rPr>
              <a:t> by aircraft used for the private transport of persons, or by recreational craft, to be imposed only </a:t>
            </a:r>
            <a:r>
              <a:rPr lang="en-US" b="1" dirty="0">
                <a:solidFill>
                  <a:srgbClr val="333333"/>
                </a:solidFill>
                <a:highlight>
                  <a:srgbClr val="FFFFFF"/>
                </a:highlight>
                <a:latin typeface="Verdana"/>
                <a:ea typeface="Verdana"/>
                <a:cs typeface="Verdana"/>
                <a:sym typeface="Verdana"/>
              </a:rPr>
              <a:t>on operators whose tax domicile is outside the territory of that region</a:t>
            </a:r>
            <a:r>
              <a:rPr lang="en-US" dirty="0">
                <a:solidFill>
                  <a:srgbClr val="333333"/>
                </a:solidFill>
                <a:highlight>
                  <a:srgbClr val="FFFFFF"/>
                </a:highlight>
                <a:latin typeface="Verdana"/>
                <a:ea typeface="Verdana"/>
                <a:cs typeface="Verdana"/>
                <a:sym typeface="Verdana"/>
              </a:rPr>
              <a:t>.’</a:t>
            </a:r>
          </a:p>
        </p:txBody>
      </p:sp>
      <p:pic>
        <p:nvPicPr>
          <p:cNvPr id="197" name="Shape 197"/>
          <p:cNvPicPr preferRelativeResize="0"/>
          <p:nvPr/>
        </p:nvPicPr>
        <p:blipFill>
          <a:blip r:embed="rId3">
            <a:alphaModFix/>
          </a:blip>
          <a:stretch>
            <a:fillRect/>
          </a:stretch>
        </p:blipFill>
        <p:spPr>
          <a:xfrm>
            <a:off x="10024822" y="750025"/>
            <a:ext cx="1268150" cy="850174"/>
          </a:xfrm>
          <a:prstGeom prst="rect">
            <a:avLst/>
          </a:prstGeom>
          <a:noFill/>
          <a:ln>
            <a:noFill/>
          </a:ln>
        </p:spPr>
      </p:pic>
    </p:spTree>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Shape 204"/>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a:spcBef>
                <a:spcPts val="0"/>
              </a:spcBef>
              <a:buNone/>
            </a:pPr>
            <a:r>
              <a:rPr lang="en-US"/>
              <a:t>From Non-residents to All to None!</a:t>
            </a:r>
          </a:p>
        </p:txBody>
      </p:sp>
      <p:pic>
        <p:nvPicPr>
          <p:cNvPr id="206" name="Shape 206"/>
          <p:cNvPicPr preferRelativeResize="0"/>
          <p:nvPr/>
        </p:nvPicPr>
        <p:blipFill>
          <a:blip r:embed="rId3">
            <a:alphaModFix/>
          </a:blip>
          <a:stretch>
            <a:fillRect/>
          </a:stretch>
        </p:blipFill>
        <p:spPr>
          <a:xfrm>
            <a:off x="4291799" y="2092899"/>
            <a:ext cx="3834666" cy="4187699"/>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Shape 212"/>
          <p:cNvSpPr txBox="1">
            <a:spLocks noGrp="1"/>
          </p:cNvSpPr>
          <p:nvPr>
            <p:ph type="title"/>
          </p:nvPr>
        </p:nvSpPr>
        <p:spPr>
          <a:xfrm>
            <a:off x="1522409" y="2237096"/>
            <a:ext cx="8229600" cy="2411100"/>
          </a:xfrm>
          <a:prstGeom prst="rect">
            <a:avLst/>
          </a:prstGeom>
        </p:spPr>
        <p:txBody>
          <a:bodyPr lIns="91425" tIns="91425" rIns="91425" bIns="91425" anchor="b" anchorCtr="0">
            <a:noAutofit/>
          </a:bodyPr>
          <a:lstStyle/>
          <a:p>
            <a:pPr lvl="0">
              <a:spcBef>
                <a:spcPts val="0"/>
              </a:spcBef>
              <a:buNone/>
            </a:pPr>
            <a:r>
              <a:rPr lang="en-US">
                <a:solidFill>
                  <a:schemeClr val="accent1"/>
                </a:solidFill>
              </a:rPr>
              <a:t>Law Hierarchy</a:t>
            </a:r>
          </a:p>
        </p:txBody>
      </p:sp>
      <p:sp>
        <p:nvSpPr>
          <p:cNvPr id="213" name="Shape 213"/>
          <p:cNvSpPr txBox="1">
            <a:spLocks noGrp="1"/>
          </p:cNvSpPr>
          <p:nvPr>
            <p:ph type="body" idx="1"/>
          </p:nvPr>
        </p:nvSpPr>
        <p:spPr>
          <a:xfrm>
            <a:off x="1522412" y="4876800"/>
            <a:ext cx="8229600" cy="1292100"/>
          </a:xfrm>
          <a:prstGeom prst="rect">
            <a:avLst/>
          </a:prstGeom>
        </p:spPr>
        <p:txBody>
          <a:bodyPr lIns="91425" tIns="91425" rIns="91425" bIns="91425" anchor="t" anchorCtr="0">
            <a:noAutofit/>
          </a:bodyPr>
          <a:lstStyle/>
          <a:p>
            <a:pPr lvl="0">
              <a:spcBef>
                <a:spcPts val="0"/>
              </a:spcBef>
              <a:buNone/>
            </a:pPr>
            <a:r>
              <a:rPr lang="en-US"/>
              <a:t>Principle of Supremacy of European Laws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Shape 219"/>
          <p:cNvSpPr txBox="1">
            <a:spLocks noGrp="1"/>
          </p:cNvSpPr>
          <p:nvPr>
            <p:ph type="title"/>
          </p:nvPr>
        </p:nvSpPr>
        <p:spPr>
          <a:xfrm>
            <a:off x="1522412" y="381000"/>
            <a:ext cx="9829798" cy="1219199"/>
          </a:xfrm>
          <a:prstGeom prst="rect">
            <a:avLst/>
          </a:prstGeom>
          <a:noFill/>
          <a:ln>
            <a:noFill/>
          </a:ln>
        </p:spPr>
        <p:txBody>
          <a:bodyPr lIns="91425" tIns="45700" rIns="91425" bIns="45700" anchor="b" anchorCtr="0">
            <a:noAutofit/>
          </a:bodyPr>
          <a:lstStyle/>
          <a:p>
            <a:pPr marL="0" marR="0" lvl="0" indent="0" algn="l" rtl="0">
              <a:lnSpc>
                <a:spcPct val="90000"/>
              </a:lnSpc>
              <a:spcBef>
                <a:spcPts val="0"/>
              </a:spcBef>
              <a:buClr>
                <a:schemeClr val="accent1"/>
              </a:buClr>
              <a:buSzPct val="25000"/>
              <a:buFont typeface="Cambria"/>
              <a:buNone/>
            </a:pPr>
            <a:r>
              <a:rPr lang="en-US" sz="3600" b="0" i="0" u="none" strike="noStrike" cap="none">
                <a:solidFill>
                  <a:schemeClr val="accent1"/>
                </a:solidFill>
                <a:latin typeface="Cambria"/>
                <a:ea typeface="Cambria"/>
                <a:cs typeface="Cambria"/>
                <a:sym typeface="Cambria"/>
              </a:rPr>
              <a:t>How does the Regional and European law Work?</a:t>
            </a:r>
          </a:p>
        </p:txBody>
      </p:sp>
      <p:cxnSp>
        <p:nvCxnSpPr>
          <p:cNvPr id="236" name="Shape 236"/>
          <p:cNvCxnSpPr/>
          <p:nvPr/>
        </p:nvCxnSpPr>
        <p:spPr>
          <a:xfrm>
            <a:off x="1173000" y="5480600"/>
            <a:ext cx="1151400" cy="0"/>
          </a:xfrm>
          <a:prstGeom prst="straightConnector1">
            <a:avLst/>
          </a:prstGeom>
          <a:noFill/>
          <a:ln w="28575" cap="flat" cmpd="sng">
            <a:solidFill>
              <a:srgbClr val="FF0000"/>
            </a:solidFill>
            <a:prstDash val="solid"/>
            <a:round/>
            <a:headEnd type="none" w="lg" len="lg"/>
            <a:tailEnd type="triangle" w="lg" len="lg"/>
          </a:ln>
        </p:spPr>
      </p:cxnSp>
      <p:cxnSp>
        <p:nvCxnSpPr>
          <p:cNvPr id="237" name="Shape 237"/>
          <p:cNvCxnSpPr/>
          <p:nvPr/>
        </p:nvCxnSpPr>
        <p:spPr>
          <a:xfrm rot="10800000" flipH="1">
            <a:off x="1171825" y="3348525"/>
            <a:ext cx="1200" cy="2112900"/>
          </a:xfrm>
          <a:prstGeom prst="straightConnector1">
            <a:avLst/>
          </a:prstGeom>
          <a:noFill/>
          <a:ln w="28575" cap="flat" cmpd="sng">
            <a:solidFill>
              <a:srgbClr val="FF0000"/>
            </a:solidFill>
            <a:prstDash val="solid"/>
            <a:round/>
            <a:headEnd type="none" w="lg" len="lg"/>
            <a:tailEnd type="none" w="lg" len="lg"/>
          </a:ln>
        </p:spPr>
      </p:cxnSp>
      <p:sp>
        <p:nvSpPr>
          <p:cNvPr id="238" name="Shape 238"/>
          <p:cNvSpPr txBox="1"/>
          <p:nvPr/>
        </p:nvSpPr>
        <p:spPr>
          <a:xfrm>
            <a:off x="2379500" y="5190575"/>
            <a:ext cx="8972700" cy="922200"/>
          </a:xfrm>
          <a:prstGeom prst="rect">
            <a:avLst/>
          </a:prstGeom>
          <a:noFill/>
          <a:ln>
            <a:noFill/>
          </a:ln>
        </p:spPr>
        <p:txBody>
          <a:bodyPr lIns="91425" tIns="91425" rIns="91425" bIns="91425" anchor="t" anchorCtr="0">
            <a:noAutofit/>
          </a:bodyPr>
          <a:lstStyle/>
          <a:p>
            <a:pPr lvl="0" rtl="0">
              <a:lnSpc>
                <a:spcPct val="115000"/>
              </a:lnSpc>
              <a:spcBef>
                <a:spcPts val="0"/>
              </a:spcBef>
              <a:buNone/>
            </a:pPr>
            <a:r>
              <a:rPr lang="en-US" sz="1800" b="1">
                <a:solidFill>
                  <a:schemeClr val="dk2"/>
                </a:solidFill>
                <a:latin typeface="Cambria"/>
                <a:ea typeface="Cambria"/>
                <a:cs typeface="Cambria"/>
                <a:sym typeface="Cambria"/>
              </a:rPr>
              <a:t>Sardinia, Sicily, Friuli Venezia Giulia, Trentino Alto Adige and Valle d'Aosta</a:t>
            </a:r>
            <a:r>
              <a:rPr lang="en-US" sz="1800">
                <a:solidFill>
                  <a:schemeClr val="dk2"/>
                </a:solidFill>
                <a:latin typeface="Cambria"/>
                <a:ea typeface="Cambria"/>
                <a:cs typeface="Cambria"/>
                <a:sym typeface="Cambria"/>
              </a:rPr>
              <a:t> </a:t>
            </a:r>
          </a:p>
          <a:p>
            <a:pPr lvl="0" rtl="0">
              <a:lnSpc>
                <a:spcPct val="115000"/>
              </a:lnSpc>
              <a:spcBef>
                <a:spcPts val="0"/>
              </a:spcBef>
              <a:buNone/>
            </a:pPr>
            <a:r>
              <a:rPr lang="en-US" sz="1800">
                <a:solidFill>
                  <a:schemeClr val="dk2"/>
                </a:solidFill>
                <a:latin typeface="Cambria"/>
                <a:ea typeface="Cambria"/>
                <a:cs typeface="Cambria"/>
                <a:sym typeface="Cambria"/>
              </a:rPr>
              <a:t>They have a </a:t>
            </a:r>
            <a:r>
              <a:rPr lang="en-US" sz="1800" u="sng">
                <a:solidFill>
                  <a:schemeClr val="dk2"/>
                </a:solidFill>
                <a:latin typeface="Cambria"/>
                <a:ea typeface="Cambria"/>
                <a:cs typeface="Cambria"/>
                <a:sym typeface="Cambria"/>
              </a:rPr>
              <a:t>Constitutional Statute</a:t>
            </a:r>
            <a:r>
              <a:rPr lang="en-US" sz="1800">
                <a:solidFill>
                  <a:schemeClr val="dk2"/>
                </a:solidFill>
                <a:latin typeface="Cambria"/>
                <a:ea typeface="Cambria"/>
                <a:cs typeface="Cambria"/>
                <a:sym typeface="Cambria"/>
              </a:rPr>
              <a:t> (article 138)</a:t>
            </a:r>
          </a:p>
          <a:p>
            <a:pPr lvl="0" rtl="0">
              <a:lnSpc>
                <a:spcPct val="115000"/>
              </a:lnSpc>
              <a:spcBef>
                <a:spcPts val="0"/>
              </a:spcBef>
              <a:buNone/>
            </a:pPr>
            <a:r>
              <a:rPr lang="en-US" sz="1800">
                <a:solidFill>
                  <a:schemeClr val="dk2"/>
                </a:solidFill>
                <a:latin typeface="Cambria"/>
                <a:ea typeface="Cambria"/>
                <a:cs typeface="Cambria"/>
                <a:sym typeface="Cambria"/>
              </a:rPr>
              <a:t>All the regions → Legislative assembly with one chamber → Elected directly by citizen of the region.</a:t>
            </a:r>
          </a:p>
          <a:p>
            <a:pPr lvl="0" rtl="0">
              <a:lnSpc>
                <a:spcPct val="115000"/>
              </a:lnSpc>
              <a:spcBef>
                <a:spcPts val="0"/>
              </a:spcBef>
              <a:buClr>
                <a:schemeClr val="dk2"/>
              </a:buClr>
              <a:buSzPct val="61111"/>
              <a:buFont typeface="Arial"/>
              <a:buNone/>
            </a:pPr>
            <a:r>
              <a:rPr lang="en-US" sz="1800">
                <a:solidFill>
                  <a:schemeClr val="dk2"/>
                </a:solidFill>
                <a:latin typeface="Cambria"/>
                <a:ea typeface="Cambria"/>
                <a:cs typeface="Cambria"/>
                <a:sym typeface="Cambria"/>
              </a:rPr>
              <a:t> </a:t>
            </a:r>
          </a:p>
        </p:txBody>
      </p:sp>
      <p:graphicFrame>
        <p:nvGraphicFramePr>
          <p:cNvPr id="22" name="Diagram 21"/>
          <p:cNvGraphicFramePr/>
          <p:nvPr>
            <p:extLst>
              <p:ext uri="{D42A27DB-BD31-4B8C-83A1-F6EECF244321}">
                <p14:modId xmlns:p14="http://schemas.microsoft.com/office/powerpoint/2010/main" val="2726935019"/>
              </p:ext>
            </p:extLst>
          </p:nvPr>
        </p:nvGraphicFramePr>
        <p:xfrm>
          <a:off x="1481269" y="2190883"/>
          <a:ext cx="4687416" cy="2680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3" name="Diagram 22"/>
          <p:cNvGraphicFramePr/>
          <p:nvPr>
            <p:extLst>
              <p:ext uri="{D42A27DB-BD31-4B8C-83A1-F6EECF244321}">
                <p14:modId xmlns:p14="http://schemas.microsoft.com/office/powerpoint/2010/main" val="4204989670"/>
              </p:ext>
            </p:extLst>
          </p:nvPr>
        </p:nvGraphicFramePr>
        <p:xfrm>
          <a:off x="6103308" y="1825123"/>
          <a:ext cx="4687200" cy="2682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cxnSp>
        <p:nvCxnSpPr>
          <p:cNvPr id="3" name="Straight Arrow Connector 2"/>
          <p:cNvCxnSpPr/>
          <p:nvPr/>
        </p:nvCxnSpPr>
        <p:spPr>
          <a:xfrm>
            <a:off x="4398745" y="2531445"/>
            <a:ext cx="3339967" cy="19250"/>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cxnSp>
        <p:nvCxnSpPr>
          <p:cNvPr id="235" name="Shape 235"/>
          <p:cNvCxnSpPr/>
          <p:nvPr/>
        </p:nvCxnSpPr>
        <p:spPr>
          <a:xfrm flipH="1" flipV="1">
            <a:off x="1172993" y="3348415"/>
            <a:ext cx="1926342" cy="26925"/>
          </a:xfrm>
          <a:prstGeom prst="straightConnector1">
            <a:avLst/>
          </a:prstGeom>
          <a:noFill/>
          <a:ln w="28575" cap="flat" cmpd="sng">
            <a:solidFill>
              <a:srgbClr val="FF0000"/>
            </a:solidFill>
            <a:prstDash val="solid"/>
            <a:round/>
            <a:headEnd type="none" w="lg" len="lg"/>
            <a:tailEnd type="none" w="lg" len="lg"/>
          </a:ln>
        </p:spPr>
      </p:cxnSp>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Shape 244"/>
          <p:cNvSpPr txBox="1">
            <a:spLocks noGrp="1"/>
          </p:cNvSpPr>
          <p:nvPr>
            <p:ph type="title"/>
          </p:nvPr>
        </p:nvSpPr>
        <p:spPr>
          <a:xfrm>
            <a:off x="1522409" y="2237096"/>
            <a:ext cx="8229600" cy="2411100"/>
          </a:xfrm>
          <a:prstGeom prst="rect">
            <a:avLst/>
          </a:prstGeom>
        </p:spPr>
        <p:txBody>
          <a:bodyPr lIns="91425" tIns="91425" rIns="91425" bIns="91425" anchor="b" anchorCtr="0">
            <a:noAutofit/>
          </a:bodyPr>
          <a:lstStyle/>
          <a:p>
            <a:pPr lvl="0">
              <a:spcBef>
                <a:spcPts val="0"/>
              </a:spcBef>
              <a:buNone/>
            </a:pPr>
            <a:r>
              <a:rPr lang="en-US" dirty="0"/>
              <a:t>Questions</a:t>
            </a:r>
          </a:p>
        </p:txBody>
      </p:sp>
      <p:sp>
        <p:nvSpPr>
          <p:cNvPr id="245" name="Shape 245"/>
          <p:cNvSpPr txBox="1">
            <a:spLocks noGrp="1"/>
          </p:cNvSpPr>
          <p:nvPr>
            <p:ph type="body" idx="1"/>
          </p:nvPr>
        </p:nvSpPr>
        <p:spPr>
          <a:xfrm>
            <a:off x="1522412" y="4876800"/>
            <a:ext cx="8229600" cy="1292100"/>
          </a:xfrm>
          <a:prstGeom prst="rect">
            <a:avLst/>
          </a:prstGeom>
        </p:spPr>
        <p:txBody>
          <a:bodyPr lIns="91425" tIns="91425" rIns="91425" bIns="91425" anchor="t" anchorCtr="0">
            <a:noAutofit/>
          </a:bodyPr>
          <a:lstStyle/>
          <a:p>
            <a:pPr lvl="0"/>
            <a:r>
              <a:rPr lang="en-US" dirty="0"/>
              <a:t>Raised by constitutional court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Brief review</a:t>
            </a:r>
          </a:p>
        </p:txBody>
      </p:sp>
      <p:graphicFrame>
        <p:nvGraphicFramePr>
          <p:cNvPr id="5" name="Diagram 4"/>
          <p:cNvGraphicFramePr/>
          <p:nvPr>
            <p:extLst>
              <p:ext uri="{D42A27DB-BD31-4B8C-83A1-F6EECF244321}">
                <p14:modId xmlns:p14="http://schemas.microsoft.com/office/powerpoint/2010/main" val="3053252477"/>
              </p:ext>
            </p:extLst>
          </p:nvPr>
        </p:nvGraphicFramePr>
        <p:xfrm>
          <a:off x="1684963" y="2107932"/>
          <a:ext cx="8989454" cy="40618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7652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Shape 252"/>
          <p:cNvSpPr txBox="1">
            <a:spLocks noGrp="1"/>
          </p:cNvSpPr>
          <p:nvPr>
            <p:ph type="title"/>
          </p:nvPr>
        </p:nvSpPr>
        <p:spPr>
          <a:xfrm>
            <a:off x="1522412" y="381000"/>
            <a:ext cx="9829800" cy="1219200"/>
          </a:xfrm>
          <a:prstGeom prst="rect">
            <a:avLst/>
          </a:prstGeom>
        </p:spPr>
        <p:txBody>
          <a:bodyPr lIns="91425" tIns="91425" rIns="91425" bIns="91425" anchor="b" anchorCtr="0">
            <a:noAutofit/>
          </a:bodyPr>
          <a:lstStyle/>
          <a:p>
            <a:pPr lvl="0">
              <a:spcBef>
                <a:spcPts val="0"/>
              </a:spcBef>
              <a:buNone/>
            </a:pPr>
            <a:r>
              <a:rPr lang="en-GB" dirty="0"/>
              <a:t>Questions: 1 &amp; 3 </a:t>
            </a:r>
            <a:endParaRPr dirty="0"/>
          </a:p>
        </p:txBody>
      </p:sp>
      <p:sp>
        <p:nvSpPr>
          <p:cNvPr id="5" name="Rectangle 4"/>
          <p:cNvSpPr/>
          <p:nvPr/>
        </p:nvSpPr>
        <p:spPr>
          <a:xfrm>
            <a:off x="1241658" y="2103847"/>
            <a:ext cx="10029524" cy="3170099"/>
          </a:xfrm>
          <a:prstGeom prst="rect">
            <a:avLst/>
          </a:prstGeom>
        </p:spPr>
        <p:txBody>
          <a:bodyPr wrap="square">
            <a:spAutoFit/>
          </a:bodyPr>
          <a:lstStyle/>
          <a:p>
            <a:pPr marL="360045" algn="just">
              <a:spcAft>
                <a:spcPts val="1200"/>
              </a:spcAft>
            </a:pPr>
            <a:r>
              <a:rPr lang="en-US" sz="2000" dirty="0">
                <a:solidFill>
                  <a:srgbClr val="333333"/>
                </a:solidFill>
                <a:latin typeface="Cambria" panose="02040503050406030204" pitchFamily="18" charset="0"/>
              </a:rPr>
              <a:t>1.   Is </a:t>
            </a:r>
            <a:r>
              <a:rPr lang="en-US" sz="2000" b="1" dirty="0">
                <a:solidFill>
                  <a:srgbClr val="333333"/>
                </a:solidFill>
                <a:latin typeface="Cambria" panose="02040503050406030204" pitchFamily="18" charset="0"/>
              </a:rPr>
              <a:t>Article 49 EC</a:t>
            </a:r>
            <a:r>
              <a:rPr lang="en-US" sz="2000" dirty="0">
                <a:solidFill>
                  <a:srgbClr val="333333"/>
                </a:solidFill>
                <a:latin typeface="Cambria" panose="02040503050406030204" pitchFamily="18" charset="0"/>
              </a:rPr>
              <a:t> to be interpreted as </a:t>
            </a:r>
            <a:r>
              <a:rPr lang="en-US" sz="2000" b="1" dirty="0">
                <a:solidFill>
                  <a:srgbClr val="333333"/>
                </a:solidFill>
                <a:latin typeface="Cambria" panose="02040503050406030204" pitchFamily="18" charset="0"/>
              </a:rPr>
              <a:t>precluding the application of a rule</a:t>
            </a:r>
            <a:r>
              <a:rPr lang="en-US" sz="2000" dirty="0">
                <a:solidFill>
                  <a:srgbClr val="333333"/>
                </a:solidFill>
                <a:latin typeface="Cambria" panose="02040503050406030204" pitchFamily="18" charset="0"/>
              </a:rPr>
              <a:t> </a:t>
            </a:r>
            <a:r>
              <a:rPr lang="en-US" sz="2000" b="1" dirty="0">
                <a:solidFill>
                  <a:srgbClr val="333333"/>
                </a:solidFill>
                <a:latin typeface="Cambria" panose="02040503050406030204" pitchFamily="18" charset="0"/>
              </a:rPr>
              <a:t>under which the regional tax on stopovers for tourist purposes </a:t>
            </a:r>
            <a:r>
              <a:rPr lang="en-US" sz="2000" b="1" u="sng" dirty="0">
                <a:solidFill>
                  <a:srgbClr val="333333"/>
                </a:solidFill>
                <a:latin typeface="Cambria" panose="02040503050406030204" pitchFamily="18" charset="0"/>
              </a:rPr>
              <a:t>by aircraft</a:t>
            </a:r>
            <a:r>
              <a:rPr lang="en-US" sz="2000" b="1" dirty="0">
                <a:solidFill>
                  <a:srgbClr val="333333"/>
                </a:solidFill>
                <a:latin typeface="Cambria" panose="02040503050406030204" pitchFamily="18" charset="0"/>
              </a:rPr>
              <a:t> is levied only on undertakings</a:t>
            </a:r>
            <a:r>
              <a:rPr lang="en-US" sz="2000" dirty="0">
                <a:solidFill>
                  <a:srgbClr val="333333"/>
                </a:solidFill>
                <a:latin typeface="Cambria" panose="02040503050406030204" pitchFamily="18" charset="0"/>
              </a:rPr>
              <a:t>, which have their </a:t>
            </a:r>
            <a:r>
              <a:rPr lang="en-US" sz="2000" b="1" dirty="0">
                <a:solidFill>
                  <a:srgbClr val="333333"/>
                </a:solidFill>
                <a:latin typeface="Cambria" panose="02040503050406030204" pitchFamily="18" charset="0"/>
              </a:rPr>
              <a:t>tax domicile outside the territor</a:t>
            </a:r>
            <a:r>
              <a:rPr lang="en-US" sz="2000" dirty="0">
                <a:solidFill>
                  <a:srgbClr val="333333"/>
                </a:solidFill>
                <a:latin typeface="Cambria" panose="02040503050406030204" pitchFamily="18" charset="0"/>
              </a:rPr>
              <a:t>y of the Region of Sardinia?</a:t>
            </a:r>
          </a:p>
          <a:p>
            <a:pPr marL="360045" algn="just">
              <a:spcAft>
                <a:spcPts val="1200"/>
              </a:spcAft>
            </a:pPr>
            <a:endParaRPr lang="en-US" sz="2000" dirty="0">
              <a:solidFill>
                <a:srgbClr val="333333"/>
              </a:solidFill>
              <a:latin typeface="Cambria" panose="02040503050406030204" pitchFamily="18" charset="0"/>
            </a:endParaRPr>
          </a:p>
          <a:p>
            <a:pPr marL="360045" algn="just">
              <a:spcAft>
                <a:spcPts val="1200"/>
              </a:spcAft>
            </a:pPr>
            <a:r>
              <a:rPr lang="en-US" sz="2000" dirty="0">
                <a:solidFill>
                  <a:srgbClr val="333333"/>
                </a:solidFill>
                <a:latin typeface="Cambria" panose="02040503050406030204" pitchFamily="18" charset="0"/>
              </a:rPr>
              <a:t>3.   Is </a:t>
            </a:r>
            <a:r>
              <a:rPr lang="en-US" sz="2000" b="1" dirty="0">
                <a:solidFill>
                  <a:srgbClr val="333333"/>
                </a:solidFill>
                <a:latin typeface="Cambria" panose="02040503050406030204" pitchFamily="18" charset="0"/>
              </a:rPr>
              <a:t>Article 49 EC </a:t>
            </a:r>
            <a:r>
              <a:rPr lang="en-US" sz="2000" dirty="0">
                <a:solidFill>
                  <a:srgbClr val="333333"/>
                </a:solidFill>
                <a:latin typeface="Cambria" panose="02040503050406030204" pitchFamily="18" charset="0"/>
              </a:rPr>
              <a:t>to be interpreted as </a:t>
            </a:r>
            <a:r>
              <a:rPr lang="en-US" sz="2000" b="1" dirty="0">
                <a:solidFill>
                  <a:srgbClr val="333333"/>
                </a:solidFill>
                <a:latin typeface="Cambria" panose="02040503050406030204" pitchFamily="18" charset="0"/>
              </a:rPr>
              <a:t>precluding the application of a rule</a:t>
            </a:r>
            <a:r>
              <a:rPr lang="en-US" sz="2000" dirty="0">
                <a:solidFill>
                  <a:srgbClr val="333333"/>
                </a:solidFill>
                <a:latin typeface="Cambria" panose="02040503050406030204" pitchFamily="18" charset="0"/>
              </a:rPr>
              <a:t> </a:t>
            </a:r>
            <a:r>
              <a:rPr lang="en-US" sz="2000" b="1" dirty="0">
                <a:solidFill>
                  <a:srgbClr val="333333"/>
                </a:solidFill>
                <a:latin typeface="Cambria" panose="02040503050406030204" pitchFamily="18" charset="0"/>
              </a:rPr>
              <a:t>under which the regional tax on stopovers for tourist purposes </a:t>
            </a:r>
            <a:r>
              <a:rPr lang="en-US" sz="2000" b="1" u="sng" dirty="0">
                <a:solidFill>
                  <a:srgbClr val="333333"/>
                </a:solidFill>
                <a:latin typeface="Cambria" panose="02040503050406030204" pitchFamily="18" charset="0"/>
              </a:rPr>
              <a:t>by recreational craft</a:t>
            </a:r>
            <a:r>
              <a:rPr lang="en-US" sz="2000" b="1" dirty="0">
                <a:solidFill>
                  <a:srgbClr val="333333"/>
                </a:solidFill>
                <a:latin typeface="Cambria" panose="02040503050406030204" pitchFamily="18" charset="0"/>
              </a:rPr>
              <a:t> is levied only on undertakings</a:t>
            </a:r>
            <a:r>
              <a:rPr lang="en-US" sz="2000" dirty="0">
                <a:solidFill>
                  <a:srgbClr val="333333"/>
                </a:solidFill>
                <a:latin typeface="Cambria" panose="02040503050406030204" pitchFamily="18" charset="0"/>
              </a:rPr>
              <a:t>, which have their </a:t>
            </a:r>
            <a:r>
              <a:rPr lang="en-US" sz="2000" b="1" dirty="0">
                <a:solidFill>
                  <a:srgbClr val="333333"/>
                </a:solidFill>
                <a:latin typeface="Cambria" panose="02040503050406030204" pitchFamily="18" charset="0"/>
              </a:rPr>
              <a:t>tax domicile outside the territory</a:t>
            </a:r>
            <a:r>
              <a:rPr lang="en-US" sz="2000" dirty="0">
                <a:solidFill>
                  <a:srgbClr val="333333"/>
                </a:solidFill>
                <a:latin typeface="Cambria" panose="02040503050406030204" pitchFamily="18" charset="0"/>
              </a:rPr>
              <a:t> of the Region of Sardinia?</a:t>
            </a:r>
          </a:p>
        </p:txBody>
      </p:sp>
    </p:spTree>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Answers to: 1 &amp; 3</a:t>
            </a:r>
          </a:p>
        </p:txBody>
      </p:sp>
      <p:sp>
        <p:nvSpPr>
          <p:cNvPr id="3" name="Text Placeholder 2"/>
          <p:cNvSpPr>
            <a:spLocks noGrp="1"/>
          </p:cNvSpPr>
          <p:nvPr>
            <p:ph type="body" idx="1"/>
          </p:nvPr>
        </p:nvSpPr>
        <p:spPr/>
        <p:txBody>
          <a:bodyPr/>
          <a:lstStyle/>
          <a:p>
            <a:pPr marL="121920" indent="0">
              <a:buNone/>
            </a:pPr>
            <a:r>
              <a:rPr lang="en-GB" dirty="0"/>
              <a:t>Sardinia</a:t>
            </a:r>
          </a:p>
          <a:p>
            <a:pPr marL="579120" indent="-457200">
              <a:buFont typeface="+mj-lt"/>
              <a:buAutoNum type="alphaLcParenR"/>
            </a:pPr>
            <a:r>
              <a:rPr lang="en-GB" dirty="0"/>
              <a:t>Everybody benefits but not everybody pays</a:t>
            </a:r>
          </a:p>
          <a:p>
            <a:pPr marL="579120" indent="-457200">
              <a:buFont typeface="+mj-lt"/>
              <a:buAutoNum type="alphaLcParenR"/>
            </a:pPr>
            <a:r>
              <a:rPr lang="en-GB" dirty="0"/>
              <a:t>Offset additional cost for Sardinia's geographical and economic features for non-residents</a:t>
            </a:r>
          </a:p>
          <a:p>
            <a:pPr marL="579120" indent="-457200">
              <a:buFont typeface="+mj-lt"/>
              <a:buAutoNum type="alphaLcParenR"/>
            </a:pPr>
            <a:r>
              <a:rPr lang="it-IT" dirty="0"/>
              <a:t>Restrictions based on Public health, </a:t>
            </a:r>
            <a:r>
              <a:rPr lang="en-GB" dirty="0"/>
              <a:t>“Polluter’s pay”</a:t>
            </a:r>
          </a:p>
          <a:p>
            <a:pPr marL="579120" indent="-457200">
              <a:buFont typeface="+mj-lt"/>
              <a:buAutoNum type="alphaLcParenR"/>
            </a:pPr>
            <a:endParaRPr lang="en-GB" dirty="0"/>
          </a:p>
          <a:p>
            <a:pPr marL="579120" indent="-457200">
              <a:buFont typeface="+mj-lt"/>
              <a:buAutoNum type="alphaLcParenR"/>
            </a:pPr>
            <a:endParaRPr lang="en-GB" dirty="0"/>
          </a:p>
        </p:txBody>
      </p:sp>
      <p:sp>
        <p:nvSpPr>
          <p:cNvPr id="4" name="Text Placeholder 3"/>
          <p:cNvSpPr>
            <a:spLocks noGrp="1"/>
          </p:cNvSpPr>
          <p:nvPr>
            <p:ph type="body" idx="2"/>
          </p:nvPr>
        </p:nvSpPr>
        <p:spPr/>
        <p:txBody>
          <a:bodyPr/>
          <a:lstStyle/>
          <a:p>
            <a:pPr marL="121920" indent="0">
              <a:buNone/>
            </a:pPr>
            <a:r>
              <a:rPr lang="en-GB" dirty="0"/>
              <a:t>European Union</a:t>
            </a:r>
          </a:p>
          <a:p>
            <a:pPr marL="579120" indent="-457200">
              <a:buFont typeface="+mj-lt"/>
              <a:buAutoNum type="alphaLcParenR"/>
            </a:pPr>
            <a:r>
              <a:rPr lang="en-GB" dirty="0"/>
              <a:t>Objectively comparable irrespective of residence</a:t>
            </a:r>
          </a:p>
          <a:p>
            <a:pPr marL="579120" indent="-457200">
              <a:buFont typeface="+mj-lt"/>
              <a:buAutoNum type="alphaLcParenR"/>
            </a:pPr>
            <a:r>
              <a:rPr lang="en-GB" dirty="0"/>
              <a:t>Not the same nature of taxation even if the contribution of residence is made through income taxation </a:t>
            </a:r>
          </a:p>
          <a:p>
            <a:pPr marL="579120" indent="-457200">
              <a:buFont typeface="+mj-lt"/>
              <a:buAutoNum type="alphaLcParenR"/>
            </a:pPr>
            <a:r>
              <a:rPr lang="en-GB" dirty="0"/>
              <a:t>Not preoperative for attainment of main objectives</a:t>
            </a:r>
          </a:p>
        </p:txBody>
      </p:sp>
    </p:spTree>
    <p:extLst>
      <p:ext uri="{BB962C8B-B14F-4D97-AF65-F5344CB8AC3E}">
        <p14:creationId xmlns:p14="http://schemas.microsoft.com/office/powerpoint/2010/main" val="20509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clarification</a:t>
            </a:r>
            <a:r>
              <a:rPr lang="it-IT" dirty="0"/>
              <a:t>s</a:t>
            </a:r>
            <a:r>
              <a:rPr lang="en-GB" dirty="0"/>
              <a:t> by Advocate General</a:t>
            </a:r>
          </a:p>
        </p:txBody>
      </p:sp>
      <p:sp>
        <p:nvSpPr>
          <p:cNvPr id="3" name="Text Placeholder 2"/>
          <p:cNvSpPr>
            <a:spLocks noGrp="1"/>
          </p:cNvSpPr>
          <p:nvPr>
            <p:ph type="body" idx="1"/>
          </p:nvPr>
        </p:nvSpPr>
        <p:spPr>
          <a:xfrm>
            <a:off x="1522412" y="5091762"/>
            <a:ext cx="9829798" cy="1260911"/>
          </a:xfrm>
        </p:spPr>
        <p:txBody>
          <a:bodyPr/>
          <a:lstStyle/>
          <a:p>
            <a:pPr>
              <a:buFont typeface="Courier New" panose="02070309020205020404" pitchFamily="49" charset="0"/>
              <a:buChar char="o"/>
            </a:pPr>
            <a:r>
              <a:rPr lang="it-IT" dirty="0"/>
              <a:t> For what concerns Aircrafts</a:t>
            </a:r>
            <a:endParaRPr lang="en-GB" dirty="0"/>
          </a:p>
          <a:p>
            <a:pPr>
              <a:buFont typeface="Courier New" panose="02070309020205020404" pitchFamily="49" charset="0"/>
              <a:buChar char="o"/>
            </a:pPr>
            <a:r>
              <a:rPr lang="it-IT" dirty="0"/>
              <a:t> For what concerns Recreational craft</a:t>
            </a:r>
          </a:p>
        </p:txBody>
      </p:sp>
      <p:pic>
        <p:nvPicPr>
          <p:cNvPr id="1028" name="Picture 4" descr="https://www.cels.law.cam.ac.uk/sites/www.law.cam.ac.uk/files/images/news_images/juliane_kokot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1204" y="1975584"/>
            <a:ext cx="2990850" cy="23812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947386" y="4369872"/>
            <a:ext cx="2749151" cy="640175"/>
          </a:xfrm>
          <a:prstGeom prst="rect">
            <a:avLst/>
          </a:prstGeom>
          <a:noFill/>
        </p:spPr>
        <p:txBody>
          <a:bodyPr wrap="none" rtlCol="0">
            <a:spAutoFit/>
          </a:bodyPr>
          <a:lstStyle/>
          <a:p>
            <a:pPr marL="121920" lvl="0">
              <a:lnSpc>
                <a:spcPct val="90000"/>
              </a:lnSpc>
              <a:spcBef>
                <a:spcPts val="1800"/>
              </a:spcBef>
              <a:buClr>
                <a:srgbClr val="979797"/>
              </a:buClr>
              <a:buSzPct val="80000"/>
            </a:pPr>
            <a:r>
              <a:rPr lang="it-IT" sz="2400" i="1" dirty="0">
                <a:solidFill>
                  <a:srgbClr val="303030"/>
                </a:solidFill>
                <a:latin typeface="Times New Roman" panose="02020603050405020304" pitchFamily="18" charset="0"/>
                <a:cs typeface="Times New Roman" panose="02020603050405020304" pitchFamily="18" charset="0"/>
                <a:sym typeface="Cambria"/>
              </a:rPr>
              <a:t>Meet Juliane kokott</a:t>
            </a:r>
          </a:p>
          <a:p>
            <a:endParaRPr lang="en-GB" dirty="0"/>
          </a:p>
        </p:txBody>
      </p:sp>
    </p:spTree>
    <p:extLst>
      <p:ext uri="{BB962C8B-B14F-4D97-AF65-F5344CB8AC3E}">
        <p14:creationId xmlns:p14="http://schemas.microsoft.com/office/powerpoint/2010/main" val="19028174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Questions: 2 &amp; 4</a:t>
            </a:r>
          </a:p>
        </p:txBody>
      </p:sp>
      <p:sp>
        <p:nvSpPr>
          <p:cNvPr id="3" name="Text Placeholder 2"/>
          <p:cNvSpPr>
            <a:spLocks noGrp="1"/>
          </p:cNvSpPr>
          <p:nvPr>
            <p:ph type="body" idx="1"/>
          </p:nvPr>
        </p:nvSpPr>
        <p:spPr>
          <a:xfrm>
            <a:off x="1503162" y="2087075"/>
            <a:ext cx="9829798" cy="4187824"/>
          </a:xfrm>
        </p:spPr>
        <p:txBody>
          <a:bodyPr/>
          <a:lstStyle/>
          <a:p>
            <a:pPr marL="121920" indent="0">
              <a:buNone/>
            </a:pPr>
            <a:r>
              <a:rPr lang="en-US" sz="2000" dirty="0">
                <a:solidFill>
                  <a:srgbClr val="333333"/>
                </a:solidFill>
                <a:latin typeface="Cambria" panose="02040503050406030204" pitchFamily="18" charset="0"/>
              </a:rPr>
              <a:t>2.  </a:t>
            </a:r>
            <a:r>
              <a:rPr lang="en-US" sz="2000" b="1" dirty="0">
                <a:solidFill>
                  <a:srgbClr val="333333"/>
                </a:solidFill>
                <a:latin typeface="Cambria" panose="02040503050406030204" pitchFamily="18" charset="0"/>
              </a:rPr>
              <a:t> </a:t>
            </a:r>
            <a:r>
              <a:rPr lang="en-US" sz="2000" dirty="0">
                <a:solidFill>
                  <a:srgbClr val="333333"/>
                </a:solidFill>
                <a:latin typeface="Cambria" panose="02040503050406030204" pitchFamily="18" charset="0"/>
              </a:rPr>
              <a:t>Does</a:t>
            </a:r>
            <a:r>
              <a:rPr lang="en-US" sz="2000" b="1" dirty="0">
                <a:solidFill>
                  <a:srgbClr val="333333"/>
                </a:solidFill>
                <a:latin typeface="Cambria" panose="02040503050406030204" pitchFamily="18" charset="0"/>
              </a:rPr>
              <a:t> Article 4 of Regional Law No 4/2006 </a:t>
            </a:r>
            <a:r>
              <a:rPr lang="en-US" sz="2000" dirty="0">
                <a:solidFill>
                  <a:srgbClr val="333333"/>
                </a:solidFill>
                <a:latin typeface="Cambria" panose="02040503050406030204" pitchFamily="18" charset="0"/>
              </a:rPr>
              <a:t>constitute, within the meaning of </a:t>
            </a:r>
            <a:r>
              <a:rPr lang="en-US" sz="2000" b="1" dirty="0">
                <a:solidFill>
                  <a:srgbClr val="333333"/>
                </a:solidFill>
                <a:latin typeface="Cambria" panose="02040503050406030204" pitchFamily="18" charset="0"/>
              </a:rPr>
              <a:t>Article 87 EC</a:t>
            </a:r>
            <a:r>
              <a:rPr lang="en-US" sz="2000" dirty="0">
                <a:solidFill>
                  <a:srgbClr val="333333"/>
                </a:solidFill>
                <a:latin typeface="Cambria" panose="02040503050406030204" pitchFamily="18" charset="0"/>
              </a:rPr>
              <a:t>, </a:t>
            </a:r>
            <a:r>
              <a:rPr lang="en-US" sz="2000" b="1" dirty="0">
                <a:solidFill>
                  <a:srgbClr val="333333"/>
                </a:solidFill>
                <a:latin typeface="Cambria" panose="02040503050406030204" pitchFamily="18" charset="0"/>
              </a:rPr>
              <a:t>State aid</a:t>
            </a:r>
            <a:r>
              <a:rPr lang="en-US" sz="2000" dirty="0">
                <a:solidFill>
                  <a:srgbClr val="333333"/>
                </a:solidFill>
                <a:latin typeface="Cambria" panose="02040503050406030204" pitchFamily="18" charset="0"/>
              </a:rPr>
              <a:t> to undertakings carrying on the same activities which have their tax domicile in the Region of Sardinia, in respect of stopovers for tourist by </a:t>
            </a:r>
            <a:r>
              <a:rPr lang="en-US" sz="2000" b="1" u="sng" dirty="0">
                <a:solidFill>
                  <a:srgbClr val="333333"/>
                </a:solidFill>
                <a:latin typeface="Cambria" panose="02040503050406030204" pitchFamily="18" charset="0"/>
              </a:rPr>
              <a:t>aircraft</a:t>
            </a:r>
            <a:r>
              <a:rPr lang="en-US" sz="2000" dirty="0">
                <a:solidFill>
                  <a:srgbClr val="333333"/>
                </a:solidFill>
                <a:latin typeface="Cambria" panose="02040503050406030204" pitchFamily="18" charset="0"/>
              </a:rPr>
              <a:t>?</a:t>
            </a:r>
            <a:r>
              <a:rPr lang="en-GB" sz="2000" dirty="0">
                <a:latin typeface="Cambria" panose="02040503050406030204" pitchFamily="18" charset="0"/>
              </a:rPr>
              <a:t> </a:t>
            </a:r>
          </a:p>
          <a:p>
            <a:pPr marL="121920" indent="0">
              <a:buNone/>
            </a:pPr>
            <a:endParaRPr lang="en-GB" sz="2000" dirty="0">
              <a:solidFill>
                <a:srgbClr val="333333"/>
              </a:solidFill>
              <a:latin typeface="Cambria" panose="02040503050406030204" pitchFamily="18" charset="0"/>
            </a:endParaRPr>
          </a:p>
          <a:p>
            <a:pPr marL="121920" indent="0">
              <a:buNone/>
            </a:pPr>
            <a:r>
              <a:rPr lang="en-GB" sz="2000" dirty="0">
                <a:solidFill>
                  <a:srgbClr val="333333"/>
                </a:solidFill>
                <a:latin typeface="Cambria" panose="02040503050406030204" pitchFamily="18" charset="0"/>
              </a:rPr>
              <a:t>4.   </a:t>
            </a:r>
            <a:r>
              <a:rPr lang="en-US" sz="2000" dirty="0">
                <a:solidFill>
                  <a:srgbClr val="333333"/>
                </a:solidFill>
                <a:latin typeface="Cambria" panose="02040503050406030204" pitchFamily="18" charset="0"/>
              </a:rPr>
              <a:t>Does </a:t>
            </a:r>
            <a:r>
              <a:rPr lang="en-US" sz="2000" b="1" dirty="0">
                <a:solidFill>
                  <a:srgbClr val="333333"/>
                </a:solidFill>
                <a:latin typeface="Cambria" panose="02040503050406030204" pitchFamily="18" charset="0"/>
              </a:rPr>
              <a:t>Article 4 of Regional Law No 4/2006</a:t>
            </a:r>
            <a:r>
              <a:rPr lang="en-US" sz="2000" dirty="0">
                <a:solidFill>
                  <a:srgbClr val="333333"/>
                </a:solidFill>
                <a:latin typeface="Cambria" panose="02040503050406030204" pitchFamily="18" charset="0"/>
              </a:rPr>
              <a:t>, in respect of stopovers by </a:t>
            </a:r>
            <a:r>
              <a:rPr lang="en-US" sz="2000" b="1" u="sng" dirty="0">
                <a:solidFill>
                  <a:srgbClr val="333333"/>
                </a:solidFill>
                <a:latin typeface="Cambria" panose="02040503050406030204" pitchFamily="18" charset="0"/>
              </a:rPr>
              <a:t>recreational craft</a:t>
            </a:r>
            <a:r>
              <a:rPr lang="en-US" sz="2000" dirty="0">
                <a:solidFill>
                  <a:srgbClr val="333333"/>
                </a:solidFill>
                <a:latin typeface="Cambria" panose="02040503050406030204" pitchFamily="18" charset="0"/>
              </a:rPr>
              <a:t> and whose commercial operations consisting in making such craft available to third parties, constitute, within the meaning of </a:t>
            </a:r>
            <a:r>
              <a:rPr lang="en-US" sz="2000" b="1" dirty="0">
                <a:solidFill>
                  <a:srgbClr val="333333"/>
                </a:solidFill>
                <a:latin typeface="Cambria" panose="02040503050406030204" pitchFamily="18" charset="0"/>
              </a:rPr>
              <a:t>Article 87 EC</a:t>
            </a:r>
            <a:r>
              <a:rPr lang="en-US" sz="2000" dirty="0">
                <a:solidFill>
                  <a:srgbClr val="333333"/>
                </a:solidFill>
                <a:latin typeface="Cambria" panose="02040503050406030204" pitchFamily="18" charset="0"/>
              </a:rPr>
              <a:t>, </a:t>
            </a:r>
            <a:r>
              <a:rPr lang="en-US" sz="2000" b="1" dirty="0">
                <a:solidFill>
                  <a:srgbClr val="333333"/>
                </a:solidFill>
                <a:latin typeface="Cambria" panose="02040503050406030204" pitchFamily="18" charset="0"/>
              </a:rPr>
              <a:t>State aid </a:t>
            </a:r>
            <a:r>
              <a:rPr lang="en-US" sz="2000" dirty="0">
                <a:solidFill>
                  <a:srgbClr val="333333"/>
                </a:solidFill>
                <a:latin typeface="Cambria" panose="02040503050406030204" pitchFamily="18" charset="0"/>
              </a:rPr>
              <a:t>to undertakings carrying on the same activities which have their tax domicile in the Region of Sardinia?’</a:t>
            </a:r>
            <a:endParaRPr lang="en-GB" sz="2000" dirty="0">
              <a:latin typeface="Cambria" panose="02040503050406030204" pitchFamily="18" charset="0"/>
            </a:endParaRPr>
          </a:p>
        </p:txBody>
      </p:sp>
    </p:spTree>
    <p:extLst>
      <p:ext uri="{BB962C8B-B14F-4D97-AF65-F5344CB8AC3E}">
        <p14:creationId xmlns:p14="http://schemas.microsoft.com/office/powerpoint/2010/main" val="252049501"/>
      </p:ext>
    </p:extLst>
  </p:cSld>
  <p:clrMapOvr>
    <a:masterClrMapping/>
  </p:clrMapOvr>
  <p:transition spd="med">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a:t>State aid</a:t>
            </a:r>
            <a:r>
              <a:rPr lang="en-GB" dirty="0"/>
              <a:t> criteria: Article 87</a:t>
            </a:r>
          </a:p>
        </p:txBody>
      </p:sp>
      <p:sp>
        <p:nvSpPr>
          <p:cNvPr id="3" name="Text Placeholder 2"/>
          <p:cNvSpPr>
            <a:spLocks noGrp="1"/>
          </p:cNvSpPr>
          <p:nvPr>
            <p:ph type="body" idx="1"/>
          </p:nvPr>
        </p:nvSpPr>
        <p:spPr/>
        <p:txBody>
          <a:bodyPr/>
          <a:lstStyle/>
          <a:p>
            <a:pPr marL="121920" indent="0">
              <a:spcBef>
                <a:spcPts val="0"/>
              </a:spcBef>
              <a:buNone/>
            </a:pPr>
            <a:r>
              <a:rPr lang="en-US" dirty="0">
                <a:solidFill>
                  <a:srgbClr val="333333"/>
                </a:solidFill>
                <a:latin typeface="Cambria" panose="02040503050406030204" pitchFamily="18" charset="0"/>
              </a:rPr>
              <a:t>FOUR CONDITIONS FOR CUMULATIVE AID DEFINITION:</a:t>
            </a:r>
          </a:p>
          <a:p>
            <a:pPr marL="121920" indent="0">
              <a:spcBef>
                <a:spcPts val="0"/>
              </a:spcBef>
              <a:buNone/>
            </a:pPr>
            <a:endParaRPr lang="en-US" dirty="0">
              <a:latin typeface="Cambria" panose="02040503050406030204" pitchFamily="18" charset="0"/>
            </a:endParaRPr>
          </a:p>
          <a:p>
            <a:pPr marL="579120" indent="-457200">
              <a:lnSpc>
                <a:spcPct val="100000"/>
              </a:lnSpc>
              <a:spcBef>
                <a:spcPts val="0"/>
              </a:spcBef>
              <a:buAutoNum type="arabicParenR"/>
            </a:pPr>
            <a:r>
              <a:rPr lang="en-US" dirty="0">
                <a:solidFill>
                  <a:srgbClr val="333333"/>
                </a:solidFill>
                <a:latin typeface="Cambria" panose="02040503050406030204" pitchFamily="18" charset="0"/>
              </a:rPr>
              <a:t>There must be an intervention by the State or through State resources;</a:t>
            </a:r>
          </a:p>
          <a:p>
            <a:pPr marL="579120" indent="-457200">
              <a:lnSpc>
                <a:spcPct val="100000"/>
              </a:lnSpc>
              <a:spcBef>
                <a:spcPts val="0"/>
              </a:spcBef>
              <a:buAutoNum type="arabicParenR"/>
            </a:pPr>
            <a:endParaRPr lang="en-US" dirty="0">
              <a:latin typeface="Cambria" panose="02040503050406030204" pitchFamily="18" charset="0"/>
            </a:endParaRPr>
          </a:p>
          <a:p>
            <a:pPr marL="579120" indent="-457200">
              <a:lnSpc>
                <a:spcPct val="100000"/>
              </a:lnSpc>
              <a:spcBef>
                <a:spcPts val="0"/>
              </a:spcBef>
              <a:buAutoNum type="arabicParenR"/>
            </a:pPr>
            <a:r>
              <a:rPr lang="en-US" dirty="0">
                <a:solidFill>
                  <a:srgbClr val="333333"/>
                </a:solidFill>
                <a:latin typeface="Cambria" panose="02040503050406030204" pitchFamily="18" charset="0"/>
              </a:rPr>
              <a:t>The intervention must be liable to affect trade between Member States;</a:t>
            </a:r>
          </a:p>
          <a:p>
            <a:pPr marL="579120" indent="-457200">
              <a:lnSpc>
                <a:spcPct val="100000"/>
              </a:lnSpc>
              <a:spcBef>
                <a:spcPts val="0"/>
              </a:spcBef>
              <a:buAutoNum type="arabicParenR"/>
            </a:pPr>
            <a:endParaRPr lang="en-US" dirty="0">
              <a:latin typeface="Cambria" panose="02040503050406030204" pitchFamily="18" charset="0"/>
            </a:endParaRPr>
          </a:p>
          <a:p>
            <a:pPr marL="579120" indent="-457200">
              <a:lnSpc>
                <a:spcPct val="100000"/>
              </a:lnSpc>
              <a:spcBef>
                <a:spcPts val="0"/>
              </a:spcBef>
              <a:buAutoNum type="arabicParenR"/>
            </a:pPr>
            <a:r>
              <a:rPr lang="en-US" dirty="0">
                <a:solidFill>
                  <a:srgbClr val="333333"/>
                </a:solidFill>
                <a:latin typeface="Cambria" panose="02040503050406030204" pitchFamily="18" charset="0"/>
              </a:rPr>
              <a:t>It must confer an advantage on the recipient; </a:t>
            </a:r>
          </a:p>
          <a:p>
            <a:pPr marL="579120" indent="-457200">
              <a:lnSpc>
                <a:spcPct val="100000"/>
              </a:lnSpc>
              <a:spcBef>
                <a:spcPts val="0"/>
              </a:spcBef>
              <a:buAutoNum type="arabicParenR"/>
            </a:pPr>
            <a:endParaRPr lang="en-US" dirty="0">
              <a:latin typeface="Cambria" panose="02040503050406030204" pitchFamily="18" charset="0"/>
            </a:endParaRPr>
          </a:p>
          <a:p>
            <a:pPr marL="579120" indent="-457200">
              <a:lnSpc>
                <a:spcPct val="100000"/>
              </a:lnSpc>
              <a:spcBef>
                <a:spcPts val="0"/>
              </a:spcBef>
              <a:buAutoNum type="arabicParenR"/>
            </a:pPr>
            <a:r>
              <a:rPr lang="en-US" dirty="0">
                <a:solidFill>
                  <a:srgbClr val="333333"/>
                </a:solidFill>
                <a:latin typeface="Cambria" panose="02040503050406030204" pitchFamily="18" charset="0"/>
              </a:rPr>
              <a:t>It must distort or threaten to distort competition.</a:t>
            </a:r>
            <a:endParaRPr lang="en-GB" dirty="0">
              <a:latin typeface="Cambria" panose="02040503050406030204" pitchFamily="18" charset="0"/>
            </a:endParaRPr>
          </a:p>
        </p:txBody>
      </p:sp>
    </p:spTree>
    <p:extLst>
      <p:ext uri="{BB962C8B-B14F-4D97-AF65-F5344CB8AC3E}">
        <p14:creationId xmlns:p14="http://schemas.microsoft.com/office/powerpoint/2010/main" val="717957586"/>
      </p:ext>
    </p:extLst>
  </p:cSld>
  <p:clrMapOvr>
    <a:masterClrMapping/>
  </p:clrMapOvr>
  <p:transition spd="med">
    <p:pull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Answers to: 2 &amp; 4</a:t>
            </a:r>
          </a:p>
        </p:txBody>
      </p:sp>
      <p:sp>
        <p:nvSpPr>
          <p:cNvPr id="3" name="Text Placeholder 2"/>
          <p:cNvSpPr>
            <a:spLocks noGrp="1"/>
          </p:cNvSpPr>
          <p:nvPr>
            <p:ph type="body" idx="1"/>
          </p:nvPr>
        </p:nvSpPr>
        <p:spPr/>
        <p:txBody>
          <a:bodyPr/>
          <a:lstStyle/>
          <a:p>
            <a:pPr marL="121920" indent="0">
              <a:buNone/>
            </a:pPr>
            <a:r>
              <a:rPr lang="en-GB" dirty="0"/>
              <a:t>Sardinia</a:t>
            </a:r>
          </a:p>
          <a:p>
            <a:pPr marL="579120" indent="-457200">
              <a:buFont typeface="+mj-lt"/>
              <a:buAutoNum type="alphaLcParenR"/>
            </a:pPr>
            <a:r>
              <a:rPr lang="en-US" dirty="0"/>
              <a:t> The tax cannot be regarded as State aid, both because it does not involve the use of State resources and because it is not selective in nature.</a:t>
            </a:r>
          </a:p>
          <a:p>
            <a:pPr marL="579120" indent="-457200">
              <a:buFont typeface="+mj-lt"/>
              <a:buAutoNum type="alphaLcParenR"/>
            </a:pPr>
            <a:r>
              <a:rPr lang="en-US" dirty="0"/>
              <a:t>Not selective since its ‘General nature’ of the measure should be assessed is that of the infra-State body, if it enjoys sufficient autonomy</a:t>
            </a:r>
            <a:endParaRPr lang="en-GB" dirty="0"/>
          </a:p>
        </p:txBody>
      </p:sp>
      <p:sp>
        <p:nvSpPr>
          <p:cNvPr id="4" name="Text Placeholder 3"/>
          <p:cNvSpPr>
            <a:spLocks noGrp="1"/>
          </p:cNvSpPr>
          <p:nvPr>
            <p:ph type="body" idx="2"/>
          </p:nvPr>
        </p:nvSpPr>
        <p:spPr/>
        <p:txBody>
          <a:bodyPr/>
          <a:lstStyle/>
          <a:p>
            <a:pPr marL="121920" indent="0">
              <a:buNone/>
            </a:pPr>
            <a:r>
              <a:rPr lang="en-GB" dirty="0"/>
              <a:t>European Union</a:t>
            </a:r>
          </a:p>
          <a:p>
            <a:pPr marL="579120" indent="-457200">
              <a:buFont typeface="+mj-lt"/>
              <a:buAutoNum type="alphaLcParenR"/>
            </a:pPr>
            <a:r>
              <a:rPr lang="en-GB" dirty="0"/>
              <a:t>It is a state aid even if it does not involve the </a:t>
            </a:r>
            <a:r>
              <a:rPr lang="en-US" dirty="0"/>
              <a:t>transfer of State resources, since it involves the renunciation by the authorities.</a:t>
            </a:r>
          </a:p>
          <a:p>
            <a:pPr marL="579120" indent="-457200">
              <a:buFont typeface="+mj-lt"/>
              <a:buAutoNum type="alphaLcParenR"/>
            </a:pPr>
            <a:r>
              <a:rPr lang="en-US" dirty="0"/>
              <a:t>Satisfies the condition of a selective advantage as the nature is not general, since it does not apply to all operators of aircraft or pleasure boats who make a stopover at Sardinia.</a:t>
            </a:r>
            <a:endParaRPr lang="fa-IR" dirty="0"/>
          </a:p>
        </p:txBody>
      </p:sp>
    </p:spTree>
    <p:extLst>
      <p:ext uri="{BB962C8B-B14F-4D97-AF65-F5344CB8AC3E}">
        <p14:creationId xmlns:p14="http://schemas.microsoft.com/office/powerpoint/2010/main" val="4293066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Final Judgment  </a:t>
            </a:r>
          </a:p>
        </p:txBody>
      </p:sp>
      <p:sp>
        <p:nvSpPr>
          <p:cNvPr id="3" name="Text Placeholder 2"/>
          <p:cNvSpPr>
            <a:spLocks noGrp="1"/>
          </p:cNvSpPr>
          <p:nvPr>
            <p:ph type="body" idx="1"/>
          </p:nvPr>
        </p:nvSpPr>
        <p:spPr>
          <a:xfrm>
            <a:off x="1522412" y="1644325"/>
            <a:ext cx="9829798" cy="4187824"/>
          </a:xfrm>
        </p:spPr>
        <p:txBody>
          <a:bodyPr/>
          <a:lstStyle/>
          <a:p>
            <a:pPr marL="121920" indent="0" fontAlgn="base">
              <a:lnSpc>
                <a:spcPct val="100000"/>
              </a:lnSpc>
              <a:buNone/>
            </a:pPr>
            <a:endParaRPr lang="en-US" dirty="0"/>
          </a:p>
          <a:p>
            <a:pPr marL="121920" indent="0" fontAlgn="base">
              <a:lnSpc>
                <a:spcPct val="100000"/>
              </a:lnSpc>
              <a:buNone/>
            </a:pPr>
            <a:r>
              <a:rPr lang="en-US" dirty="0"/>
              <a:t>1</a:t>
            </a:r>
            <a:r>
              <a:rPr lang="en-US" baseline="30000" dirty="0"/>
              <a:t>st</a:t>
            </a:r>
            <a:r>
              <a:rPr lang="en-US" dirty="0"/>
              <a:t> and 3</a:t>
            </a:r>
            <a:r>
              <a:rPr lang="en-US" baseline="30000" dirty="0"/>
              <a:t>rd</a:t>
            </a:r>
            <a:r>
              <a:rPr lang="en-US" dirty="0"/>
              <a:t> Question </a:t>
            </a:r>
            <a:r>
              <a:rPr lang="en-US" dirty="0">
                <a:sym typeface="Wingdings" panose="05000000000000000000" pitchFamily="2" charset="2"/>
              </a:rPr>
              <a:t></a:t>
            </a:r>
            <a:r>
              <a:rPr lang="en-US" dirty="0"/>
              <a:t> </a:t>
            </a:r>
            <a:r>
              <a:rPr lang="en-US" b="1" i="1" dirty="0"/>
              <a:t>Article 49 EC precludes legislation of an autonomous region under which a tax</a:t>
            </a:r>
            <a:r>
              <a:rPr lang="en-US" i="1" dirty="0"/>
              <a:t>, based principally on environmental policy, on stopovers for tourist purposes by aircraft and recreational craft </a:t>
            </a:r>
            <a:r>
              <a:rPr lang="en-US" b="1" i="1" dirty="0"/>
              <a:t>is imposed only on undertakings which have their tax domicile outside that region</a:t>
            </a:r>
            <a:r>
              <a:rPr lang="en-US" i="1" dirty="0"/>
              <a:t>.</a:t>
            </a:r>
          </a:p>
          <a:p>
            <a:pPr marL="121920" indent="0" fontAlgn="base">
              <a:lnSpc>
                <a:spcPct val="100000"/>
              </a:lnSpc>
              <a:buNone/>
            </a:pPr>
            <a:r>
              <a:rPr lang="en-US" dirty="0"/>
              <a:t>2</a:t>
            </a:r>
            <a:r>
              <a:rPr lang="en-US" baseline="30000" dirty="0"/>
              <a:t>nd</a:t>
            </a:r>
            <a:r>
              <a:rPr lang="en-US" dirty="0"/>
              <a:t> and 4</a:t>
            </a:r>
            <a:r>
              <a:rPr lang="en-US" baseline="30000" dirty="0"/>
              <a:t>th</a:t>
            </a:r>
            <a:r>
              <a:rPr lang="en-US" dirty="0"/>
              <a:t> Question </a:t>
            </a:r>
            <a:r>
              <a:rPr lang="en-US" dirty="0">
                <a:sym typeface="Wingdings" panose="05000000000000000000" pitchFamily="2" charset="2"/>
              </a:rPr>
              <a:t></a:t>
            </a:r>
            <a:r>
              <a:rPr lang="en-US" dirty="0"/>
              <a:t> </a:t>
            </a:r>
            <a:r>
              <a:rPr lang="en-US" b="1" i="1" dirty="0"/>
              <a:t>Regional legislation such as that of the Autonomous Region of Sardinia</a:t>
            </a:r>
            <a:r>
              <a:rPr lang="en-US" i="1" dirty="0"/>
              <a:t>, </a:t>
            </a:r>
            <a:r>
              <a:rPr lang="en-US" b="1" i="1" dirty="0"/>
              <a:t>constitutes aid within the meaning of Article 87(1) EC</a:t>
            </a:r>
            <a:r>
              <a:rPr lang="en-US" i="1" dirty="0"/>
              <a:t> in </a:t>
            </a:r>
            <a:r>
              <a:rPr lang="en-US" i="1" dirty="0" err="1"/>
              <a:t>favour</a:t>
            </a:r>
            <a:r>
              <a:rPr lang="en-US" i="1" dirty="0"/>
              <a:t> of undertakings carrying out the same activity and having their tax domicile within that region.</a:t>
            </a:r>
            <a:endParaRPr lang="en-US" b="1" i="1" dirty="0"/>
          </a:p>
          <a:p>
            <a:endParaRPr lang="en-GB" dirty="0"/>
          </a:p>
        </p:txBody>
      </p:sp>
    </p:spTree>
    <p:extLst>
      <p:ext uri="{BB962C8B-B14F-4D97-AF65-F5344CB8AC3E}">
        <p14:creationId xmlns:p14="http://schemas.microsoft.com/office/powerpoint/2010/main" val="39133253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Text Placeholder 2"/>
          <p:cNvSpPr>
            <a:spLocks noGrp="1"/>
          </p:cNvSpPr>
          <p:nvPr>
            <p:ph type="body" idx="1"/>
          </p:nvPr>
        </p:nvSpPr>
        <p:spPr>
          <a:xfrm>
            <a:off x="1522412" y="1904200"/>
            <a:ext cx="9829798" cy="4187824"/>
          </a:xfrm>
        </p:spPr>
        <p:txBody>
          <a:bodyPr/>
          <a:lstStyle/>
          <a:p>
            <a:r>
              <a:rPr lang="en-GB" sz="1400" dirty="0" smtClean="0"/>
              <a:t>Application: </a:t>
            </a:r>
            <a:r>
              <a:rPr lang="en-GB" sz="1400" dirty="0" smtClean="0">
                <a:hlinkClick r:id="rId2"/>
              </a:rPr>
              <a:t>http</a:t>
            </a:r>
            <a:r>
              <a:rPr lang="en-GB" sz="1400" dirty="0">
                <a:hlinkClick r:id="rId2"/>
              </a:rPr>
              <a:t>://curia.europa.eu/juris/document/document.jsf?text=&amp;docid=69208&amp;pageIndex=0&amp;doclang=en&amp;mode=req&amp;dir=&amp;</a:t>
            </a:r>
            <a:r>
              <a:rPr lang="en-GB" sz="1400" dirty="0" smtClean="0">
                <a:hlinkClick r:id="rId2"/>
              </a:rPr>
              <a:t>occ=first&amp;part=1&amp;cid=398314</a:t>
            </a:r>
            <a:endParaRPr lang="en-GB" sz="1400" dirty="0" smtClean="0"/>
          </a:p>
          <a:p>
            <a:r>
              <a:rPr lang="en-GB" sz="1400" dirty="0"/>
              <a:t>Opinion </a:t>
            </a:r>
            <a:br>
              <a:rPr lang="en-GB" sz="1400" dirty="0"/>
            </a:br>
            <a:r>
              <a:rPr lang="en-GB" sz="1400" dirty="0" smtClean="0"/>
              <a:t>ECLI:EU:C:2009:420: </a:t>
            </a:r>
            <a:r>
              <a:rPr lang="en-GB" sz="1400" dirty="0" smtClean="0">
                <a:hlinkClick r:id="rId3"/>
              </a:rPr>
              <a:t>http</a:t>
            </a:r>
            <a:r>
              <a:rPr lang="en-GB" sz="1400" dirty="0">
                <a:hlinkClick r:id="rId3"/>
              </a:rPr>
              <a:t>://curia.europa.eu/juris/document/document.jsf?text=&amp;docid=72766&amp;pageIndex=0&amp;doclang=en&amp;mode=req&amp;dir=&amp;</a:t>
            </a:r>
            <a:r>
              <a:rPr lang="en-GB" sz="1400" dirty="0" smtClean="0">
                <a:hlinkClick r:id="rId3"/>
              </a:rPr>
              <a:t>occ=first&amp;part=1&amp;cid=398314</a:t>
            </a:r>
            <a:endParaRPr lang="en-GB" dirty="0"/>
          </a:p>
          <a:p>
            <a:r>
              <a:rPr lang="en-GB" sz="1400" dirty="0"/>
              <a:t>Judgment </a:t>
            </a:r>
            <a:br>
              <a:rPr lang="en-GB" sz="1400" dirty="0"/>
            </a:br>
            <a:r>
              <a:rPr lang="en-GB" sz="1400" dirty="0" smtClean="0"/>
              <a:t>ECLI:EU:C:2009:709 </a:t>
            </a:r>
            <a:r>
              <a:rPr lang="en-GB" sz="1400" dirty="0" smtClean="0">
                <a:hlinkClick r:id="rId4"/>
              </a:rPr>
              <a:t>http</a:t>
            </a:r>
            <a:r>
              <a:rPr lang="en-GB" sz="1400" dirty="0">
                <a:hlinkClick r:id="rId4"/>
              </a:rPr>
              <a:t>://curia.europa.eu/juris/document/document.jsf?text=&amp;docid=73491&amp;pageIndex=0&amp;doclang=en&amp;mode=req&amp;dir=&amp;</a:t>
            </a:r>
            <a:r>
              <a:rPr lang="en-GB" sz="1400" dirty="0" smtClean="0">
                <a:hlinkClick r:id="rId4"/>
              </a:rPr>
              <a:t>occ=first&amp;part=1&amp;cid=398314</a:t>
            </a:r>
            <a:endParaRPr lang="en-GB" sz="1400" dirty="0" smtClean="0"/>
          </a:p>
          <a:p>
            <a:r>
              <a:rPr lang="en-GB" sz="1400" dirty="0"/>
              <a:t>Judgment (Summary) </a:t>
            </a:r>
            <a:br>
              <a:rPr lang="en-GB" sz="1400" dirty="0"/>
            </a:br>
            <a:r>
              <a:rPr lang="en-GB" sz="1400" dirty="0" smtClean="0"/>
              <a:t>ECLI:EU:C:2009:709 </a:t>
            </a:r>
            <a:r>
              <a:rPr lang="en-GB" sz="1400" dirty="0" smtClean="0">
                <a:hlinkClick r:id="rId5"/>
              </a:rPr>
              <a:t>http</a:t>
            </a:r>
            <a:r>
              <a:rPr lang="en-GB" sz="1400" dirty="0">
                <a:hlinkClick r:id="rId5"/>
              </a:rPr>
              <a:t>://curia.europa.eu/juris/document/document.jsf?text=&amp;docid=80898&amp;pageIndex=0&amp;doclang=en&amp;mode=req&amp;dir=&amp;</a:t>
            </a:r>
            <a:r>
              <a:rPr lang="en-GB" sz="1400" dirty="0" smtClean="0">
                <a:hlinkClick r:id="rId5"/>
              </a:rPr>
              <a:t>occ=first&amp;part=1&amp;cid=398314</a:t>
            </a:r>
            <a:endParaRPr lang="en-GB" sz="1400" dirty="0" smtClean="0"/>
          </a:p>
          <a:p>
            <a:r>
              <a:rPr lang="en-GB" sz="1400" dirty="0"/>
              <a:t>Judgment (</a:t>
            </a:r>
            <a:r>
              <a:rPr lang="en-GB" sz="1400" dirty="0" smtClean="0"/>
              <a:t>OJ) </a:t>
            </a:r>
            <a:r>
              <a:rPr lang="en-GB" sz="1400" dirty="0" smtClean="0">
                <a:hlinkClick r:id="rId6"/>
              </a:rPr>
              <a:t>http</a:t>
            </a:r>
            <a:r>
              <a:rPr lang="en-GB" sz="1400" dirty="0">
                <a:hlinkClick r:id="rId6"/>
              </a:rPr>
              <a:t>://curia.europa.eu/juris/document/document.jsf?text=&amp;docid=74627&amp;pageIndex=0&amp;doclang=en&amp;mode=req&amp;dir=&amp;</a:t>
            </a:r>
            <a:r>
              <a:rPr lang="en-GB" sz="1400" dirty="0" smtClean="0">
                <a:hlinkClick r:id="rId6"/>
              </a:rPr>
              <a:t>occ=first&amp;part=1&amp;cid=398314</a:t>
            </a:r>
            <a:endParaRPr lang="en-GB" sz="1400" dirty="0" smtClean="0"/>
          </a:p>
        </p:txBody>
      </p:sp>
      <p:pic>
        <p:nvPicPr>
          <p:cNvPr id="1025" name="Picture 1" descr="btn_documen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71450" cy="1714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View pdf document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71450" cy="1714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btn_documen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71450" cy="1714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tn_documen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71450" cy="1714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EUR-Lex tex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209550" cy="209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tn_documen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71450" cy="17145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EUR-Lex tex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209550" cy="209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8151264"/>
      </p:ext>
    </p:extLst>
  </p:cSld>
  <p:clrMapOvr>
    <a:masterClrMapping/>
  </p:clrMapOvr>
  <p:timing>
    <p:tnLst>
      <p:par>
        <p:cTn id="1" dur="indefinite" restart="never" nodeType="tmRoot"/>
      </p:par>
    </p:tnLst>
  </p:timing>
</p:sld>
</file>

<file path=ppt/theme/theme1.xml><?xml version="1.0" encoding="utf-8"?>
<a:theme xmlns:a="http://schemas.openxmlformats.org/drawingml/2006/main" name="Currency Symbols 16x9">
  <a:themeElements>
    <a:clrScheme name="Currency Symbols">
      <a:dk1>
        <a:srgbClr val="303030"/>
      </a:dk1>
      <a:lt1>
        <a:srgbClr val="FFFFFF"/>
      </a:lt1>
      <a:dk2>
        <a:srgbClr val="000000"/>
      </a:dk2>
      <a:lt2>
        <a:srgbClr val="E8DEC9"/>
      </a:lt2>
      <a:accent1>
        <a:srgbClr val="F7C547"/>
      </a:accent1>
      <a:accent2>
        <a:srgbClr val="AB3C33"/>
      </a:accent2>
      <a:accent3>
        <a:srgbClr val="506084"/>
      </a:accent3>
      <a:accent4>
        <a:srgbClr val="599EA5"/>
      </a:accent4>
      <a:accent5>
        <a:srgbClr val="758F21"/>
      </a:accent5>
      <a:accent6>
        <a:srgbClr val="894A27"/>
      </a:accent6>
      <a:hlink>
        <a:srgbClr val="506084"/>
      </a:hlink>
      <a:folHlink>
        <a:srgbClr val="82828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TotalTime>
  <Words>1359</Words>
  <Application>Microsoft Office PowerPoint</Application>
  <PresentationFormat>Custom</PresentationFormat>
  <Paragraphs>155</Paragraphs>
  <Slides>25</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Cambria</vt:lpstr>
      <vt:lpstr>Courier New</vt:lpstr>
      <vt:lpstr>Times New Roman</vt:lpstr>
      <vt:lpstr>Verdana</vt:lpstr>
      <vt:lpstr>Wingdings</vt:lpstr>
      <vt:lpstr>Currency Symbols 16x9</vt:lpstr>
      <vt:lpstr>Regional Tax ECLI:EU:C:2009:709</vt:lpstr>
      <vt:lpstr>Case Introduction</vt:lpstr>
      <vt:lpstr>Let get Untechnical</vt:lpstr>
      <vt:lpstr>What are we talking about?</vt:lpstr>
      <vt:lpstr>How much was the tax?</vt:lpstr>
      <vt:lpstr>Concerning Articles</vt:lpstr>
      <vt:lpstr>Article 49: Freedom to Provide Services</vt:lpstr>
      <vt:lpstr>Article 50 (1): Services Definition</vt:lpstr>
      <vt:lpstr>Article 87 (1): State aid </vt:lpstr>
      <vt:lpstr>Article 3 (1) (g) &amp; Article 10 </vt:lpstr>
      <vt:lpstr>Article 117</vt:lpstr>
      <vt:lpstr>Article 4 of law number 4; 11th may 2006</vt:lpstr>
      <vt:lpstr>From Non-residents to All to None!</vt:lpstr>
      <vt:lpstr>Law Hierarchy</vt:lpstr>
      <vt:lpstr>How does the Regional and European law Work?</vt:lpstr>
      <vt:lpstr>Questions</vt:lpstr>
      <vt:lpstr>Brief review</vt:lpstr>
      <vt:lpstr>Questions: 1 &amp; 3 </vt:lpstr>
      <vt:lpstr>Answers to: 1 &amp; 3</vt:lpstr>
      <vt:lpstr>Further clarifications by Advocate General</vt:lpstr>
      <vt:lpstr>Questions: 2 &amp; 4</vt:lpstr>
      <vt:lpstr>State aid criteria: Article 87</vt:lpstr>
      <vt:lpstr>Answers to: 2 &amp; 4</vt:lpstr>
      <vt:lpstr>Final Judgment  </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Regional Tax ECLI:EU:C:2009:709</dc:title>
  <cp:lastModifiedBy>Ilia Azizi</cp:lastModifiedBy>
  <cp:revision>27</cp:revision>
  <dcterms:modified xsi:type="dcterms:W3CDTF">2017-03-23T08:51:18Z</dcterms:modified>
</cp:coreProperties>
</file>