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4" r:id="rId1"/>
    <p:sldMasterId id="2147483770" r:id="rId2"/>
  </p:sldMasterIdLst>
  <p:notesMasterIdLst>
    <p:notesMasterId r:id="rId8"/>
  </p:notesMasterIdLst>
  <p:handoutMasterIdLst>
    <p:handoutMasterId r:id="rId9"/>
  </p:handoutMasterIdLst>
  <p:sldIdLst>
    <p:sldId id="798" r:id="rId3"/>
    <p:sldId id="795" r:id="rId4"/>
    <p:sldId id="794" r:id="rId5"/>
    <p:sldId id="796" r:id="rId6"/>
    <p:sldId id="797" r:id="rId7"/>
  </p:sldIdLst>
  <p:sldSz cx="10058400" cy="7772400"/>
  <p:notesSz cx="7010400" cy="9296400"/>
  <p:custDataLst>
    <p:tags r:id="rId10"/>
  </p:custDataLst>
  <p:defaultTextStyle>
    <a:defPPr>
      <a:defRPr lang="en-US"/>
    </a:defPPr>
    <a:lvl1pPr marL="0" algn="l" defTabSz="1018824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509412" algn="l" defTabSz="1018824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1018824" algn="l" defTabSz="1018824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528237" algn="l" defTabSz="1018824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2037649" algn="l" defTabSz="1018824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547061" algn="l" defTabSz="1018824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3056473" algn="l" defTabSz="1018824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3565886" algn="l" defTabSz="1018824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4075298" algn="l" defTabSz="1018824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928">
          <p15:clr>
            <a:srgbClr val="A4A3A4"/>
          </p15:clr>
        </p15:guide>
        <p15:guide id="2" pos="2208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D2F0E"/>
    <a:srgbClr val="FF0000"/>
    <a:srgbClr val="CD2F0F"/>
    <a:srgbClr val="DC6900"/>
    <a:srgbClr val="FFC28B"/>
    <a:srgbClr val="FFC227"/>
    <a:srgbClr val="FFA451"/>
    <a:srgbClr val="F3BE26"/>
    <a:srgbClr val="D74021"/>
    <a:srgbClr val="D73F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20F2F9E-56B2-4495-B3AE-3D4AB77F63DF}" v="5" dt="2022-02-14T11:53:16.576"/>
  </p1510:revLst>
</p1510:revInfo>
</file>

<file path=ppt/tableStyles.xml><?xml version="1.0" encoding="utf-8"?>
<a:tblStyleLst xmlns:a="http://schemas.openxmlformats.org/drawingml/2006/main" def="{D5C30875-5027-47A9-8995-C2BF9F8F2FF4}">
  <a:tblStyle styleId="{74ED0A72-4B8E-423B-AE2F-120ADE3C16FB}" styleName="Smart Table Text">
    <a:wholeTbl>
      <a:tcTxStyle>
        <a:fontRef idx="minor">
          <a:prstClr val="black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bottom>
            <a:ln w="6350" cmpd="sng">
              <a:solidFill>
                <a:schemeClr val="dk2"/>
              </a:solidFill>
            </a:ln>
          </a:bottom>
        </a:tcBdr>
      </a:tcStyle>
    </a:band1H>
    <a:band2H>
      <a:tcStyle>
        <a:tcBdr>
          <a:bottom>
            <a:ln w="6350" cmpd="sng">
              <a:solidFill>
                <a:schemeClr val="dk2"/>
              </a:solidFill>
            </a:ln>
          </a:bottom>
        </a:tcBdr>
      </a:tcStyle>
    </a:band2H>
    <a:firstCol>
      <a:tcTxStyle b="off">
        <a:fontRef idx="minor">
          <a:prstClr val="black"/>
        </a:fontRef>
        <a:schemeClr val="dk1"/>
      </a:tcTxStyle>
      <a:tcStyle>
        <a:tcBdr/>
        <a:fill>
          <a:noFill/>
        </a:fill>
      </a:tcStyle>
    </a:firstCol>
    <a:lastRow>
      <a:tcTxStyle b="off">
        <a:fontRef idx="minor">
          <a:prstClr val="black"/>
        </a:fontRef>
        <a:schemeClr val="dk1"/>
      </a:tcTxStyle>
      <a:tcStyle>
        <a:tcBdr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lastRow>
    <a:firstRow>
      <a:tcTxStyle b="on">
        <a:fontRef idx="minor">
          <a:prstClr val="black"/>
        </a:fontRef>
        <a:schemeClr val="accent1"/>
      </a:tcTxStyle>
      <a:tcStyle>
        <a:tcBdr>
          <a:bottom>
            <a:ln w="1905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E81BAE4E-8E61-4555-8164-91CCB0C98032}" styleName="Smart Text List">
    <a:wholeTbl>
      <a:tcTxStyle>
        <a:fontRef idx="minor">
          <a:prstClr val="black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bottom>
            <a:ln>
              <a:noFill/>
            </a:ln>
          </a:bottom>
        </a:tcBdr>
      </a:tcStyle>
    </a:band1H>
    <a:band2H>
      <a:tcStyle>
        <a:tcBdr>
          <a:bottom>
            <a:ln>
              <a:noFill/>
            </a:ln>
          </a:bottom>
        </a:tcBdr>
      </a:tcStyle>
    </a:band2H>
    <a:firstCol>
      <a:tcTxStyle b="off">
        <a:fontRef idx="minor">
          <a:prstClr val="black"/>
        </a:fontRef>
        <a:schemeClr val="dk1"/>
      </a:tcTxStyle>
      <a:tcStyle>
        <a:tcBdr/>
        <a:fill>
          <a:noFill/>
        </a:fill>
      </a:tcStyle>
    </a:firstCol>
    <a:lastRow>
      <a:tcTxStyle>
        <a:fontRef idx="major">
          <a:prstClr val="black"/>
        </a:fontRef>
        <a:schemeClr val="dk1"/>
      </a:tcTxStyle>
      <a:tcStyle>
        <a:tcBdr>
          <a:top>
            <a:ln>
              <a:noFill/>
            </a:ln>
          </a:top>
          <a:bottom>
            <a:ln>
              <a:noFill/>
            </a:ln>
          </a:bottom>
        </a:tcBdr>
        <a:fill>
          <a:noFill/>
        </a:fill>
      </a:tcStyle>
    </a:lastRow>
    <a:firstRow>
      <a:tcTxStyle b="on">
        <a:fontRef idx="minor">
          <a:prstClr val="black"/>
        </a:fontRef>
        <a:schemeClr val="accent1"/>
      </a:tcTxStyle>
      <a:tcStyle>
        <a:tcBdr>
          <a:top>
            <a:ln>
              <a:noFill/>
            </a:ln>
          </a:top>
          <a:bottom>
            <a:ln w="1905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D073F8-1565-44D7-B386-08B59EADF2EE}" styleName="Smart Basic">
    <a:wholeTbl>
      <a:tcTxStyle>
        <a:fontRef idx="minor">
          <a:prstClr val="black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bottom>
            <a:ln w="38100" cmpd="sng">
              <a:noFill/>
            </a:ln>
          </a:bottom>
        </a:tcBdr>
      </a:tcStyle>
    </a:band1H>
    <a:band2H>
      <a:tcStyle>
        <a:tcBdr>
          <a:bottom>
            <a:ln w="38100" cmpd="sng">
              <a:noFill/>
            </a:ln>
          </a:bottom>
        </a:tcBdr>
      </a:tcStyle>
    </a:band2H>
    <a:firstCol>
      <a:tcTxStyle b="off">
        <a:fontRef idx="minor">
          <a:prstClr val="black"/>
        </a:fontRef>
        <a:schemeClr val="dk1"/>
      </a:tcTxStyle>
      <a:tcStyle>
        <a:tcBdr/>
        <a:fill>
          <a:noFill/>
        </a:fill>
      </a:tcStyle>
    </a:firstCol>
    <a:firstRow>
      <a:tcTxStyle b="on">
        <a:fontRef idx="minor">
          <a:prstClr val="black"/>
        </a:fontRef>
        <a:schemeClr val="accent1"/>
      </a:tcTxStyle>
      <a:tcStyle>
        <a:tcBdr>
          <a:bottom>
            <a:ln w="38100" cmpd="sng">
              <a:noFill/>
            </a:ln>
          </a:bottom>
        </a:tcBdr>
        <a:fill>
          <a:noFill/>
        </a:fill>
      </a:tcStyle>
    </a:firstRow>
  </a:tblStyle>
  <a:tblStyle styleId="{582F6C1B-F5DC-4988-9FA3-4B01CB59C5F3}" styleName="Smart Classic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</a:tcStyle>
    </a:band1H>
    <a:band2H>
      <a:tcStyle>
        <a:tcBdr/>
      </a:tcStyle>
    </a:band2H>
    <a:firstCol>
      <a:tcStyle>
        <a:tcBdr/>
      </a:tcStyle>
    </a:firstCol>
    <a:firstRow>
      <a:tcTxStyle b="on">
        <a:fontRef idx="minor">
          <a:prstClr val="black"/>
        </a:fontRef>
        <a:schemeClr val="accent1"/>
      </a:tcTxStyle>
      <a:tcStyle>
        <a:tcBdr/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8998" autoAdjust="0"/>
  </p:normalViewPr>
  <p:slideViewPr>
    <p:cSldViewPr snapToGrid="0">
      <p:cViewPr varScale="1">
        <p:scale>
          <a:sx n="62" d="100"/>
          <a:sy n="62" d="100"/>
        </p:scale>
        <p:origin x="1208" y="4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64" d="100"/>
          <a:sy n="64" d="100"/>
        </p:scale>
        <p:origin x="3158" y="72"/>
      </p:cViewPr>
      <p:guideLst>
        <p:guide orient="horz" pos="2928"/>
        <p:guide pos="220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microsoft.com/office/2015/10/relationships/revisionInfo" Target="revisionInfo.xml"/><Relationship Id="rId10" Type="http://schemas.openxmlformats.org/officeDocument/2006/relationships/tags" Target="tags/tag1.xml"/><Relationship Id="rId4" Type="http://schemas.openxmlformats.org/officeDocument/2006/relationships/slide" Target="slides/slide2.xml"/><Relationship Id="rId9" Type="http://schemas.openxmlformats.org/officeDocument/2006/relationships/handoutMaster" Target="handoutMasters/handoutMaster1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rmenise, Claudia" userId="eb1741e4-09c6-41d4-9723-dfe484fd7f0c" providerId="ADAL" clId="{C20F2F9E-56B2-4495-B3AE-3D4AB77F63DF}"/>
    <pc:docChg chg="undo redo custSel modSld">
      <pc:chgData name="Armenise, Claudia" userId="eb1741e4-09c6-41d4-9723-dfe484fd7f0c" providerId="ADAL" clId="{C20F2F9E-56B2-4495-B3AE-3D4AB77F63DF}" dt="2022-02-14T11:53:41.789" v="371" actId="20577"/>
      <pc:docMkLst>
        <pc:docMk/>
      </pc:docMkLst>
      <pc:sldChg chg="delSp modSp mod">
        <pc:chgData name="Armenise, Claudia" userId="eb1741e4-09c6-41d4-9723-dfe484fd7f0c" providerId="ADAL" clId="{C20F2F9E-56B2-4495-B3AE-3D4AB77F63DF}" dt="2022-02-14T11:37:27.639" v="12" actId="1076"/>
        <pc:sldMkLst>
          <pc:docMk/>
          <pc:sldMk cId="3770009690" sldId="793"/>
        </pc:sldMkLst>
        <pc:spChg chg="mod">
          <ac:chgData name="Armenise, Claudia" userId="eb1741e4-09c6-41d4-9723-dfe484fd7f0c" providerId="ADAL" clId="{C20F2F9E-56B2-4495-B3AE-3D4AB77F63DF}" dt="2022-02-14T11:37:19.960" v="10" actId="207"/>
          <ac:spMkLst>
            <pc:docMk/>
            <pc:sldMk cId="3770009690" sldId="793"/>
            <ac:spMk id="61" creationId="{F0EFE555-A54C-4DA8-BF44-E42AE131CFD9}"/>
          </ac:spMkLst>
        </pc:spChg>
        <pc:picChg chg="del">
          <ac:chgData name="Armenise, Claudia" userId="eb1741e4-09c6-41d4-9723-dfe484fd7f0c" providerId="ADAL" clId="{C20F2F9E-56B2-4495-B3AE-3D4AB77F63DF}" dt="2022-02-14T11:37:23.476" v="11" actId="478"/>
          <ac:picMkLst>
            <pc:docMk/>
            <pc:sldMk cId="3770009690" sldId="793"/>
            <ac:picMk id="3" creationId="{00000000-0000-0000-0000-000000000000}"/>
          </ac:picMkLst>
        </pc:picChg>
        <pc:picChg chg="mod">
          <ac:chgData name="Armenise, Claudia" userId="eb1741e4-09c6-41d4-9723-dfe484fd7f0c" providerId="ADAL" clId="{C20F2F9E-56B2-4495-B3AE-3D4AB77F63DF}" dt="2022-02-14T11:37:27.639" v="12" actId="1076"/>
          <ac:picMkLst>
            <pc:docMk/>
            <pc:sldMk cId="3770009690" sldId="793"/>
            <ac:picMk id="65" creationId="{00000000-0000-0000-0000-000000000000}"/>
          </ac:picMkLst>
        </pc:picChg>
        <pc:picChg chg="mod">
          <ac:chgData name="Armenise, Claudia" userId="eb1741e4-09c6-41d4-9723-dfe484fd7f0c" providerId="ADAL" clId="{C20F2F9E-56B2-4495-B3AE-3D4AB77F63DF}" dt="2022-02-14T11:37:27.639" v="12" actId="1076"/>
          <ac:picMkLst>
            <pc:docMk/>
            <pc:sldMk cId="3770009690" sldId="793"/>
            <ac:picMk id="66" creationId="{00000000-0000-0000-0000-000000000000}"/>
          </ac:picMkLst>
        </pc:picChg>
      </pc:sldChg>
      <pc:sldChg chg="modSp mod">
        <pc:chgData name="Armenise, Claudia" userId="eb1741e4-09c6-41d4-9723-dfe484fd7f0c" providerId="ADAL" clId="{C20F2F9E-56B2-4495-B3AE-3D4AB77F63DF}" dt="2022-02-14T11:53:41.789" v="371" actId="20577"/>
        <pc:sldMkLst>
          <pc:docMk/>
          <pc:sldMk cId="422245144" sldId="794"/>
        </pc:sldMkLst>
        <pc:spChg chg="mod">
          <ac:chgData name="Armenise, Claudia" userId="eb1741e4-09c6-41d4-9723-dfe484fd7f0c" providerId="ADAL" clId="{C20F2F9E-56B2-4495-B3AE-3D4AB77F63DF}" dt="2022-02-14T11:46:04.120" v="45" actId="208"/>
          <ac:spMkLst>
            <pc:docMk/>
            <pc:sldMk cId="422245144" sldId="794"/>
            <ac:spMk id="62" creationId="{89EDE77B-4DB4-4A05-B9C3-45455C2AF8F9}"/>
          </ac:spMkLst>
        </pc:spChg>
        <pc:spChg chg="mod">
          <ac:chgData name="Armenise, Claudia" userId="eb1741e4-09c6-41d4-9723-dfe484fd7f0c" providerId="ADAL" clId="{C20F2F9E-56B2-4495-B3AE-3D4AB77F63DF}" dt="2022-02-14T11:53:41.789" v="371" actId="20577"/>
          <ac:spMkLst>
            <pc:docMk/>
            <pc:sldMk cId="422245144" sldId="794"/>
            <ac:spMk id="63" creationId="{49D99E4D-0F37-4ECE-A3F5-14E178AB8160}"/>
          </ac:spMkLst>
        </pc:spChg>
        <pc:spChg chg="mod">
          <ac:chgData name="Armenise, Claudia" userId="eb1741e4-09c6-41d4-9723-dfe484fd7f0c" providerId="ADAL" clId="{C20F2F9E-56B2-4495-B3AE-3D4AB77F63DF}" dt="2022-02-14T11:53:28.894" v="368" actId="6549"/>
          <ac:spMkLst>
            <pc:docMk/>
            <pc:sldMk cId="422245144" sldId="794"/>
            <ac:spMk id="64" creationId="{290560FA-C22B-404E-BC08-D11004E16A6F}"/>
          </ac:spMkLst>
        </pc:spChg>
        <pc:spChg chg="mod">
          <ac:chgData name="Armenise, Claudia" userId="eb1741e4-09c6-41d4-9723-dfe484fd7f0c" providerId="ADAL" clId="{C20F2F9E-56B2-4495-B3AE-3D4AB77F63DF}" dt="2022-02-14T11:45:52.773" v="43" actId="20577"/>
          <ac:spMkLst>
            <pc:docMk/>
            <pc:sldMk cId="422245144" sldId="794"/>
            <ac:spMk id="65" creationId="{F0EFE555-A54C-4DA8-BF44-E42AE131CFD9}"/>
          </ac:spMkLst>
        </pc:spChg>
      </pc:sldChg>
      <pc:sldChg chg="modSp mod">
        <pc:chgData name="Armenise, Claudia" userId="eb1741e4-09c6-41d4-9723-dfe484fd7f0c" providerId="ADAL" clId="{C20F2F9E-56B2-4495-B3AE-3D4AB77F63DF}" dt="2022-02-14T11:38:28.387" v="19" actId="208"/>
        <pc:sldMkLst>
          <pc:docMk/>
          <pc:sldMk cId="2358156420" sldId="795"/>
        </pc:sldMkLst>
        <pc:spChg chg="mod">
          <ac:chgData name="Armenise, Claudia" userId="eb1741e4-09c6-41d4-9723-dfe484fd7f0c" providerId="ADAL" clId="{C20F2F9E-56B2-4495-B3AE-3D4AB77F63DF}" dt="2022-02-14T11:38:01.652" v="15" actId="2711"/>
          <ac:spMkLst>
            <pc:docMk/>
            <pc:sldMk cId="2358156420" sldId="795"/>
            <ac:spMk id="61" creationId="{F0EFE555-A54C-4DA8-BF44-E42AE131CFD9}"/>
          </ac:spMkLst>
        </pc:spChg>
        <pc:spChg chg="mod">
          <ac:chgData name="Armenise, Claudia" userId="eb1741e4-09c6-41d4-9723-dfe484fd7f0c" providerId="ADAL" clId="{C20F2F9E-56B2-4495-B3AE-3D4AB77F63DF}" dt="2022-02-14T11:38:28.387" v="19" actId="208"/>
          <ac:spMkLst>
            <pc:docMk/>
            <pc:sldMk cId="2358156420" sldId="795"/>
            <ac:spMk id="62" creationId="{89EDE77B-4DB4-4A05-B9C3-45455C2AF8F9}"/>
          </ac:spMkLst>
        </pc:spChg>
        <pc:spChg chg="mod">
          <ac:chgData name="Armenise, Claudia" userId="eb1741e4-09c6-41d4-9723-dfe484fd7f0c" providerId="ADAL" clId="{C20F2F9E-56B2-4495-B3AE-3D4AB77F63DF}" dt="2022-02-14T11:38:28.387" v="19" actId="208"/>
          <ac:spMkLst>
            <pc:docMk/>
            <pc:sldMk cId="2358156420" sldId="795"/>
            <ac:spMk id="63" creationId="{49D99E4D-0F37-4ECE-A3F5-14E178AB8160}"/>
          </ac:spMkLst>
        </pc:spChg>
      </pc:sldChg>
      <pc:sldChg chg="addSp delSp modSp mod">
        <pc:chgData name="Armenise, Claudia" userId="eb1741e4-09c6-41d4-9723-dfe484fd7f0c" providerId="ADAL" clId="{C20F2F9E-56B2-4495-B3AE-3D4AB77F63DF}" dt="2022-02-14T11:51:20.822" v="297" actId="6549"/>
        <pc:sldMkLst>
          <pc:docMk/>
          <pc:sldMk cId="235564897" sldId="796"/>
        </pc:sldMkLst>
        <pc:spChg chg="del">
          <ac:chgData name="Armenise, Claudia" userId="eb1741e4-09c6-41d4-9723-dfe484fd7f0c" providerId="ADAL" clId="{C20F2F9E-56B2-4495-B3AE-3D4AB77F63DF}" dt="2022-02-10T13:00:18.240" v="0" actId="478"/>
          <ac:spMkLst>
            <pc:docMk/>
            <pc:sldMk cId="235564897" sldId="796"/>
            <ac:spMk id="63" creationId="{49D99E4D-0F37-4ECE-A3F5-14E178AB8160}"/>
          </ac:spMkLst>
        </pc:spChg>
        <pc:spChg chg="mod">
          <ac:chgData name="Armenise, Claudia" userId="eb1741e4-09c6-41d4-9723-dfe484fd7f0c" providerId="ADAL" clId="{C20F2F9E-56B2-4495-B3AE-3D4AB77F63DF}" dt="2022-02-14T11:51:20.822" v="297" actId="6549"/>
          <ac:spMkLst>
            <pc:docMk/>
            <pc:sldMk cId="235564897" sldId="796"/>
            <ac:spMk id="64" creationId="{290560FA-C22B-404E-BC08-D11004E16A6F}"/>
          </ac:spMkLst>
        </pc:spChg>
        <pc:spChg chg="mod">
          <ac:chgData name="Armenise, Claudia" userId="eb1741e4-09c6-41d4-9723-dfe484fd7f0c" providerId="ADAL" clId="{C20F2F9E-56B2-4495-B3AE-3D4AB77F63DF}" dt="2022-02-14T11:46:19.567" v="46" actId="2711"/>
          <ac:spMkLst>
            <pc:docMk/>
            <pc:sldMk cId="235564897" sldId="796"/>
            <ac:spMk id="65" creationId="{F0EFE555-A54C-4DA8-BF44-E42AE131CFD9}"/>
          </ac:spMkLst>
        </pc:spChg>
        <pc:picChg chg="del">
          <ac:chgData name="Armenise, Claudia" userId="eb1741e4-09c6-41d4-9723-dfe484fd7f0c" providerId="ADAL" clId="{C20F2F9E-56B2-4495-B3AE-3D4AB77F63DF}" dt="2022-02-10T13:00:23.071" v="2" actId="478"/>
          <ac:picMkLst>
            <pc:docMk/>
            <pc:sldMk cId="235564897" sldId="796"/>
            <ac:picMk id="2" creationId="{00000000-0000-0000-0000-000000000000}"/>
          </ac:picMkLst>
        </pc:picChg>
        <pc:picChg chg="add mod">
          <ac:chgData name="Armenise, Claudia" userId="eb1741e4-09c6-41d4-9723-dfe484fd7f0c" providerId="ADAL" clId="{C20F2F9E-56B2-4495-B3AE-3D4AB77F63DF}" dt="2022-02-14T11:46:51.710" v="53" actId="1076"/>
          <ac:picMkLst>
            <pc:docMk/>
            <pc:sldMk cId="235564897" sldId="796"/>
            <ac:picMk id="3" creationId="{6715B837-0306-4B37-8ED5-0EFCA4E9A029}"/>
          </ac:picMkLst>
        </pc:picChg>
        <pc:picChg chg="add del mod">
          <ac:chgData name="Armenise, Claudia" userId="eb1741e4-09c6-41d4-9723-dfe484fd7f0c" providerId="ADAL" clId="{C20F2F9E-56B2-4495-B3AE-3D4AB77F63DF}" dt="2022-02-14T11:50:34.129" v="265" actId="478"/>
          <ac:picMkLst>
            <pc:docMk/>
            <pc:sldMk cId="235564897" sldId="796"/>
            <ac:picMk id="5" creationId="{26EC4DE5-6F48-4767-AAC2-4CD8500437EF}"/>
          </ac:picMkLst>
        </pc:picChg>
      </pc:sldChg>
      <pc:sldChg chg="modSp mod">
        <pc:chgData name="Armenise, Claudia" userId="eb1741e4-09c6-41d4-9723-dfe484fd7f0c" providerId="ADAL" clId="{C20F2F9E-56B2-4495-B3AE-3D4AB77F63DF}" dt="2022-02-14T11:47:34.039" v="89" actId="207"/>
        <pc:sldMkLst>
          <pc:docMk/>
          <pc:sldMk cId="828717051" sldId="797"/>
        </pc:sldMkLst>
        <pc:spChg chg="mod">
          <ac:chgData name="Armenise, Claudia" userId="eb1741e4-09c6-41d4-9723-dfe484fd7f0c" providerId="ADAL" clId="{C20F2F9E-56B2-4495-B3AE-3D4AB77F63DF}" dt="2022-02-14T11:47:17.991" v="84" actId="2711"/>
          <ac:spMkLst>
            <pc:docMk/>
            <pc:sldMk cId="828717051" sldId="797"/>
            <ac:spMk id="61" creationId="{F0EFE555-A54C-4DA8-BF44-E42AE131CFD9}"/>
          </ac:spMkLst>
        </pc:spChg>
        <pc:spChg chg="mod">
          <ac:chgData name="Armenise, Claudia" userId="eb1741e4-09c6-41d4-9723-dfe484fd7f0c" providerId="ADAL" clId="{C20F2F9E-56B2-4495-B3AE-3D4AB77F63DF}" dt="2022-02-14T11:47:34.039" v="89" actId="207"/>
          <ac:spMkLst>
            <pc:docMk/>
            <pc:sldMk cId="828717051" sldId="797"/>
            <ac:spMk id="62" creationId="{89EDE77B-4DB4-4A05-B9C3-45455C2AF8F9}"/>
          </ac:spMkLst>
        </pc:spChg>
        <pc:spChg chg="mod">
          <ac:chgData name="Armenise, Claudia" userId="eb1741e4-09c6-41d4-9723-dfe484fd7f0c" providerId="ADAL" clId="{C20F2F9E-56B2-4495-B3AE-3D4AB77F63DF}" dt="2022-02-14T11:47:31.526" v="88" actId="208"/>
          <ac:spMkLst>
            <pc:docMk/>
            <pc:sldMk cId="828717051" sldId="797"/>
            <ac:spMk id="63" creationId="{49D99E4D-0F37-4ECE-A3F5-14E178AB8160}"/>
          </ac:spMkLst>
        </pc:spChg>
      </pc:sldChg>
    </pc:docChg>
  </pc:docChgLst>
</pc:chgInfo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AD35B1-60AB-43F7-96E0-8278C11AA7BA}" type="datetimeFigureOut">
              <a:rPr lang="en-GB" smtClean="0"/>
              <a:pPr/>
              <a:t>29/02/2024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1CB74D-572E-4F08-9394-3ECB1E1638A9}" type="slidenum">
              <a:rPr lang="en-GB" smtClean="0"/>
              <a:pPr/>
              <a:t>‹N›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600780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B935B-3E5D-4FF0-8ED3-E5C882647223}" type="datetimeFigureOut">
              <a:rPr lang="en-US" smtClean="0"/>
              <a:pPr/>
              <a:t>2/29/2024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49363" y="696913"/>
            <a:ext cx="4511675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8706B8-EBCC-470A-8AE8-B49CE76EE6E5}" type="slidenum">
              <a:rPr lang="en-GB" smtClean="0"/>
              <a:pPr/>
              <a:t>‹N›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115485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7.xml"/><Relationship Id="rId7" Type="http://schemas.openxmlformats.org/officeDocument/2006/relationships/image" Target="../media/image2.png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9.xml"/><Relationship Id="rId4" Type="http://schemas.openxmlformats.org/officeDocument/2006/relationships/tags" Target="../tags/tag8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tags" Target="../tags/tag16.xml"/><Relationship Id="rId13" Type="http://schemas.openxmlformats.org/officeDocument/2006/relationships/image" Target="../media/image4.png"/><Relationship Id="rId3" Type="http://schemas.openxmlformats.org/officeDocument/2006/relationships/tags" Target="../tags/tag11.xml"/><Relationship Id="rId7" Type="http://schemas.openxmlformats.org/officeDocument/2006/relationships/tags" Target="../tags/tag15.xml"/><Relationship Id="rId12" Type="http://schemas.openxmlformats.org/officeDocument/2006/relationships/image" Target="../media/image3.emf"/><Relationship Id="rId2" Type="http://schemas.openxmlformats.org/officeDocument/2006/relationships/tags" Target="../tags/tag10.xml"/><Relationship Id="rId1" Type="http://schemas.openxmlformats.org/officeDocument/2006/relationships/vmlDrawing" Target="../drawings/vmlDrawing2.vml"/><Relationship Id="rId6" Type="http://schemas.openxmlformats.org/officeDocument/2006/relationships/tags" Target="../tags/tag14.xml"/><Relationship Id="rId11" Type="http://schemas.openxmlformats.org/officeDocument/2006/relationships/oleObject" Target="../embeddings/oleObject2.bin"/><Relationship Id="rId5" Type="http://schemas.openxmlformats.org/officeDocument/2006/relationships/tags" Target="../tags/tag13.xml"/><Relationship Id="rId10" Type="http://schemas.openxmlformats.org/officeDocument/2006/relationships/slideMaster" Target="../slideMasters/slideMaster1.xml"/><Relationship Id="rId4" Type="http://schemas.openxmlformats.org/officeDocument/2006/relationships/tags" Target="../tags/tag12.xml"/><Relationship Id="rId9" Type="http://schemas.openxmlformats.org/officeDocument/2006/relationships/tags" Target="../tags/tag17.xm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tags" Target="../tags/tag20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tags" Target="../tags/tag23.xml"/><Relationship Id="rId5" Type="http://schemas.openxmlformats.org/officeDocument/2006/relationships/tags" Target="../tags/tag22.xml"/><Relationship Id="rId4" Type="http://schemas.openxmlformats.org/officeDocument/2006/relationships/tags" Target="../tags/tag21.xml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tags" Target="../tags/tag30.xml"/><Relationship Id="rId13" Type="http://schemas.openxmlformats.org/officeDocument/2006/relationships/tags" Target="../tags/tag35.xml"/><Relationship Id="rId3" Type="http://schemas.openxmlformats.org/officeDocument/2006/relationships/tags" Target="../tags/tag25.xml"/><Relationship Id="rId7" Type="http://schemas.openxmlformats.org/officeDocument/2006/relationships/tags" Target="../tags/tag29.xml"/><Relationship Id="rId12" Type="http://schemas.openxmlformats.org/officeDocument/2006/relationships/tags" Target="../tags/tag34.xml"/><Relationship Id="rId2" Type="http://schemas.openxmlformats.org/officeDocument/2006/relationships/tags" Target="../tags/tag24.xml"/><Relationship Id="rId16" Type="http://schemas.openxmlformats.org/officeDocument/2006/relationships/image" Target="../media/image5.emf"/><Relationship Id="rId1" Type="http://schemas.openxmlformats.org/officeDocument/2006/relationships/vmlDrawing" Target="../drawings/vmlDrawing3.vml"/><Relationship Id="rId6" Type="http://schemas.openxmlformats.org/officeDocument/2006/relationships/tags" Target="../tags/tag28.xml"/><Relationship Id="rId11" Type="http://schemas.openxmlformats.org/officeDocument/2006/relationships/tags" Target="../tags/tag33.xml"/><Relationship Id="rId5" Type="http://schemas.openxmlformats.org/officeDocument/2006/relationships/tags" Target="../tags/tag27.xml"/><Relationship Id="rId15" Type="http://schemas.openxmlformats.org/officeDocument/2006/relationships/oleObject" Target="../embeddings/oleObject3.bin"/><Relationship Id="rId10" Type="http://schemas.openxmlformats.org/officeDocument/2006/relationships/tags" Target="../tags/tag32.xml"/><Relationship Id="rId4" Type="http://schemas.openxmlformats.org/officeDocument/2006/relationships/tags" Target="../tags/tag26.xml"/><Relationship Id="rId9" Type="http://schemas.openxmlformats.org/officeDocument/2006/relationships/tags" Target="../tags/tag31.xml"/><Relationship Id="rId14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42.xml"/><Relationship Id="rId13" Type="http://schemas.openxmlformats.org/officeDocument/2006/relationships/tags" Target="../tags/tag47.xml"/><Relationship Id="rId3" Type="http://schemas.openxmlformats.org/officeDocument/2006/relationships/tags" Target="../tags/tag37.xml"/><Relationship Id="rId7" Type="http://schemas.openxmlformats.org/officeDocument/2006/relationships/tags" Target="../tags/tag41.xml"/><Relationship Id="rId12" Type="http://schemas.openxmlformats.org/officeDocument/2006/relationships/tags" Target="../tags/tag46.xml"/><Relationship Id="rId2" Type="http://schemas.openxmlformats.org/officeDocument/2006/relationships/tags" Target="../tags/tag36.xml"/><Relationship Id="rId16" Type="http://schemas.openxmlformats.org/officeDocument/2006/relationships/image" Target="../media/image5.emf"/><Relationship Id="rId1" Type="http://schemas.openxmlformats.org/officeDocument/2006/relationships/vmlDrawing" Target="../drawings/vmlDrawing4.vml"/><Relationship Id="rId6" Type="http://schemas.openxmlformats.org/officeDocument/2006/relationships/tags" Target="../tags/tag40.xml"/><Relationship Id="rId11" Type="http://schemas.openxmlformats.org/officeDocument/2006/relationships/tags" Target="../tags/tag45.xml"/><Relationship Id="rId5" Type="http://schemas.openxmlformats.org/officeDocument/2006/relationships/tags" Target="../tags/tag39.xml"/><Relationship Id="rId15" Type="http://schemas.openxmlformats.org/officeDocument/2006/relationships/oleObject" Target="../embeddings/oleObject4.bin"/><Relationship Id="rId10" Type="http://schemas.openxmlformats.org/officeDocument/2006/relationships/tags" Target="../tags/tag44.xml"/><Relationship Id="rId4" Type="http://schemas.openxmlformats.org/officeDocument/2006/relationships/tags" Target="../tags/tag38.xml"/><Relationship Id="rId9" Type="http://schemas.openxmlformats.org/officeDocument/2006/relationships/tags" Target="../tags/tag43.xml"/><Relationship Id="rId14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tags" Target="../tags/tag54.xml"/><Relationship Id="rId13" Type="http://schemas.openxmlformats.org/officeDocument/2006/relationships/slideMaster" Target="../slideMasters/slideMaster1.xml"/><Relationship Id="rId3" Type="http://schemas.openxmlformats.org/officeDocument/2006/relationships/tags" Target="../tags/tag49.xml"/><Relationship Id="rId7" Type="http://schemas.openxmlformats.org/officeDocument/2006/relationships/tags" Target="../tags/tag53.xml"/><Relationship Id="rId12" Type="http://schemas.openxmlformats.org/officeDocument/2006/relationships/tags" Target="../tags/tag58.xml"/><Relationship Id="rId2" Type="http://schemas.openxmlformats.org/officeDocument/2006/relationships/tags" Target="../tags/tag48.xml"/><Relationship Id="rId1" Type="http://schemas.openxmlformats.org/officeDocument/2006/relationships/vmlDrawing" Target="../drawings/vmlDrawing5.vml"/><Relationship Id="rId6" Type="http://schemas.openxmlformats.org/officeDocument/2006/relationships/tags" Target="../tags/tag52.xml"/><Relationship Id="rId11" Type="http://schemas.openxmlformats.org/officeDocument/2006/relationships/tags" Target="../tags/tag57.xml"/><Relationship Id="rId5" Type="http://schemas.openxmlformats.org/officeDocument/2006/relationships/tags" Target="../tags/tag51.xml"/><Relationship Id="rId15" Type="http://schemas.openxmlformats.org/officeDocument/2006/relationships/image" Target="../media/image5.emf"/><Relationship Id="rId10" Type="http://schemas.openxmlformats.org/officeDocument/2006/relationships/tags" Target="../tags/tag56.xml"/><Relationship Id="rId4" Type="http://schemas.openxmlformats.org/officeDocument/2006/relationships/tags" Target="../tags/tag50.xml"/><Relationship Id="rId9" Type="http://schemas.openxmlformats.org/officeDocument/2006/relationships/tags" Target="../tags/tag55.xml"/><Relationship Id="rId14" Type="http://schemas.openxmlformats.org/officeDocument/2006/relationships/oleObject" Target="../embeddings/oleObject5.bin"/></Relationships>
</file>

<file path=ppt/slideLayouts/_rels/slideLayout7.xml.rels><?xml version="1.0" encoding="UTF-8" standalone="yes"?>
<Relationships xmlns="http://schemas.openxmlformats.org/package/2006/relationships"><Relationship Id="rId8" Type="http://schemas.openxmlformats.org/officeDocument/2006/relationships/tags" Target="../tags/tag66.xml"/><Relationship Id="rId3" Type="http://schemas.openxmlformats.org/officeDocument/2006/relationships/tags" Target="../tags/tag61.xml"/><Relationship Id="rId7" Type="http://schemas.openxmlformats.org/officeDocument/2006/relationships/tags" Target="../tags/tag65.xml"/><Relationship Id="rId2" Type="http://schemas.openxmlformats.org/officeDocument/2006/relationships/tags" Target="../tags/tag60.xml"/><Relationship Id="rId1" Type="http://schemas.openxmlformats.org/officeDocument/2006/relationships/tags" Target="../tags/tag59.xml"/><Relationship Id="rId6" Type="http://schemas.openxmlformats.org/officeDocument/2006/relationships/tags" Target="../tags/tag64.xml"/><Relationship Id="rId11" Type="http://schemas.openxmlformats.org/officeDocument/2006/relationships/slideMaster" Target="../slideMasters/slideMaster1.xml"/><Relationship Id="rId5" Type="http://schemas.openxmlformats.org/officeDocument/2006/relationships/tags" Target="../tags/tag63.xml"/><Relationship Id="rId10" Type="http://schemas.openxmlformats.org/officeDocument/2006/relationships/tags" Target="../tags/tag68.xml"/><Relationship Id="rId4" Type="http://schemas.openxmlformats.org/officeDocument/2006/relationships/tags" Target="../tags/tag62.xml"/><Relationship Id="rId9" Type="http://schemas.openxmlformats.org/officeDocument/2006/relationships/tags" Target="../tags/tag67.xml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tags" Target="../tags/tag76.xml"/><Relationship Id="rId3" Type="http://schemas.openxmlformats.org/officeDocument/2006/relationships/tags" Target="../tags/tag71.xml"/><Relationship Id="rId7" Type="http://schemas.openxmlformats.org/officeDocument/2006/relationships/tags" Target="../tags/tag75.xml"/><Relationship Id="rId12" Type="http://schemas.openxmlformats.org/officeDocument/2006/relationships/slideMaster" Target="../slideMasters/slideMaster1.xml"/><Relationship Id="rId2" Type="http://schemas.openxmlformats.org/officeDocument/2006/relationships/tags" Target="../tags/tag70.xml"/><Relationship Id="rId1" Type="http://schemas.openxmlformats.org/officeDocument/2006/relationships/tags" Target="../tags/tag69.xml"/><Relationship Id="rId6" Type="http://schemas.openxmlformats.org/officeDocument/2006/relationships/tags" Target="../tags/tag74.xml"/><Relationship Id="rId11" Type="http://schemas.openxmlformats.org/officeDocument/2006/relationships/tags" Target="../tags/tag79.xml"/><Relationship Id="rId5" Type="http://schemas.openxmlformats.org/officeDocument/2006/relationships/tags" Target="../tags/tag73.xml"/><Relationship Id="rId10" Type="http://schemas.openxmlformats.org/officeDocument/2006/relationships/tags" Target="../tags/tag78.xml"/><Relationship Id="rId4" Type="http://schemas.openxmlformats.org/officeDocument/2006/relationships/tags" Target="../tags/tag72.xml"/><Relationship Id="rId9" Type="http://schemas.openxmlformats.org/officeDocument/2006/relationships/tags" Target="../tags/tag77.xml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tags" Target="../tags/tag87.xml"/><Relationship Id="rId3" Type="http://schemas.openxmlformats.org/officeDocument/2006/relationships/tags" Target="../tags/tag82.xml"/><Relationship Id="rId7" Type="http://schemas.openxmlformats.org/officeDocument/2006/relationships/tags" Target="../tags/tag86.xml"/><Relationship Id="rId12" Type="http://schemas.openxmlformats.org/officeDocument/2006/relationships/slideMaster" Target="../slideMasters/slideMaster1.xml"/><Relationship Id="rId2" Type="http://schemas.openxmlformats.org/officeDocument/2006/relationships/tags" Target="../tags/tag81.xml"/><Relationship Id="rId1" Type="http://schemas.openxmlformats.org/officeDocument/2006/relationships/tags" Target="../tags/tag80.xml"/><Relationship Id="rId6" Type="http://schemas.openxmlformats.org/officeDocument/2006/relationships/tags" Target="../tags/tag85.xml"/><Relationship Id="rId11" Type="http://schemas.openxmlformats.org/officeDocument/2006/relationships/tags" Target="../tags/tag90.xml"/><Relationship Id="rId5" Type="http://schemas.openxmlformats.org/officeDocument/2006/relationships/tags" Target="../tags/tag84.xml"/><Relationship Id="rId10" Type="http://schemas.openxmlformats.org/officeDocument/2006/relationships/tags" Target="../tags/tag89.xml"/><Relationship Id="rId4" Type="http://schemas.openxmlformats.org/officeDocument/2006/relationships/tags" Target="../tags/tag83.xml"/><Relationship Id="rId9" Type="http://schemas.openxmlformats.org/officeDocument/2006/relationships/tags" Target="../tags/tag88.xml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tags" Target="../tags/tag98.xml"/><Relationship Id="rId13" Type="http://schemas.openxmlformats.org/officeDocument/2006/relationships/slideMaster" Target="../slideMasters/slideMaster1.xml"/><Relationship Id="rId3" Type="http://schemas.openxmlformats.org/officeDocument/2006/relationships/tags" Target="../tags/tag93.xml"/><Relationship Id="rId7" Type="http://schemas.openxmlformats.org/officeDocument/2006/relationships/tags" Target="../tags/tag97.xml"/><Relationship Id="rId12" Type="http://schemas.openxmlformats.org/officeDocument/2006/relationships/tags" Target="../tags/tag102.xml"/><Relationship Id="rId2" Type="http://schemas.openxmlformats.org/officeDocument/2006/relationships/tags" Target="../tags/tag92.xml"/><Relationship Id="rId1" Type="http://schemas.openxmlformats.org/officeDocument/2006/relationships/tags" Target="../tags/tag91.xml"/><Relationship Id="rId6" Type="http://schemas.openxmlformats.org/officeDocument/2006/relationships/tags" Target="../tags/tag96.xml"/><Relationship Id="rId11" Type="http://schemas.openxmlformats.org/officeDocument/2006/relationships/tags" Target="../tags/tag101.xml"/><Relationship Id="rId5" Type="http://schemas.openxmlformats.org/officeDocument/2006/relationships/tags" Target="../tags/tag95.xml"/><Relationship Id="rId10" Type="http://schemas.openxmlformats.org/officeDocument/2006/relationships/tags" Target="../tags/tag100.xml"/><Relationship Id="rId4" Type="http://schemas.openxmlformats.org/officeDocument/2006/relationships/tags" Target="../tags/tag94.xml"/><Relationship Id="rId9" Type="http://schemas.openxmlformats.org/officeDocument/2006/relationships/tags" Target="../tags/tag99.xml"/></Relationships>
</file>

<file path=ppt/slideLayouts/_rels/slideLayout11.xml.rels><?xml version="1.0" encoding="UTF-8" standalone="yes"?>
<Relationships xmlns="http://schemas.openxmlformats.org/package/2006/relationships"><Relationship Id="rId8" Type="http://schemas.openxmlformats.org/officeDocument/2006/relationships/tags" Target="../tags/tag110.xml"/><Relationship Id="rId13" Type="http://schemas.openxmlformats.org/officeDocument/2006/relationships/slideMaster" Target="../slideMasters/slideMaster1.xml"/><Relationship Id="rId3" Type="http://schemas.openxmlformats.org/officeDocument/2006/relationships/tags" Target="../tags/tag105.xml"/><Relationship Id="rId7" Type="http://schemas.openxmlformats.org/officeDocument/2006/relationships/tags" Target="../tags/tag109.xml"/><Relationship Id="rId12" Type="http://schemas.openxmlformats.org/officeDocument/2006/relationships/tags" Target="../tags/tag114.xml"/><Relationship Id="rId2" Type="http://schemas.openxmlformats.org/officeDocument/2006/relationships/tags" Target="../tags/tag104.xml"/><Relationship Id="rId1" Type="http://schemas.openxmlformats.org/officeDocument/2006/relationships/tags" Target="../tags/tag103.xml"/><Relationship Id="rId6" Type="http://schemas.openxmlformats.org/officeDocument/2006/relationships/tags" Target="../tags/tag108.xml"/><Relationship Id="rId11" Type="http://schemas.openxmlformats.org/officeDocument/2006/relationships/tags" Target="../tags/tag113.xml"/><Relationship Id="rId5" Type="http://schemas.openxmlformats.org/officeDocument/2006/relationships/tags" Target="../tags/tag107.xml"/><Relationship Id="rId10" Type="http://schemas.openxmlformats.org/officeDocument/2006/relationships/tags" Target="../tags/tag112.xml"/><Relationship Id="rId4" Type="http://schemas.openxmlformats.org/officeDocument/2006/relationships/tags" Target="../tags/tag106.xml"/><Relationship Id="rId9" Type="http://schemas.openxmlformats.org/officeDocument/2006/relationships/tags" Target="../tags/tag111.xml"/></Relationships>
</file>

<file path=ppt/slideLayouts/_rels/slideLayout12.xml.rels><?xml version="1.0" encoding="UTF-8" standalone="yes"?>
<Relationships xmlns="http://schemas.openxmlformats.org/package/2006/relationships"><Relationship Id="rId8" Type="http://schemas.openxmlformats.org/officeDocument/2006/relationships/tags" Target="../tags/tag122.xml"/><Relationship Id="rId13" Type="http://schemas.openxmlformats.org/officeDocument/2006/relationships/slideMaster" Target="../slideMasters/slideMaster1.xml"/><Relationship Id="rId3" Type="http://schemas.openxmlformats.org/officeDocument/2006/relationships/tags" Target="../tags/tag117.xml"/><Relationship Id="rId7" Type="http://schemas.openxmlformats.org/officeDocument/2006/relationships/tags" Target="../tags/tag121.xml"/><Relationship Id="rId12" Type="http://schemas.openxmlformats.org/officeDocument/2006/relationships/tags" Target="../tags/tag126.xml"/><Relationship Id="rId2" Type="http://schemas.openxmlformats.org/officeDocument/2006/relationships/tags" Target="../tags/tag116.xml"/><Relationship Id="rId1" Type="http://schemas.openxmlformats.org/officeDocument/2006/relationships/tags" Target="../tags/tag115.xml"/><Relationship Id="rId6" Type="http://schemas.openxmlformats.org/officeDocument/2006/relationships/tags" Target="../tags/tag120.xml"/><Relationship Id="rId11" Type="http://schemas.openxmlformats.org/officeDocument/2006/relationships/tags" Target="../tags/tag125.xml"/><Relationship Id="rId5" Type="http://schemas.openxmlformats.org/officeDocument/2006/relationships/tags" Target="../tags/tag119.xml"/><Relationship Id="rId10" Type="http://schemas.openxmlformats.org/officeDocument/2006/relationships/tags" Target="../tags/tag124.xml"/><Relationship Id="rId4" Type="http://schemas.openxmlformats.org/officeDocument/2006/relationships/tags" Target="../tags/tag118.xml"/><Relationship Id="rId9" Type="http://schemas.openxmlformats.org/officeDocument/2006/relationships/tags" Target="../tags/tag123.xml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tags" Target="../tags/tag134.xml"/><Relationship Id="rId3" Type="http://schemas.openxmlformats.org/officeDocument/2006/relationships/tags" Target="../tags/tag129.xml"/><Relationship Id="rId7" Type="http://schemas.openxmlformats.org/officeDocument/2006/relationships/tags" Target="../tags/tag133.xml"/><Relationship Id="rId2" Type="http://schemas.openxmlformats.org/officeDocument/2006/relationships/tags" Target="../tags/tag128.xml"/><Relationship Id="rId1" Type="http://schemas.openxmlformats.org/officeDocument/2006/relationships/tags" Target="../tags/tag127.xml"/><Relationship Id="rId6" Type="http://schemas.openxmlformats.org/officeDocument/2006/relationships/tags" Target="../tags/tag132.xml"/><Relationship Id="rId5" Type="http://schemas.openxmlformats.org/officeDocument/2006/relationships/tags" Target="../tags/tag131.xml"/><Relationship Id="rId10" Type="http://schemas.openxmlformats.org/officeDocument/2006/relationships/slideMaster" Target="../slideMasters/slideMaster1.xml"/><Relationship Id="rId4" Type="http://schemas.openxmlformats.org/officeDocument/2006/relationships/tags" Target="../tags/tag130.xml"/><Relationship Id="rId9" Type="http://schemas.openxmlformats.org/officeDocument/2006/relationships/tags" Target="../tags/tag135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37.xml"/><Relationship Id="rId1" Type="http://schemas.openxmlformats.org/officeDocument/2006/relationships/tags" Target="../tags/tag136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39.xml"/><Relationship Id="rId1" Type="http://schemas.openxmlformats.org/officeDocument/2006/relationships/tags" Target="../tags/tag138.xml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tags" Target="../tags/tag147.xml"/><Relationship Id="rId3" Type="http://schemas.openxmlformats.org/officeDocument/2006/relationships/tags" Target="../tags/tag142.xml"/><Relationship Id="rId7" Type="http://schemas.openxmlformats.org/officeDocument/2006/relationships/tags" Target="../tags/tag146.xml"/><Relationship Id="rId2" Type="http://schemas.openxmlformats.org/officeDocument/2006/relationships/tags" Target="../tags/tag141.xml"/><Relationship Id="rId1" Type="http://schemas.openxmlformats.org/officeDocument/2006/relationships/tags" Target="../tags/tag140.xml"/><Relationship Id="rId6" Type="http://schemas.openxmlformats.org/officeDocument/2006/relationships/tags" Target="../tags/tag145.xml"/><Relationship Id="rId5" Type="http://schemas.openxmlformats.org/officeDocument/2006/relationships/tags" Target="../tags/tag144.xml"/><Relationship Id="rId10" Type="http://schemas.openxmlformats.org/officeDocument/2006/relationships/slideMaster" Target="../slideMasters/slideMaster1.xml"/><Relationship Id="rId4" Type="http://schemas.openxmlformats.org/officeDocument/2006/relationships/tags" Target="../tags/tag143.xml"/><Relationship Id="rId9" Type="http://schemas.openxmlformats.org/officeDocument/2006/relationships/tags" Target="../tags/tag148.xml"/></Relationships>
</file>

<file path=ppt/slideLayouts/_rels/slideLayout17.xml.rels><?xml version="1.0" encoding="UTF-8" standalone="yes"?>
<Relationships xmlns="http://schemas.openxmlformats.org/package/2006/relationships"><Relationship Id="rId8" Type="http://schemas.openxmlformats.org/officeDocument/2006/relationships/tags" Target="../tags/tag156.xml"/><Relationship Id="rId3" Type="http://schemas.openxmlformats.org/officeDocument/2006/relationships/tags" Target="../tags/tag151.xml"/><Relationship Id="rId7" Type="http://schemas.openxmlformats.org/officeDocument/2006/relationships/tags" Target="../tags/tag155.xml"/><Relationship Id="rId2" Type="http://schemas.openxmlformats.org/officeDocument/2006/relationships/tags" Target="../tags/tag150.xml"/><Relationship Id="rId1" Type="http://schemas.openxmlformats.org/officeDocument/2006/relationships/tags" Target="../tags/tag149.xml"/><Relationship Id="rId6" Type="http://schemas.openxmlformats.org/officeDocument/2006/relationships/tags" Target="../tags/tag154.xml"/><Relationship Id="rId5" Type="http://schemas.openxmlformats.org/officeDocument/2006/relationships/tags" Target="../tags/tag153.xml"/><Relationship Id="rId4" Type="http://schemas.openxmlformats.org/officeDocument/2006/relationships/tags" Target="../tags/tag152.xml"/><Relationship Id="rId9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8" Type="http://schemas.openxmlformats.org/officeDocument/2006/relationships/tags" Target="../tags/tag164.xml"/><Relationship Id="rId3" Type="http://schemas.openxmlformats.org/officeDocument/2006/relationships/tags" Target="../tags/tag159.xml"/><Relationship Id="rId7" Type="http://schemas.openxmlformats.org/officeDocument/2006/relationships/tags" Target="../tags/tag163.xml"/><Relationship Id="rId2" Type="http://schemas.openxmlformats.org/officeDocument/2006/relationships/tags" Target="../tags/tag158.xml"/><Relationship Id="rId1" Type="http://schemas.openxmlformats.org/officeDocument/2006/relationships/tags" Target="../tags/tag157.xml"/><Relationship Id="rId6" Type="http://schemas.openxmlformats.org/officeDocument/2006/relationships/tags" Target="../tags/tag162.xml"/><Relationship Id="rId5" Type="http://schemas.openxmlformats.org/officeDocument/2006/relationships/tags" Target="../tags/tag161.xml"/><Relationship Id="rId10" Type="http://schemas.openxmlformats.org/officeDocument/2006/relationships/slideMaster" Target="../slideMasters/slideMaster1.xml"/><Relationship Id="rId4" Type="http://schemas.openxmlformats.org/officeDocument/2006/relationships/tags" Target="../tags/tag160.xml"/><Relationship Id="rId9" Type="http://schemas.openxmlformats.org/officeDocument/2006/relationships/tags" Target="../tags/tag165.xml"/></Relationships>
</file>

<file path=ppt/slideLayouts/_rels/slideLayout19.xml.rels><?xml version="1.0" encoding="UTF-8" standalone="yes"?>
<Relationships xmlns="http://schemas.openxmlformats.org/package/2006/relationships"><Relationship Id="rId8" Type="http://schemas.openxmlformats.org/officeDocument/2006/relationships/tags" Target="../tags/tag173.xml"/><Relationship Id="rId13" Type="http://schemas.openxmlformats.org/officeDocument/2006/relationships/slideMaster" Target="../slideMasters/slideMaster1.xml"/><Relationship Id="rId3" Type="http://schemas.openxmlformats.org/officeDocument/2006/relationships/tags" Target="../tags/tag168.xml"/><Relationship Id="rId7" Type="http://schemas.openxmlformats.org/officeDocument/2006/relationships/tags" Target="../tags/tag172.xml"/><Relationship Id="rId12" Type="http://schemas.openxmlformats.org/officeDocument/2006/relationships/tags" Target="../tags/tag177.xml"/><Relationship Id="rId2" Type="http://schemas.openxmlformats.org/officeDocument/2006/relationships/tags" Target="../tags/tag167.xml"/><Relationship Id="rId1" Type="http://schemas.openxmlformats.org/officeDocument/2006/relationships/tags" Target="../tags/tag166.xml"/><Relationship Id="rId6" Type="http://schemas.openxmlformats.org/officeDocument/2006/relationships/tags" Target="../tags/tag171.xml"/><Relationship Id="rId11" Type="http://schemas.openxmlformats.org/officeDocument/2006/relationships/tags" Target="../tags/tag176.xml"/><Relationship Id="rId5" Type="http://schemas.openxmlformats.org/officeDocument/2006/relationships/tags" Target="../tags/tag170.xml"/><Relationship Id="rId10" Type="http://schemas.openxmlformats.org/officeDocument/2006/relationships/tags" Target="../tags/tag175.xml"/><Relationship Id="rId4" Type="http://schemas.openxmlformats.org/officeDocument/2006/relationships/tags" Target="../tags/tag169.xml"/><Relationship Id="rId9" Type="http://schemas.openxmlformats.org/officeDocument/2006/relationships/tags" Target="../tags/tag174.xml"/></Relationships>
</file>

<file path=ppt/slideLayouts/_rels/slideLayout20.xml.rels><?xml version="1.0" encoding="UTF-8" standalone="yes"?>
<Relationships xmlns="http://schemas.openxmlformats.org/package/2006/relationships"><Relationship Id="rId8" Type="http://schemas.openxmlformats.org/officeDocument/2006/relationships/tags" Target="../tags/tag185.xml"/><Relationship Id="rId13" Type="http://schemas.openxmlformats.org/officeDocument/2006/relationships/tags" Target="../tags/tag190.xml"/><Relationship Id="rId3" Type="http://schemas.openxmlformats.org/officeDocument/2006/relationships/tags" Target="../tags/tag180.xml"/><Relationship Id="rId7" Type="http://schemas.openxmlformats.org/officeDocument/2006/relationships/tags" Target="../tags/tag184.xml"/><Relationship Id="rId12" Type="http://schemas.openxmlformats.org/officeDocument/2006/relationships/tags" Target="../tags/tag189.xml"/><Relationship Id="rId2" Type="http://schemas.openxmlformats.org/officeDocument/2006/relationships/tags" Target="../tags/tag179.xml"/><Relationship Id="rId16" Type="http://schemas.openxmlformats.org/officeDocument/2006/relationships/slideMaster" Target="../slideMasters/slideMaster1.xml"/><Relationship Id="rId1" Type="http://schemas.openxmlformats.org/officeDocument/2006/relationships/tags" Target="../tags/tag178.xml"/><Relationship Id="rId6" Type="http://schemas.openxmlformats.org/officeDocument/2006/relationships/tags" Target="../tags/tag183.xml"/><Relationship Id="rId11" Type="http://schemas.openxmlformats.org/officeDocument/2006/relationships/tags" Target="../tags/tag188.xml"/><Relationship Id="rId5" Type="http://schemas.openxmlformats.org/officeDocument/2006/relationships/tags" Target="../tags/tag182.xml"/><Relationship Id="rId15" Type="http://schemas.openxmlformats.org/officeDocument/2006/relationships/tags" Target="../tags/tag192.xml"/><Relationship Id="rId10" Type="http://schemas.openxmlformats.org/officeDocument/2006/relationships/tags" Target="../tags/tag187.xml"/><Relationship Id="rId4" Type="http://schemas.openxmlformats.org/officeDocument/2006/relationships/tags" Target="../tags/tag181.xml"/><Relationship Id="rId9" Type="http://schemas.openxmlformats.org/officeDocument/2006/relationships/tags" Target="../tags/tag186.xml"/><Relationship Id="rId14" Type="http://schemas.openxmlformats.org/officeDocument/2006/relationships/tags" Target="../tags/tag191.xml"/></Relationships>
</file>

<file path=ppt/slideLayouts/_rels/slideLayout21.xml.rels><?xml version="1.0" encoding="UTF-8" standalone="yes"?>
<Relationships xmlns="http://schemas.openxmlformats.org/package/2006/relationships"><Relationship Id="rId8" Type="http://schemas.openxmlformats.org/officeDocument/2006/relationships/tags" Target="../tags/tag200.xml"/><Relationship Id="rId3" Type="http://schemas.openxmlformats.org/officeDocument/2006/relationships/tags" Target="../tags/tag195.xml"/><Relationship Id="rId7" Type="http://schemas.openxmlformats.org/officeDocument/2006/relationships/tags" Target="../tags/tag199.xml"/><Relationship Id="rId2" Type="http://schemas.openxmlformats.org/officeDocument/2006/relationships/tags" Target="../tags/tag194.xml"/><Relationship Id="rId1" Type="http://schemas.openxmlformats.org/officeDocument/2006/relationships/tags" Target="../tags/tag193.xml"/><Relationship Id="rId6" Type="http://schemas.openxmlformats.org/officeDocument/2006/relationships/tags" Target="../tags/tag198.xml"/><Relationship Id="rId11" Type="http://schemas.openxmlformats.org/officeDocument/2006/relationships/slideMaster" Target="../slideMasters/slideMaster1.xml"/><Relationship Id="rId5" Type="http://schemas.openxmlformats.org/officeDocument/2006/relationships/tags" Target="../tags/tag197.xml"/><Relationship Id="rId10" Type="http://schemas.openxmlformats.org/officeDocument/2006/relationships/tags" Target="../tags/tag202.xml"/><Relationship Id="rId4" Type="http://schemas.openxmlformats.org/officeDocument/2006/relationships/tags" Target="../tags/tag196.xml"/><Relationship Id="rId9" Type="http://schemas.openxmlformats.org/officeDocument/2006/relationships/tags" Target="../tags/tag201.xml"/></Relationships>
</file>

<file path=ppt/slideLayouts/_rels/slideLayout22.xml.rels><?xml version="1.0" encoding="UTF-8" standalone="yes"?>
<Relationships xmlns="http://schemas.openxmlformats.org/package/2006/relationships"><Relationship Id="rId8" Type="http://schemas.openxmlformats.org/officeDocument/2006/relationships/tags" Target="../tags/tag210.xml"/><Relationship Id="rId3" Type="http://schemas.openxmlformats.org/officeDocument/2006/relationships/tags" Target="../tags/tag205.xml"/><Relationship Id="rId7" Type="http://schemas.openxmlformats.org/officeDocument/2006/relationships/tags" Target="../tags/tag209.xml"/><Relationship Id="rId2" Type="http://schemas.openxmlformats.org/officeDocument/2006/relationships/tags" Target="../tags/tag204.xml"/><Relationship Id="rId1" Type="http://schemas.openxmlformats.org/officeDocument/2006/relationships/tags" Target="../tags/tag203.xml"/><Relationship Id="rId6" Type="http://schemas.openxmlformats.org/officeDocument/2006/relationships/tags" Target="../tags/tag208.xml"/><Relationship Id="rId5" Type="http://schemas.openxmlformats.org/officeDocument/2006/relationships/tags" Target="../tags/tag207.xml"/><Relationship Id="rId10" Type="http://schemas.openxmlformats.org/officeDocument/2006/relationships/slideMaster" Target="../slideMasters/slideMaster1.xml"/><Relationship Id="rId4" Type="http://schemas.openxmlformats.org/officeDocument/2006/relationships/tags" Target="../tags/tag206.xml"/><Relationship Id="rId9" Type="http://schemas.openxmlformats.org/officeDocument/2006/relationships/tags" Target="../tags/tag211.xml"/></Relationships>
</file>

<file path=ppt/slideLayouts/_rels/slideLayout23.xml.rels><?xml version="1.0" encoding="UTF-8" standalone="yes"?>
<Relationships xmlns="http://schemas.openxmlformats.org/package/2006/relationships"><Relationship Id="rId8" Type="http://schemas.openxmlformats.org/officeDocument/2006/relationships/tags" Target="../tags/tag218.xml"/><Relationship Id="rId13" Type="http://schemas.openxmlformats.org/officeDocument/2006/relationships/slideMaster" Target="../slideMasters/slideMaster1.xml"/><Relationship Id="rId3" Type="http://schemas.openxmlformats.org/officeDocument/2006/relationships/tags" Target="../tags/tag213.xml"/><Relationship Id="rId7" Type="http://schemas.openxmlformats.org/officeDocument/2006/relationships/tags" Target="../tags/tag217.xml"/><Relationship Id="rId12" Type="http://schemas.openxmlformats.org/officeDocument/2006/relationships/tags" Target="../tags/tag222.xml"/><Relationship Id="rId2" Type="http://schemas.openxmlformats.org/officeDocument/2006/relationships/tags" Target="../tags/tag212.xml"/><Relationship Id="rId1" Type="http://schemas.openxmlformats.org/officeDocument/2006/relationships/vmlDrawing" Target="../drawings/vmlDrawing6.vml"/><Relationship Id="rId6" Type="http://schemas.openxmlformats.org/officeDocument/2006/relationships/tags" Target="../tags/tag216.xml"/><Relationship Id="rId11" Type="http://schemas.openxmlformats.org/officeDocument/2006/relationships/tags" Target="../tags/tag221.xml"/><Relationship Id="rId5" Type="http://schemas.openxmlformats.org/officeDocument/2006/relationships/tags" Target="../tags/tag215.xml"/><Relationship Id="rId15" Type="http://schemas.openxmlformats.org/officeDocument/2006/relationships/image" Target="../media/image3.emf"/><Relationship Id="rId10" Type="http://schemas.openxmlformats.org/officeDocument/2006/relationships/tags" Target="../tags/tag220.xml"/><Relationship Id="rId4" Type="http://schemas.openxmlformats.org/officeDocument/2006/relationships/tags" Target="../tags/tag214.xml"/><Relationship Id="rId9" Type="http://schemas.openxmlformats.org/officeDocument/2006/relationships/tags" Target="../tags/tag219.xml"/><Relationship Id="rId14" Type="http://schemas.openxmlformats.org/officeDocument/2006/relationships/oleObject" Target="../embeddings/oleObject6.bin"/></Relationships>
</file>

<file path=ppt/slideLayouts/_rels/slideLayout24.xml.rels><?xml version="1.0" encoding="UTF-8" standalone="yes"?>
<Relationships xmlns="http://schemas.openxmlformats.org/package/2006/relationships"><Relationship Id="rId8" Type="http://schemas.openxmlformats.org/officeDocument/2006/relationships/tags" Target="../tags/tag230.xml"/><Relationship Id="rId3" Type="http://schemas.openxmlformats.org/officeDocument/2006/relationships/tags" Target="../tags/tag225.xml"/><Relationship Id="rId7" Type="http://schemas.openxmlformats.org/officeDocument/2006/relationships/tags" Target="../tags/tag229.xml"/><Relationship Id="rId2" Type="http://schemas.openxmlformats.org/officeDocument/2006/relationships/tags" Target="../tags/tag224.xml"/><Relationship Id="rId1" Type="http://schemas.openxmlformats.org/officeDocument/2006/relationships/tags" Target="../tags/tag223.xml"/><Relationship Id="rId6" Type="http://schemas.openxmlformats.org/officeDocument/2006/relationships/tags" Target="../tags/tag228.xml"/><Relationship Id="rId5" Type="http://schemas.openxmlformats.org/officeDocument/2006/relationships/tags" Target="../tags/tag227.xml"/><Relationship Id="rId10" Type="http://schemas.openxmlformats.org/officeDocument/2006/relationships/slideMaster" Target="../slideMasters/slideMaster1.xml"/><Relationship Id="rId4" Type="http://schemas.openxmlformats.org/officeDocument/2006/relationships/tags" Target="../tags/tag226.xml"/><Relationship Id="rId9" Type="http://schemas.openxmlformats.org/officeDocument/2006/relationships/tags" Target="../tags/tag231.xml"/></Relationships>
</file>

<file path=ppt/slideLayouts/_rels/slideLayout25.xml.rels><?xml version="1.0" encoding="UTF-8" standalone="yes"?>
<Relationships xmlns="http://schemas.openxmlformats.org/package/2006/relationships"><Relationship Id="rId8" Type="http://schemas.openxmlformats.org/officeDocument/2006/relationships/tags" Target="../tags/tag239.xml"/><Relationship Id="rId3" Type="http://schemas.openxmlformats.org/officeDocument/2006/relationships/tags" Target="../tags/tag234.xml"/><Relationship Id="rId7" Type="http://schemas.openxmlformats.org/officeDocument/2006/relationships/tags" Target="../tags/tag238.xml"/><Relationship Id="rId2" Type="http://schemas.openxmlformats.org/officeDocument/2006/relationships/tags" Target="../tags/tag233.xml"/><Relationship Id="rId1" Type="http://schemas.openxmlformats.org/officeDocument/2006/relationships/tags" Target="../tags/tag232.xml"/><Relationship Id="rId6" Type="http://schemas.openxmlformats.org/officeDocument/2006/relationships/tags" Target="../tags/tag237.xml"/><Relationship Id="rId5" Type="http://schemas.openxmlformats.org/officeDocument/2006/relationships/tags" Target="../tags/tag236.xml"/><Relationship Id="rId10" Type="http://schemas.openxmlformats.org/officeDocument/2006/relationships/slideMaster" Target="../slideMasters/slideMaster1.xml"/><Relationship Id="rId4" Type="http://schemas.openxmlformats.org/officeDocument/2006/relationships/tags" Target="../tags/tag235.xml"/><Relationship Id="rId9" Type="http://schemas.openxmlformats.org/officeDocument/2006/relationships/tags" Target="../tags/tag240.xml"/></Relationships>
</file>

<file path=ppt/slideLayouts/_rels/slideLayout26.xml.rels><?xml version="1.0" encoding="UTF-8" standalone="yes"?>
<Relationships xmlns="http://schemas.openxmlformats.org/package/2006/relationships"><Relationship Id="rId8" Type="http://schemas.openxmlformats.org/officeDocument/2006/relationships/tags" Target="../tags/tag248.xml"/><Relationship Id="rId3" Type="http://schemas.openxmlformats.org/officeDocument/2006/relationships/tags" Target="../tags/tag243.xml"/><Relationship Id="rId7" Type="http://schemas.openxmlformats.org/officeDocument/2006/relationships/tags" Target="../tags/tag247.xml"/><Relationship Id="rId2" Type="http://schemas.openxmlformats.org/officeDocument/2006/relationships/tags" Target="../tags/tag242.xml"/><Relationship Id="rId1" Type="http://schemas.openxmlformats.org/officeDocument/2006/relationships/tags" Target="../tags/tag241.xml"/><Relationship Id="rId6" Type="http://schemas.openxmlformats.org/officeDocument/2006/relationships/tags" Target="../tags/tag246.xml"/><Relationship Id="rId5" Type="http://schemas.openxmlformats.org/officeDocument/2006/relationships/tags" Target="../tags/tag245.xml"/><Relationship Id="rId10" Type="http://schemas.openxmlformats.org/officeDocument/2006/relationships/slideMaster" Target="../slideMasters/slideMaster1.xml"/><Relationship Id="rId4" Type="http://schemas.openxmlformats.org/officeDocument/2006/relationships/tags" Target="../tags/tag244.xml"/><Relationship Id="rId9" Type="http://schemas.openxmlformats.org/officeDocument/2006/relationships/tags" Target="../tags/tag249.xml"/></Relationships>
</file>

<file path=ppt/slideLayouts/_rels/slideLayout27.xml.rels><?xml version="1.0" encoding="UTF-8" standalone="yes"?>
<Relationships xmlns="http://schemas.openxmlformats.org/package/2006/relationships"><Relationship Id="rId8" Type="http://schemas.openxmlformats.org/officeDocument/2006/relationships/tags" Target="../tags/tag257.xml"/><Relationship Id="rId3" Type="http://schemas.openxmlformats.org/officeDocument/2006/relationships/tags" Target="../tags/tag252.xml"/><Relationship Id="rId7" Type="http://schemas.openxmlformats.org/officeDocument/2006/relationships/tags" Target="../tags/tag256.xml"/><Relationship Id="rId2" Type="http://schemas.openxmlformats.org/officeDocument/2006/relationships/tags" Target="../tags/tag251.xml"/><Relationship Id="rId1" Type="http://schemas.openxmlformats.org/officeDocument/2006/relationships/tags" Target="../tags/tag250.xml"/><Relationship Id="rId6" Type="http://schemas.openxmlformats.org/officeDocument/2006/relationships/tags" Target="../tags/tag255.xml"/><Relationship Id="rId5" Type="http://schemas.openxmlformats.org/officeDocument/2006/relationships/tags" Target="../tags/tag254.xml"/><Relationship Id="rId10" Type="http://schemas.openxmlformats.org/officeDocument/2006/relationships/slideMaster" Target="../slideMasters/slideMaster1.xml"/><Relationship Id="rId4" Type="http://schemas.openxmlformats.org/officeDocument/2006/relationships/tags" Target="../tags/tag253.xml"/><Relationship Id="rId9" Type="http://schemas.openxmlformats.org/officeDocument/2006/relationships/tags" Target="../tags/tag258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259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xmlns="" id="{01B0421D-0F2C-4D5C-8C6A-4F33BBA87B51}"/>
              </a:ext>
            </a:extLst>
          </p:cNvPr>
          <p:cNvGrpSpPr/>
          <p:nvPr userDrawn="1"/>
        </p:nvGrpSpPr>
        <p:grpSpPr>
          <a:xfrm>
            <a:off x="0" y="1351"/>
            <a:ext cx="10058399" cy="5139458"/>
            <a:chOff x="0" y="-1850"/>
            <a:chExt cx="10058399" cy="5139458"/>
          </a:xfrm>
        </p:grpSpPr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xmlns="" id="{0AC2468B-7B7C-4C8C-B055-6EEB0FDFB458}"/>
                </a:ext>
              </a:extLst>
            </p:cNvPr>
            <p:cNvSpPr/>
            <p:nvPr userDrawn="1"/>
          </p:nvSpPr>
          <p:spPr bwMode="hidden">
            <a:xfrm>
              <a:off x="0" y="-1850"/>
              <a:ext cx="6738778" cy="3854593"/>
            </a:xfrm>
            <a:prstGeom prst="rect">
              <a:avLst/>
            </a:prstGeom>
            <a:solidFill>
              <a:srgbClr val="4646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50" dirty="0"/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xmlns="" id="{FBBA73F9-E23B-456D-80BC-9D102C6807BF}"/>
                </a:ext>
              </a:extLst>
            </p:cNvPr>
            <p:cNvSpPr/>
            <p:nvPr userDrawn="1"/>
          </p:nvSpPr>
          <p:spPr bwMode="hidden">
            <a:xfrm>
              <a:off x="0" y="3852743"/>
              <a:ext cx="6738778" cy="1284865"/>
            </a:xfrm>
            <a:prstGeom prst="rect">
              <a:avLst/>
            </a:prstGeom>
            <a:solidFill>
              <a:srgbClr val="D04A0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50" dirty="0"/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xmlns="" id="{6BE32A15-DC57-4998-AEBF-FEB28AD4F1C7}"/>
                </a:ext>
              </a:extLst>
            </p:cNvPr>
            <p:cNvSpPr/>
            <p:nvPr userDrawn="1"/>
          </p:nvSpPr>
          <p:spPr bwMode="hidden">
            <a:xfrm>
              <a:off x="6738779" y="-1850"/>
              <a:ext cx="3319620" cy="3854593"/>
            </a:xfrm>
            <a:prstGeom prst="rect">
              <a:avLst/>
            </a:prstGeom>
            <a:solidFill>
              <a:srgbClr val="EB8C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50" dirty="0"/>
            </a:p>
          </p:txBody>
        </p:sp>
      </p:grpSp>
      <p:pic>
        <p:nvPicPr>
          <p:cNvPr id="44" name="Picture 43">
            <a:extLst>
              <a:ext uri="{FF2B5EF4-FFF2-40B4-BE49-F238E27FC236}">
                <a16:creationId xmlns:a16="http://schemas.microsoft.com/office/drawing/2014/main" xmlns="" id="{ADEBCFBD-4064-4013-BFAD-CD6A74630FEE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 bwMode="gray">
          <a:xfrm>
            <a:off x="284786" y="6132237"/>
            <a:ext cx="1800453" cy="1486303"/>
          </a:xfrm>
          <a:prstGeom prst="rect">
            <a:avLst/>
          </a:prstGeom>
        </p:spPr>
      </p:pic>
      <p:sp>
        <p:nvSpPr>
          <p:cNvPr id="17" name="Report Title">
            <a:extLst>
              <a:ext uri="{FF2B5EF4-FFF2-40B4-BE49-F238E27FC236}">
                <a16:creationId xmlns:a16="http://schemas.microsoft.com/office/drawing/2014/main" xmlns="" id="{0F3305D2-F120-4416-A391-58837F2077DC}"/>
              </a:ext>
            </a:extLst>
          </p:cNvPr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 bwMode="white">
          <a:xfrm>
            <a:off x="497338" y="2780106"/>
            <a:ext cx="6074284" cy="618631"/>
          </a:xfrm>
        </p:spPr>
        <p:txBody>
          <a:bodyPr vert="horz" wrap="square" lIns="0" tIns="0" rIns="0" bIns="64008" rtlCol="0" anchor="b" anchorCtr="0">
            <a:spAutoFit/>
          </a:bodyPr>
          <a:lstStyle>
            <a:lvl1pPr algn="l" defTabSz="101882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4000" b="0" i="0" kern="1200" baseline="0" noProof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noProof="0" dirty="0"/>
              <a:t>Report Title</a:t>
            </a:r>
          </a:p>
        </p:txBody>
      </p:sp>
      <p:sp>
        <p:nvSpPr>
          <p:cNvPr id="18" name="Report Subtitle">
            <a:extLst>
              <a:ext uri="{FF2B5EF4-FFF2-40B4-BE49-F238E27FC236}">
                <a16:creationId xmlns:a16="http://schemas.microsoft.com/office/drawing/2014/main" xmlns="" id="{5C292FF7-C218-49A1-BAD0-5ABA0C5F08BD}"/>
              </a:ext>
            </a:extLst>
          </p:cNvPr>
          <p:cNvSpPr>
            <a:spLocks noGrp="1"/>
          </p:cNvSpPr>
          <p:nvPr>
            <p:ph type="subTitle" idx="1" hasCustomPrompt="1"/>
            <p:custDataLst>
              <p:tags r:id="rId2"/>
            </p:custDataLst>
          </p:nvPr>
        </p:nvSpPr>
        <p:spPr bwMode="white">
          <a:xfrm>
            <a:off x="497338" y="3938982"/>
            <a:ext cx="6074284" cy="263149"/>
          </a:xfrm>
        </p:spPr>
        <p:txBody>
          <a:bodyPr wrap="square" tIns="0" bIns="54864">
            <a:spAutoFit/>
          </a:bodyPr>
          <a:lstStyle>
            <a:lvl1pPr marL="0" indent="0" algn="l">
              <a:lnSpc>
                <a:spcPct val="90000"/>
              </a:lnSpc>
              <a:spcAft>
                <a:spcPts val="0"/>
              </a:spcAft>
              <a:buNone/>
              <a:defRPr sz="1500" baseline="0">
                <a:solidFill>
                  <a:schemeClr val="bg1"/>
                </a:solidFill>
                <a:latin typeface="+mn-lt"/>
              </a:defRPr>
            </a:lvl1pPr>
            <a:lvl2pPr marL="5094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188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282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376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47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564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658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752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noProof="0" dirty="0"/>
              <a:t>Subtitle</a:t>
            </a:r>
          </a:p>
        </p:txBody>
      </p:sp>
      <p:sp>
        <p:nvSpPr>
          <p:cNvPr id="19" name="Confidentiality Stamp">
            <a:extLst>
              <a:ext uri="{FF2B5EF4-FFF2-40B4-BE49-F238E27FC236}">
                <a16:creationId xmlns:a16="http://schemas.microsoft.com/office/drawing/2014/main" xmlns="" id="{E42B8B18-DB6F-4296-92F5-7D65DA39C3A1}"/>
              </a:ext>
            </a:extLst>
          </p:cNvPr>
          <p:cNvSpPr txBox="1"/>
          <p:nvPr userDrawn="1">
            <p:custDataLst>
              <p:tags r:id="rId3"/>
            </p:custDataLst>
          </p:nvPr>
        </p:nvSpPr>
        <p:spPr>
          <a:xfrm>
            <a:off x="497338" y="4917022"/>
            <a:ext cx="5149088" cy="15388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en-GB" sz="1000" i="0" noProof="0" dirty="0">
                <a:solidFill>
                  <a:schemeClr val="bg1"/>
                </a:solidFill>
                <a:latin typeface="+mn-lt"/>
                <a:cs typeface="Arial" pitchFamily="34" charset="0"/>
              </a:rPr>
              <a:t> </a:t>
            </a:r>
          </a:p>
        </p:txBody>
      </p:sp>
      <p:sp>
        <p:nvSpPr>
          <p:cNvPr id="20" name="Draft Stamp">
            <a:extLst>
              <a:ext uri="{FF2B5EF4-FFF2-40B4-BE49-F238E27FC236}">
                <a16:creationId xmlns:a16="http://schemas.microsoft.com/office/drawing/2014/main" xmlns="" id="{9FAD09E1-695C-4C55-90F3-9C02F27B2B54}"/>
              </a:ext>
            </a:extLst>
          </p:cNvPr>
          <p:cNvSpPr txBox="1">
            <a:spLocks/>
          </p:cNvSpPr>
          <p:nvPr userDrawn="1">
            <p:custDataLst>
              <p:tags r:id="rId4"/>
            </p:custDataLst>
          </p:nvPr>
        </p:nvSpPr>
        <p:spPr bwMode="black">
          <a:xfrm>
            <a:off x="497338" y="4706780"/>
            <a:ext cx="2202688" cy="19802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 anchorCtr="0">
            <a:noAutofit/>
          </a:bodyPr>
          <a:lstStyle/>
          <a:p>
            <a:pPr algn="l">
              <a:lnSpc>
                <a:spcPct val="100000"/>
              </a:lnSpc>
            </a:pPr>
            <a:endParaRPr lang="en-GB" sz="10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1" name="Report Date">
            <a:extLst>
              <a:ext uri="{FF2B5EF4-FFF2-40B4-BE49-F238E27FC236}">
                <a16:creationId xmlns:a16="http://schemas.microsoft.com/office/drawing/2014/main" xmlns="" id="{4FCF6A9D-41C0-4C0E-B974-E03900B1EDB2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 bwMode="black">
          <a:xfrm>
            <a:off x="497338" y="4202131"/>
            <a:ext cx="1900422" cy="239384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>
            <a:spAutoFit/>
          </a:bodyPr>
          <a:lstStyle/>
          <a:p>
            <a:pPr algn="l"/>
            <a:endParaRPr lang="en-GB" sz="1500" i="0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Let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>
            <a:extLst>
              <a:ext uri="{FF2B5EF4-FFF2-40B4-BE49-F238E27FC236}">
                <a16:creationId xmlns:a16="http://schemas.microsoft.com/office/drawing/2014/main" xmlns="" id="{6EE44432-2DD3-429B-9192-CDE2430039EB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4" name="think-cell Slide" r:id="rId11" imgW="423" imgH="424" progId="TCLayout.ActiveDocument.1">
                  <p:embed/>
                </p:oleObj>
              </mc:Choice>
              <mc:Fallback>
                <p:oleObj name="think-cell Slide" r:id="rId11" imgW="423" imgH="424" progId="TCLayout.ActiveDocument.1">
                  <p:embed/>
                  <p:pic>
                    <p:nvPicPr>
                      <p:cNvPr id="2" name="Object 1" hidden="1">
                        <a:extLst>
                          <a:ext uri="{FF2B5EF4-FFF2-40B4-BE49-F238E27FC236}">
                            <a16:creationId xmlns:a16="http://schemas.microsoft.com/office/drawing/2014/main" xmlns="" id="{6EE44432-2DD3-429B-9192-CDE2430039E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04E73762-5B0C-4A73-AAD9-B6C6DB42A1C9}"/>
              </a:ext>
            </a:extLst>
          </p:cNvPr>
          <p:cNvSpPr/>
          <p:nvPr userDrawn="1"/>
        </p:nvSpPr>
        <p:spPr>
          <a:xfrm>
            <a:off x="0" y="0"/>
            <a:ext cx="2596896" cy="7772400"/>
          </a:xfrm>
          <a:prstGeom prst="rect">
            <a:avLst/>
          </a:prstGeom>
          <a:ln>
            <a:noFill/>
          </a:ln>
        </p:spPr>
        <p:style>
          <a:lnRef idx="0">
            <a:schemeClr val="accent1"/>
          </a:lnRef>
          <a:fillRef idx="1">
            <a:schemeClr val="accent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endParaRPr lang="en-GB" sz="1400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F21C81E0-A595-44BD-A048-8DF8E985F8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575" t="30898" r="32576" b="30525"/>
          <a:stretch/>
        </p:blipFill>
        <p:spPr>
          <a:xfrm>
            <a:off x="448160" y="1066800"/>
            <a:ext cx="969400" cy="758661"/>
          </a:xfrm>
          <a:prstGeom prst="rect">
            <a:avLst/>
          </a:prstGeom>
        </p:spPr>
      </p:pic>
      <p:sp>
        <p:nvSpPr>
          <p:cNvPr id="19" name="Draft stamp">
            <a:extLst>
              <a:ext uri="{FF2B5EF4-FFF2-40B4-BE49-F238E27FC236}">
                <a16:creationId xmlns:a16="http://schemas.microsoft.com/office/drawing/2014/main" xmlns="" id="{AF78C4E9-5EC7-47A9-8CD3-A576720D2101}"/>
              </a:ext>
            </a:extLst>
          </p:cNvPr>
          <p:cNvSpPr txBox="1"/>
          <p:nvPr userDrawn="1">
            <p:custDataLst>
              <p:tags r:id="rId3"/>
            </p:custDataLst>
          </p:nvPr>
        </p:nvSpPr>
        <p:spPr>
          <a:xfrm>
            <a:off x="3584448" y="7331154"/>
            <a:ext cx="2130552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800" noProof="1"/>
              <a:t>Draft</a:t>
            </a:r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xmlns="" id="{A888DD68-89F1-4B99-A070-7459C90282B3}"/>
              </a:ext>
            </a:extLst>
          </p:cNvPr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448160" y="2057399"/>
            <a:ext cx="1984248" cy="153888"/>
          </a:xfrm>
        </p:spPr>
        <p:txBody>
          <a:bodyPr wrap="square">
            <a:spAutoFit/>
          </a:bodyPr>
          <a:lstStyle>
            <a:lvl1pPr>
              <a:spcAft>
                <a:spcPts val="0"/>
              </a:spcAft>
              <a:defRPr sz="1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Insert text here 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xmlns="" id="{FEBB040F-A728-48CD-A5B9-F69EC5296FF1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52333" y="6564868"/>
            <a:ext cx="1984248" cy="153888"/>
          </a:xfrm>
        </p:spPr>
        <p:txBody>
          <a:bodyPr wrap="square" anchor="b">
            <a:spAutoFit/>
          </a:bodyPr>
          <a:lstStyle>
            <a:lvl1pPr>
              <a:defRPr sz="1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Address Placeholder </a:t>
            </a:r>
          </a:p>
        </p:txBody>
      </p:sp>
      <p:sp>
        <p:nvSpPr>
          <p:cNvPr id="26" name="Report Date">
            <a:extLst>
              <a:ext uri="{FF2B5EF4-FFF2-40B4-BE49-F238E27FC236}">
                <a16:creationId xmlns:a16="http://schemas.microsoft.com/office/drawing/2014/main" xmlns="" id="{EE19D4BC-B65F-4593-B6DA-6CEA94B7B65E}"/>
              </a:ext>
            </a:extLst>
          </p:cNvPr>
          <p:cNvSpPr txBox="1"/>
          <p:nvPr userDrawn="1">
            <p:custDataLst>
              <p:tags r:id="rId4"/>
            </p:custDataLst>
          </p:nvPr>
        </p:nvSpPr>
        <p:spPr>
          <a:xfrm>
            <a:off x="8769827" y="7159752"/>
            <a:ext cx="758221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-274320" algn="r">
              <a:spcAft>
                <a:spcPts val="900"/>
              </a:spcAft>
            </a:pPr>
            <a:r>
              <a:rPr lang="en-GB" sz="800" noProof="1">
                <a:latin typeface="+mn-lt"/>
              </a:rPr>
              <a:t>8 February 2021</a:t>
            </a:r>
          </a:p>
        </p:txBody>
      </p:sp>
      <p:sp>
        <p:nvSpPr>
          <p:cNvPr id="27" name="Presentation Disclaimer">
            <a:extLst>
              <a:ext uri="{FF2B5EF4-FFF2-40B4-BE49-F238E27FC236}">
                <a16:creationId xmlns:a16="http://schemas.microsoft.com/office/drawing/2014/main" xmlns="" id="{DBA60797-0C6B-4279-88BD-0214B400B514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>
          <a:xfrm>
            <a:off x="452333" y="7159752"/>
            <a:ext cx="2505856" cy="123111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pPr algn="l"/>
            <a:r>
              <a:rPr lang="en-GB" sz="800" noProof="1">
                <a:solidFill>
                  <a:schemeClr val="bg1"/>
                </a:solidFill>
              </a:rPr>
              <a:t>Strictly private and confidential</a:t>
            </a:r>
          </a:p>
        </p:txBody>
      </p:sp>
      <p:sp>
        <p:nvSpPr>
          <p:cNvPr id="28" name="Page Number">
            <a:extLst>
              <a:ext uri="{FF2B5EF4-FFF2-40B4-BE49-F238E27FC236}">
                <a16:creationId xmlns:a16="http://schemas.microsoft.com/office/drawing/2014/main" xmlns="" id="{0AC58CDE-7BF7-4E9A-86DE-005A8226C2D9}"/>
              </a:ext>
            </a:extLst>
          </p:cNvPr>
          <p:cNvSpPr txBox="1"/>
          <p:nvPr userDrawn="1">
            <p:custDataLst>
              <p:tags r:id="rId6"/>
            </p:custDataLst>
          </p:nvPr>
        </p:nvSpPr>
        <p:spPr>
          <a:xfrm>
            <a:off x="9208008" y="7313865"/>
            <a:ext cx="320040" cy="1404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r">
              <a:lnSpc>
                <a:spcPts val="1000"/>
              </a:lnSpc>
            </a:pPr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9" name="Section Footer">
            <a:extLst>
              <a:ext uri="{FF2B5EF4-FFF2-40B4-BE49-F238E27FC236}">
                <a16:creationId xmlns:a16="http://schemas.microsoft.com/office/drawing/2014/main" xmlns="" id="{7BC2F3DA-F5E4-44B0-8190-5C4510FA91EF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768760" y="7331154"/>
            <a:ext cx="2294480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endParaRPr lang="en-GB" sz="800" noProof="1">
              <a:solidFill>
                <a:schemeClr val="bg1"/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6A4FBAFA-F1A1-40A6-9134-3230D2D92D31}"/>
              </a:ext>
            </a:extLst>
          </p:cNvPr>
          <p:cNvSpPr txBox="1"/>
          <p:nvPr userDrawn="1"/>
        </p:nvSpPr>
        <p:spPr>
          <a:xfrm>
            <a:off x="448160" y="7331154"/>
            <a:ext cx="233294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r>
              <a:rPr lang="en-GB" sz="800" noProof="0" dirty="0">
                <a:solidFill>
                  <a:schemeClr val="bg1"/>
                </a:solidFill>
                <a:latin typeface="+mn-lt"/>
                <a:cs typeface="Arial" pitchFamily="34" charset="0"/>
              </a:rPr>
              <a:t>PwC</a:t>
            </a: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xmlns="" id="{10810281-0E5A-4B69-940A-B5D1F833254D}"/>
              </a:ext>
            </a:extLst>
          </p:cNvPr>
          <p:cNvCxnSpPr>
            <a:cxnSpLocks/>
          </p:cNvCxnSpPr>
          <p:nvPr userDrawn="1"/>
        </p:nvCxnSpPr>
        <p:spPr>
          <a:xfrm>
            <a:off x="717486" y="7342417"/>
            <a:ext cx="0" cy="100584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Frame Line">
            <a:extLst>
              <a:ext uri="{FF2B5EF4-FFF2-40B4-BE49-F238E27FC236}">
                <a16:creationId xmlns:a16="http://schemas.microsoft.com/office/drawing/2014/main" xmlns="" id="{F7BAF0B3-E029-470C-87E4-46D3229C1448}"/>
              </a:ext>
            </a:extLst>
          </p:cNvPr>
          <p:cNvCxnSpPr>
            <a:cxnSpLocks/>
          </p:cNvCxnSpPr>
          <p:nvPr userDrawn="1">
            <p:custDataLst>
              <p:tags r:id="rId8"/>
            </p:custDataLst>
          </p:nvPr>
        </p:nvCxnSpPr>
        <p:spPr>
          <a:xfrm>
            <a:off x="2958188" y="1981200"/>
            <a:ext cx="6574536" cy="0"/>
          </a:xfrm>
          <a:prstGeom prst="line">
            <a:avLst/>
          </a:prstGeom>
          <a:ln w="12700" cap="rnd">
            <a:solidFill>
              <a:schemeClr val="accent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 Placeholder 7">
            <a:extLst>
              <a:ext uri="{FF2B5EF4-FFF2-40B4-BE49-F238E27FC236}">
                <a16:creationId xmlns:a16="http://schemas.microsoft.com/office/drawing/2014/main" xmlns="" id="{33075B3C-DA49-4F57-9409-515CA5F8C15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958188" y="1066800"/>
            <a:ext cx="2651221" cy="169277"/>
          </a:xfrm>
        </p:spPr>
        <p:txBody>
          <a:bodyPr>
            <a:spAutoFit/>
          </a:bodyPr>
          <a:lstStyle>
            <a:lvl1pPr>
              <a:defRPr/>
            </a:lvl1pPr>
          </a:lstStyle>
          <a:p>
            <a:pPr lvl="0"/>
            <a:r>
              <a:rPr lang="en-GB" dirty="0"/>
              <a:t>Insert text here 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xmlns="" id="{1A63BB9A-729A-4857-BE09-F8368F34E8D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958188" y="2057399"/>
            <a:ext cx="6569859" cy="418941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GB" dirty="0"/>
              <a:t>Insert text here </a:t>
            </a:r>
          </a:p>
        </p:txBody>
      </p:sp>
      <p:sp>
        <p:nvSpPr>
          <p:cNvPr id="22" name="HeaderTOCPlaceholder"/>
          <p:cNvSpPr txBox="1"/>
          <p:nvPr userDrawn="1">
            <p:custDataLst>
              <p:tags r:id="rId9"/>
            </p:custDataLst>
          </p:nvPr>
        </p:nvSpPr>
        <p:spPr>
          <a:xfrm>
            <a:off x="3581399" y="704088"/>
            <a:ext cx="5943600" cy="138499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endParaRPr lang="en-GB" sz="900" noProof="1">
              <a:solidFill>
                <a:schemeClr val="tx1"/>
              </a:solidFill>
              <a:latin typeface="+mn-lt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71422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Letter 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port Date">
            <a:extLst>
              <a:ext uri="{FF2B5EF4-FFF2-40B4-BE49-F238E27FC236}">
                <a16:creationId xmlns:a16="http://schemas.microsoft.com/office/drawing/2014/main" xmlns="" id="{53D1EBEC-E8DA-41B3-AC08-642CC2A5848F}"/>
              </a:ext>
            </a:extLst>
          </p:cNvPr>
          <p:cNvSpPr txBox="1"/>
          <p:nvPr userDrawn="1">
            <p:custDataLst>
              <p:tags r:id="rId1"/>
            </p:custDataLst>
          </p:nvPr>
        </p:nvSpPr>
        <p:spPr>
          <a:xfrm>
            <a:off x="8769827" y="7159752"/>
            <a:ext cx="758221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-274320" algn="r">
              <a:spcAft>
                <a:spcPts val="900"/>
              </a:spcAft>
            </a:pPr>
            <a:r>
              <a:rPr lang="en-GB" sz="800" noProof="1">
                <a:latin typeface="+mn-lt"/>
              </a:rPr>
              <a:t>8 February 2021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6772873F-F098-49A1-B629-C8530BE60C1A}"/>
              </a:ext>
            </a:extLst>
          </p:cNvPr>
          <p:cNvSpPr/>
          <p:nvPr userDrawn="1"/>
        </p:nvSpPr>
        <p:spPr>
          <a:xfrm>
            <a:off x="0" y="0"/>
            <a:ext cx="2596896" cy="77724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0">
            <a:schemeClr val="accent1"/>
          </a:lnRef>
          <a:fillRef idx="1">
            <a:schemeClr val="accent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endParaRPr lang="en-GB" sz="1400" dirty="0"/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xmlns="" id="{318A1954-C595-46AF-9BD0-C51B68380FC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575" t="30898" r="32576" b="30525"/>
          <a:stretch/>
        </p:blipFill>
        <p:spPr>
          <a:xfrm>
            <a:off x="448160" y="1066800"/>
            <a:ext cx="969400" cy="758661"/>
          </a:xfrm>
          <a:prstGeom prst="rect">
            <a:avLst/>
          </a:prstGeom>
        </p:spPr>
      </p:pic>
      <p:sp>
        <p:nvSpPr>
          <p:cNvPr id="35" name="Text Placeholder 3">
            <a:extLst>
              <a:ext uri="{FF2B5EF4-FFF2-40B4-BE49-F238E27FC236}">
                <a16:creationId xmlns:a16="http://schemas.microsoft.com/office/drawing/2014/main" xmlns="" id="{011B331F-A998-4B93-9E0F-EFB8090DC59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48160" y="2057399"/>
            <a:ext cx="1984248" cy="153888"/>
          </a:xfrm>
        </p:spPr>
        <p:txBody>
          <a:bodyPr wrap="square">
            <a:spAutoFit/>
          </a:bodyPr>
          <a:lstStyle>
            <a:lvl1pPr>
              <a:spcAft>
                <a:spcPts val="0"/>
              </a:spcAft>
              <a:defRPr sz="1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Insert text here </a:t>
            </a:r>
          </a:p>
        </p:txBody>
      </p:sp>
      <p:sp>
        <p:nvSpPr>
          <p:cNvPr id="41" name="Page Number">
            <a:extLst>
              <a:ext uri="{FF2B5EF4-FFF2-40B4-BE49-F238E27FC236}">
                <a16:creationId xmlns:a16="http://schemas.microsoft.com/office/drawing/2014/main" xmlns="" id="{F36165EE-352C-4AC1-98EF-60E59C280DC8}"/>
              </a:ext>
            </a:extLst>
          </p:cNvPr>
          <p:cNvSpPr txBox="1"/>
          <p:nvPr userDrawn="1">
            <p:custDataLst>
              <p:tags r:id="rId2"/>
            </p:custDataLst>
          </p:nvPr>
        </p:nvSpPr>
        <p:spPr>
          <a:xfrm>
            <a:off x="9208008" y="7313865"/>
            <a:ext cx="320040" cy="1404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r">
              <a:lnSpc>
                <a:spcPts val="1000"/>
              </a:lnSpc>
            </a:pPr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42" name="Section Footer">
            <a:extLst>
              <a:ext uri="{FF2B5EF4-FFF2-40B4-BE49-F238E27FC236}">
                <a16:creationId xmlns:a16="http://schemas.microsoft.com/office/drawing/2014/main" xmlns="" id="{DFD9E5A5-EA34-4218-A4A4-FD56114AF055}"/>
              </a:ext>
            </a:extLst>
          </p:cNvPr>
          <p:cNvSpPr txBox="1"/>
          <p:nvPr userDrawn="1">
            <p:custDataLst>
              <p:tags r:id="rId3"/>
            </p:custDataLst>
          </p:nvPr>
        </p:nvSpPr>
        <p:spPr>
          <a:xfrm>
            <a:off x="768760" y="7331154"/>
            <a:ext cx="2294480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endParaRPr lang="en-GB" sz="800" noProof="1">
              <a:solidFill>
                <a:schemeClr val="bg1"/>
              </a:solidFill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88601950-F3C4-4D1E-A940-993B2DC79208}"/>
              </a:ext>
            </a:extLst>
          </p:cNvPr>
          <p:cNvSpPr txBox="1"/>
          <p:nvPr userDrawn="1"/>
        </p:nvSpPr>
        <p:spPr>
          <a:xfrm>
            <a:off x="448160" y="7331154"/>
            <a:ext cx="233294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r>
              <a:rPr lang="en-GB" sz="800" noProof="0" dirty="0">
                <a:solidFill>
                  <a:schemeClr val="bg1"/>
                </a:solidFill>
                <a:latin typeface="+mn-lt"/>
                <a:cs typeface="Arial" pitchFamily="34" charset="0"/>
              </a:rPr>
              <a:t>PwC</a:t>
            </a:r>
          </a:p>
        </p:txBody>
      </p: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xmlns="" id="{ED043B99-C2CB-4B03-BAF5-2B73C672E9E7}"/>
              </a:ext>
            </a:extLst>
          </p:cNvPr>
          <p:cNvCxnSpPr>
            <a:cxnSpLocks/>
          </p:cNvCxnSpPr>
          <p:nvPr userDrawn="1"/>
        </p:nvCxnSpPr>
        <p:spPr>
          <a:xfrm>
            <a:off x="717486" y="7342417"/>
            <a:ext cx="0" cy="100584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Draft stamp">
            <a:extLst>
              <a:ext uri="{FF2B5EF4-FFF2-40B4-BE49-F238E27FC236}">
                <a16:creationId xmlns:a16="http://schemas.microsoft.com/office/drawing/2014/main" xmlns="" id="{0C7A3222-0907-4B8B-931D-CDF391F13757}"/>
              </a:ext>
            </a:extLst>
          </p:cNvPr>
          <p:cNvSpPr txBox="1"/>
          <p:nvPr userDrawn="1">
            <p:custDataLst>
              <p:tags r:id="rId4"/>
            </p:custDataLst>
          </p:nvPr>
        </p:nvSpPr>
        <p:spPr>
          <a:xfrm>
            <a:off x="3584448" y="7331154"/>
            <a:ext cx="2130552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800" noProof="1"/>
              <a:t>Draft</a:t>
            </a:r>
          </a:p>
        </p:txBody>
      </p:sp>
      <p:sp>
        <p:nvSpPr>
          <p:cNvPr id="17" name="Text Placeholder 12">
            <a:extLst>
              <a:ext uri="{FF2B5EF4-FFF2-40B4-BE49-F238E27FC236}">
                <a16:creationId xmlns:a16="http://schemas.microsoft.com/office/drawing/2014/main" xmlns="" id="{40E7DDA1-E9E0-4BD2-9F18-4D73A5A3E34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95176" y="1453414"/>
            <a:ext cx="3221439" cy="5265342"/>
          </a:xfrm>
        </p:spPr>
        <p:txBody>
          <a:bodyPr/>
          <a:lstStyle>
            <a:lvl1pPr>
              <a:defRPr sz="900"/>
            </a:lvl1pPr>
          </a:lstStyle>
          <a:p>
            <a:pPr lvl="0"/>
            <a:r>
              <a:rPr lang="en-GB" dirty="0"/>
              <a:t>Insert text here </a:t>
            </a:r>
          </a:p>
        </p:txBody>
      </p:sp>
      <p:sp>
        <p:nvSpPr>
          <p:cNvPr id="18" name="Text Placeholder 12">
            <a:extLst>
              <a:ext uri="{FF2B5EF4-FFF2-40B4-BE49-F238E27FC236}">
                <a16:creationId xmlns:a16="http://schemas.microsoft.com/office/drawing/2014/main" xmlns="" id="{3A63B2BC-C1AA-475D-80E8-6103AE00171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306609" y="1453414"/>
            <a:ext cx="3221439" cy="5265342"/>
          </a:xfrm>
        </p:spPr>
        <p:txBody>
          <a:bodyPr/>
          <a:lstStyle>
            <a:lvl1pPr>
              <a:defRPr sz="900"/>
            </a:lvl1pPr>
          </a:lstStyle>
          <a:p>
            <a:pPr lvl="0"/>
            <a:r>
              <a:rPr lang="en-GB" dirty="0"/>
              <a:t>Insert text here </a:t>
            </a:r>
          </a:p>
        </p:txBody>
      </p:sp>
      <p:sp>
        <p:nvSpPr>
          <p:cNvPr id="20" name="HeaderTOCPlaceholder"/>
          <p:cNvSpPr txBox="1"/>
          <p:nvPr userDrawn="1">
            <p:custDataLst>
              <p:tags r:id="rId5"/>
            </p:custDataLst>
          </p:nvPr>
        </p:nvSpPr>
        <p:spPr>
          <a:xfrm>
            <a:off x="3581399" y="704088"/>
            <a:ext cx="5943600" cy="138499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endParaRPr lang="en-GB" sz="900" noProof="1">
              <a:solidFill>
                <a:schemeClr val="tx1"/>
              </a:solidFill>
              <a:latin typeface="+mn-lt"/>
              <a:cs typeface="Arial" pitchFamily="34" charset="0"/>
            </a:endParaRPr>
          </a:p>
        </p:txBody>
      </p:sp>
      <p:sp>
        <p:nvSpPr>
          <p:cNvPr id="21" name="Presentation Disclaimer">
            <a:extLst>
              <a:ext uri="{FF2B5EF4-FFF2-40B4-BE49-F238E27FC236}">
                <a16:creationId xmlns:a16="http://schemas.microsoft.com/office/drawing/2014/main" xmlns="" id="{80E2B679-CC05-4B50-8332-E6156DA6CA40}"/>
              </a:ext>
            </a:extLst>
          </p:cNvPr>
          <p:cNvSpPr txBox="1"/>
          <p:nvPr userDrawn="1">
            <p:custDataLst>
              <p:tags r:id="rId6"/>
            </p:custDataLst>
          </p:nvPr>
        </p:nvSpPr>
        <p:spPr>
          <a:xfrm>
            <a:off x="452333" y="7159752"/>
            <a:ext cx="2505856" cy="123111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pPr algn="l"/>
            <a:r>
              <a:rPr lang="en-GB" sz="800" noProof="1">
                <a:solidFill>
                  <a:schemeClr val="bg1"/>
                </a:solidFill>
              </a:rPr>
              <a:t>Strictly private and confidential</a:t>
            </a:r>
          </a:p>
        </p:txBody>
      </p:sp>
      <p:sp>
        <p:nvSpPr>
          <p:cNvPr id="23" name="Text Placeholder 5">
            <a:extLst>
              <a:ext uri="{FF2B5EF4-FFF2-40B4-BE49-F238E27FC236}">
                <a16:creationId xmlns:a16="http://schemas.microsoft.com/office/drawing/2014/main" xmlns="" id="{0E333DD4-C3AA-4860-BD1C-417D26A86F9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2333" y="6564868"/>
            <a:ext cx="1984248" cy="153888"/>
          </a:xfrm>
        </p:spPr>
        <p:txBody>
          <a:bodyPr wrap="square" anchor="b">
            <a:spAutoFit/>
          </a:bodyPr>
          <a:lstStyle>
            <a:lvl1pPr>
              <a:defRPr sz="1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Address Placeholder </a:t>
            </a:r>
          </a:p>
        </p:txBody>
      </p:sp>
    </p:spTree>
    <p:extLst>
      <p:ext uri="{BB962C8B-B14F-4D97-AF65-F5344CB8AC3E}">
        <p14:creationId xmlns:p14="http://schemas.microsoft.com/office/powerpoint/2010/main" val="16538603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R: 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xmlns="" id="{8935154E-D7F8-400B-BF20-25EC872D410E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77096035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think-cell Slide" r:id="rId15" imgW="425" imgH="424" progId="TCLayout.ActiveDocument.1">
                  <p:embed/>
                </p:oleObj>
              </mc:Choice>
              <mc:Fallback>
                <p:oleObj name="think-cell Slide" r:id="rId15" imgW="425" imgH="424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xmlns="" id="{8935154E-D7F8-400B-BF20-25EC872D410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xmlns="" id="{FF94A49A-0087-47AA-B9A7-F73469A7C8BF}"/>
              </a:ext>
            </a:extLst>
          </p:cNvPr>
          <p:cNvSpPr/>
          <p:nvPr userDrawn="1"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FFFFFF"/>
          </a:solidFill>
          <a:ln w="6350">
            <a:solidFill>
              <a:schemeClr val="tx1"/>
            </a:solidFill>
          </a:ln>
        </p:spPr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ea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en-GB" sz="1300" b="0" i="0" baseline="0" dirty="0"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47" name="Banner Statement"/>
          <p:cNvSpPr>
            <a:spLocks noGrp="1"/>
          </p:cNvSpPr>
          <p:nvPr>
            <p:ph type="title" hasCustomPrompt="1"/>
          </p:nvPr>
        </p:nvSpPr>
        <p:spPr>
          <a:xfrm>
            <a:off x="530352" y="1069848"/>
            <a:ext cx="4425696" cy="841248"/>
          </a:xfrm>
        </p:spPr>
        <p:txBody>
          <a:bodyPr vert="horz" lIns="0" tIns="0" rIns="0" bIns="0" rtlCol="0" anchor="t" anchorCtr="0">
            <a:noAutofit/>
          </a:bodyPr>
          <a:lstStyle>
            <a:lvl1pPr algn="l" defTabSz="1018824" rtl="0" eaLnBrk="1" latinLnBrk="0" hangingPunct="1">
              <a:spcBef>
                <a:spcPct val="0"/>
              </a:spcBef>
              <a:buNone/>
              <a:defRPr lang="en-GB" sz="1300" b="0" i="0" kern="1200" baseline="0" noProof="0" dirty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pPr lvl="0" algn="l" defTabSz="1018824" rtl="0" eaLnBrk="1" latinLnBrk="0" hangingPunct="1">
              <a:spcBef>
                <a:spcPct val="0"/>
              </a:spcBef>
              <a:buNone/>
            </a:pPr>
            <a:r>
              <a:rPr lang="en-GB" noProof="0" dirty="0"/>
              <a:t>Insert heading (Arial 13) – Inserted text here should be Arial 11</a:t>
            </a:r>
            <a:endParaRPr lang="en-GB" dirty="0"/>
          </a:p>
        </p:txBody>
      </p:sp>
      <p:sp>
        <p:nvSpPr>
          <p:cNvPr id="34" name="Content Placeholder 2"/>
          <p:cNvSpPr>
            <a:spLocks noGrp="1"/>
          </p:cNvSpPr>
          <p:nvPr>
            <p:ph sz="quarter" idx="24" hasCustomPrompt="1"/>
            <p:custDataLst>
              <p:tags r:id="rId4"/>
            </p:custDataLst>
          </p:nvPr>
        </p:nvSpPr>
        <p:spPr>
          <a:xfrm>
            <a:off x="530352" y="2057400"/>
            <a:ext cx="8997696" cy="4882896"/>
          </a:xfrm>
        </p:spPr>
        <p:txBody>
          <a:bodyPr tIns="0" bIns="0"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  <a:lvl6pPr marL="234000" marR="0" indent="-23040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  <a:defRPr/>
            </a:lvl6pPr>
            <a:lvl7pPr marL="468000" marR="0" indent="-22860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lphaLcPeriod"/>
              <a:tabLst/>
              <a:defRPr/>
            </a:lvl7pPr>
            <a:lvl8pPr marL="694800" marR="0" indent="-22860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romanLcPeriod"/>
              <a:tabLst/>
              <a:defRPr/>
            </a:lvl8pPr>
            <a:lvl9pPr marL="0" marR="0" indent="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/>
            </a:lvl9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  <a:p>
            <a:pPr marL="234000" marR="0" lvl="5" indent="-23040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Sixth level </a:t>
            </a:r>
          </a:p>
          <a:p>
            <a:pPr marL="468000" marR="0" lvl="6" indent="-22860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lphaLcPeriod"/>
              <a:tabLst/>
              <a:defRPr/>
            </a:pPr>
            <a:r>
              <a:rPr kumimoji="0" lang="en-GB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Seventh level </a:t>
            </a:r>
          </a:p>
          <a:p>
            <a:pPr marL="694800" marR="0" lvl="7" indent="-22860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romanLcPeriod"/>
              <a:tabLst/>
              <a:defRPr/>
            </a:pPr>
            <a:r>
              <a:rPr kumimoji="0" lang="en-GB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Eighth level </a:t>
            </a:r>
          </a:p>
          <a:p>
            <a:pPr marL="0" marR="0" lvl="8" indent="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1100" b="1" i="0" u="none" strike="noStrike" kern="1200" cap="none" spc="0" normalizeH="0" baseline="0" noProof="0" dirty="0">
                <a:ln>
                  <a:noFill/>
                </a:ln>
                <a:solidFill>
                  <a:srgbClr val="D04A0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Ninth level </a:t>
            </a:r>
            <a:endParaRPr lang="en-GB" noProof="0" dirty="0"/>
          </a:p>
        </p:txBody>
      </p:sp>
      <p:sp>
        <p:nvSpPr>
          <p:cNvPr id="45" name="HeaderTOCPlaceholder"/>
          <p:cNvSpPr txBox="1"/>
          <p:nvPr userDrawn="1">
            <p:custDataLst>
              <p:tags r:id="rId5"/>
            </p:custDataLst>
          </p:nvPr>
        </p:nvSpPr>
        <p:spPr>
          <a:xfrm>
            <a:off x="3581400" y="704088"/>
            <a:ext cx="5939414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endParaRPr lang="en-GB" sz="800" noProof="1">
              <a:solidFill>
                <a:schemeClr val="tx1"/>
              </a:solidFill>
              <a:latin typeface="+mn-lt"/>
              <a:cs typeface="Arial" pitchFamily="34" charset="0"/>
            </a:endParaRPr>
          </a:p>
        </p:txBody>
      </p:sp>
      <p:sp>
        <p:nvSpPr>
          <p:cNvPr id="28" name="Section Header"/>
          <p:cNvSpPr txBox="1"/>
          <p:nvPr userDrawn="1">
            <p:custDataLst>
              <p:tags r:id="rId6"/>
            </p:custDataLst>
          </p:nvPr>
        </p:nvSpPr>
        <p:spPr>
          <a:xfrm>
            <a:off x="530352" y="688848"/>
            <a:ext cx="3034379" cy="137160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1" name="Date/Filepath" hidden="1"/>
          <p:cNvSpPr txBox="1"/>
          <p:nvPr userDrawn="1">
            <p:custDataLst>
              <p:tags r:id="rId7"/>
            </p:custDataLst>
          </p:nvPr>
        </p:nvSpPr>
        <p:spPr>
          <a:xfrm>
            <a:off x="3299464" y="303092"/>
            <a:ext cx="6217920" cy="138499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pPr algn="r"/>
            <a:r>
              <a:rPr lang="en-GB" sz="900" noProof="1"/>
              <a:t>08/02/2021 Presentation1</a:t>
            </a:r>
          </a:p>
        </p:txBody>
      </p:sp>
      <p:sp>
        <p:nvSpPr>
          <p:cNvPr id="19" name="Slide Tags" hidden="1"/>
          <p:cNvSpPr txBox="1"/>
          <p:nvPr userDrawn="1">
            <p:custDataLst>
              <p:tags r:id="rId8"/>
            </p:custDataLst>
          </p:nvPr>
        </p:nvSpPr>
        <p:spPr>
          <a:xfrm>
            <a:off x="0" y="228600"/>
            <a:ext cx="1600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1"/>
              <a:t>Slide Tags</a:t>
            </a:r>
          </a:p>
        </p:txBody>
      </p:sp>
      <p:sp>
        <p:nvSpPr>
          <p:cNvPr id="20" name="Draft stamp">
            <a:extLst>
              <a:ext uri="{FF2B5EF4-FFF2-40B4-BE49-F238E27FC236}">
                <a16:creationId xmlns:a16="http://schemas.microsoft.com/office/drawing/2014/main" xmlns="" id="{26555BDF-7C84-4592-ACD1-DDDDF84190D7}"/>
              </a:ext>
            </a:extLst>
          </p:cNvPr>
          <p:cNvSpPr txBox="1"/>
          <p:nvPr userDrawn="1">
            <p:custDataLst>
              <p:tags r:id="rId9"/>
            </p:custDataLst>
          </p:nvPr>
        </p:nvSpPr>
        <p:spPr>
          <a:xfrm>
            <a:off x="3584448" y="7331154"/>
            <a:ext cx="2130552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Draft</a:t>
            </a:r>
          </a:p>
        </p:txBody>
      </p:sp>
      <p:sp>
        <p:nvSpPr>
          <p:cNvPr id="29" name="Report Date">
            <a:extLst>
              <a:ext uri="{FF2B5EF4-FFF2-40B4-BE49-F238E27FC236}">
                <a16:creationId xmlns:a16="http://schemas.microsoft.com/office/drawing/2014/main" xmlns="" id="{64581E60-A0D4-4BC1-823A-2B418E8F2128}"/>
              </a:ext>
            </a:extLst>
          </p:cNvPr>
          <p:cNvSpPr txBox="1"/>
          <p:nvPr userDrawn="1">
            <p:custDataLst>
              <p:tags r:id="rId10"/>
            </p:custDataLst>
          </p:nvPr>
        </p:nvSpPr>
        <p:spPr>
          <a:xfrm>
            <a:off x="8769827" y="7159752"/>
            <a:ext cx="758221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-274320" algn="r">
              <a:spcAft>
                <a:spcPts val="900"/>
              </a:spcAft>
            </a:pPr>
            <a:r>
              <a:rPr lang="en-GB" sz="800" noProof="1">
                <a:solidFill>
                  <a:schemeClr val="tx1"/>
                </a:solidFill>
                <a:latin typeface="+mn-lt"/>
              </a:rPr>
              <a:t>8 February 2021</a:t>
            </a:r>
          </a:p>
        </p:txBody>
      </p:sp>
      <p:sp>
        <p:nvSpPr>
          <p:cNvPr id="30" name="Page Number">
            <a:extLst>
              <a:ext uri="{FF2B5EF4-FFF2-40B4-BE49-F238E27FC236}">
                <a16:creationId xmlns:a16="http://schemas.microsoft.com/office/drawing/2014/main" xmlns="" id="{41779BE8-A4CC-4DAD-B153-54092D7A99B3}"/>
              </a:ext>
            </a:extLst>
          </p:cNvPr>
          <p:cNvSpPr txBox="1"/>
          <p:nvPr userDrawn="1">
            <p:custDataLst>
              <p:tags r:id="rId11"/>
            </p:custDataLst>
          </p:nvPr>
        </p:nvSpPr>
        <p:spPr>
          <a:xfrm>
            <a:off x="9208008" y="7313865"/>
            <a:ext cx="320040" cy="1404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r">
              <a:lnSpc>
                <a:spcPts val="1000"/>
              </a:lnSpc>
            </a:pPr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31" name="Presentation Disclaimer">
            <a:extLst>
              <a:ext uri="{FF2B5EF4-FFF2-40B4-BE49-F238E27FC236}">
                <a16:creationId xmlns:a16="http://schemas.microsoft.com/office/drawing/2014/main" xmlns="" id="{3C2E928F-BA23-4F06-9CC3-E08864FB8464}"/>
              </a:ext>
            </a:extLst>
          </p:cNvPr>
          <p:cNvSpPr txBox="1"/>
          <p:nvPr userDrawn="1">
            <p:custDataLst>
              <p:tags r:id="rId12"/>
            </p:custDataLst>
          </p:nvPr>
        </p:nvSpPr>
        <p:spPr>
          <a:xfrm>
            <a:off x="530352" y="7159752"/>
            <a:ext cx="1399422" cy="123111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Strictly private and confidential</a:t>
            </a:r>
          </a:p>
        </p:txBody>
      </p:sp>
      <p:sp>
        <p:nvSpPr>
          <p:cNvPr id="32" name="Section Footer">
            <a:extLst>
              <a:ext uri="{FF2B5EF4-FFF2-40B4-BE49-F238E27FC236}">
                <a16:creationId xmlns:a16="http://schemas.microsoft.com/office/drawing/2014/main" xmlns="" id="{8D2C9B10-5BE7-4AF8-BFF8-A3046EC4F941}"/>
              </a:ext>
            </a:extLst>
          </p:cNvPr>
          <p:cNvSpPr txBox="1"/>
          <p:nvPr userDrawn="1">
            <p:custDataLst>
              <p:tags r:id="rId13"/>
            </p:custDataLst>
          </p:nvPr>
        </p:nvSpPr>
        <p:spPr>
          <a:xfrm>
            <a:off x="850951" y="7331154"/>
            <a:ext cx="2448409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687D8D29-B820-4A31-8280-EFE6F9FA98FD}"/>
              </a:ext>
            </a:extLst>
          </p:cNvPr>
          <p:cNvSpPr txBox="1"/>
          <p:nvPr userDrawn="1"/>
        </p:nvSpPr>
        <p:spPr>
          <a:xfrm>
            <a:off x="530352" y="7331154"/>
            <a:ext cx="233294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r>
              <a:rPr lang="en-GB" sz="800" noProof="0" dirty="0">
                <a:solidFill>
                  <a:schemeClr val="tx1"/>
                </a:solidFill>
                <a:latin typeface="+mn-lt"/>
                <a:cs typeface="Arial" pitchFamily="34" charset="0"/>
              </a:rPr>
              <a:t>PwC</a:t>
            </a:r>
          </a:p>
        </p:txBody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xmlns="" id="{AB44D133-2D16-42A3-A3AD-A385F9C01A0E}"/>
              </a:ext>
            </a:extLst>
          </p:cNvPr>
          <p:cNvCxnSpPr>
            <a:cxnSpLocks/>
          </p:cNvCxnSpPr>
          <p:nvPr userDrawn="1"/>
        </p:nvCxnSpPr>
        <p:spPr>
          <a:xfrm>
            <a:off x="799678" y="7342417"/>
            <a:ext cx="0" cy="100584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5F1F5119-3B9D-4645-8BA3-8709EAA6A49A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5102224" y="1068387"/>
            <a:ext cx="4425696" cy="841248"/>
          </a:xfrm>
        </p:spPr>
        <p:txBody>
          <a:bodyPr/>
          <a:lstStyle>
            <a:lvl1pPr>
              <a:defRPr sz="1300">
                <a:latin typeface="+mn-lt"/>
              </a:defRPr>
            </a:lvl1pPr>
            <a:lvl2pPr>
              <a:defRPr sz="1300"/>
            </a:lvl2pPr>
            <a:lvl3pPr>
              <a:defRPr sz="1300"/>
            </a:lvl3pPr>
            <a:lvl4pPr>
              <a:defRPr sz="1300"/>
            </a:lvl4pPr>
            <a:lvl5pPr>
              <a:defRPr sz="1300"/>
            </a:lvl5pPr>
          </a:lstStyle>
          <a:p>
            <a:pPr lvl="0"/>
            <a:r>
              <a:rPr lang="en-GB" dirty="0"/>
              <a:t>PwC view </a:t>
            </a:r>
            <a:r>
              <a:rPr lang="en-GB" noProof="0" dirty="0"/>
              <a:t>(Arial 13) – Inserted text here should be Arial 11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90642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R: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xmlns="" id="{8935154E-D7F8-400B-BF20-25EC872D410E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07079496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2" name="think-cell Slide" r:id="rId15" imgW="425" imgH="424" progId="TCLayout.ActiveDocument.1">
                  <p:embed/>
                </p:oleObj>
              </mc:Choice>
              <mc:Fallback>
                <p:oleObj name="think-cell Slide" r:id="rId15" imgW="425" imgH="424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xmlns="" id="{8935154E-D7F8-400B-BF20-25EC872D410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xmlns="" id="{FF94A49A-0087-47AA-B9A7-F73469A7C8BF}"/>
              </a:ext>
            </a:extLst>
          </p:cNvPr>
          <p:cNvSpPr/>
          <p:nvPr userDrawn="1"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FFFFFF"/>
          </a:solidFill>
          <a:ln w="6350">
            <a:solidFill>
              <a:schemeClr val="tx1"/>
            </a:solidFill>
          </a:ln>
        </p:spPr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ea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en-GB" sz="1300" b="0" i="0" baseline="0" dirty="0"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47" name="Banner Statement"/>
          <p:cNvSpPr>
            <a:spLocks noGrp="1"/>
          </p:cNvSpPr>
          <p:nvPr>
            <p:ph type="title" hasCustomPrompt="1"/>
          </p:nvPr>
        </p:nvSpPr>
        <p:spPr>
          <a:xfrm>
            <a:off x="530352" y="1069848"/>
            <a:ext cx="4424236" cy="841248"/>
          </a:xfrm>
        </p:spPr>
        <p:txBody>
          <a:bodyPr vert="horz" lIns="0" tIns="0" rIns="0" bIns="0" rtlCol="0" anchor="t" anchorCtr="0">
            <a:noAutofit/>
          </a:bodyPr>
          <a:lstStyle>
            <a:lvl1pPr algn="l" defTabSz="1018824" rtl="0" eaLnBrk="1" latinLnBrk="0" hangingPunct="1">
              <a:spcBef>
                <a:spcPct val="0"/>
              </a:spcBef>
              <a:buNone/>
              <a:defRPr lang="en-GB" sz="1300" b="0" i="0" kern="1200" baseline="0" noProof="0" dirty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pPr lvl="0" algn="l" defTabSz="1018824" rtl="0" eaLnBrk="1" latinLnBrk="0" hangingPunct="1">
              <a:spcBef>
                <a:spcPct val="0"/>
              </a:spcBef>
              <a:buNone/>
            </a:pPr>
            <a:r>
              <a:rPr lang="en-GB" noProof="0" dirty="0"/>
              <a:t>Insert heading (Arial 13) – Inserted text here should be Arial 11</a:t>
            </a:r>
            <a:endParaRPr lang="en-GB" dirty="0"/>
          </a:p>
        </p:txBody>
      </p:sp>
      <p:sp>
        <p:nvSpPr>
          <p:cNvPr id="34" name="Content Placeholder 2"/>
          <p:cNvSpPr>
            <a:spLocks noGrp="1"/>
          </p:cNvSpPr>
          <p:nvPr>
            <p:ph sz="quarter" idx="24" hasCustomPrompt="1"/>
            <p:custDataLst>
              <p:tags r:id="rId4"/>
            </p:custDataLst>
          </p:nvPr>
        </p:nvSpPr>
        <p:spPr>
          <a:xfrm>
            <a:off x="530352" y="2057400"/>
            <a:ext cx="4425696" cy="4882896"/>
          </a:xfrm>
        </p:spPr>
        <p:txBody>
          <a:bodyPr tIns="0" bIns="0"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  <a:lvl6pPr marL="234000" marR="0" indent="-23040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  <a:defRPr/>
            </a:lvl6pPr>
            <a:lvl7pPr marL="468000" marR="0" indent="-22860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lphaLcPeriod"/>
              <a:tabLst/>
              <a:defRPr/>
            </a:lvl7pPr>
            <a:lvl8pPr marL="694800" marR="0" indent="-22860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romanLcPeriod"/>
              <a:tabLst/>
              <a:defRPr/>
            </a:lvl8pPr>
            <a:lvl9pPr marL="0" marR="0" indent="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/>
            </a:lvl9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  <a:p>
            <a:pPr marL="234000" marR="0" lvl="5" indent="-23040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Sixth level </a:t>
            </a:r>
          </a:p>
          <a:p>
            <a:pPr marL="468000" marR="0" lvl="6" indent="-22860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lphaLcPeriod"/>
              <a:tabLst/>
              <a:defRPr/>
            </a:pPr>
            <a:r>
              <a:rPr kumimoji="0" lang="en-GB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Seventh level </a:t>
            </a:r>
          </a:p>
          <a:p>
            <a:pPr marL="694800" marR="0" lvl="7" indent="-22860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romanLcPeriod"/>
              <a:tabLst/>
              <a:defRPr/>
            </a:pPr>
            <a:r>
              <a:rPr kumimoji="0" lang="en-GB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Eighth level </a:t>
            </a:r>
          </a:p>
          <a:p>
            <a:pPr marL="0" marR="0" lvl="8" indent="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1100" b="1" i="0" u="none" strike="noStrike" kern="1200" cap="none" spc="0" normalizeH="0" baseline="0" noProof="0" dirty="0">
                <a:ln>
                  <a:noFill/>
                </a:ln>
                <a:solidFill>
                  <a:srgbClr val="D04A0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Ninth level </a:t>
            </a:r>
            <a:endParaRPr lang="en-GB" noProof="0" dirty="0"/>
          </a:p>
        </p:txBody>
      </p:sp>
      <p:sp>
        <p:nvSpPr>
          <p:cNvPr id="45" name="HeaderTOCPlaceholder"/>
          <p:cNvSpPr txBox="1"/>
          <p:nvPr userDrawn="1">
            <p:custDataLst>
              <p:tags r:id="rId5"/>
            </p:custDataLst>
          </p:nvPr>
        </p:nvSpPr>
        <p:spPr>
          <a:xfrm>
            <a:off x="3581400" y="704088"/>
            <a:ext cx="5939414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endParaRPr lang="en-GB" sz="800" noProof="1">
              <a:solidFill>
                <a:schemeClr val="tx1"/>
              </a:solidFill>
              <a:latin typeface="+mn-lt"/>
              <a:cs typeface="Arial" pitchFamily="34" charset="0"/>
            </a:endParaRPr>
          </a:p>
        </p:txBody>
      </p:sp>
      <p:sp>
        <p:nvSpPr>
          <p:cNvPr id="28" name="Section Header"/>
          <p:cNvSpPr txBox="1"/>
          <p:nvPr userDrawn="1">
            <p:custDataLst>
              <p:tags r:id="rId6"/>
            </p:custDataLst>
          </p:nvPr>
        </p:nvSpPr>
        <p:spPr>
          <a:xfrm>
            <a:off x="530352" y="688848"/>
            <a:ext cx="3034379" cy="137160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1" name="Date/Filepath" hidden="1"/>
          <p:cNvSpPr txBox="1"/>
          <p:nvPr userDrawn="1">
            <p:custDataLst>
              <p:tags r:id="rId7"/>
            </p:custDataLst>
          </p:nvPr>
        </p:nvSpPr>
        <p:spPr>
          <a:xfrm>
            <a:off x="3299464" y="303092"/>
            <a:ext cx="6217920" cy="138499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pPr algn="r"/>
            <a:r>
              <a:rPr lang="en-GB" sz="900" noProof="1"/>
              <a:t>08/02/2021 Presentation1</a:t>
            </a:r>
          </a:p>
        </p:txBody>
      </p:sp>
      <p:sp>
        <p:nvSpPr>
          <p:cNvPr id="19" name="Slide Tags" hidden="1"/>
          <p:cNvSpPr txBox="1"/>
          <p:nvPr userDrawn="1">
            <p:custDataLst>
              <p:tags r:id="rId8"/>
            </p:custDataLst>
          </p:nvPr>
        </p:nvSpPr>
        <p:spPr>
          <a:xfrm>
            <a:off x="0" y="228600"/>
            <a:ext cx="1600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1"/>
              <a:t>Slide Tags</a:t>
            </a:r>
          </a:p>
        </p:txBody>
      </p:sp>
      <p:sp>
        <p:nvSpPr>
          <p:cNvPr id="20" name="Draft stamp">
            <a:extLst>
              <a:ext uri="{FF2B5EF4-FFF2-40B4-BE49-F238E27FC236}">
                <a16:creationId xmlns:a16="http://schemas.microsoft.com/office/drawing/2014/main" xmlns="" id="{26555BDF-7C84-4592-ACD1-DDDDF84190D7}"/>
              </a:ext>
            </a:extLst>
          </p:cNvPr>
          <p:cNvSpPr txBox="1"/>
          <p:nvPr userDrawn="1">
            <p:custDataLst>
              <p:tags r:id="rId9"/>
            </p:custDataLst>
          </p:nvPr>
        </p:nvSpPr>
        <p:spPr>
          <a:xfrm>
            <a:off x="3584448" y="7331154"/>
            <a:ext cx="2130552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Draft</a:t>
            </a:r>
          </a:p>
        </p:txBody>
      </p:sp>
      <p:sp>
        <p:nvSpPr>
          <p:cNvPr id="29" name="Report Date">
            <a:extLst>
              <a:ext uri="{FF2B5EF4-FFF2-40B4-BE49-F238E27FC236}">
                <a16:creationId xmlns:a16="http://schemas.microsoft.com/office/drawing/2014/main" xmlns="" id="{64581E60-A0D4-4BC1-823A-2B418E8F2128}"/>
              </a:ext>
            </a:extLst>
          </p:cNvPr>
          <p:cNvSpPr txBox="1"/>
          <p:nvPr userDrawn="1">
            <p:custDataLst>
              <p:tags r:id="rId10"/>
            </p:custDataLst>
          </p:nvPr>
        </p:nvSpPr>
        <p:spPr>
          <a:xfrm>
            <a:off x="8769827" y="7159752"/>
            <a:ext cx="758221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-274320" algn="r">
              <a:spcAft>
                <a:spcPts val="900"/>
              </a:spcAft>
            </a:pPr>
            <a:r>
              <a:rPr lang="en-GB" sz="800" noProof="1">
                <a:solidFill>
                  <a:schemeClr val="tx1"/>
                </a:solidFill>
                <a:latin typeface="+mn-lt"/>
              </a:rPr>
              <a:t>8 February 2021</a:t>
            </a:r>
          </a:p>
        </p:txBody>
      </p:sp>
      <p:sp>
        <p:nvSpPr>
          <p:cNvPr id="30" name="Page Number">
            <a:extLst>
              <a:ext uri="{FF2B5EF4-FFF2-40B4-BE49-F238E27FC236}">
                <a16:creationId xmlns:a16="http://schemas.microsoft.com/office/drawing/2014/main" xmlns="" id="{41779BE8-A4CC-4DAD-B153-54092D7A99B3}"/>
              </a:ext>
            </a:extLst>
          </p:cNvPr>
          <p:cNvSpPr txBox="1"/>
          <p:nvPr userDrawn="1">
            <p:custDataLst>
              <p:tags r:id="rId11"/>
            </p:custDataLst>
          </p:nvPr>
        </p:nvSpPr>
        <p:spPr>
          <a:xfrm>
            <a:off x="9208008" y="7313865"/>
            <a:ext cx="320040" cy="1404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r">
              <a:lnSpc>
                <a:spcPts val="1000"/>
              </a:lnSpc>
            </a:pPr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31" name="Presentation Disclaimer">
            <a:extLst>
              <a:ext uri="{FF2B5EF4-FFF2-40B4-BE49-F238E27FC236}">
                <a16:creationId xmlns:a16="http://schemas.microsoft.com/office/drawing/2014/main" xmlns="" id="{3C2E928F-BA23-4F06-9CC3-E08864FB8464}"/>
              </a:ext>
            </a:extLst>
          </p:cNvPr>
          <p:cNvSpPr txBox="1"/>
          <p:nvPr userDrawn="1">
            <p:custDataLst>
              <p:tags r:id="rId12"/>
            </p:custDataLst>
          </p:nvPr>
        </p:nvSpPr>
        <p:spPr>
          <a:xfrm>
            <a:off x="530352" y="7159752"/>
            <a:ext cx="1399422" cy="123111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Strictly private and confidential</a:t>
            </a:r>
          </a:p>
        </p:txBody>
      </p:sp>
      <p:sp>
        <p:nvSpPr>
          <p:cNvPr id="32" name="Section Footer">
            <a:extLst>
              <a:ext uri="{FF2B5EF4-FFF2-40B4-BE49-F238E27FC236}">
                <a16:creationId xmlns:a16="http://schemas.microsoft.com/office/drawing/2014/main" xmlns="" id="{8D2C9B10-5BE7-4AF8-BFF8-A3046EC4F941}"/>
              </a:ext>
            </a:extLst>
          </p:cNvPr>
          <p:cNvSpPr txBox="1"/>
          <p:nvPr userDrawn="1">
            <p:custDataLst>
              <p:tags r:id="rId13"/>
            </p:custDataLst>
          </p:nvPr>
        </p:nvSpPr>
        <p:spPr>
          <a:xfrm>
            <a:off x="850951" y="7331154"/>
            <a:ext cx="2448409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687D8D29-B820-4A31-8280-EFE6F9FA98FD}"/>
              </a:ext>
            </a:extLst>
          </p:cNvPr>
          <p:cNvSpPr txBox="1"/>
          <p:nvPr userDrawn="1"/>
        </p:nvSpPr>
        <p:spPr>
          <a:xfrm>
            <a:off x="530352" y="7331154"/>
            <a:ext cx="233294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r>
              <a:rPr lang="en-GB" sz="800" noProof="0" dirty="0">
                <a:solidFill>
                  <a:schemeClr val="tx1"/>
                </a:solidFill>
                <a:latin typeface="+mn-lt"/>
                <a:cs typeface="Arial" pitchFamily="34" charset="0"/>
              </a:rPr>
              <a:t>PwC</a:t>
            </a:r>
          </a:p>
        </p:txBody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xmlns="" id="{AB44D133-2D16-42A3-A3AD-A385F9C01A0E}"/>
              </a:ext>
            </a:extLst>
          </p:cNvPr>
          <p:cNvCxnSpPr>
            <a:cxnSpLocks/>
          </p:cNvCxnSpPr>
          <p:nvPr userDrawn="1"/>
        </p:nvCxnSpPr>
        <p:spPr>
          <a:xfrm>
            <a:off x="799678" y="7342417"/>
            <a:ext cx="0" cy="100584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5F1F5119-3B9D-4645-8BA3-8709EAA6A49A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5102224" y="1068387"/>
            <a:ext cx="4425823" cy="841248"/>
          </a:xfrm>
        </p:spPr>
        <p:txBody>
          <a:bodyPr/>
          <a:lstStyle>
            <a:lvl1pPr>
              <a:defRPr sz="1300">
                <a:latin typeface="+mn-lt"/>
              </a:defRPr>
            </a:lvl1pPr>
            <a:lvl2pPr>
              <a:defRPr sz="1300"/>
            </a:lvl2pPr>
            <a:lvl3pPr>
              <a:defRPr sz="1300"/>
            </a:lvl3pPr>
            <a:lvl4pPr>
              <a:defRPr sz="1300"/>
            </a:lvl4pPr>
            <a:lvl5pPr>
              <a:defRPr sz="1300"/>
            </a:lvl5pPr>
          </a:lstStyle>
          <a:p>
            <a:pPr lvl="0"/>
            <a:r>
              <a:rPr lang="en-GB" dirty="0"/>
              <a:t>PwC view </a:t>
            </a:r>
            <a:r>
              <a:rPr lang="en-GB" noProof="0" dirty="0"/>
              <a:t>(Arial 13) – Inserted text here should be Arial 11</a:t>
            </a:r>
            <a:endParaRPr lang="en-GB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xmlns="" id="{BFDD37D0-1CC9-403D-8879-22255FA1BDDD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5102352" y="2057400"/>
            <a:ext cx="4425696" cy="488289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 marL="234000" marR="0" indent="-23040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  <a:defRPr/>
            </a:lvl6pPr>
            <a:lvl7pPr marL="468000" marR="0" indent="-22860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lphaLcPeriod"/>
              <a:tabLst/>
              <a:defRPr/>
            </a:lvl7pPr>
            <a:lvl8pPr marL="694800" marR="0" indent="-22860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romanLcPeriod"/>
              <a:tabLst/>
              <a:defRPr/>
            </a:lvl8pPr>
            <a:lvl9pPr marL="0" marR="0" indent="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/>
            </a:lvl9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  <a:p>
            <a:pPr marL="234000" marR="0" lvl="5" indent="-23040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Sixth level </a:t>
            </a:r>
          </a:p>
          <a:p>
            <a:pPr marL="468000" marR="0" lvl="6" indent="-22860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lphaLcPeriod"/>
              <a:tabLst/>
              <a:defRPr/>
            </a:pPr>
            <a:r>
              <a:rPr kumimoji="0" lang="en-GB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Seventh level </a:t>
            </a:r>
          </a:p>
          <a:p>
            <a:pPr marL="694800" marR="0" lvl="7" indent="-22860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romanLcPeriod"/>
              <a:tabLst/>
              <a:defRPr/>
            </a:pPr>
            <a:r>
              <a:rPr kumimoji="0" lang="en-GB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Eighth level </a:t>
            </a:r>
          </a:p>
          <a:p>
            <a:pPr marL="0" marR="0" lvl="8" indent="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1100" b="1" i="0" u="none" strike="noStrike" kern="1200" cap="none" spc="0" normalizeH="0" baseline="0" noProof="0" dirty="0">
                <a:ln>
                  <a:noFill/>
                </a:ln>
                <a:solidFill>
                  <a:srgbClr val="D04A0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Ninth level 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0526376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R: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xmlns="" id="{8935154E-D7F8-400B-BF20-25EC872D410E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877092541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6" name="think-cell Slide" r:id="rId14" imgW="425" imgH="424" progId="TCLayout.ActiveDocument.1">
                  <p:embed/>
                </p:oleObj>
              </mc:Choice>
              <mc:Fallback>
                <p:oleObj name="think-cell Slide" r:id="rId14" imgW="425" imgH="424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xmlns="" id="{8935154E-D7F8-400B-BF20-25EC872D410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xmlns="" id="{FF94A49A-0087-47AA-B9A7-F73469A7C8BF}"/>
              </a:ext>
            </a:extLst>
          </p:cNvPr>
          <p:cNvSpPr/>
          <p:nvPr userDrawn="1"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FFFFFF"/>
          </a:solidFill>
          <a:ln w="6350">
            <a:solidFill>
              <a:schemeClr val="tx1"/>
            </a:solidFill>
          </a:ln>
        </p:spPr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ea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en-GB" sz="1300" b="0" i="0" baseline="0" dirty="0"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47" name="Banner Statement"/>
          <p:cNvSpPr>
            <a:spLocks noGrp="1"/>
          </p:cNvSpPr>
          <p:nvPr>
            <p:ph type="title" hasCustomPrompt="1"/>
          </p:nvPr>
        </p:nvSpPr>
        <p:spPr>
          <a:xfrm>
            <a:off x="530352" y="1069848"/>
            <a:ext cx="4424236" cy="841248"/>
          </a:xfrm>
        </p:spPr>
        <p:txBody>
          <a:bodyPr vert="horz" lIns="0" tIns="0" rIns="0" bIns="0" rtlCol="0" anchor="t" anchorCtr="0">
            <a:noAutofit/>
          </a:bodyPr>
          <a:lstStyle>
            <a:lvl1pPr algn="l" defTabSz="1018824" rtl="0" eaLnBrk="1" latinLnBrk="0" hangingPunct="1">
              <a:spcBef>
                <a:spcPct val="0"/>
              </a:spcBef>
              <a:buNone/>
              <a:defRPr lang="en-GB" sz="1300" b="0" i="0" kern="1200" baseline="0" noProof="0" dirty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pPr lvl="0" algn="l" defTabSz="1018824" rtl="0" eaLnBrk="1" latinLnBrk="0" hangingPunct="1">
              <a:spcBef>
                <a:spcPct val="0"/>
              </a:spcBef>
              <a:buNone/>
            </a:pPr>
            <a:r>
              <a:rPr lang="en-GB" noProof="0" dirty="0"/>
              <a:t>Insert heading (Arial 13) – Inserted text here should be Arial 11</a:t>
            </a:r>
            <a:endParaRPr lang="en-GB" dirty="0"/>
          </a:p>
        </p:txBody>
      </p:sp>
      <p:sp>
        <p:nvSpPr>
          <p:cNvPr id="45" name="HeaderTOCPlaceholder"/>
          <p:cNvSpPr txBox="1"/>
          <p:nvPr userDrawn="1">
            <p:custDataLst>
              <p:tags r:id="rId4"/>
            </p:custDataLst>
          </p:nvPr>
        </p:nvSpPr>
        <p:spPr>
          <a:xfrm>
            <a:off x="3581400" y="704088"/>
            <a:ext cx="5939414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endParaRPr lang="en-GB" sz="800" noProof="1">
              <a:solidFill>
                <a:schemeClr val="tx1"/>
              </a:solidFill>
              <a:latin typeface="+mn-lt"/>
              <a:cs typeface="Arial" pitchFamily="34" charset="0"/>
            </a:endParaRPr>
          </a:p>
        </p:txBody>
      </p:sp>
      <p:sp>
        <p:nvSpPr>
          <p:cNvPr id="28" name="Section Header"/>
          <p:cNvSpPr txBox="1"/>
          <p:nvPr userDrawn="1">
            <p:custDataLst>
              <p:tags r:id="rId5"/>
            </p:custDataLst>
          </p:nvPr>
        </p:nvSpPr>
        <p:spPr>
          <a:xfrm>
            <a:off x="530352" y="688848"/>
            <a:ext cx="3034379" cy="137160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1" name="Date/Filepath" hidden="1"/>
          <p:cNvSpPr txBox="1"/>
          <p:nvPr userDrawn="1">
            <p:custDataLst>
              <p:tags r:id="rId6"/>
            </p:custDataLst>
          </p:nvPr>
        </p:nvSpPr>
        <p:spPr>
          <a:xfrm>
            <a:off x="3299464" y="303092"/>
            <a:ext cx="6217920" cy="138499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pPr algn="r"/>
            <a:r>
              <a:rPr lang="en-GB" sz="900" noProof="1"/>
              <a:t>08/02/2021 Presentation1</a:t>
            </a:r>
          </a:p>
        </p:txBody>
      </p:sp>
      <p:sp>
        <p:nvSpPr>
          <p:cNvPr id="19" name="Slide Tags" hidden="1"/>
          <p:cNvSpPr txBox="1"/>
          <p:nvPr userDrawn="1">
            <p:custDataLst>
              <p:tags r:id="rId7"/>
            </p:custDataLst>
          </p:nvPr>
        </p:nvSpPr>
        <p:spPr>
          <a:xfrm>
            <a:off x="0" y="228600"/>
            <a:ext cx="1600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1"/>
              <a:t>Slide Tags</a:t>
            </a:r>
          </a:p>
        </p:txBody>
      </p:sp>
      <p:sp>
        <p:nvSpPr>
          <p:cNvPr id="20" name="Draft stamp">
            <a:extLst>
              <a:ext uri="{FF2B5EF4-FFF2-40B4-BE49-F238E27FC236}">
                <a16:creationId xmlns:a16="http://schemas.microsoft.com/office/drawing/2014/main" xmlns="" id="{26555BDF-7C84-4592-ACD1-DDDDF84190D7}"/>
              </a:ext>
            </a:extLst>
          </p:cNvPr>
          <p:cNvSpPr txBox="1"/>
          <p:nvPr userDrawn="1">
            <p:custDataLst>
              <p:tags r:id="rId8"/>
            </p:custDataLst>
          </p:nvPr>
        </p:nvSpPr>
        <p:spPr>
          <a:xfrm>
            <a:off x="3584448" y="7331154"/>
            <a:ext cx="2130552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Draft</a:t>
            </a:r>
          </a:p>
        </p:txBody>
      </p:sp>
      <p:sp>
        <p:nvSpPr>
          <p:cNvPr id="29" name="Report Date">
            <a:extLst>
              <a:ext uri="{FF2B5EF4-FFF2-40B4-BE49-F238E27FC236}">
                <a16:creationId xmlns:a16="http://schemas.microsoft.com/office/drawing/2014/main" xmlns="" id="{64581E60-A0D4-4BC1-823A-2B418E8F2128}"/>
              </a:ext>
            </a:extLst>
          </p:cNvPr>
          <p:cNvSpPr txBox="1"/>
          <p:nvPr userDrawn="1">
            <p:custDataLst>
              <p:tags r:id="rId9"/>
            </p:custDataLst>
          </p:nvPr>
        </p:nvSpPr>
        <p:spPr>
          <a:xfrm>
            <a:off x="8769827" y="7159752"/>
            <a:ext cx="758221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-274320" algn="r">
              <a:spcAft>
                <a:spcPts val="900"/>
              </a:spcAft>
            </a:pPr>
            <a:r>
              <a:rPr lang="en-GB" sz="800" noProof="1">
                <a:solidFill>
                  <a:schemeClr val="tx1"/>
                </a:solidFill>
                <a:latin typeface="+mn-lt"/>
              </a:rPr>
              <a:t>8 February 2021</a:t>
            </a:r>
          </a:p>
        </p:txBody>
      </p:sp>
      <p:sp>
        <p:nvSpPr>
          <p:cNvPr id="30" name="Page Number">
            <a:extLst>
              <a:ext uri="{FF2B5EF4-FFF2-40B4-BE49-F238E27FC236}">
                <a16:creationId xmlns:a16="http://schemas.microsoft.com/office/drawing/2014/main" xmlns="" id="{41779BE8-A4CC-4DAD-B153-54092D7A99B3}"/>
              </a:ext>
            </a:extLst>
          </p:cNvPr>
          <p:cNvSpPr txBox="1"/>
          <p:nvPr userDrawn="1">
            <p:custDataLst>
              <p:tags r:id="rId10"/>
            </p:custDataLst>
          </p:nvPr>
        </p:nvSpPr>
        <p:spPr>
          <a:xfrm>
            <a:off x="9208008" y="7313865"/>
            <a:ext cx="320040" cy="1404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r">
              <a:lnSpc>
                <a:spcPts val="1000"/>
              </a:lnSpc>
            </a:pPr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31" name="Presentation Disclaimer">
            <a:extLst>
              <a:ext uri="{FF2B5EF4-FFF2-40B4-BE49-F238E27FC236}">
                <a16:creationId xmlns:a16="http://schemas.microsoft.com/office/drawing/2014/main" xmlns="" id="{3C2E928F-BA23-4F06-9CC3-E08864FB8464}"/>
              </a:ext>
            </a:extLst>
          </p:cNvPr>
          <p:cNvSpPr txBox="1"/>
          <p:nvPr userDrawn="1">
            <p:custDataLst>
              <p:tags r:id="rId11"/>
            </p:custDataLst>
          </p:nvPr>
        </p:nvSpPr>
        <p:spPr>
          <a:xfrm>
            <a:off x="530352" y="7159752"/>
            <a:ext cx="1399422" cy="123111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Strictly private and confidential</a:t>
            </a:r>
          </a:p>
        </p:txBody>
      </p:sp>
      <p:sp>
        <p:nvSpPr>
          <p:cNvPr id="32" name="Section Footer">
            <a:extLst>
              <a:ext uri="{FF2B5EF4-FFF2-40B4-BE49-F238E27FC236}">
                <a16:creationId xmlns:a16="http://schemas.microsoft.com/office/drawing/2014/main" xmlns="" id="{8D2C9B10-5BE7-4AF8-BFF8-A3046EC4F941}"/>
              </a:ext>
            </a:extLst>
          </p:cNvPr>
          <p:cNvSpPr txBox="1"/>
          <p:nvPr userDrawn="1">
            <p:custDataLst>
              <p:tags r:id="rId12"/>
            </p:custDataLst>
          </p:nvPr>
        </p:nvSpPr>
        <p:spPr>
          <a:xfrm>
            <a:off x="850951" y="7331154"/>
            <a:ext cx="2448409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687D8D29-B820-4A31-8280-EFE6F9FA98FD}"/>
              </a:ext>
            </a:extLst>
          </p:cNvPr>
          <p:cNvSpPr txBox="1"/>
          <p:nvPr userDrawn="1"/>
        </p:nvSpPr>
        <p:spPr>
          <a:xfrm>
            <a:off x="530352" y="7331154"/>
            <a:ext cx="233294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r>
              <a:rPr lang="en-GB" sz="800" noProof="0" dirty="0">
                <a:solidFill>
                  <a:schemeClr val="tx1"/>
                </a:solidFill>
                <a:latin typeface="+mn-lt"/>
                <a:cs typeface="Arial" pitchFamily="34" charset="0"/>
              </a:rPr>
              <a:t>PwC</a:t>
            </a:r>
          </a:p>
        </p:txBody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xmlns="" id="{AB44D133-2D16-42A3-A3AD-A385F9C01A0E}"/>
              </a:ext>
            </a:extLst>
          </p:cNvPr>
          <p:cNvCxnSpPr>
            <a:cxnSpLocks/>
          </p:cNvCxnSpPr>
          <p:nvPr userDrawn="1"/>
        </p:nvCxnSpPr>
        <p:spPr>
          <a:xfrm>
            <a:off x="799678" y="7342417"/>
            <a:ext cx="0" cy="100584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5F1F5119-3B9D-4645-8BA3-8709EAA6A49A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5102224" y="1068387"/>
            <a:ext cx="4425823" cy="841248"/>
          </a:xfrm>
        </p:spPr>
        <p:txBody>
          <a:bodyPr/>
          <a:lstStyle>
            <a:lvl1pPr>
              <a:defRPr sz="1300">
                <a:latin typeface="+mn-lt"/>
              </a:defRPr>
            </a:lvl1pPr>
            <a:lvl2pPr>
              <a:defRPr sz="1300"/>
            </a:lvl2pPr>
            <a:lvl3pPr>
              <a:defRPr sz="1300"/>
            </a:lvl3pPr>
            <a:lvl4pPr>
              <a:defRPr sz="1300"/>
            </a:lvl4pPr>
            <a:lvl5pPr>
              <a:defRPr sz="1300"/>
            </a:lvl5pPr>
          </a:lstStyle>
          <a:p>
            <a:pPr lvl="0"/>
            <a:r>
              <a:rPr lang="en-GB" dirty="0"/>
              <a:t>PwC view </a:t>
            </a:r>
            <a:r>
              <a:rPr lang="en-GB" noProof="0" dirty="0"/>
              <a:t>(Arial 13) – Inserted text here should be Arial 11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04078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Banner Statement"/>
          <p:cNvSpPr>
            <a:spLocks noGrp="1"/>
          </p:cNvSpPr>
          <p:nvPr>
            <p:ph type="title" hasCustomPrompt="1"/>
          </p:nvPr>
        </p:nvSpPr>
        <p:spPr>
          <a:xfrm>
            <a:off x="530352" y="1069848"/>
            <a:ext cx="8997696" cy="841248"/>
          </a:xfrm>
        </p:spPr>
        <p:txBody>
          <a:bodyPr vert="horz" lIns="0" tIns="0" rIns="0" bIns="0" rtlCol="0" anchor="t" anchorCtr="0">
            <a:noAutofit/>
          </a:bodyPr>
          <a:lstStyle>
            <a:lvl1pPr algn="l" defTabSz="1018824" rtl="0" eaLnBrk="1" latinLnBrk="0" hangingPunct="1">
              <a:spcBef>
                <a:spcPct val="0"/>
              </a:spcBef>
              <a:buNone/>
              <a:defRPr lang="en-GB" sz="2800" b="0" i="0" kern="1200" baseline="0" noProof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 defTabSz="1018824" rtl="0" eaLnBrk="1" latinLnBrk="0" hangingPunct="1">
              <a:spcBef>
                <a:spcPct val="0"/>
              </a:spcBef>
              <a:buNone/>
            </a:pPr>
            <a:r>
              <a:rPr lang="en-GB" noProof="0" dirty="0"/>
              <a:t>Insert banner statement here</a:t>
            </a:r>
            <a:endParaRPr lang="en-GB" dirty="0"/>
          </a:p>
        </p:txBody>
      </p:sp>
      <p:sp>
        <p:nvSpPr>
          <p:cNvPr id="34" name="Content Placeholder 2"/>
          <p:cNvSpPr>
            <a:spLocks noGrp="1"/>
          </p:cNvSpPr>
          <p:nvPr>
            <p:ph sz="quarter" idx="24" hasCustomPrompt="1"/>
            <p:custDataLst>
              <p:tags r:id="rId1"/>
            </p:custDataLst>
          </p:nvPr>
        </p:nvSpPr>
        <p:spPr>
          <a:xfrm>
            <a:off x="530352" y="2057400"/>
            <a:ext cx="8997696" cy="4882896"/>
          </a:xfrm>
        </p:spPr>
        <p:txBody>
          <a:bodyPr tIns="0" bIns="0"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  <a:lvl6pPr marL="234000" marR="0" indent="-23040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  <a:defRPr/>
            </a:lvl6pPr>
            <a:lvl7pPr marL="468000" marR="0" indent="-22860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lphaLcPeriod"/>
              <a:tabLst/>
              <a:defRPr/>
            </a:lvl7pPr>
            <a:lvl8pPr marL="694800" marR="0" indent="-22860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romanLcPeriod"/>
              <a:tabLst/>
              <a:defRPr/>
            </a:lvl8pPr>
            <a:lvl9pPr marL="0" marR="0" indent="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/>
            </a:lvl9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  <a:p>
            <a:pPr marL="234000" marR="0" lvl="5" indent="-23040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Sixth level </a:t>
            </a:r>
          </a:p>
          <a:p>
            <a:pPr marL="468000" marR="0" lvl="6" indent="-22860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lphaLcPeriod"/>
              <a:tabLst/>
              <a:defRPr/>
            </a:pPr>
            <a:r>
              <a:rPr kumimoji="0" lang="en-GB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Seventh level </a:t>
            </a:r>
          </a:p>
          <a:p>
            <a:pPr marL="694800" marR="0" lvl="7" indent="-22860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romanLcPeriod"/>
              <a:tabLst/>
              <a:defRPr/>
            </a:pPr>
            <a:r>
              <a:rPr kumimoji="0" lang="en-GB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Eighth level </a:t>
            </a:r>
          </a:p>
          <a:p>
            <a:pPr marL="0" marR="0" lvl="8" indent="0" algn="l" defTabSz="10188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1100" b="1" i="0" u="none" strike="noStrike" kern="1200" cap="none" spc="0" normalizeH="0" baseline="0" noProof="0" dirty="0">
                <a:ln>
                  <a:noFill/>
                </a:ln>
                <a:solidFill>
                  <a:srgbClr val="D04A0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Ninth level </a:t>
            </a:r>
            <a:endParaRPr lang="en-GB" noProof="0" dirty="0"/>
          </a:p>
        </p:txBody>
      </p:sp>
      <p:sp>
        <p:nvSpPr>
          <p:cNvPr id="45" name="HeaderTOCPlaceholder"/>
          <p:cNvSpPr txBox="1"/>
          <p:nvPr userDrawn="1">
            <p:custDataLst>
              <p:tags r:id="rId2"/>
            </p:custDataLst>
          </p:nvPr>
        </p:nvSpPr>
        <p:spPr>
          <a:xfrm>
            <a:off x="3581400" y="704088"/>
            <a:ext cx="5939414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endParaRPr lang="en-GB" sz="800" noProof="1">
              <a:solidFill>
                <a:schemeClr val="tx1"/>
              </a:solidFill>
              <a:latin typeface="+mn-lt"/>
              <a:cs typeface="Arial" pitchFamily="34" charset="0"/>
            </a:endParaRPr>
          </a:p>
        </p:txBody>
      </p:sp>
      <p:sp>
        <p:nvSpPr>
          <p:cNvPr id="28" name="Section Header"/>
          <p:cNvSpPr txBox="1"/>
          <p:nvPr userDrawn="1">
            <p:custDataLst>
              <p:tags r:id="rId3"/>
            </p:custDataLst>
          </p:nvPr>
        </p:nvSpPr>
        <p:spPr>
          <a:xfrm>
            <a:off x="530352" y="688848"/>
            <a:ext cx="3034379" cy="137160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1" name="Date/Filepath" hidden="1"/>
          <p:cNvSpPr txBox="1"/>
          <p:nvPr userDrawn="1">
            <p:custDataLst>
              <p:tags r:id="rId4"/>
            </p:custDataLst>
          </p:nvPr>
        </p:nvSpPr>
        <p:spPr>
          <a:xfrm>
            <a:off x="3299464" y="303092"/>
            <a:ext cx="6217920" cy="138499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pPr algn="r"/>
            <a:r>
              <a:rPr lang="en-GB" sz="900" noProof="1"/>
              <a:t>08/02/2021 Presentation1</a:t>
            </a:r>
          </a:p>
        </p:txBody>
      </p:sp>
      <p:sp>
        <p:nvSpPr>
          <p:cNvPr id="19" name="Slide Tags" hidden="1"/>
          <p:cNvSpPr txBox="1"/>
          <p:nvPr userDrawn="1">
            <p:custDataLst>
              <p:tags r:id="rId5"/>
            </p:custDataLst>
          </p:nvPr>
        </p:nvSpPr>
        <p:spPr>
          <a:xfrm>
            <a:off x="0" y="228600"/>
            <a:ext cx="1600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1"/>
              <a:t>Slide Tags</a:t>
            </a:r>
          </a:p>
        </p:txBody>
      </p:sp>
      <p:sp>
        <p:nvSpPr>
          <p:cNvPr id="20" name="Draft stamp">
            <a:extLst>
              <a:ext uri="{FF2B5EF4-FFF2-40B4-BE49-F238E27FC236}">
                <a16:creationId xmlns:a16="http://schemas.microsoft.com/office/drawing/2014/main" xmlns="" id="{26555BDF-7C84-4592-ACD1-DDDDF84190D7}"/>
              </a:ext>
            </a:extLst>
          </p:cNvPr>
          <p:cNvSpPr txBox="1"/>
          <p:nvPr userDrawn="1">
            <p:custDataLst>
              <p:tags r:id="rId6"/>
            </p:custDataLst>
          </p:nvPr>
        </p:nvSpPr>
        <p:spPr>
          <a:xfrm>
            <a:off x="3584448" y="7331154"/>
            <a:ext cx="2130552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Draft</a:t>
            </a:r>
          </a:p>
        </p:txBody>
      </p:sp>
      <p:sp>
        <p:nvSpPr>
          <p:cNvPr id="29" name="Report Date">
            <a:extLst>
              <a:ext uri="{FF2B5EF4-FFF2-40B4-BE49-F238E27FC236}">
                <a16:creationId xmlns:a16="http://schemas.microsoft.com/office/drawing/2014/main" xmlns="" id="{64581E60-A0D4-4BC1-823A-2B418E8F2128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8769827" y="7159752"/>
            <a:ext cx="758221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-274320" algn="r">
              <a:spcAft>
                <a:spcPts val="900"/>
              </a:spcAft>
            </a:pPr>
            <a:r>
              <a:rPr lang="en-GB" sz="800" noProof="1">
                <a:solidFill>
                  <a:schemeClr val="tx1"/>
                </a:solidFill>
                <a:latin typeface="+mn-lt"/>
              </a:rPr>
              <a:t>8 February 2021</a:t>
            </a:r>
          </a:p>
        </p:txBody>
      </p:sp>
      <p:sp>
        <p:nvSpPr>
          <p:cNvPr id="30" name="Page Number">
            <a:extLst>
              <a:ext uri="{FF2B5EF4-FFF2-40B4-BE49-F238E27FC236}">
                <a16:creationId xmlns:a16="http://schemas.microsoft.com/office/drawing/2014/main" xmlns="" id="{41779BE8-A4CC-4DAD-B153-54092D7A99B3}"/>
              </a:ext>
            </a:extLst>
          </p:cNvPr>
          <p:cNvSpPr txBox="1"/>
          <p:nvPr userDrawn="1">
            <p:custDataLst>
              <p:tags r:id="rId8"/>
            </p:custDataLst>
          </p:nvPr>
        </p:nvSpPr>
        <p:spPr>
          <a:xfrm>
            <a:off x="9208008" y="7313865"/>
            <a:ext cx="320040" cy="1404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r">
              <a:lnSpc>
                <a:spcPts val="1000"/>
              </a:lnSpc>
            </a:pPr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31" name="Presentation Disclaimer">
            <a:extLst>
              <a:ext uri="{FF2B5EF4-FFF2-40B4-BE49-F238E27FC236}">
                <a16:creationId xmlns:a16="http://schemas.microsoft.com/office/drawing/2014/main" xmlns="" id="{3C2E928F-BA23-4F06-9CC3-E08864FB8464}"/>
              </a:ext>
            </a:extLst>
          </p:cNvPr>
          <p:cNvSpPr txBox="1"/>
          <p:nvPr userDrawn="1">
            <p:custDataLst>
              <p:tags r:id="rId9"/>
            </p:custDataLst>
          </p:nvPr>
        </p:nvSpPr>
        <p:spPr>
          <a:xfrm>
            <a:off x="530352" y="7159752"/>
            <a:ext cx="1399422" cy="123111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Strictly private and confidential</a:t>
            </a:r>
          </a:p>
        </p:txBody>
      </p:sp>
      <p:sp>
        <p:nvSpPr>
          <p:cNvPr id="32" name="Section Footer">
            <a:extLst>
              <a:ext uri="{FF2B5EF4-FFF2-40B4-BE49-F238E27FC236}">
                <a16:creationId xmlns:a16="http://schemas.microsoft.com/office/drawing/2014/main" xmlns="" id="{8D2C9B10-5BE7-4AF8-BFF8-A3046EC4F941}"/>
              </a:ext>
            </a:extLst>
          </p:cNvPr>
          <p:cNvSpPr txBox="1"/>
          <p:nvPr userDrawn="1">
            <p:custDataLst>
              <p:tags r:id="rId10"/>
            </p:custDataLst>
          </p:nvPr>
        </p:nvSpPr>
        <p:spPr>
          <a:xfrm>
            <a:off x="850951" y="7331154"/>
            <a:ext cx="2448409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687D8D29-B820-4A31-8280-EFE6F9FA98FD}"/>
              </a:ext>
            </a:extLst>
          </p:cNvPr>
          <p:cNvSpPr txBox="1"/>
          <p:nvPr userDrawn="1"/>
        </p:nvSpPr>
        <p:spPr>
          <a:xfrm>
            <a:off x="530352" y="7331154"/>
            <a:ext cx="233294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r>
              <a:rPr lang="en-GB" sz="800" noProof="0" dirty="0">
                <a:solidFill>
                  <a:schemeClr val="tx1"/>
                </a:solidFill>
                <a:latin typeface="+mn-lt"/>
                <a:cs typeface="Arial" pitchFamily="34" charset="0"/>
              </a:rPr>
              <a:t>PwC</a:t>
            </a:r>
          </a:p>
        </p:txBody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xmlns="" id="{AB44D133-2D16-42A3-A3AD-A385F9C01A0E}"/>
              </a:ext>
            </a:extLst>
          </p:cNvPr>
          <p:cNvCxnSpPr>
            <a:cxnSpLocks/>
          </p:cNvCxnSpPr>
          <p:nvPr userDrawn="1"/>
        </p:nvCxnSpPr>
        <p:spPr>
          <a:xfrm>
            <a:off x="799678" y="7342417"/>
            <a:ext cx="0" cy="100584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66560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Banner Statement"/>
          <p:cNvSpPr>
            <a:spLocks noGrp="1"/>
          </p:cNvSpPr>
          <p:nvPr>
            <p:ph type="title" hasCustomPrompt="1"/>
          </p:nvPr>
        </p:nvSpPr>
        <p:spPr>
          <a:xfrm>
            <a:off x="530352" y="1069848"/>
            <a:ext cx="8997696" cy="841248"/>
          </a:xfrm>
        </p:spPr>
        <p:txBody>
          <a:bodyPr vert="horz" lIns="0" tIns="0" rIns="0" bIns="0" rtlCol="0" anchor="t" anchorCtr="0">
            <a:noAutofit/>
          </a:bodyPr>
          <a:lstStyle>
            <a:lvl1pPr algn="l" defTabSz="1018824" rtl="0" eaLnBrk="1" latinLnBrk="0" hangingPunct="1">
              <a:spcBef>
                <a:spcPct val="0"/>
              </a:spcBef>
              <a:buNone/>
              <a:defRPr lang="en-GB" sz="2800" b="0" i="0" kern="1200" baseline="0" noProof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 defTabSz="1018824" rtl="0" eaLnBrk="1" latinLnBrk="0" hangingPunct="1">
              <a:spcBef>
                <a:spcPct val="0"/>
              </a:spcBef>
              <a:buNone/>
            </a:pPr>
            <a:r>
              <a:rPr lang="en-GB" noProof="0" dirty="0"/>
              <a:t>Insert banner statement here</a:t>
            </a:r>
            <a:endParaRPr lang="en-GB" dirty="0"/>
          </a:p>
        </p:txBody>
      </p:sp>
      <p:sp>
        <p:nvSpPr>
          <p:cNvPr id="34" name="Content Placeholder 2"/>
          <p:cNvSpPr>
            <a:spLocks noGrp="1"/>
          </p:cNvSpPr>
          <p:nvPr>
            <p:ph sz="quarter" idx="24" hasCustomPrompt="1"/>
            <p:custDataLst>
              <p:tags r:id="rId1"/>
            </p:custDataLst>
          </p:nvPr>
        </p:nvSpPr>
        <p:spPr>
          <a:xfrm>
            <a:off x="530352" y="2057400"/>
            <a:ext cx="4425696" cy="4882896"/>
          </a:xfrm>
        </p:spPr>
        <p:txBody>
          <a:bodyPr tIns="0" bIns="0"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36" name="Content Placeholder 3"/>
          <p:cNvSpPr>
            <a:spLocks noGrp="1"/>
          </p:cNvSpPr>
          <p:nvPr>
            <p:ph sz="quarter" idx="25" hasCustomPrompt="1"/>
            <p:custDataLst>
              <p:tags r:id="rId2"/>
            </p:custDataLst>
          </p:nvPr>
        </p:nvSpPr>
        <p:spPr>
          <a:xfrm>
            <a:off x="5102352" y="2057400"/>
            <a:ext cx="4425696" cy="4882896"/>
          </a:xfrm>
        </p:spPr>
        <p:txBody>
          <a:bodyPr tIns="0" bIns="0"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45" name="HeaderTOCPlaceholder"/>
          <p:cNvSpPr txBox="1"/>
          <p:nvPr userDrawn="1">
            <p:custDataLst>
              <p:tags r:id="rId3"/>
            </p:custDataLst>
          </p:nvPr>
        </p:nvSpPr>
        <p:spPr>
          <a:xfrm>
            <a:off x="3581400" y="704088"/>
            <a:ext cx="5939414" cy="138499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endParaRPr lang="en-GB" sz="900" noProof="1">
              <a:solidFill>
                <a:schemeClr val="tx1"/>
              </a:solidFill>
              <a:latin typeface="+mn-lt"/>
              <a:cs typeface="Arial" pitchFamily="34" charset="0"/>
            </a:endParaRPr>
          </a:p>
        </p:txBody>
      </p:sp>
      <p:sp>
        <p:nvSpPr>
          <p:cNvPr id="28" name="Section Header"/>
          <p:cNvSpPr txBox="1"/>
          <p:nvPr userDrawn="1">
            <p:custDataLst>
              <p:tags r:id="rId4"/>
            </p:custDataLst>
          </p:nvPr>
        </p:nvSpPr>
        <p:spPr>
          <a:xfrm>
            <a:off x="530352" y="688848"/>
            <a:ext cx="3034379" cy="137160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>
            <a:defPPr>
              <a:defRPr lang="en-US"/>
            </a:defPPr>
            <a:lvl1pPr>
              <a:defRPr sz="800">
                <a:solidFill>
                  <a:schemeClr val="bg1"/>
                </a:solidFill>
              </a:defRPr>
            </a:lvl1pPr>
          </a:lstStyle>
          <a:p>
            <a:pPr lvl="0"/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1" name="Date/Filepath" hidden="1"/>
          <p:cNvSpPr txBox="1"/>
          <p:nvPr userDrawn="1">
            <p:custDataLst>
              <p:tags r:id="rId5"/>
            </p:custDataLst>
          </p:nvPr>
        </p:nvSpPr>
        <p:spPr>
          <a:xfrm>
            <a:off x="3299464" y="303092"/>
            <a:ext cx="6217920" cy="138499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pPr algn="r"/>
            <a:r>
              <a:rPr lang="en-GB" sz="900" noProof="1"/>
              <a:t>08/02/2021 Presentation1</a:t>
            </a:r>
          </a:p>
        </p:txBody>
      </p:sp>
      <p:sp>
        <p:nvSpPr>
          <p:cNvPr id="19" name="Slide Tags" hidden="1"/>
          <p:cNvSpPr txBox="1"/>
          <p:nvPr userDrawn="1">
            <p:custDataLst>
              <p:tags r:id="rId6"/>
            </p:custDataLst>
          </p:nvPr>
        </p:nvSpPr>
        <p:spPr>
          <a:xfrm>
            <a:off x="0" y="228600"/>
            <a:ext cx="1600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1"/>
              <a:t>Slide Tags</a:t>
            </a:r>
          </a:p>
        </p:txBody>
      </p:sp>
      <p:sp>
        <p:nvSpPr>
          <p:cNvPr id="20" name="Draft stamp">
            <a:extLst>
              <a:ext uri="{FF2B5EF4-FFF2-40B4-BE49-F238E27FC236}">
                <a16:creationId xmlns:a16="http://schemas.microsoft.com/office/drawing/2014/main" xmlns="" id="{26555BDF-7C84-4592-ACD1-DDDDF84190D7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3584448" y="7331154"/>
            <a:ext cx="2130552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Draft</a:t>
            </a:r>
          </a:p>
        </p:txBody>
      </p:sp>
      <p:sp>
        <p:nvSpPr>
          <p:cNvPr id="23" name="Report Date">
            <a:extLst>
              <a:ext uri="{FF2B5EF4-FFF2-40B4-BE49-F238E27FC236}">
                <a16:creationId xmlns:a16="http://schemas.microsoft.com/office/drawing/2014/main" xmlns="" id="{A8AA2BC8-1024-45CC-9E76-6C0E7A21F6C0}"/>
              </a:ext>
            </a:extLst>
          </p:cNvPr>
          <p:cNvSpPr txBox="1"/>
          <p:nvPr userDrawn="1">
            <p:custDataLst>
              <p:tags r:id="rId8"/>
            </p:custDataLst>
          </p:nvPr>
        </p:nvSpPr>
        <p:spPr>
          <a:xfrm>
            <a:off x="8769827" y="7159752"/>
            <a:ext cx="758221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-274320" algn="r">
              <a:spcAft>
                <a:spcPts val="900"/>
              </a:spcAft>
            </a:pPr>
            <a:r>
              <a:rPr lang="en-GB" sz="800" noProof="1">
                <a:solidFill>
                  <a:schemeClr val="tx1"/>
                </a:solidFill>
                <a:latin typeface="+mn-lt"/>
              </a:rPr>
              <a:t>8 February 2021</a:t>
            </a:r>
          </a:p>
        </p:txBody>
      </p:sp>
      <p:sp>
        <p:nvSpPr>
          <p:cNvPr id="24" name="Page Number">
            <a:extLst>
              <a:ext uri="{FF2B5EF4-FFF2-40B4-BE49-F238E27FC236}">
                <a16:creationId xmlns:a16="http://schemas.microsoft.com/office/drawing/2014/main" xmlns="" id="{A89B890D-CBFA-4D2C-BB10-C27690A99292}"/>
              </a:ext>
            </a:extLst>
          </p:cNvPr>
          <p:cNvSpPr txBox="1"/>
          <p:nvPr userDrawn="1">
            <p:custDataLst>
              <p:tags r:id="rId9"/>
            </p:custDataLst>
          </p:nvPr>
        </p:nvSpPr>
        <p:spPr>
          <a:xfrm>
            <a:off x="9208008" y="7313865"/>
            <a:ext cx="320040" cy="1404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r">
              <a:lnSpc>
                <a:spcPts val="1000"/>
              </a:lnSpc>
            </a:pPr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5" name="Presentation Disclaimer">
            <a:extLst>
              <a:ext uri="{FF2B5EF4-FFF2-40B4-BE49-F238E27FC236}">
                <a16:creationId xmlns:a16="http://schemas.microsoft.com/office/drawing/2014/main" xmlns="" id="{57CE9966-8074-4152-9D34-F90B6B3C28D5}"/>
              </a:ext>
            </a:extLst>
          </p:cNvPr>
          <p:cNvSpPr txBox="1"/>
          <p:nvPr userDrawn="1">
            <p:custDataLst>
              <p:tags r:id="rId10"/>
            </p:custDataLst>
          </p:nvPr>
        </p:nvSpPr>
        <p:spPr>
          <a:xfrm>
            <a:off x="530352" y="7159752"/>
            <a:ext cx="1399422" cy="123111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Strictly private and confidential</a:t>
            </a:r>
          </a:p>
        </p:txBody>
      </p:sp>
      <p:sp>
        <p:nvSpPr>
          <p:cNvPr id="26" name="Section Footer">
            <a:extLst>
              <a:ext uri="{FF2B5EF4-FFF2-40B4-BE49-F238E27FC236}">
                <a16:creationId xmlns:a16="http://schemas.microsoft.com/office/drawing/2014/main" xmlns="" id="{FC58C329-4792-4816-A60A-3D2DCE9CA036}"/>
              </a:ext>
            </a:extLst>
          </p:cNvPr>
          <p:cNvSpPr txBox="1"/>
          <p:nvPr userDrawn="1">
            <p:custDataLst>
              <p:tags r:id="rId11"/>
            </p:custDataLst>
          </p:nvPr>
        </p:nvSpPr>
        <p:spPr>
          <a:xfrm>
            <a:off x="850951" y="7331154"/>
            <a:ext cx="2448409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B5AFC1A6-EFD9-4BBD-86EB-FA5F92D972EA}"/>
              </a:ext>
            </a:extLst>
          </p:cNvPr>
          <p:cNvSpPr txBox="1"/>
          <p:nvPr userDrawn="1"/>
        </p:nvSpPr>
        <p:spPr>
          <a:xfrm>
            <a:off x="530352" y="7331154"/>
            <a:ext cx="233294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r>
              <a:rPr lang="en-GB" sz="800" noProof="0" dirty="0">
                <a:solidFill>
                  <a:schemeClr val="tx1"/>
                </a:solidFill>
                <a:latin typeface="+mn-lt"/>
                <a:cs typeface="Arial" pitchFamily="34" charset="0"/>
              </a:rPr>
              <a:t>PwC</a:t>
            </a: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xmlns="" id="{A55CE69C-839D-427C-8F86-57156ADECE5D}"/>
              </a:ext>
            </a:extLst>
          </p:cNvPr>
          <p:cNvCxnSpPr>
            <a:cxnSpLocks/>
          </p:cNvCxnSpPr>
          <p:nvPr userDrawn="1"/>
        </p:nvCxnSpPr>
        <p:spPr>
          <a:xfrm>
            <a:off x="799678" y="7342417"/>
            <a:ext cx="0" cy="100584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Larg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Banner Statement"/>
          <p:cNvSpPr>
            <a:spLocks noGrp="1"/>
          </p:cNvSpPr>
          <p:nvPr>
            <p:ph type="title" hasCustomPrompt="1"/>
          </p:nvPr>
        </p:nvSpPr>
        <p:spPr>
          <a:xfrm>
            <a:off x="530352" y="1069848"/>
            <a:ext cx="8997696" cy="841248"/>
          </a:xfrm>
        </p:spPr>
        <p:txBody>
          <a:bodyPr vert="horz" lIns="0" tIns="0" rIns="0" bIns="0" rtlCol="0" anchor="t" anchorCtr="0">
            <a:noAutofit/>
          </a:bodyPr>
          <a:lstStyle>
            <a:lvl1pPr algn="l" defTabSz="1018824" rtl="0" eaLnBrk="1" latinLnBrk="0" hangingPunct="1">
              <a:spcBef>
                <a:spcPct val="0"/>
              </a:spcBef>
              <a:buNone/>
              <a:defRPr lang="en-GB" sz="2800" b="0" i="0" kern="1200" baseline="0" noProof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 defTabSz="1018824" rtl="0" eaLnBrk="1" latinLnBrk="0" hangingPunct="1">
              <a:spcBef>
                <a:spcPct val="0"/>
              </a:spcBef>
              <a:buNone/>
            </a:pPr>
            <a:r>
              <a:rPr lang="en-GB" noProof="0" dirty="0"/>
              <a:t>Insert banner statement here</a:t>
            </a:r>
            <a:endParaRPr lang="en-GB" dirty="0"/>
          </a:p>
        </p:txBody>
      </p:sp>
      <p:sp>
        <p:nvSpPr>
          <p:cNvPr id="34" name="Content Placeholder 2"/>
          <p:cNvSpPr>
            <a:spLocks noGrp="1"/>
          </p:cNvSpPr>
          <p:nvPr>
            <p:ph sz="quarter" idx="24" hasCustomPrompt="1"/>
            <p:custDataLst>
              <p:tags r:id="rId1"/>
            </p:custDataLst>
          </p:nvPr>
        </p:nvSpPr>
        <p:spPr>
          <a:xfrm>
            <a:off x="530352" y="2057400"/>
            <a:ext cx="5956300" cy="4882896"/>
          </a:xfrm>
        </p:spPr>
        <p:txBody>
          <a:bodyPr tIns="0" bIns="0"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36" name="Content Placeholder 3"/>
          <p:cNvSpPr>
            <a:spLocks noGrp="1"/>
          </p:cNvSpPr>
          <p:nvPr>
            <p:ph sz="quarter" idx="25" hasCustomPrompt="1"/>
            <p:custDataLst>
              <p:tags r:id="rId2"/>
            </p:custDataLst>
          </p:nvPr>
        </p:nvSpPr>
        <p:spPr>
          <a:xfrm>
            <a:off x="6629401" y="2057400"/>
            <a:ext cx="2892552" cy="4882896"/>
          </a:xfrm>
        </p:spPr>
        <p:txBody>
          <a:bodyPr tIns="0" bIns="0"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45" name="HeaderTOCPlaceholder"/>
          <p:cNvSpPr txBox="1"/>
          <p:nvPr userDrawn="1">
            <p:custDataLst>
              <p:tags r:id="rId3"/>
            </p:custDataLst>
          </p:nvPr>
        </p:nvSpPr>
        <p:spPr>
          <a:xfrm>
            <a:off x="3581400" y="704088"/>
            <a:ext cx="5939414" cy="138499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endParaRPr lang="en-GB" sz="900" noProof="1">
              <a:solidFill>
                <a:schemeClr val="tx1"/>
              </a:solidFill>
              <a:latin typeface="+mn-lt"/>
              <a:cs typeface="Arial" pitchFamily="34" charset="0"/>
            </a:endParaRPr>
          </a:p>
        </p:txBody>
      </p:sp>
      <p:sp>
        <p:nvSpPr>
          <p:cNvPr id="28" name="Section Header"/>
          <p:cNvSpPr txBox="1"/>
          <p:nvPr userDrawn="1">
            <p:custDataLst>
              <p:tags r:id="rId4"/>
            </p:custDataLst>
          </p:nvPr>
        </p:nvSpPr>
        <p:spPr>
          <a:xfrm>
            <a:off x="530352" y="688848"/>
            <a:ext cx="3034379" cy="137160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>
            <a:defPPr>
              <a:defRPr lang="en-US"/>
            </a:defPPr>
            <a:lvl1pPr>
              <a:defRPr sz="800">
                <a:solidFill>
                  <a:schemeClr val="bg1"/>
                </a:solidFill>
              </a:defRPr>
            </a:lvl1pPr>
          </a:lstStyle>
          <a:p>
            <a:pPr lvl="0"/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1" name="Date/Filepath" hidden="1"/>
          <p:cNvSpPr txBox="1"/>
          <p:nvPr userDrawn="1">
            <p:custDataLst>
              <p:tags r:id="rId5"/>
            </p:custDataLst>
          </p:nvPr>
        </p:nvSpPr>
        <p:spPr>
          <a:xfrm>
            <a:off x="3299464" y="303092"/>
            <a:ext cx="6217920" cy="138499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pPr algn="r"/>
            <a:r>
              <a:rPr lang="en-GB" sz="900" noProof="1"/>
              <a:t>08/02/2021 Presentation1</a:t>
            </a:r>
          </a:p>
        </p:txBody>
      </p:sp>
      <p:sp>
        <p:nvSpPr>
          <p:cNvPr id="19" name="Slide Tags" hidden="1"/>
          <p:cNvSpPr txBox="1"/>
          <p:nvPr userDrawn="1">
            <p:custDataLst>
              <p:tags r:id="rId6"/>
            </p:custDataLst>
          </p:nvPr>
        </p:nvSpPr>
        <p:spPr>
          <a:xfrm>
            <a:off x="0" y="228600"/>
            <a:ext cx="1600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1"/>
              <a:t>Slide Tags</a:t>
            </a:r>
          </a:p>
        </p:txBody>
      </p:sp>
      <p:sp>
        <p:nvSpPr>
          <p:cNvPr id="20" name="Draft stamp">
            <a:extLst>
              <a:ext uri="{FF2B5EF4-FFF2-40B4-BE49-F238E27FC236}">
                <a16:creationId xmlns:a16="http://schemas.microsoft.com/office/drawing/2014/main" xmlns="" id="{176703B5-D291-496D-B26E-525DA3A36755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3584448" y="7331154"/>
            <a:ext cx="2130552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Draft</a:t>
            </a:r>
          </a:p>
        </p:txBody>
      </p:sp>
      <p:sp>
        <p:nvSpPr>
          <p:cNvPr id="23" name="Report Date">
            <a:extLst>
              <a:ext uri="{FF2B5EF4-FFF2-40B4-BE49-F238E27FC236}">
                <a16:creationId xmlns:a16="http://schemas.microsoft.com/office/drawing/2014/main" xmlns="" id="{53D88DCA-117D-416D-82D2-2367ED968B27}"/>
              </a:ext>
            </a:extLst>
          </p:cNvPr>
          <p:cNvSpPr txBox="1"/>
          <p:nvPr userDrawn="1">
            <p:custDataLst>
              <p:tags r:id="rId8"/>
            </p:custDataLst>
          </p:nvPr>
        </p:nvSpPr>
        <p:spPr>
          <a:xfrm>
            <a:off x="8769827" y="7159752"/>
            <a:ext cx="758221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-274320" algn="r">
              <a:spcAft>
                <a:spcPts val="900"/>
              </a:spcAft>
            </a:pPr>
            <a:r>
              <a:rPr lang="en-GB" sz="800" noProof="1">
                <a:solidFill>
                  <a:schemeClr val="tx1"/>
                </a:solidFill>
                <a:latin typeface="+mn-lt"/>
              </a:rPr>
              <a:t>8 February 2021</a:t>
            </a:r>
          </a:p>
        </p:txBody>
      </p:sp>
      <p:sp>
        <p:nvSpPr>
          <p:cNvPr id="24" name="Page Number">
            <a:extLst>
              <a:ext uri="{FF2B5EF4-FFF2-40B4-BE49-F238E27FC236}">
                <a16:creationId xmlns:a16="http://schemas.microsoft.com/office/drawing/2014/main" xmlns="" id="{D7336B48-3136-4E82-8B16-FBC22E8CAE02}"/>
              </a:ext>
            </a:extLst>
          </p:cNvPr>
          <p:cNvSpPr txBox="1"/>
          <p:nvPr userDrawn="1">
            <p:custDataLst>
              <p:tags r:id="rId9"/>
            </p:custDataLst>
          </p:nvPr>
        </p:nvSpPr>
        <p:spPr>
          <a:xfrm>
            <a:off x="9208008" y="7313865"/>
            <a:ext cx="320040" cy="1404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r">
              <a:lnSpc>
                <a:spcPts val="1000"/>
              </a:lnSpc>
            </a:pPr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5" name="Presentation Disclaimer">
            <a:extLst>
              <a:ext uri="{FF2B5EF4-FFF2-40B4-BE49-F238E27FC236}">
                <a16:creationId xmlns:a16="http://schemas.microsoft.com/office/drawing/2014/main" xmlns="" id="{90BED7C2-73F9-48D2-A750-793071C56932}"/>
              </a:ext>
            </a:extLst>
          </p:cNvPr>
          <p:cNvSpPr txBox="1"/>
          <p:nvPr userDrawn="1">
            <p:custDataLst>
              <p:tags r:id="rId10"/>
            </p:custDataLst>
          </p:nvPr>
        </p:nvSpPr>
        <p:spPr>
          <a:xfrm>
            <a:off x="530352" y="7159752"/>
            <a:ext cx="1399422" cy="123111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Strictly private and confidential</a:t>
            </a:r>
          </a:p>
        </p:txBody>
      </p:sp>
      <p:sp>
        <p:nvSpPr>
          <p:cNvPr id="26" name="Section Footer">
            <a:extLst>
              <a:ext uri="{FF2B5EF4-FFF2-40B4-BE49-F238E27FC236}">
                <a16:creationId xmlns:a16="http://schemas.microsoft.com/office/drawing/2014/main" xmlns="" id="{951C7BF0-CFC4-4094-AA1F-87A845BB8958}"/>
              </a:ext>
            </a:extLst>
          </p:cNvPr>
          <p:cNvSpPr txBox="1"/>
          <p:nvPr userDrawn="1">
            <p:custDataLst>
              <p:tags r:id="rId11"/>
            </p:custDataLst>
          </p:nvPr>
        </p:nvSpPr>
        <p:spPr>
          <a:xfrm>
            <a:off x="850951" y="7331154"/>
            <a:ext cx="2448409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72F61651-EB89-48D4-A6DE-27384110A6BB}"/>
              </a:ext>
            </a:extLst>
          </p:cNvPr>
          <p:cNvSpPr txBox="1"/>
          <p:nvPr userDrawn="1"/>
        </p:nvSpPr>
        <p:spPr>
          <a:xfrm>
            <a:off x="530352" y="7331154"/>
            <a:ext cx="233294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r>
              <a:rPr lang="en-GB" sz="800" noProof="0" dirty="0">
                <a:solidFill>
                  <a:schemeClr val="tx1"/>
                </a:solidFill>
                <a:latin typeface="+mn-lt"/>
                <a:cs typeface="Arial" pitchFamily="34" charset="0"/>
              </a:rPr>
              <a:t>PwC</a:t>
            </a: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xmlns="" id="{F3DD7B9E-30C4-4159-BFEE-77F215166572}"/>
              </a:ext>
            </a:extLst>
          </p:cNvPr>
          <p:cNvCxnSpPr>
            <a:cxnSpLocks/>
          </p:cNvCxnSpPr>
          <p:nvPr userDrawn="1"/>
        </p:nvCxnSpPr>
        <p:spPr>
          <a:xfrm>
            <a:off x="799678" y="7342417"/>
            <a:ext cx="0" cy="100584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Two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Banner Statement"/>
          <p:cNvSpPr>
            <a:spLocks noGrp="1"/>
          </p:cNvSpPr>
          <p:nvPr>
            <p:ph type="title" hasCustomPrompt="1"/>
          </p:nvPr>
        </p:nvSpPr>
        <p:spPr>
          <a:xfrm>
            <a:off x="530352" y="1069848"/>
            <a:ext cx="8997696" cy="841248"/>
          </a:xfrm>
        </p:spPr>
        <p:txBody>
          <a:bodyPr vert="horz" lIns="0" tIns="0" rIns="0" bIns="0" rtlCol="0" anchor="t" anchorCtr="0">
            <a:noAutofit/>
          </a:bodyPr>
          <a:lstStyle>
            <a:lvl1pPr algn="l" defTabSz="1018824" rtl="0" eaLnBrk="1" latinLnBrk="0" hangingPunct="1">
              <a:spcBef>
                <a:spcPct val="0"/>
              </a:spcBef>
              <a:buNone/>
              <a:defRPr lang="en-GB" sz="2800" b="0" i="0" kern="1200" baseline="0" noProof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 defTabSz="1018824" rtl="0" eaLnBrk="1" latinLnBrk="0" hangingPunct="1">
              <a:spcBef>
                <a:spcPct val="0"/>
              </a:spcBef>
              <a:buNone/>
            </a:pPr>
            <a:r>
              <a:rPr lang="en-GB" noProof="0" dirty="0"/>
              <a:t>Insert banner statement here</a:t>
            </a:r>
            <a:endParaRPr lang="en-GB" dirty="0"/>
          </a:p>
        </p:txBody>
      </p:sp>
      <p:sp>
        <p:nvSpPr>
          <p:cNvPr id="34" name="Content Placeholder 2"/>
          <p:cNvSpPr>
            <a:spLocks noGrp="1"/>
          </p:cNvSpPr>
          <p:nvPr>
            <p:ph sz="quarter" idx="24" hasCustomPrompt="1"/>
            <p:custDataLst>
              <p:tags r:id="rId1"/>
            </p:custDataLst>
          </p:nvPr>
        </p:nvSpPr>
        <p:spPr>
          <a:xfrm>
            <a:off x="530351" y="2057400"/>
            <a:ext cx="4422649" cy="2362200"/>
          </a:xfrm>
        </p:spPr>
        <p:txBody>
          <a:bodyPr tIns="0" bIns="0"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36" name="Content Placeholder 3"/>
          <p:cNvSpPr>
            <a:spLocks noGrp="1"/>
          </p:cNvSpPr>
          <p:nvPr>
            <p:ph sz="quarter" idx="25" hasCustomPrompt="1"/>
            <p:custDataLst>
              <p:tags r:id="rId2"/>
            </p:custDataLst>
          </p:nvPr>
        </p:nvSpPr>
        <p:spPr>
          <a:xfrm>
            <a:off x="530351" y="4581144"/>
            <a:ext cx="4422649" cy="2359152"/>
          </a:xfrm>
        </p:spPr>
        <p:txBody>
          <a:bodyPr tIns="0" bIns="0"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38" name="Content Placeholder 4"/>
          <p:cNvSpPr>
            <a:spLocks noGrp="1"/>
          </p:cNvSpPr>
          <p:nvPr>
            <p:ph sz="quarter" idx="26" hasCustomPrompt="1"/>
            <p:custDataLst>
              <p:tags r:id="rId3"/>
            </p:custDataLst>
          </p:nvPr>
        </p:nvSpPr>
        <p:spPr>
          <a:xfrm>
            <a:off x="5105400" y="2057400"/>
            <a:ext cx="4425696" cy="4882896"/>
          </a:xfrm>
        </p:spPr>
        <p:txBody>
          <a:bodyPr tIns="0" bIns="0"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44" name="HeaderTOCPlaceholder"/>
          <p:cNvSpPr txBox="1"/>
          <p:nvPr userDrawn="1">
            <p:custDataLst>
              <p:tags r:id="rId4"/>
            </p:custDataLst>
          </p:nvPr>
        </p:nvSpPr>
        <p:spPr>
          <a:xfrm>
            <a:off x="3581400" y="704088"/>
            <a:ext cx="5939414" cy="138499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endParaRPr lang="en-GB" sz="900" noProof="1">
              <a:solidFill>
                <a:schemeClr val="tx1"/>
              </a:solidFill>
              <a:latin typeface="+mn-lt"/>
              <a:cs typeface="Arial" pitchFamily="34" charset="0"/>
            </a:endParaRPr>
          </a:p>
        </p:txBody>
      </p:sp>
      <p:sp>
        <p:nvSpPr>
          <p:cNvPr id="28" name="Section Header"/>
          <p:cNvSpPr txBox="1"/>
          <p:nvPr userDrawn="1">
            <p:custDataLst>
              <p:tags r:id="rId5"/>
            </p:custDataLst>
          </p:nvPr>
        </p:nvSpPr>
        <p:spPr>
          <a:xfrm>
            <a:off x="530352" y="688848"/>
            <a:ext cx="3034379" cy="137160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>
            <a:defPPr>
              <a:defRPr lang="en-US"/>
            </a:defPPr>
            <a:lvl1pPr>
              <a:defRPr sz="800">
                <a:solidFill>
                  <a:schemeClr val="bg1"/>
                </a:solidFill>
              </a:defRPr>
            </a:lvl1pPr>
          </a:lstStyle>
          <a:p>
            <a:pPr lvl="0"/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5" name="Date/Filepath" hidden="1"/>
          <p:cNvSpPr txBox="1"/>
          <p:nvPr userDrawn="1">
            <p:custDataLst>
              <p:tags r:id="rId6"/>
            </p:custDataLst>
          </p:nvPr>
        </p:nvSpPr>
        <p:spPr>
          <a:xfrm>
            <a:off x="3299464" y="303092"/>
            <a:ext cx="6217920" cy="138499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pPr algn="r"/>
            <a:r>
              <a:rPr lang="en-GB" sz="900" noProof="1"/>
              <a:t>08/02/2021 Presentation1</a:t>
            </a:r>
          </a:p>
        </p:txBody>
      </p:sp>
      <p:sp>
        <p:nvSpPr>
          <p:cNvPr id="20" name="Slide Tags" hidden="1"/>
          <p:cNvSpPr txBox="1"/>
          <p:nvPr userDrawn="1">
            <p:custDataLst>
              <p:tags r:id="rId7"/>
            </p:custDataLst>
          </p:nvPr>
        </p:nvSpPr>
        <p:spPr>
          <a:xfrm>
            <a:off x="0" y="228600"/>
            <a:ext cx="1600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1"/>
              <a:t>Slide Tags</a:t>
            </a:r>
          </a:p>
        </p:txBody>
      </p:sp>
      <p:sp>
        <p:nvSpPr>
          <p:cNvPr id="24" name="Draft stamp">
            <a:extLst>
              <a:ext uri="{FF2B5EF4-FFF2-40B4-BE49-F238E27FC236}">
                <a16:creationId xmlns:a16="http://schemas.microsoft.com/office/drawing/2014/main" xmlns="" id="{98F467DD-E508-4793-B8C1-41188C0178BC}"/>
              </a:ext>
            </a:extLst>
          </p:cNvPr>
          <p:cNvSpPr txBox="1"/>
          <p:nvPr userDrawn="1">
            <p:custDataLst>
              <p:tags r:id="rId8"/>
            </p:custDataLst>
          </p:nvPr>
        </p:nvSpPr>
        <p:spPr>
          <a:xfrm>
            <a:off x="3584448" y="7331154"/>
            <a:ext cx="2130552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Draft</a:t>
            </a:r>
          </a:p>
        </p:txBody>
      </p:sp>
      <p:sp>
        <p:nvSpPr>
          <p:cNvPr id="19" name="Report Date">
            <a:extLst>
              <a:ext uri="{FF2B5EF4-FFF2-40B4-BE49-F238E27FC236}">
                <a16:creationId xmlns:a16="http://schemas.microsoft.com/office/drawing/2014/main" xmlns="" id="{BDC234B1-84B0-44C3-BE38-95CEC0CA133D}"/>
              </a:ext>
            </a:extLst>
          </p:cNvPr>
          <p:cNvSpPr txBox="1"/>
          <p:nvPr userDrawn="1">
            <p:custDataLst>
              <p:tags r:id="rId9"/>
            </p:custDataLst>
          </p:nvPr>
        </p:nvSpPr>
        <p:spPr>
          <a:xfrm>
            <a:off x="8769827" y="7159752"/>
            <a:ext cx="758221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-274320" algn="r">
              <a:spcAft>
                <a:spcPts val="900"/>
              </a:spcAft>
            </a:pPr>
            <a:r>
              <a:rPr lang="en-GB" sz="800" noProof="1">
                <a:solidFill>
                  <a:schemeClr val="tx1"/>
                </a:solidFill>
                <a:latin typeface="+mn-lt"/>
              </a:rPr>
              <a:t>8 February 2021</a:t>
            </a:r>
          </a:p>
        </p:txBody>
      </p:sp>
      <p:sp>
        <p:nvSpPr>
          <p:cNvPr id="21" name="Page Number">
            <a:extLst>
              <a:ext uri="{FF2B5EF4-FFF2-40B4-BE49-F238E27FC236}">
                <a16:creationId xmlns:a16="http://schemas.microsoft.com/office/drawing/2014/main" xmlns="" id="{B4A20242-E44A-4263-95BA-D1D5664EE2C3}"/>
              </a:ext>
            </a:extLst>
          </p:cNvPr>
          <p:cNvSpPr txBox="1"/>
          <p:nvPr userDrawn="1">
            <p:custDataLst>
              <p:tags r:id="rId10"/>
            </p:custDataLst>
          </p:nvPr>
        </p:nvSpPr>
        <p:spPr>
          <a:xfrm>
            <a:off x="9208008" y="7313865"/>
            <a:ext cx="320040" cy="1404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r">
              <a:lnSpc>
                <a:spcPts val="1000"/>
              </a:lnSpc>
            </a:pPr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3" name="Presentation Disclaimer">
            <a:extLst>
              <a:ext uri="{FF2B5EF4-FFF2-40B4-BE49-F238E27FC236}">
                <a16:creationId xmlns:a16="http://schemas.microsoft.com/office/drawing/2014/main" xmlns="" id="{885D6D75-46D2-4F31-9186-3D5BFAC2EBAE}"/>
              </a:ext>
            </a:extLst>
          </p:cNvPr>
          <p:cNvSpPr txBox="1"/>
          <p:nvPr userDrawn="1">
            <p:custDataLst>
              <p:tags r:id="rId11"/>
            </p:custDataLst>
          </p:nvPr>
        </p:nvSpPr>
        <p:spPr>
          <a:xfrm>
            <a:off x="530352" y="7159752"/>
            <a:ext cx="1399422" cy="123111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Strictly private and confidential</a:t>
            </a:r>
          </a:p>
        </p:txBody>
      </p:sp>
      <p:sp>
        <p:nvSpPr>
          <p:cNvPr id="26" name="Section Footer">
            <a:extLst>
              <a:ext uri="{FF2B5EF4-FFF2-40B4-BE49-F238E27FC236}">
                <a16:creationId xmlns:a16="http://schemas.microsoft.com/office/drawing/2014/main" xmlns="" id="{880E68C9-26BA-4DB5-861B-DC433ABD5EC6}"/>
              </a:ext>
            </a:extLst>
          </p:cNvPr>
          <p:cNvSpPr txBox="1"/>
          <p:nvPr userDrawn="1">
            <p:custDataLst>
              <p:tags r:id="rId12"/>
            </p:custDataLst>
          </p:nvPr>
        </p:nvSpPr>
        <p:spPr>
          <a:xfrm>
            <a:off x="850951" y="7331154"/>
            <a:ext cx="2448409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FDB6D62A-63C1-496F-864F-F8EA90700F13}"/>
              </a:ext>
            </a:extLst>
          </p:cNvPr>
          <p:cNvSpPr txBox="1"/>
          <p:nvPr userDrawn="1"/>
        </p:nvSpPr>
        <p:spPr>
          <a:xfrm>
            <a:off x="530352" y="7331154"/>
            <a:ext cx="233294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r>
              <a:rPr lang="en-GB" sz="800" noProof="0" dirty="0">
                <a:solidFill>
                  <a:schemeClr val="tx1"/>
                </a:solidFill>
                <a:latin typeface="+mn-lt"/>
                <a:cs typeface="Arial" pitchFamily="34" charset="0"/>
              </a:rPr>
              <a:t>PwC</a:t>
            </a: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xmlns="" id="{EFA8B007-F8F4-4D8B-B7BA-C35A62369B11}"/>
              </a:ext>
            </a:extLst>
          </p:cNvPr>
          <p:cNvCxnSpPr>
            <a:cxnSpLocks/>
          </p:cNvCxnSpPr>
          <p:nvPr userDrawn="1"/>
        </p:nvCxnSpPr>
        <p:spPr>
          <a:xfrm>
            <a:off x="799678" y="7342417"/>
            <a:ext cx="0" cy="100584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Two top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Banner Statement"/>
          <p:cNvSpPr>
            <a:spLocks noGrp="1"/>
          </p:cNvSpPr>
          <p:nvPr>
            <p:ph type="title" hasCustomPrompt="1"/>
          </p:nvPr>
        </p:nvSpPr>
        <p:spPr>
          <a:xfrm>
            <a:off x="530352" y="1069848"/>
            <a:ext cx="8997696" cy="841248"/>
          </a:xfrm>
        </p:spPr>
        <p:txBody>
          <a:bodyPr vert="horz" lIns="0" tIns="0" rIns="0" bIns="0" rtlCol="0" anchor="t" anchorCtr="0">
            <a:noAutofit/>
          </a:bodyPr>
          <a:lstStyle>
            <a:lvl1pPr algn="l" defTabSz="1018824" rtl="0" eaLnBrk="1" latinLnBrk="0" hangingPunct="1">
              <a:spcBef>
                <a:spcPct val="0"/>
              </a:spcBef>
              <a:buNone/>
              <a:defRPr lang="en-GB" sz="2800" b="0" i="0" kern="1200" baseline="0" noProof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 defTabSz="1018824" rtl="0" eaLnBrk="1" latinLnBrk="0" hangingPunct="1">
              <a:spcBef>
                <a:spcPct val="0"/>
              </a:spcBef>
              <a:buNone/>
            </a:pPr>
            <a:r>
              <a:rPr lang="en-GB" noProof="0" dirty="0"/>
              <a:t>Insert banner statement here</a:t>
            </a:r>
            <a:endParaRPr lang="en-GB" dirty="0"/>
          </a:p>
        </p:txBody>
      </p:sp>
      <p:sp>
        <p:nvSpPr>
          <p:cNvPr id="46" name="HeaderTOCPlaceholder"/>
          <p:cNvSpPr txBox="1"/>
          <p:nvPr userDrawn="1">
            <p:custDataLst>
              <p:tags r:id="rId1"/>
            </p:custDataLst>
          </p:nvPr>
        </p:nvSpPr>
        <p:spPr>
          <a:xfrm>
            <a:off x="3581400" y="704088"/>
            <a:ext cx="5939414" cy="138499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endParaRPr lang="en-GB" sz="900" noProof="1">
              <a:solidFill>
                <a:schemeClr val="tx1"/>
              </a:solidFill>
              <a:latin typeface="+mn-lt"/>
              <a:cs typeface="Arial" pitchFamily="34" charset="0"/>
            </a:endParaRPr>
          </a:p>
        </p:txBody>
      </p:sp>
      <p:sp>
        <p:nvSpPr>
          <p:cNvPr id="31" name="Section Header"/>
          <p:cNvSpPr txBox="1"/>
          <p:nvPr userDrawn="1">
            <p:custDataLst>
              <p:tags r:id="rId2"/>
            </p:custDataLst>
          </p:nvPr>
        </p:nvSpPr>
        <p:spPr>
          <a:xfrm>
            <a:off x="530352" y="688848"/>
            <a:ext cx="3034379" cy="137160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>
            <a:defPPr>
              <a:defRPr lang="en-US"/>
            </a:defPPr>
            <a:lvl1pPr>
              <a:defRPr sz="800">
                <a:solidFill>
                  <a:schemeClr val="bg1"/>
                </a:solidFill>
              </a:defRPr>
            </a:lvl1pPr>
          </a:lstStyle>
          <a:p>
            <a:pPr lvl="0"/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2" name="Date/Filepath" hidden="1"/>
          <p:cNvSpPr txBox="1"/>
          <p:nvPr userDrawn="1">
            <p:custDataLst>
              <p:tags r:id="rId3"/>
            </p:custDataLst>
          </p:nvPr>
        </p:nvSpPr>
        <p:spPr>
          <a:xfrm>
            <a:off x="3299464" y="303092"/>
            <a:ext cx="6217920" cy="138499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pPr algn="r"/>
            <a:r>
              <a:rPr lang="en-GB" sz="900" noProof="1"/>
              <a:t>08/02/2021 Presentation1</a:t>
            </a:r>
          </a:p>
        </p:txBody>
      </p:sp>
      <p:sp>
        <p:nvSpPr>
          <p:cNvPr id="21" name="Slide Tags" hidden="1"/>
          <p:cNvSpPr txBox="1"/>
          <p:nvPr userDrawn="1">
            <p:custDataLst>
              <p:tags r:id="rId4"/>
            </p:custDataLst>
          </p:nvPr>
        </p:nvSpPr>
        <p:spPr>
          <a:xfrm>
            <a:off x="0" y="228600"/>
            <a:ext cx="1600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1"/>
              <a:t>Slide Tags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sz="quarter" idx="10" hasCustomPrompt="1"/>
            <p:custDataLst>
              <p:tags r:id="rId5"/>
            </p:custDataLst>
          </p:nvPr>
        </p:nvSpPr>
        <p:spPr>
          <a:xfrm>
            <a:off x="530352" y="2057400"/>
            <a:ext cx="4425696" cy="2358000"/>
          </a:xfrm>
        </p:spPr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GB" dirty="0"/>
              <a:t>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24" name="Content Placeholder 3"/>
          <p:cNvSpPr>
            <a:spLocks noGrp="1"/>
          </p:cNvSpPr>
          <p:nvPr>
            <p:ph sz="quarter" idx="11" hasCustomPrompt="1"/>
            <p:custDataLst>
              <p:tags r:id="rId6"/>
            </p:custDataLst>
          </p:nvPr>
        </p:nvSpPr>
        <p:spPr>
          <a:xfrm>
            <a:off x="5102352" y="2057400"/>
            <a:ext cx="4425696" cy="2358000"/>
          </a:xfrm>
        </p:spPr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GB" dirty="0"/>
              <a:t>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26" name="Content Placeholder 4"/>
          <p:cNvSpPr>
            <a:spLocks noGrp="1"/>
          </p:cNvSpPr>
          <p:nvPr>
            <p:ph sz="quarter" idx="12" hasCustomPrompt="1"/>
            <p:custDataLst>
              <p:tags r:id="rId7"/>
            </p:custDataLst>
          </p:nvPr>
        </p:nvSpPr>
        <p:spPr>
          <a:xfrm>
            <a:off x="530352" y="4582296"/>
            <a:ext cx="8997696" cy="2358000"/>
          </a:xfrm>
        </p:spPr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GB" dirty="0"/>
              <a:t>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25" name="Draft stamp">
            <a:extLst>
              <a:ext uri="{FF2B5EF4-FFF2-40B4-BE49-F238E27FC236}">
                <a16:creationId xmlns:a16="http://schemas.microsoft.com/office/drawing/2014/main" xmlns="" id="{E4D3AC3D-FB5C-4056-B3CE-C6F201747179}"/>
              </a:ext>
            </a:extLst>
          </p:cNvPr>
          <p:cNvSpPr txBox="1"/>
          <p:nvPr userDrawn="1">
            <p:custDataLst>
              <p:tags r:id="rId8"/>
            </p:custDataLst>
          </p:nvPr>
        </p:nvSpPr>
        <p:spPr>
          <a:xfrm>
            <a:off x="3584448" y="7331154"/>
            <a:ext cx="2130552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Draft</a:t>
            </a:r>
          </a:p>
        </p:txBody>
      </p:sp>
      <p:sp>
        <p:nvSpPr>
          <p:cNvPr id="20" name="Report Date">
            <a:extLst>
              <a:ext uri="{FF2B5EF4-FFF2-40B4-BE49-F238E27FC236}">
                <a16:creationId xmlns:a16="http://schemas.microsoft.com/office/drawing/2014/main" xmlns="" id="{D8BE6AE2-E4FA-4A4C-9F4A-0801F27EF156}"/>
              </a:ext>
            </a:extLst>
          </p:cNvPr>
          <p:cNvSpPr txBox="1"/>
          <p:nvPr userDrawn="1">
            <p:custDataLst>
              <p:tags r:id="rId9"/>
            </p:custDataLst>
          </p:nvPr>
        </p:nvSpPr>
        <p:spPr>
          <a:xfrm>
            <a:off x="8769827" y="7159752"/>
            <a:ext cx="758221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-274320" algn="r">
              <a:spcAft>
                <a:spcPts val="900"/>
              </a:spcAft>
            </a:pPr>
            <a:r>
              <a:rPr lang="en-GB" sz="800" noProof="1">
                <a:solidFill>
                  <a:schemeClr val="tx1"/>
                </a:solidFill>
                <a:latin typeface="+mn-lt"/>
              </a:rPr>
              <a:t>8 February 2021</a:t>
            </a:r>
          </a:p>
        </p:txBody>
      </p:sp>
      <p:sp>
        <p:nvSpPr>
          <p:cNvPr id="27" name="Page Number">
            <a:extLst>
              <a:ext uri="{FF2B5EF4-FFF2-40B4-BE49-F238E27FC236}">
                <a16:creationId xmlns:a16="http://schemas.microsoft.com/office/drawing/2014/main" xmlns="" id="{B132AC77-15B7-427D-9EDA-27E044A04CD8}"/>
              </a:ext>
            </a:extLst>
          </p:cNvPr>
          <p:cNvSpPr txBox="1"/>
          <p:nvPr userDrawn="1">
            <p:custDataLst>
              <p:tags r:id="rId10"/>
            </p:custDataLst>
          </p:nvPr>
        </p:nvSpPr>
        <p:spPr>
          <a:xfrm>
            <a:off x="9208008" y="7313865"/>
            <a:ext cx="320040" cy="1404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r">
              <a:lnSpc>
                <a:spcPts val="1000"/>
              </a:lnSpc>
            </a:pPr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9" name="Presentation Disclaimer">
            <a:extLst>
              <a:ext uri="{FF2B5EF4-FFF2-40B4-BE49-F238E27FC236}">
                <a16:creationId xmlns:a16="http://schemas.microsoft.com/office/drawing/2014/main" xmlns="" id="{C1ACCB47-82D5-446E-80FB-2690A95152B9}"/>
              </a:ext>
            </a:extLst>
          </p:cNvPr>
          <p:cNvSpPr txBox="1"/>
          <p:nvPr userDrawn="1">
            <p:custDataLst>
              <p:tags r:id="rId11"/>
            </p:custDataLst>
          </p:nvPr>
        </p:nvSpPr>
        <p:spPr>
          <a:xfrm>
            <a:off x="530352" y="7159752"/>
            <a:ext cx="1399422" cy="123111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Strictly private and confidential</a:t>
            </a:r>
          </a:p>
        </p:txBody>
      </p:sp>
      <p:sp>
        <p:nvSpPr>
          <p:cNvPr id="30" name="Section Footer">
            <a:extLst>
              <a:ext uri="{FF2B5EF4-FFF2-40B4-BE49-F238E27FC236}">
                <a16:creationId xmlns:a16="http://schemas.microsoft.com/office/drawing/2014/main" xmlns="" id="{9A254952-4576-4CFE-B61C-9E6180278110}"/>
              </a:ext>
            </a:extLst>
          </p:cNvPr>
          <p:cNvSpPr txBox="1"/>
          <p:nvPr userDrawn="1">
            <p:custDataLst>
              <p:tags r:id="rId12"/>
            </p:custDataLst>
          </p:nvPr>
        </p:nvSpPr>
        <p:spPr>
          <a:xfrm>
            <a:off x="850951" y="7331154"/>
            <a:ext cx="2448409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2DDE2759-0B78-4BAC-9091-A3898FCC7E2D}"/>
              </a:ext>
            </a:extLst>
          </p:cNvPr>
          <p:cNvSpPr txBox="1"/>
          <p:nvPr userDrawn="1"/>
        </p:nvSpPr>
        <p:spPr>
          <a:xfrm>
            <a:off x="530352" y="7331154"/>
            <a:ext cx="233294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r>
              <a:rPr lang="en-GB" sz="800" noProof="0" dirty="0">
                <a:solidFill>
                  <a:schemeClr val="tx1"/>
                </a:solidFill>
                <a:latin typeface="+mn-lt"/>
                <a:cs typeface="Arial" pitchFamily="34" charset="0"/>
              </a:rPr>
              <a:t>PwC</a:t>
            </a:r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xmlns="" id="{9D178E40-037A-4FB9-9A78-25D7EB7BC066}"/>
              </a:ext>
            </a:extLst>
          </p:cNvPr>
          <p:cNvCxnSpPr>
            <a:cxnSpLocks/>
          </p:cNvCxnSpPr>
          <p:nvPr userDrawn="1"/>
        </p:nvCxnSpPr>
        <p:spPr>
          <a:xfrm>
            <a:off x="799678" y="7342417"/>
            <a:ext cx="0" cy="100584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Thr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Banner Statement"/>
          <p:cNvSpPr>
            <a:spLocks noGrp="1"/>
          </p:cNvSpPr>
          <p:nvPr>
            <p:ph type="title" hasCustomPrompt="1"/>
          </p:nvPr>
        </p:nvSpPr>
        <p:spPr>
          <a:xfrm>
            <a:off x="530352" y="1069848"/>
            <a:ext cx="8997696" cy="841248"/>
          </a:xfrm>
        </p:spPr>
        <p:txBody>
          <a:bodyPr vert="horz" lIns="0" tIns="0" rIns="0" bIns="0" rtlCol="0" anchor="t" anchorCtr="0">
            <a:noAutofit/>
          </a:bodyPr>
          <a:lstStyle>
            <a:lvl1pPr algn="l" defTabSz="1018824" rtl="0" eaLnBrk="1" latinLnBrk="0" hangingPunct="1">
              <a:spcBef>
                <a:spcPct val="0"/>
              </a:spcBef>
              <a:buNone/>
              <a:defRPr lang="en-GB" sz="2800" b="0" i="0" kern="1200" baseline="0" noProof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 defTabSz="1018824" rtl="0" eaLnBrk="1" latinLnBrk="0" hangingPunct="1">
              <a:spcBef>
                <a:spcPct val="0"/>
              </a:spcBef>
              <a:buNone/>
            </a:pPr>
            <a:r>
              <a:rPr lang="en-GB" noProof="0" dirty="0"/>
              <a:t>Insert banner statement here </a:t>
            </a:r>
            <a:endParaRPr lang="en-GB" dirty="0"/>
          </a:p>
        </p:txBody>
      </p:sp>
      <p:sp>
        <p:nvSpPr>
          <p:cNvPr id="34" name="Content Placeholder 2"/>
          <p:cNvSpPr>
            <a:spLocks noGrp="1"/>
          </p:cNvSpPr>
          <p:nvPr>
            <p:ph sz="quarter" idx="24" hasCustomPrompt="1"/>
            <p:custDataLst>
              <p:tags r:id="rId1"/>
            </p:custDataLst>
          </p:nvPr>
        </p:nvSpPr>
        <p:spPr>
          <a:xfrm>
            <a:off x="530352" y="2057400"/>
            <a:ext cx="2898648" cy="4788717"/>
          </a:xfrm>
        </p:spPr>
        <p:txBody>
          <a:bodyPr tIns="0" bIns="0"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45" name="HeaderTOCPlaceholder"/>
          <p:cNvSpPr txBox="1"/>
          <p:nvPr userDrawn="1">
            <p:custDataLst>
              <p:tags r:id="rId2"/>
            </p:custDataLst>
          </p:nvPr>
        </p:nvSpPr>
        <p:spPr>
          <a:xfrm>
            <a:off x="3581400" y="704088"/>
            <a:ext cx="5939414" cy="138499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endParaRPr lang="en-GB" sz="900" noProof="1">
              <a:solidFill>
                <a:schemeClr val="tx1"/>
              </a:solidFill>
              <a:latin typeface="+mn-lt"/>
              <a:cs typeface="Arial" pitchFamily="34" charset="0"/>
            </a:endParaRPr>
          </a:p>
        </p:txBody>
      </p:sp>
      <p:sp>
        <p:nvSpPr>
          <p:cNvPr id="28" name="Section Header"/>
          <p:cNvSpPr txBox="1"/>
          <p:nvPr userDrawn="1">
            <p:custDataLst>
              <p:tags r:id="rId3"/>
            </p:custDataLst>
          </p:nvPr>
        </p:nvSpPr>
        <p:spPr>
          <a:xfrm>
            <a:off x="530352" y="688848"/>
            <a:ext cx="3034379" cy="137160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>
            <a:defPPr>
              <a:defRPr lang="en-US"/>
            </a:defPPr>
            <a:lvl1pPr>
              <a:defRPr sz="800">
                <a:solidFill>
                  <a:schemeClr val="bg1"/>
                </a:solidFill>
              </a:defRPr>
            </a:lvl1pPr>
          </a:lstStyle>
          <a:p>
            <a:pPr lvl="0"/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1" name="Date/Filepath" hidden="1"/>
          <p:cNvSpPr txBox="1"/>
          <p:nvPr userDrawn="1">
            <p:custDataLst>
              <p:tags r:id="rId4"/>
            </p:custDataLst>
          </p:nvPr>
        </p:nvSpPr>
        <p:spPr>
          <a:xfrm>
            <a:off x="3299464" y="303092"/>
            <a:ext cx="6217920" cy="138499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pPr algn="r"/>
            <a:r>
              <a:rPr lang="en-GB" sz="900" noProof="1"/>
              <a:t>08/02/2021 Presentation1</a:t>
            </a:r>
          </a:p>
        </p:txBody>
      </p:sp>
      <p:sp>
        <p:nvSpPr>
          <p:cNvPr id="19" name="Slide Tags" hidden="1"/>
          <p:cNvSpPr txBox="1"/>
          <p:nvPr userDrawn="1">
            <p:custDataLst>
              <p:tags r:id="rId5"/>
            </p:custDataLst>
          </p:nvPr>
        </p:nvSpPr>
        <p:spPr>
          <a:xfrm>
            <a:off x="0" y="228600"/>
            <a:ext cx="1600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1"/>
              <a:t>Slide Tags</a:t>
            </a:r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xmlns="" id="{B38971D4-EE37-4CAA-9605-E33F450BEBA9}"/>
              </a:ext>
            </a:extLst>
          </p:cNvPr>
          <p:cNvSpPr>
            <a:spLocks noGrp="1"/>
          </p:cNvSpPr>
          <p:nvPr>
            <p:ph sz="quarter" idx="25" hasCustomPrompt="1"/>
            <p:custDataLst>
              <p:tags r:id="rId6"/>
            </p:custDataLst>
          </p:nvPr>
        </p:nvSpPr>
        <p:spPr>
          <a:xfrm>
            <a:off x="3579876" y="2057400"/>
            <a:ext cx="2898648" cy="4788717"/>
          </a:xfrm>
        </p:spPr>
        <p:txBody>
          <a:bodyPr tIns="0" bIns="0"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23" name="Content Placeholder 2">
            <a:extLst>
              <a:ext uri="{FF2B5EF4-FFF2-40B4-BE49-F238E27FC236}">
                <a16:creationId xmlns:a16="http://schemas.microsoft.com/office/drawing/2014/main" xmlns="" id="{CB245656-626A-4ECA-ABB9-1EF1B8ECAB19}"/>
              </a:ext>
            </a:extLst>
          </p:cNvPr>
          <p:cNvSpPr>
            <a:spLocks noGrp="1"/>
          </p:cNvSpPr>
          <p:nvPr>
            <p:ph sz="quarter" idx="26" hasCustomPrompt="1"/>
            <p:custDataLst>
              <p:tags r:id="rId7"/>
            </p:custDataLst>
          </p:nvPr>
        </p:nvSpPr>
        <p:spPr>
          <a:xfrm>
            <a:off x="6629400" y="2057400"/>
            <a:ext cx="2898648" cy="4788717"/>
          </a:xfrm>
        </p:spPr>
        <p:txBody>
          <a:bodyPr tIns="0" bIns="0"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24" name="Report Date">
            <a:extLst>
              <a:ext uri="{FF2B5EF4-FFF2-40B4-BE49-F238E27FC236}">
                <a16:creationId xmlns:a16="http://schemas.microsoft.com/office/drawing/2014/main" xmlns="" id="{71242622-92E5-4577-9939-C23982B6F01C}"/>
              </a:ext>
            </a:extLst>
          </p:cNvPr>
          <p:cNvSpPr txBox="1"/>
          <p:nvPr userDrawn="1">
            <p:custDataLst>
              <p:tags r:id="rId8"/>
            </p:custDataLst>
          </p:nvPr>
        </p:nvSpPr>
        <p:spPr>
          <a:xfrm>
            <a:off x="8769827" y="7159752"/>
            <a:ext cx="758221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-274320" algn="r">
              <a:spcAft>
                <a:spcPts val="900"/>
              </a:spcAft>
            </a:pPr>
            <a:r>
              <a:rPr lang="en-GB" sz="800" noProof="1">
                <a:solidFill>
                  <a:schemeClr val="tx1"/>
                </a:solidFill>
                <a:latin typeface="+mn-lt"/>
              </a:rPr>
              <a:t>8 February 2021</a:t>
            </a:r>
          </a:p>
        </p:txBody>
      </p:sp>
      <p:sp>
        <p:nvSpPr>
          <p:cNvPr id="25" name="Page Number">
            <a:extLst>
              <a:ext uri="{FF2B5EF4-FFF2-40B4-BE49-F238E27FC236}">
                <a16:creationId xmlns:a16="http://schemas.microsoft.com/office/drawing/2014/main" xmlns="" id="{7253FE5D-87D6-4F45-BF52-14884C4140B0}"/>
              </a:ext>
            </a:extLst>
          </p:cNvPr>
          <p:cNvSpPr txBox="1"/>
          <p:nvPr userDrawn="1">
            <p:custDataLst>
              <p:tags r:id="rId9"/>
            </p:custDataLst>
          </p:nvPr>
        </p:nvSpPr>
        <p:spPr>
          <a:xfrm>
            <a:off x="9208008" y="7313865"/>
            <a:ext cx="320040" cy="1404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r">
              <a:lnSpc>
                <a:spcPts val="1000"/>
              </a:lnSpc>
            </a:pPr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6" name="Presentation Disclaimer">
            <a:extLst>
              <a:ext uri="{FF2B5EF4-FFF2-40B4-BE49-F238E27FC236}">
                <a16:creationId xmlns:a16="http://schemas.microsoft.com/office/drawing/2014/main" xmlns="" id="{2DE48912-752E-4B28-992E-A8018FA045F2}"/>
              </a:ext>
            </a:extLst>
          </p:cNvPr>
          <p:cNvSpPr txBox="1"/>
          <p:nvPr userDrawn="1">
            <p:custDataLst>
              <p:tags r:id="rId10"/>
            </p:custDataLst>
          </p:nvPr>
        </p:nvSpPr>
        <p:spPr>
          <a:xfrm>
            <a:off x="530352" y="7159752"/>
            <a:ext cx="1399422" cy="123111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Strictly private and confidential</a:t>
            </a:r>
          </a:p>
        </p:txBody>
      </p:sp>
      <p:sp>
        <p:nvSpPr>
          <p:cNvPr id="27" name="Section Footer">
            <a:extLst>
              <a:ext uri="{FF2B5EF4-FFF2-40B4-BE49-F238E27FC236}">
                <a16:creationId xmlns:a16="http://schemas.microsoft.com/office/drawing/2014/main" xmlns="" id="{24E13DC1-0CD8-4F00-BEB6-8ED480D16571}"/>
              </a:ext>
            </a:extLst>
          </p:cNvPr>
          <p:cNvSpPr txBox="1"/>
          <p:nvPr userDrawn="1">
            <p:custDataLst>
              <p:tags r:id="rId11"/>
            </p:custDataLst>
          </p:nvPr>
        </p:nvSpPr>
        <p:spPr>
          <a:xfrm>
            <a:off x="850951" y="7331154"/>
            <a:ext cx="2448409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87E1B077-C346-4667-9422-134889A69A8E}"/>
              </a:ext>
            </a:extLst>
          </p:cNvPr>
          <p:cNvSpPr txBox="1"/>
          <p:nvPr userDrawn="1"/>
        </p:nvSpPr>
        <p:spPr>
          <a:xfrm>
            <a:off x="530352" y="7331154"/>
            <a:ext cx="233294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r>
              <a:rPr lang="en-GB" sz="800" noProof="0" dirty="0">
                <a:solidFill>
                  <a:schemeClr val="tx1"/>
                </a:solidFill>
                <a:latin typeface="+mn-lt"/>
                <a:cs typeface="Arial" pitchFamily="34" charset="0"/>
              </a:rPr>
              <a:t>PwC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xmlns="" id="{430B69CA-5FCE-4A4A-B144-701CC8BBBE64}"/>
              </a:ext>
            </a:extLst>
          </p:cNvPr>
          <p:cNvCxnSpPr>
            <a:cxnSpLocks/>
          </p:cNvCxnSpPr>
          <p:nvPr userDrawn="1"/>
        </p:nvCxnSpPr>
        <p:spPr>
          <a:xfrm>
            <a:off x="799678" y="7342417"/>
            <a:ext cx="0" cy="100584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Draft stamp">
            <a:extLst>
              <a:ext uri="{FF2B5EF4-FFF2-40B4-BE49-F238E27FC236}">
                <a16:creationId xmlns:a16="http://schemas.microsoft.com/office/drawing/2014/main" xmlns="" id="{8BA4733D-DD24-4E66-AB15-27D0B8AA9EB2}"/>
              </a:ext>
            </a:extLst>
          </p:cNvPr>
          <p:cNvSpPr txBox="1"/>
          <p:nvPr userDrawn="1">
            <p:custDataLst>
              <p:tags r:id="rId12"/>
            </p:custDataLst>
          </p:nvPr>
        </p:nvSpPr>
        <p:spPr>
          <a:xfrm>
            <a:off x="3584448" y="7331154"/>
            <a:ext cx="2130552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Draft</a:t>
            </a:r>
          </a:p>
        </p:txBody>
      </p:sp>
    </p:spTree>
    <p:extLst>
      <p:ext uri="{BB962C8B-B14F-4D97-AF65-F5344CB8AC3E}">
        <p14:creationId xmlns:p14="http://schemas.microsoft.com/office/powerpoint/2010/main" val="2739379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Fou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Banner Statement"/>
          <p:cNvSpPr>
            <a:spLocks noGrp="1"/>
          </p:cNvSpPr>
          <p:nvPr>
            <p:ph type="title" hasCustomPrompt="1"/>
          </p:nvPr>
        </p:nvSpPr>
        <p:spPr>
          <a:xfrm>
            <a:off x="530352" y="1069848"/>
            <a:ext cx="8997696" cy="841248"/>
          </a:xfrm>
        </p:spPr>
        <p:txBody>
          <a:bodyPr vert="horz" lIns="0" tIns="0" rIns="0" bIns="0" rtlCol="0" anchor="t" anchorCtr="0">
            <a:noAutofit/>
          </a:bodyPr>
          <a:lstStyle>
            <a:lvl1pPr algn="l" defTabSz="1018824" rtl="0" eaLnBrk="1" latinLnBrk="0" hangingPunct="1">
              <a:spcBef>
                <a:spcPct val="0"/>
              </a:spcBef>
              <a:buNone/>
              <a:defRPr lang="en-GB" sz="2800" b="0" i="0" kern="1200" baseline="0" noProof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 defTabSz="1018824" rtl="0" eaLnBrk="1" latinLnBrk="0" hangingPunct="1">
              <a:spcBef>
                <a:spcPct val="0"/>
              </a:spcBef>
              <a:buNone/>
            </a:pPr>
            <a:r>
              <a:rPr lang="en-GB" noProof="0" dirty="0"/>
              <a:t>Insert banner statement here</a:t>
            </a:r>
            <a:endParaRPr lang="en-GB" dirty="0"/>
          </a:p>
        </p:txBody>
      </p:sp>
      <p:sp>
        <p:nvSpPr>
          <p:cNvPr id="34" name="Content Placeholder 2"/>
          <p:cNvSpPr>
            <a:spLocks noGrp="1"/>
          </p:cNvSpPr>
          <p:nvPr>
            <p:ph sz="quarter" idx="24" hasCustomPrompt="1"/>
          </p:nvPr>
        </p:nvSpPr>
        <p:spPr>
          <a:xfrm>
            <a:off x="530352" y="2057400"/>
            <a:ext cx="4425696" cy="2359152"/>
          </a:xfrm>
        </p:spPr>
        <p:txBody>
          <a:bodyPr tIns="0" bIns="0"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36" name="Content Placeholder 3"/>
          <p:cNvSpPr>
            <a:spLocks noGrp="1"/>
          </p:cNvSpPr>
          <p:nvPr>
            <p:ph sz="quarter" idx="25" hasCustomPrompt="1"/>
          </p:nvPr>
        </p:nvSpPr>
        <p:spPr>
          <a:xfrm>
            <a:off x="5102352" y="2057400"/>
            <a:ext cx="4425696" cy="2359152"/>
          </a:xfrm>
        </p:spPr>
        <p:txBody>
          <a:bodyPr tIns="0" bIns="0"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38" name="Content Placeholder 4"/>
          <p:cNvSpPr>
            <a:spLocks noGrp="1"/>
          </p:cNvSpPr>
          <p:nvPr>
            <p:ph sz="quarter" idx="26" hasCustomPrompt="1"/>
          </p:nvPr>
        </p:nvSpPr>
        <p:spPr>
          <a:xfrm>
            <a:off x="530352" y="4581144"/>
            <a:ext cx="4425696" cy="2359152"/>
          </a:xfrm>
        </p:spPr>
        <p:txBody>
          <a:bodyPr tIns="0" bIns="0"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40" name="Content Placeholder 5"/>
          <p:cNvSpPr>
            <a:spLocks noGrp="1"/>
          </p:cNvSpPr>
          <p:nvPr>
            <p:ph sz="quarter" idx="27" hasCustomPrompt="1"/>
          </p:nvPr>
        </p:nvSpPr>
        <p:spPr>
          <a:xfrm>
            <a:off x="5102352" y="4581144"/>
            <a:ext cx="4425696" cy="2359152"/>
          </a:xfrm>
        </p:spPr>
        <p:txBody>
          <a:bodyPr tIns="0" bIns="0"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51" name="HeaderTOCPlaceholder"/>
          <p:cNvSpPr txBox="1"/>
          <p:nvPr userDrawn="1">
            <p:custDataLst>
              <p:tags r:id="rId1"/>
            </p:custDataLst>
          </p:nvPr>
        </p:nvSpPr>
        <p:spPr>
          <a:xfrm>
            <a:off x="3581400" y="704088"/>
            <a:ext cx="5939414" cy="138499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endParaRPr lang="en-GB" sz="900" noProof="1">
              <a:solidFill>
                <a:schemeClr val="tx1"/>
              </a:solidFill>
              <a:latin typeface="+mn-lt"/>
              <a:cs typeface="Arial" pitchFamily="34" charset="0"/>
            </a:endParaRPr>
          </a:p>
        </p:txBody>
      </p:sp>
      <p:sp>
        <p:nvSpPr>
          <p:cNvPr id="26" name="Section Header"/>
          <p:cNvSpPr txBox="1"/>
          <p:nvPr userDrawn="1">
            <p:custDataLst>
              <p:tags r:id="rId2"/>
            </p:custDataLst>
          </p:nvPr>
        </p:nvSpPr>
        <p:spPr>
          <a:xfrm>
            <a:off x="530352" y="688848"/>
            <a:ext cx="3034379" cy="137160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>
            <a:defPPr>
              <a:defRPr lang="en-US"/>
            </a:defPPr>
            <a:lvl1pPr>
              <a:defRPr sz="800">
                <a:solidFill>
                  <a:schemeClr val="bg1"/>
                </a:solidFill>
              </a:defRPr>
            </a:lvl1pPr>
          </a:lstStyle>
          <a:p>
            <a:pPr lvl="0"/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7" name="Date/Filepath" hidden="1"/>
          <p:cNvSpPr txBox="1"/>
          <p:nvPr userDrawn="1">
            <p:custDataLst>
              <p:tags r:id="rId3"/>
            </p:custDataLst>
          </p:nvPr>
        </p:nvSpPr>
        <p:spPr>
          <a:xfrm>
            <a:off x="3299464" y="303092"/>
            <a:ext cx="6217920" cy="138499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pPr algn="r"/>
            <a:r>
              <a:rPr lang="en-GB" sz="900" noProof="1"/>
              <a:t>08/02/2021 Presentation1</a:t>
            </a:r>
          </a:p>
        </p:txBody>
      </p:sp>
      <p:sp>
        <p:nvSpPr>
          <p:cNvPr id="21" name="Slide Tags" hidden="1"/>
          <p:cNvSpPr txBox="1"/>
          <p:nvPr userDrawn="1">
            <p:custDataLst>
              <p:tags r:id="rId4"/>
            </p:custDataLst>
          </p:nvPr>
        </p:nvSpPr>
        <p:spPr>
          <a:xfrm>
            <a:off x="0" y="228600"/>
            <a:ext cx="1600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1"/>
              <a:t>Slide Tags</a:t>
            </a:r>
          </a:p>
        </p:txBody>
      </p:sp>
      <p:sp>
        <p:nvSpPr>
          <p:cNvPr id="20" name="Report Date">
            <a:extLst>
              <a:ext uri="{FF2B5EF4-FFF2-40B4-BE49-F238E27FC236}">
                <a16:creationId xmlns:a16="http://schemas.microsoft.com/office/drawing/2014/main" xmlns="" id="{C9AC37EA-A51B-4D19-8AFD-D5550BB1DBD4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>
          <a:xfrm>
            <a:off x="8769827" y="7159752"/>
            <a:ext cx="758221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-274320" algn="r">
              <a:spcAft>
                <a:spcPts val="900"/>
              </a:spcAft>
            </a:pPr>
            <a:r>
              <a:rPr lang="en-GB" sz="800" noProof="1">
                <a:solidFill>
                  <a:schemeClr val="tx1"/>
                </a:solidFill>
                <a:latin typeface="+mn-lt"/>
              </a:rPr>
              <a:t>8 February 2021</a:t>
            </a:r>
          </a:p>
        </p:txBody>
      </p:sp>
      <p:sp>
        <p:nvSpPr>
          <p:cNvPr id="22" name="Page Number">
            <a:extLst>
              <a:ext uri="{FF2B5EF4-FFF2-40B4-BE49-F238E27FC236}">
                <a16:creationId xmlns:a16="http://schemas.microsoft.com/office/drawing/2014/main" xmlns="" id="{D5E4965D-0DB2-40AB-8C54-A02F73111BD4}"/>
              </a:ext>
            </a:extLst>
          </p:cNvPr>
          <p:cNvSpPr txBox="1"/>
          <p:nvPr userDrawn="1">
            <p:custDataLst>
              <p:tags r:id="rId6"/>
            </p:custDataLst>
          </p:nvPr>
        </p:nvSpPr>
        <p:spPr>
          <a:xfrm>
            <a:off x="9208008" y="7313865"/>
            <a:ext cx="320040" cy="1404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r">
              <a:lnSpc>
                <a:spcPts val="1000"/>
              </a:lnSpc>
            </a:pPr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5" name="Presentation Disclaimer">
            <a:extLst>
              <a:ext uri="{FF2B5EF4-FFF2-40B4-BE49-F238E27FC236}">
                <a16:creationId xmlns:a16="http://schemas.microsoft.com/office/drawing/2014/main" xmlns="" id="{5D5F1A31-F3C3-4E8D-8EE5-5D802CF63C9C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530352" y="7159752"/>
            <a:ext cx="1399422" cy="123111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Strictly private and confidential</a:t>
            </a:r>
          </a:p>
        </p:txBody>
      </p:sp>
      <p:sp>
        <p:nvSpPr>
          <p:cNvPr id="28" name="Section Footer">
            <a:extLst>
              <a:ext uri="{FF2B5EF4-FFF2-40B4-BE49-F238E27FC236}">
                <a16:creationId xmlns:a16="http://schemas.microsoft.com/office/drawing/2014/main" xmlns="" id="{386FB611-2223-4501-B9AF-3FF472560856}"/>
              </a:ext>
            </a:extLst>
          </p:cNvPr>
          <p:cNvSpPr txBox="1"/>
          <p:nvPr userDrawn="1">
            <p:custDataLst>
              <p:tags r:id="rId8"/>
            </p:custDataLst>
          </p:nvPr>
        </p:nvSpPr>
        <p:spPr>
          <a:xfrm>
            <a:off x="850951" y="7331154"/>
            <a:ext cx="2448409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6337E43E-8B9E-4332-A613-62823857903C}"/>
              </a:ext>
            </a:extLst>
          </p:cNvPr>
          <p:cNvSpPr txBox="1"/>
          <p:nvPr userDrawn="1"/>
        </p:nvSpPr>
        <p:spPr>
          <a:xfrm>
            <a:off x="530352" y="7331154"/>
            <a:ext cx="233294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r>
              <a:rPr lang="en-GB" sz="800" noProof="0" dirty="0">
                <a:solidFill>
                  <a:schemeClr val="tx1"/>
                </a:solidFill>
                <a:latin typeface="+mn-lt"/>
                <a:cs typeface="Arial" pitchFamily="34" charset="0"/>
              </a:rPr>
              <a:t>PwC</a:t>
            </a: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xmlns="" id="{B42FC379-8CCB-4D1B-B59F-CD6E374799E5}"/>
              </a:ext>
            </a:extLst>
          </p:cNvPr>
          <p:cNvCxnSpPr>
            <a:cxnSpLocks/>
          </p:cNvCxnSpPr>
          <p:nvPr userDrawn="1"/>
        </p:nvCxnSpPr>
        <p:spPr>
          <a:xfrm>
            <a:off x="799678" y="7342417"/>
            <a:ext cx="0" cy="100584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Draft stamp">
            <a:extLst>
              <a:ext uri="{FF2B5EF4-FFF2-40B4-BE49-F238E27FC236}">
                <a16:creationId xmlns:a16="http://schemas.microsoft.com/office/drawing/2014/main" xmlns="" id="{2F22AEF7-CCE6-447D-A2ED-AE17E661B936}"/>
              </a:ext>
            </a:extLst>
          </p:cNvPr>
          <p:cNvSpPr txBox="1"/>
          <p:nvPr userDrawn="1">
            <p:custDataLst>
              <p:tags r:id="rId9"/>
            </p:custDataLst>
          </p:nvPr>
        </p:nvSpPr>
        <p:spPr>
          <a:xfrm>
            <a:off x="3584448" y="7331154"/>
            <a:ext cx="2130552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Draft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/Filepath" hidden="1"/>
          <p:cNvSpPr txBox="1"/>
          <p:nvPr userDrawn="1">
            <p:custDataLst>
              <p:tags r:id="rId1"/>
            </p:custDataLst>
          </p:nvPr>
        </p:nvSpPr>
        <p:spPr>
          <a:xfrm>
            <a:off x="3299464" y="303092"/>
            <a:ext cx="6217920" cy="138499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pPr algn="r"/>
            <a:r>
              <a:rPr lang="en-GB" sz="900" noProof="1"/>
              <a:t>08/02/2021 Presentation1</a:t>
            </a:r>
          </a:p>
        </p:txBody>
      </p:sp>
      <p:sp>
        <p:nvSpPr>
          <p:cNvPr id="5" name="Slide Tags" hidden="1"/>
          <p:cNvSpPr txBox="1"/>
          <p:nvPr userDrawn="1">
            <p:custDataLst>
              <p:tags r:id="rId2"/>
            </p:custDataLst>
          </p:nvPr>
        </p:nvSpPr>
        <p:spPr>
          <a:xfrm>
            <a:off x="0" y="228600"/>
            <a:ext cx="1600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1"/>
              <a:t>Slide Tags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Title Only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Banner Statement"/>
          <p:cNvSpPr>
            <a:spLocks noGrp="1"/>
          </p:cNvSpPr>
          <p:nvPr>
            <p:ph type="title" hasCustomPrompt="1"/>
          </p:nvPr>
        </p:nvSpPr>
        <p:spPr>
          <a:xfrm>
            <a:off x="530352" y="1069848"/>
            <a:ext cx="8997696" cy="841248"/>
          </a:xfrm>
        </p:spPr>
        <p:txBody>
          <a:bodyPr vert="horz" lIns="0" tIns="0" rIns="0" bIns="0" rtlCol="0" anchor="t" anchorCtr="0">
            <a:noAutofit/>
          </a:bodyPr>
          <a:lstStyle>
            <a:lvl1pPr algn="l" defTabSz="1018824" rtl="0" eaLnBrk="1" latinLnBrk="0" hangingPunct="1">
              <a:spcBef>
                <a:spcPct val="0"/>
              </a:spcBef>
              <a:buNone/>
              <a:defRPr lang="en-GB" sz="2800" b="0" i="0" kern="1200" baseline="0" noProof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 defTabSz="1018824" rtl="0" eaLnBrk="1" latinLnBrk="0" hangingPunct="1">
              <a:spcBef>
                <a:spcPct val="0"/>
              </a:spcBef>
              <a:buNone/>
            </a:pPr>
            <a:r>
              <a:rPr lang="en-GB" noProof="0" dirty="0"/>
              <a:t>Insert banner statement here</a:t>
            </a:r>
            <a:endParaRPr lang="en-GB" dirty="0"/>
          </a:p>
        </p:txBody>
      </p:sp>
      <p:sp>
        <p:nvSpPr>
          <p:cNvPr id="12" name="HeaderTOCPlaceholder"/>
          <p:cNvSpPr txBox="1"/>
          <p:nvPr userDrawn="1">
            <p:custDataLst>
              <p:tags r:id="rId1"/>
            </p:custDataLst>
          </p:nvPr>
        </p:nvSpPr>
        <p:spPr>
          <a:xfrm>
            <a:off x="3581399" y="704088"/>
            <a:ext cx="5943600" cy="138499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endParaRPr lang="en-GB" sz="900" noProof="1">
              <a:solidFill>
                <a:schemeClr val="tx1"/>
              </a:solidFill>
              <a:latin typeface="+mn-lt"/>
              <a:cs typeface="Arial" pitchFamily="34" charset="0"/>
            </a:endParaRPr>
          </a:p>
        </p:txBody>
      </p:sp>
      <p:sp>
        <p:nvSpPr>
          <p:cNvPr id="8" name="Slide Tags" hidden="1"/>
          <p:cNvSpPr txBox="1"/>
          <p:nvPr userDrawn="1">
            <p:custDataLst>
              <p:tags r:id="rId2"/>
            </p:custDataLst>
          </p:nvPr>
        </p:nvSpPr>
        <p:spPr>
          <a:xfrm>
            <a:off x="0" y="228600"/>
            <a:ext cx="1600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1"/>
              <a:t>Slide Tags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Header Footer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HeaderTOCPlaceholder"/>
          <p:cNvSpPr txBox="1"/>
          <p:nvPr userDrawn="1">
            <p:custDataLst>
              <p:tags r:id="rId1"/>
            </p:custDataLst>
          </p:nvPr>
        </p:nvSpPr>
        <p:spPr>
          <a:xfrm>
            <a:off x="3581399" y="704088"/>
            <a:ext cx="5943600" cy="138499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endParaRPr lang="en-GB" sz="900" noProof="1">
              <a:solidFill>
                <a:schemeClr val="tx1"/>
              </a:solidFill>
              <a:latin typeface="+mn-lt"/>
              <a:cs typeface="Arial" pitchFamily="34" charset="0"/>
            </a:endParaRPr>
          </a:p>
        </p:txBody>
      </p:sp>
      <p:sp>
        <p:nvSpPr>
          <p:cNvPr id="18" name="Section Header"/>
          <p:cNvSpPr txBox="1"/>
          <p:nvPr userDrawn="1">
            <p:custDataLst>
              <p:tags r:id="rId2"/>
            </p:custDataLst>
          </p:nvPr>
        </p:nvSpPr>
        <p:spPr>
          <a:xfrm>
            <a:off x="530352" y="688848"/>
            <a:ext cx="3034379" cy="137160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>
            <a:defPPr>
              <a:defRPr lang="en-US"/>
            </a:defPPr>
            <a:lvl1pPr>
              <a:defRPr sz="800">
                <a:solidFill>
                  <a:schemeClr val="bg1"/>
                </a:solidFill>
              </a:defRPr>
            </a:lvl1pPr>
          </a:lstStyle>
          <a:p>
            <a:pPr lvl="0"/>
            <a:endParaRPr lang="en-GB" sz="800" noProof="1"/>
          </a:p>
        </p:txBody>
      </p:sp>
      <p:sp>
        <p:nvSpPr>
          <p:cNvPr id="6" name="Date/Filepath" hidden="1"/>
          <p:cNvSpPr txBox="1"/>
          <p:nvPr userDrawn="1">
            <p:custDataLst>
              <p:tags r:id="rId3"/>
            </p:custDataLst>
          </p:nvPr>
        </p:nvSpPr>
        <p:spPr>
          <a:xfrm>
            <a:off x="3299464" y="303092"/>
            <a:ext cx="6217920" cy="138499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pPr algn="r"/>
            <a:r>
              <a:rPr lang="en-GB" sz="900" noProof="1"/>
              <a:t>08/02/2021 Presentation1</a:t>
            </a:r>
          </a:p>
        </p:txBody>
      </p:sp>
      <p:sp>
        <p:nvSpPr>
          <p:cNvPr id="17" name="Slide Tags" hidden="1"/>
          <p:cNvSpPr txBox="1"/>
          <p:nvPr userDrawn="1">
            <p:custDataLst>
              <p:tags r:id="rId4"/>
            </p:custDataLst>
          </p:nvPr>
        </p:nvSpPr>
        <p:spPr>
          <a:xfrm>
            <a:off x="0" y="228600"/>
            <a:ext cx="1600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1"/>
              <a:t>Slide Tags</a:t>
            </a:r>
          </a:p>
        </p:txBody>
      </p:sp>
      <p:sp>
        <p:nvSpPr>
          <p:cNvPr id="14" name="Report Date">
            <a:extLst>
              <a:ext uri="{FF2B5EF4-FFF2-40B4-BE49-F238E27FC236}">
                <a16:creationId xmlns:a16="http://schemas.microsoft.com/office/drawing/2014/main" xmlns="" id="{878B0EBC-141B-4C4F-A362-F528990FC2B7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>
          <a:xfrm>
            <a:off x="8769827" y="7159752"/>
            <a:ext cx="758221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-274320" algn="r">
              <a:spcAft>
                <a:spcPts val="900"/>
              </a:spcAft>
            </a:pPr>
            <a:r>
              <a:rPr lang="en-GB" sz="800" noProof="1">
                <a:solidFill>
                  <a:schemeClr val="tx1"/>
                </a:solidFill>
                <a:latin typeface="+mn-lt"/>
              </a:rPr>
              <a:t>8 February 2021</a:t>
            </a:r>
          </a:p>
        </p:txBody>
      </p:sp>
      <p:sp>
        <p:nvSpPr>
          <p:cNvPr id="15" name="Page Number">
            <a:extLst>
              <a:ext uri="{FF2B5EF4-FFF2-40B4-BE49-F238E27FC236}">
                <a16:creationId xmlns:a16="http://schemas.microsoft.com/office/drawing/2014/main" xmlns="" id="{C9163938-2785-4D1F-BF6D-38BF33DF9B97}"/>
              </a:ext>
            </a:extLst>
          </p:cNvPr>
          <p:cNvSpPr txBox="1"/>
          <p:nvPr userDrawn="1">
            <p:custDataLst>
              <p:tags r:id="rId6"/>
            </p:custDataLst>
          </p:nvPr>
        </p:nvSpPr>
        <p:spPr>
          <a:xfrm>
            <a:off x="9208008" y="7313865"/>
            <a:ext cx="320040" cy="1404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r">
              <a:lnSpc>
                <a:spcPts val="1000"/>
              </a:lnSpc>
            </a:pPr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16" name="Presentation Disclaimer">
            <a:extLst>
              <a:ext uri="{FF2B5EF4-FFF2-40B4-BE49-F238E27FC236}">
                <a16:creationId xmlns:a16="http://schemas.microsoft.com/office/drawing/2014/main" xmlns="" id="{C7F05687-DF8A-4343-AC91-BC2675AFB87E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530352" y="7159752"/>
            <a:ext cx="1399422" cy="123111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Strictly private and confidential</a:t>
            </a:r>
          </a:p>
        </p:txBody>
      </p:sp>
      <p:sp>
        <p:nvSpPr>
          <p:cNvPr id="23" name="Section Footer">
            <a:extLst>
              <a:ext uri="{FF2B5EF4-FFF2-40B4-BE49-F238E27FC236}">
                <a16:creationId xmlns:a16="http://schemas.microsoft.com/office/drawing/2014/main" xmlns="" id="{DED794C3-4383-43AC-902C-5A450186D193}"/>
              </a:ext>
            </a:extLst>
          </p:cNvPr>
          <p:cNvSpPr txBox="1"/>
          <p:nvPr userDrawn="1">
            <p:custDataLst>
              <p:tags r:id="rId8"/>
            </p:custDataLst>
          </p:nvPr>
        </p:nvSpPr>
        <p:spPr>
          <a:xfrm>
            <a:off x="850951" y="7331154"/>
            <a:ext cx="2448409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964F52D2-7367-4B0E-9D2D-29AFCA9CD2CD}"/>
              </a:ext>
            </a:extLst>
          </p:cNvPr>
          <p:cNvSpPr txBox="1"/>
          <p:nvPr userDrawn="1"/>
        </p:nvSpPr>
        <p:spPr>
          <a:xfrm>
            <a:off x="530352" y="7331154"/>
            <a:ext cx="233294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r>
              <a:rPr lang="en-GB" sz="800" noProof="0" dirty="0">
                <a:solidFill>
                  <a:schemeClr val="tx1"/>
                </a:solidFill>
                <a:latin typeface="+mn-lt"/>
                <a:cs typeface="Arial" pitchFamily="34" charset="0"/>
              </a:rPr>
              <a:t>PwC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xmlns="" id="{9F7E5360-4F8D-4FCD-B7AC-F798EC35A7AE}"/>
              </a:ext>
            </a:extLst>
          </p:cNvPr>
          <p:cNvCxnSpPr>
            <a:cxnSpLocks/>
          </p:cNvCxnSpPr>
          <p:nvPr userDrawn="1"/>
        </p:nvCxnSpPr>
        <p:spPr>
          <a:xfrm>
            <a:off x="799678" y="7342417"/>
            <a:ext cx="0" cy="100584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Draft stamp">
            <a:extLst>
              <a:ext uri="{FF2B5EF4-FFF2-40B4-BE49-F238E27FC236}">
                <a16:creationId xmlns:a16="http://schemas.microsoft.com/office/drawing/2014/main" xmlns="" id="{1DF6D7B6-5867-4B92-8FBA-C62AA2356B05}"/>
              </a:ext>
            </a:extLst>
          </p:cNvPr>
          <p:cNvSpPr txBox="1"/>
          <p:nvPr userDrawn="1">
            <p:custDataLst>
              <p:tags r:id="rId9"/>
            </p:custDataLst>
          </p:nvPr>
        </p:nvSpPr>
        <p:spPr>
          <a:xfrm>
            <a:off x="3584448" y="7331154"/>
            <a:ext cx="2130552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Draft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HeaderTOCPlaceholder"/>
          <p:cNvSpPr txBox="1"/>
          <p:nvPr userDrawn="1">
            <p:custDataLst>
              <p:tags r:id="rId1"/>
            </p:custDataLst>
          </p:nvPr>
        </p:nvSpPr>
        <p:spPr>
          <a:xfrm>
            <a:off x="3581399" y="704088"/>
            <a:ext cx="5943600" cy="138499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endParaRPr lang="en-GB" sz="900" noProof="1">
              <a:solidFill>
                <a:schemeClr val="tx1"/>
              </a:solidFill>
              <a:latin typeface="+mn-lt"/>
              <a:cs typeface="Arial" pitchFamily="34" charset="0"/>
            </a:endParaRPr>
          </a:p>
        </p:txBody>
      </p:sp>
      <p:sp>
        <p:nvSpPr>
          <p:cNvPr id="6" name="Date/Filepath" hidden="1"/>
          <p:cNvSpPr txBox="1"/>
          <p:nvPr userDrawn="1">
            <p:custDataLst>
              <p:tags r:id="rId2"/>
            </p:custDataLst>
          </p:nvPr>
        </p:nvSpPr>
        <p:spPr>
          <a:xfrm>
            <a:off x="3299464" y="303092"/>
            <a:ext cx="6217920" cy="138499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pPr algn="r"/>
            <a:r>
              <a:rPr lang="en-GB" sz="900" noProof="1"/>
              <a:t>08/02/2021 Presentation1</a:t>
            </a:r>
          </a:p>
        </p:txBody>
      </p:sp>
      <p:sp>
        <p:nvSpPr>
          <p:cNvPr id="17" name="Slide Tags" hidden="1"/>
          <p:cNvSpPr txBox="1"/>
          <p:nvPr userDrawn="1">
            <p:custDataLst>
              <p:tags r:id="rId3"/>
            </p:custDataLst>
          </p:nvPr>
        </p:nvSpPr>
        <p:spPr>
          <a:xfrm>
            <a:off x="0" y="228600"/>
            <a:ext cx="1600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1"/>
              <a:t>Slide Tags</a:t>
            </a:r>
          </a:p>
        </p:txBody>
      </p:sp>
      <p:sp>
        <p:nvSpPr>
          <p:cNvPr id="14" name="Report Date">
            <a:extLst>
              <a:ext uri="{FF2B5EF4-FFF2-40B4-BE49-F238E27FC236}">
                <a16:creationId xmlns:a16="http://schemas.microsoft.com/office/drawing/2014/main" xmlns="" id="{EA7A290B-C63D-405E-8ACC-CE7A7042C432}"/>
              </a:ext>
            </a:extLst>
          </p:cNvPr>
          <p:cNvSpPr txBox="1"/>
          <p:nvPr userDrawn="1">
            <p:custDataLst>
              <p:tags r:id="rId4"/>
            </p:custDataLst>
          </p:nvPr>
        </p:nvSpPr>
        <p:spPr>
          <a:xfrm>
            <a:off x="8769827" y="7159752"/>
            <a:ext cx="758221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-274320" algn="r">
              <a:spcAft>
                <a:spcPts val="900"/>
              </a:spcAft>
            </a:pPr>
            <a:r>
              <a:rPr lang="en-GB" sz="800" noProof="1">
                <a:solidFill>
                  <a:schemeClr val="tx1"/>
                </a:solidFill>
                <a:latin typeface="+mn-lt"/>
              </a:rPr>
              <a:t>8 February 2021</a:t>
            </a:r>
          </a:p>
        </p:txBody>
      </p:sp>
      <p:sp>
        <p:nvSpPr>
          <p:cNvPr id="18" name="Page Number">
            <a:extLst>
              <a:ext uri="{FF2B5EF4-FFF2-40B4-BE49-F238E27FC236}">
                <a16:creationId xmlns:a16="http://schemas.microsoft.com/office/drawing/2014/main" xmlns="" id="{A58703A6-1313-434F-9F41-5C0717B2C451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>
          <a:xfrm>
            <a:off x="9208008" y="7313865"/>
            <a:ext cx="320040" cy="1404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r">
              <a:lnSpc>
                <a:spcPts val="1000"/>
              </a:lnSpc>
            </a:pPr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19" name="Presentation Disclaimer">
            <a:extLst>
              <a:ext uri="{FF2B5EF4-FFF2-40B4-BE49-F238E27FC236}">
                <a16:creationId xmlns:a16="http://schemas.microsoft.com/office/drawing/2014/main" xmlns="" id="{FEED1EAE-54DA-4BFE-B8AA-01FAFBE1ABE8}"/>
              </a:ext>
            </a:extLst>
          </p:cNvPr>
          <p:cNvSpPr txBox="1"/>
          <p:nvPr userDrawn="1">
            <p:custDataLst>
              <p:tags r:id="rId6"/>
            </p:custDataLst>
          </p:nvPr>
        </p:nvSpPr>
        <p:spPr>
          <a:xfrm>
            <a:off x="530352" y="7159752"/>
            <a:ext cx="1399422" cy="123111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Strictly private and confidential</a:t>
            </a:r>
          </a:p>
        </p:txBody>
      </p:sp>
      <p:sp>
        <p:nvSpPr>
          <p:cNvPr id="21" name="Section Footer">
            <a:extLst>
              <a:ext uri="{FF2B5EF4-FFF2-40B4-BE49-F238E27FC236}">
                <a16:creationId xmlns:a16="http://schemas.microsoft.com/office/drawing/2014/main" xmlns="" id="{F1847CC5-B1D1-4474-9C3E-39FBF238FC90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850951" y="7331154"/>
            <a:ext cx="2448409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82891E66-7DDE-4707-BC15-833A2E60B93F}"/>
              </a:ext>
            </a:extLst>
          </p:cNvPr>
          <p:cNvSpPr txBox="1"/>
          <p:nvPr userDrawn="1"/>
        </p:nvSpPr>
        <p:spPr>
          <a:xfrm>
            <a:off x="530352" y="7331154"/>
            <a:ext cx="233294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r>
              <a:rPr lang="en-GB" sz="800" noProof="0" dirty="0">
                <a:solidFill>
                  <a:schemeClr val="tx1"/>
                </a:solidFill>
                <a:latin typeface="+mn-lt"/>
                <a:cs typeface="Arial" pitchFamily="34" charset="0"/>
              </a:rPr>
              <a:t>PwC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xmlns="" id="{E939BE09-0D2C-4954-8138-608BE1226ADD}"/>
              </a:ext>
            </a:extLst>
          </p:cNvPr>
          <p:cNvCxnSpPr>
            <a:cxnSpLocks/>
          </p:cNvCxnSpPr>
          <p:nvPr userDrawn="1"/>
        </p:nvCxnSpPr>
        <p:spPr>
          <a:xfrm>
            <a:off x="799678" y="7342417"/>
            <a:ext cx="0" cy="100584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Draft stamp">
            <a:extLst>
              <a:ext uri="{FF2B5EF4-FFF2-40B4-BE49-F238E27FC236}">
                <a16:creationId xmlns:a16="http://schemas.microsoft.com/office/drawing/2014/main" xmlns="" id="{6C4C93B2-A619-441E-B329-F1D1D1339EBD}"/>
              </a:ext>
            </a:extLst>
          </p:cNvPr>
          <p:cNvSpPr txBox="1"/>
          <p:nvPr userDrawn="1">
            <p:custDataLst>
              <p:tags r:id="rId8"/>
            </p:custDataLst>
          </p:nvPr>
        </p:nvSpPr>
        <p:spPr>
          <a:xfrm>
            <a:off x="3584448" y="7331154"/>
            <a:ext cx="2130552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Draft</a:t>
            </a: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t a gla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Banner Statement"/>
          <p:cNvSpPr>
            <a:spLocks noGrp="1"/>
          </p:cNvSpPr>
          <p:nvPr>
            <p:ph type="title" hasCustomPrompt="1"/>
          </p:nvPr>
        </p:nvSpPr>
        <p:spPr>
          <a:xfrm>
            <a:off x="530352" y="1069848"/>
            <a:ext cx="2898648" cy="830390"/>
          </a:xfrm>
        </p:spPr>
        <p:txBody>
          <a:bodyPr vert="horz" lIns="0" tIns="0" rIns="0" bIns="0" rtlCol="0" anchor="t" anchorCtr="0">
            <a:noAutofit/>
          </a:bodyPr>
          <a:lstStyle>
            <a:lvl1pPr algn="l" defTabSz="1018824" rtl="0" eaLnBrk="1" latinLnBrk="0" hangingPunct="1">
              <a:spcBef>
                <a:spcPct val="0"/>
              </a:spcBef>
              <a:buNone/>
              <a:defRPr lang="en-GB" sz="2800" b="0" i="0" kern="1200" baseline="0" noProof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 defTabSz="1018824" rtl="0" eaLnBrk="1" latinLnBrk="0" hangingPunct="1">
              <a:spcBef>
                <a:spcPct val="0"/>
              </a:spcBef>
              <a:buNone/>
            </a:pPr>
            <a:r>
              <a:rPr lang="en-GB" noProof="0" dirty="0"/>
              <a:t>At a glance </a:t>
            </a:r>
            <a:endParaRPr lang="en-GB" dirty="0"/>
          </a:p>
        </p:txBody>
      </p:sp>
      <p:sp>
        <p:nvSpPr>
          <p:cNvPr id="45" name="HeaderTOCPlaceholder"/>
          <p:cNvSpPr txBox="1"/>
          <p:nvPr userDrawn="1">
            <p:custDataLst>
              <p:tags r:id="rId1"/>
            </p:custDataLst>
          </p:nvPr>
        </p:nvSpPr>
        <p:spPr>
          <a:xfrm>
            <a:off x="3581400" y="704088"/>
            <a:ext cx="5939414" cy="138499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endParaRPr lang="en-GB" sz="900" noProof="1">
              <a:solidFill>
                <a:schemeClr val="tx1"/>
              </a:solidFill>
              <a:latin typeface="+mn-lt"/>
              <a:cs typeface="Arial" pitchFamily="34" charset="0"/>
            </a:endParaRPr>
          </a:p>
        </p:txBody>
      </p:sp>
      <p:sp>
        <p:nvSpPr>
          <p:cNvPr id="28" name="Section Header"/>
          <p:cNvSpPr txBox="1"/>
          <p:nvPr userDrawn="1">
            <p:custDataLst>
              <p:tags r:id="rId2"/>
            </p:custDataLst>
          </p:nvPr>
        </p:nvSpPr>
        <p:spPr>
          <a:xfrm>
            <a:off x="530352" y="688848"/>
            <a:ext cx="3034379" cy="137160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>
            <a:defPPr>
              <a:defRPr lang="en-US"/>
            </a:defPPr>
            <a:lvl1pPr>
              <a:defRPr sz="800">
                <a:solidFill>
                  <a:schemeClr val="bg1"/>
                </a:solidFill>
              </a:defRPr>
            </a:lvl1pPr>
          </a:lstStyle>
          <a:p>
            <a:pPr lvl="0"/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1" name="Date/Filepath" hidden="1"/>
          <p:cNvSpPr txBox="1"/>
          <p:nvPr userDrawn="1">
            <p:custDataLst>
              <p:tags r:id="rId3"/>
            </p:custDataLst>
          </p:nvPr>
        </p:nvSpPr>
        <p:spPr>
          <a:xfrm>
            <a:off x="3299464" y="303092"/>
            <a:ext cx="6217920" cy="138499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pPr algn="r"/>
            <a:r>
              <a:rPr lang="en-GB" sz="900" noProof="1"/>
              <a:t>08/02/2021 Presentation1</a:t>
            </a:r>
          </a:p>
        </p:txBody>
      </p:sp>
      <p:sp>
        <p:nvSpPr>
          <p:cNvPr id="19" name="Slide Tags" hidden="1"/>
          <p:cNvSpPr txBox="1"/>
          <p:nvPr userDrawn="1">
            <p:custDataLst>
              <p:tags r:id="rId4"/>
            </p:custDataLst>
          </p:nvPr>
        </p:nvSpPr>
        <p:spPr>
          <a:xfrm>
            <a:off x="0" y="228600"/>
            <a:ext cx="1600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1"/>
              <a:t>Slide Tags</a:t>
            </a:r>
          </a:p>
        </p:txBody>
      </p:sp>
      <p:sp>
        <p:nvSpPr>
          <p:cNvPr id="25" name="Report Date">
            <a:extLst>
              <a:ext uri="{FF2B5EF4-FFF2-40B4-BE49-F238E27FC236}">
                <a16:creationId xmlns:a16="http://schemas.microsoft.com/office/drawing/2014/main" xmlns="" id="{0665A064-6277-415D-A60B-2C406E27F0A5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>
          <a:xfrm>
            <a:off x="8769827" y="7159752"/>
            <a:ext cx="758221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-274320" algn="r">
              <a:spcAft>
                <a:spcPts val="900"/>
              </a:spcAft>
            </a:pPr>
            <a:r>
              <a:rPr lang="en-GB" sz="800" noProof="1">
                <a:solidFill>
                  <a:schemeClr val="tx1"/>
                </a:solidFill>
                <a:latin typeface="+mn-lt"/>
              </a:rPr>
              <a:t>8 February 2021</a:t>
            </a:r>
          </a:p>
        </p:txBody>
      </p:sp>
      <p:sp>
        <p:nvSpPr>
          <p:cNvPr id="26" name="Page Number">
            <a:extLst>
              <a:ext uri="{FF2B5EF4-FFF2-40B4-BE49-F238E27FC236}">
                <a16:creationId xmlns:a16="http://schemas.microsoft.com/office/drawing/2014/main" xmlns="" id="{3E3BCC40-17E6-40CE-86FB-031964A7D935}"/>
              </a:ext>
            </a:extLst>
          </p:cNvPr>
          <p:cNvSpPr txBox="1"/>
          <p:nvPr userDrawn="1">
            <p:custDataLst>
              <p:tags r:id="rId6"/>
            </p:custDataLst>
          </p:nvPr>
        </p:nvSpPr>
        <p:spPr>
          <a:xfrm>
            <a:off x="9208008" y="7313865"/>
            <a:ext cx="320040" cy="1404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r">
              <a:lnSpc>
                <a:spcPts val="1000"/>
              </a:lnSpc>
            </a:pPr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7" name="Presentation Disclaimer">
            <a:extLst>
              <a:ext uri="{FF2B5EF4-FFF2-40B4-BE49-F238E27FC236}">
                <a16:creationId xmlns:a16="http://schemas.microsoft.com/office/drawing/2014/main" xmlns="" id="{E93B3E1C-A734-4BF7-8D8A-7ABE20B0541E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530352" y="7159752"/>
            <a:ext cx="1399422" cy="123111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Strictly private and confidential</a:t>
            </a:r>
          </a:p>
        </p:txBody>
      </p:sp>
      <p:sp>
        <p:nvSpPr>
          <p:cNvPr id="29" name="Section Footer">
            <a:extLst>
              <a:ext uri="{FF2B5EF4-FFF2-40B4-BE49-F238E27FC236}">
                <a16:creationId xmlns:a16="http://schemas.microsoft.com/office/drawing/2014/main" xmlns="" id="{EAB395CC-B6E8-411B-AD9B-E9D9855FB076}"/>
              </a:ext>
            </a:extLst>
          </p:cNvPr>
          <p:cNvSpPr txBox="1"/>
          <p:nvPr userDrawn="1">
            <p:custDataLst>
              <p:tags r:id="rId8"/>
            </p:custDataLst>
          </p:nvPr>
        </p:nvSpPr>
        <p:spPr>
          <a:xfrm>
            <a:off x="850951" y="7331154"/>
            <a:ext cx="2448409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34D888D0-1439-411F-967C-CAA5F572B50E}"/>
              </a:ext>
            </a:extLst>
          </p:cNvPr>
          <p:cNvSpPr txBox="1"/>
          <p:nvPr userDrawn="1"/>
        </p:nvSpPr>
        <p:spPr>
          <a:xfrm>
            <a:off x="530352" y="7331154"/>
            <a:ext cx="233294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r>
              <a:rPr lang="en-GB" sz="800" noProof="0" dirty="0">
                <a:solidFill>
                  <a:schemeClr val="tx1"/>
                </a:solidFill>
                <a:latin typeface="+mn-lt"/>
                <a:cs typeface="Arial" pitchFamily="34" charset="0"/>
              </a:rPr>
              <a:t>PwC</a:t>
            </a: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xmlns="" id="{8D75FF6B-0198-42AD-B231-B2AA3F0AE8FC}"/>
              </a:ext>
            </a:extLst>
          </p:cNvPr>
          <p:cNvCxnSpPr>
            <a:cxnSpLocks/>
          </p:cNvCxnSpPr>
          <p:nvPr userDrawn="1"/>
        </p:nvCxnSpPr>
        <p:spPr>
          <a:xfrm>
            <a:off x="799678" y="7342417"/>
            <a:ext cx="0" cy="100584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Draft stamp">
            <a:extLst>
              <a:ext uri="{FF2B5EF4-FFF2-40B4-BE49-F238E27FC236}">
                <a16:creationId xmlns:a16="http://schemas.microsoft.com/office/drawing/2014/main" xmlns="" id="{E209326F-C152-4F60-A83B-88FAC2D99544}"/>
              </a:ext>
            </a:extLst>
          </p:cNvPr>
          <p:cNvSpPr txBox="1"/>
          <p:nvPr userDrawn="1">
            <p:custDataLst>
              <p:tags r:id="rId9"/>
            </p:custDataLst>
          </p:nvPr>
        </p:nvSpPr>
        <p:spPr>
          <a:xfrm>
            <a:off x="3584448" y="7331154"/>
            <a:ext cx="2130552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Draft</a:t>
            </a: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xmlns="" id="{04DA63A6-B19D-41F4-B7F0-9CD4C330508A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3579876" y="1069848"/>
            <a:ext cx="5952744" cy="830390"/>
          </a:xfrm>
        </p:spPr>
        <p:txBody>
          <a:bodyPr/>
          <a:lstStyle>
            <a:lvl1pPr>
              <a:defRPr sz="1300"/>
            </a:lvl1pPr>
          </a:lstStyle>
          <a:p>
            <a:pPr lvl="0"/>
            <a:r>
              <a:rPr lang="en-GB" dirty="0"/>
              <a:t>PwC view </a:t>
            </a:r>
            <a:r>
              <a:rPr lang="en-GB" noProof="0" dirty="0"/>
              <a:t>(Arial 13) – Inserted text here should be Arial 11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610446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t a glance Content: Thr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Banner Statement"/>
          <p:cNvSpPr>
            <a:spLocks noGrp="1"/>
          </p:cNvSpPr>
          <p:nvPr>
            <p:ph type="title" hasCustomPrompt="1"/>
          </p:nvPr>
        </p:nvSpPr>
        <p:spPr>
          <a:xfrm>
            <a:off x="530352" y="1069848"/>
            <a:ext cx="2898648" cy="830390"/>
          </a:xfrm>
        </p:spPr>
        <p:txBody>
          <a:bodyPr vert="horz" lIns="0" tIns="0" rIns="0" bIns="0" rtlCol="0" anchor="t" anchorCtr="0">
            <a:noAutofit/>
          </a:bodyPr>
          <a:lstStyle>
            <a:lvl1pPr algn="l" defTabSz="1018824" rtl="0" eaLnBrk="1" latinLnBrk="0" hangingPunct="1">
              <a:spcBef>
                <a:spcPct val="0"/>
              </a:spcBef>
              <a:buNone/>
              <a:defRPr lang="en-GB" sz="2800" b="0" i="0" kern="1200" baseline="0" noProof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 defTabSz="1018824" rtl="0" eaLnBrk="1" latinLnBrk="0" hangingPunct="1">
              <a:spcBef>
                <a:spcPct val="0"/>
              </a:spcBef>
              <a:buNone/>
            </a:pPr>
            <a:r>
              <a:rPr lang="en-GB" noProof="0" dirty="0"/>
              <a:t>At a glance </a:t>
            </a:r>
            <a:endParaRPr lang="en-GB" dirty="0"/>
          </a:p>
        </p:txBody>
      </p:sp>
      <p:sp>
        <p:nvSpPr>
          <p:cNvPr id="34" name="Content Placeholder 2"/>
          <p:cNvSpPr>
            <a:spLocks noGrp="1"/>
          </p:cNvSpPr>
          <p:nvPr>
            <p:ph sz="quarter" idx="24" hasCustomPrompt="1"/>
            <p:custDataLst>
              <p:tags r:id="rId1"/>
            </p:custDataLst>
          </p:nvPr>
        </p:nvSpPr>
        <p:spPr>
          <a:xfrm>
            <a:off x="530352" y="2057400"/>
            <a:ext cx="2898648" cy="4788717"/>
          </a:xfrm>
        </p:spPr>
        <p:txBody>
          <a:bodyPr tIns="0" bIns="0"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45" name="HeaderTOCPlaceholder"/>
          <p:cNvSpPr txBox="1"/>
          <p:nvPr userDrawn="1">
            <p:custDataLst>
              <p:tags r:id="rId2"/>
            </p:custDataLst>
          </p:nvPr>
        </p:nvSpPr>
        <p:spPr>
          <a:xfrm>
            <a:off x="3581400" y="704088"/>
            <a:ext cx="5939414" cy="138499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endParaRPr lang="en-GB" sz="900" noProof="1">
              <a:solidFill>
                <a:schemeClr val="tx1"/>
              </a:solidFill>
              <a:latin typeface="+mn-lt"/>
              <a:cs typeface="Arial" pitchFamily="34" charset="0"/>
            </a:endParaRPr>
          </a:p>
        </p:txBody>
      </p:sp>
      <p:sp>
        <p:nvSpPr>
          <p:cNvPr id="28" name="Section Header"/>
          <p:cNvSpPr txBox="1"/>
          <p:nvPr userDrawn="1">
            <p:custDataLst>
              <p:tags r:id="rId3"/>
            </p:custDataLst>
          </p:nvPr>
        </p:nvSpPr>
        <p:spPr>
          <a:xfrm>
            <a:off x="530352" y="688848"/>
            <a:ext cx="3034379" cy="137160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>
            <a:defPPr>
              <a:defRPr lang="en-US"/>
            </a:defPPr>
            <a:lvl1pPr>
              <a:defRPr sz="800">
                <a:solidFill>
                  <a:schemeClr val="bg1"/>
                </a:solidFill>
              </a:defRPr>
            </a:lvl1pPr>
          </a:lstStyle>
          <a:p>
            <a:pPr lvl="0"/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1" name="Date/Filepath" hidden="1"/>
          <p:cNvSpPr txBox="1"/>
          <p:nvPr userDrawn="1">
            <p:custDataLst>
              <p:tags r:id="rId4"/>
            </p:custDataLst>
          </p:nvPr>
        </p:nvSpPr>
        <p:spPr>
          <a:xfrm>
            <a:off x="3299464" y="303092"/>
            <a:ext cx="6217920" cy="138499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pPr algn="r"/>
            <a:r>
              <a:rPr lang="en-GB" sz="900" noProof="1"/>
              <a:t>08/02/2021 Presentation1</a:t>
            </a:r>
          </a:p>
        </p:txBody>
      </p:sp>
      <p:sp>
        <p:nvSpPr>
          <p:cNvPr id="19" name="Slide Tags" hidden="1"/>
          <p:cNvSpPr txBox="1"/>
          <p:nvPr userDrawn="1">
            <p:custDataLst>
              <p:tags r:id="rId5"/>
            </p:custDataLst>
          </p:nvPr>
        </p:nvSpPr>
        <p:spPr>
          <a:xfrm>
            <a:off x="0" y="228600"/>
            <a:ext cx="1600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1"/>
              <a:t>Slide Tags</a:t>
            </a:r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xmlns="" id="{B38971D4-EE37-4CAA-9605-E33F450BEBA9}"/>
              </a:ext>
            </a:extLst>
          </p:cNvPr>
          <p:cNvSpPr>
            <a:spLocks noGrp="1"/>
          </p:cNvSpPr>
          <p:nvPr>
            <p:ph sz="quarter" idx="25" hasCustomPrompt="1"/>
            <p:custDataLst>
              <p:tags r:id="rId6"/>
            </p:custDataLst>
          </p:nvPr>
        </p:nvSpPr>
        <p:spPr>
          <a:xfrm>
            <a:off x="3579876" y="2057400"/>
            <a:ext cx="2898648" cy="4788717"/>
          </a:xfrm>
        </p:spPr>
        <p:txBody>
          <a:bodyPr tIns="0" bIns="0"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23" name="Content Placeholder 2">
            <a:extLst>
              <a:ext uri="{FF2B5EF4-FFF2-40B4-BE49-F238E27FC236}">
                <a16:creationId xmlns:a16="http://schemas.microsoft.com/office/drawing/2014/main" xmlns="" id="{CB245656-626A-4ECA-ABB9-1EF1B8ECAB19}"/>
              </a:ext>
            </a:extLst>
          </p:cNvPr>
          <p:cNvSpPr>
            <a:spLocks noGrp="1"/>
          </p:cNvSpPr>
          <p:nvPr>
            <p:ph sz="quarter" idx="26" hasCustomPrompt="1"/>
            <p:custDataLst>
              <p:tags r:id="rId7"/>
            </p:custDataLst>
          </p:nvPr>
        </p:nvSpPr>
        <p:spPr>
          <a:xfrm>
            <a:off x="6629400" y="2057400"/>
            <a:ext cx="2898648" cy="4788717"/>
          </a:xfrm>
        </p:spPr>
        <p:txBody>
          <a:bodyPr tIns="0" bIns="0"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25" name="Report Date">
            <a:extLst>
              <a:ext uri="{FF2B5EF4-FFF2-40B4-BE49-F238E27FC236}">
                <a16:creationId xmlns:a16="http://schemas.microsoft.com/office/drawing/2014/main" xmlns="" id="{0665A064-6277-415D-A60B-2C406E27F0A5}"/>
              </a:ext>
            </a:extLst>
          </p:cNvPr>
          <p:cNvSpPr txBox="1"/>
          <p:nvPr userDrawn="1">
            <p:custDataLst>
              <p:tags r:id="rId8"/>
            </p:custDataLst>
          </p:nvPr>
        </p:nvSpPr>
        <p:spPr>
          <a:xfrm>
            <a:off x="8769827" y="7159752"/>
            <a:ext cx="758221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-274320" algn="r">
              <a:spcAft>
                <a:spcPts val="900"/>
              </a:spcAft>
            </a:pPr>
            <a:r>
              <a:rPr lang="en-GB" sz="800" noProof="1">
                <a:solidFill>
                  <a:schemeClr val="tx1"/>
                </a:solidFill>
                <a:latin typeface="+mn-lt"/>
              </a:rPr>
              <a:t>8 February 2021</a:t>
            </a:r>
          </a:p>
        </p:txBody>
      </p:sp>
      <p:sp>
        <p:nvSpPr>
          <p:cNvPr id="26" name="Page Number">
            <a:extLst>
              <a:ext uri="{FF2B5EF4-FFF2-40B4-BE49-F238E27FC236}">
                <a16:creationId xmlns:a16="http://schemas.microsoft.com/office/drawing/2014/main" xmlns="" id="{3E3BCC40-17E6-40CE-86FB-031964A7D935}"/>
              </a:ext>
            </a:extLst>
          </p:cNvPr>
          <p:cNvSpPr txBox="1"/>
          <p:nvPr userDrawn="1">
            <p:custDataLst>
              <p:tags r:id="rId9"/>
            </p:custDataLst>
          </p:nvPr>
        </p:nvSpPr>
        <p:spPr>
          <a:xfrm>
            <a:off x="9208008" y="7313865"/>
            <a:ext cx="320040" cy="1404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r">
              <a:lnSpc>
                <a:spcPts val="1000"/>
              </a:lnSpc>
            </a:pPr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7" name="Presentation Disclaimer">
            <a:extLst>
              <a:ext uri="{FF2B5EF4-FFF2-40B4-BE49-F238E27FC236}">
                <a16:creationId xmlns:a16="http://schemas.microsoft.com/office/drawing/2014/main" xmlns="" id="{E93B3E1C-A734-4BF7-8D8A-7ABE20B0541E}"/>
              </a:ext>
            </a:extLst>
          </p:cNvPr>
          <p:cNvSpPr txBox="1"/>
          <p:nvPr userDrawn="1">
            <p:custDataLst>
              <p:tags r:id="rId10"/>
            </p:custDataLst>
          </p:nvPr>
        </p:nvSpPr>
        <p:spPr>
          <a:xfrm>
            <a:off x="530352" y="7159752"/>
            <a:ext cx="1399422" cy="123111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Strictly private and confidential</a:t>
            </a:r>
          </a:p>
        </p:txBody>
      </p:sp>
      <p:sp>
        <p:nvSpPr>
          <p:cNvPr id="29" name="Section Footer">
            <a:extLst>
              <a:ext uri="{FF2B5EF4-FFF2-40B4-BE49-F238E27FC236}">
                <a16:creationId xmlns:a16="http://schemas.microsoft.com/office/drawing/2014/main" xmlns="" id="{EAB395CC-B6E8-411B-AD9B-E9D9855FB076}"/>
              </a:ext>
            </a:extLst>
          </p:cNvPr>
          <p:cNvSpPr txBox="1"/>
          <p:nvPr userDrawn="1">
            <p:custDataLst>
              <p:tags r:id="rId11"/>
            </p:custDataLst>
          </p:nvPr>
        </p:nvSpPr>
        <p:spPr>
          <a:xfrm>
            <a:off x="850951" y="7331154"/>
            <a:ext cx="2448409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34D888D0-1439-411F-967C-CAA5F572B50E}"/>
              </a:ext>
            </a:extLst>
          </p:cNvPr>
          <p:cNvSpPr txBox="1"/>
          <p:nvPr userDrawn="1"/>
        </p:nvSpPr>
        <p:spPr>
          <a:xfrm>
            <a:off x="530352" y="7331154"/>
            <a:ext cx="233294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r>
              <a:rPr lang="en-GB" sz="800" noProof="0" dirty="0">
                <a:solidFill>
                  <a:schemeClr val="tx1"/>
                </a:solidFill>
                <a:latin typeface="+mn-lt"/>
                <a:cs typeface="Arial" pitchFamily="34" charset="0"/>
              </a:rPr>
              <a:t>PwC</a:t>
            </a: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xmlns="" id="{8D75FF6B-0198-42AD-B231-B2AA3F0AE8FC}"/>
              </a:ext>
            </a:extLst>
          </p:cNvPr>
          <p:cNvCxnSpPr>
            <a:cxnSpLocks/>
          </p:cNvCxnSpPr>
          <p:nvPr userDrawn="1"/>
        </p:nvCxnSpPr>
        <p:spPr>
          <a:xfrm>
            <a:off x="799678" y="7342417"/>
            <a:ext cx="0" cy="100584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Draft stamp">
            <a:extLst>
              <a:ext uri="{FF2B5EF4-FFF2-40B4-BE49-F238E27FC236}">
                <a16:creationId xmlns:a16="http://schemas.microsoft.com/office/drawing/2014/main" xmlns="" id="{E209326F-C152-4F60-A83B-88FAC2D99544}"/>
              </a:ext>
            </a:extLst>
          </p:cNvPr>
          <p:cNvSpPr txBox="1"/>
          <p:nvPr userDrawn="1">
            <p:custDataLst>
              <p:tags r:id="rId12"/>
            </p:custDataLst>
          </p:nvPr>
        </p:nvSpPr>
        <p:spPr>
          <a:xfrm>
            <a:off x="3584448" y="7331154"/>
            <a:ext cx="2130552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Draft</a:t>
            </a:r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xmlns="" id="{900F28EA-B971-40B3-A0EA-1490CA8B5B8F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3579876" y="1069848"/>
            <a:ext cx="5952744" cy="830390"/>
          </a:xfrm>
        </p:spPr>
        <p:txBody>
          <a:bodyPr/>
          <a:lstStyle>
            <a:lvl1pPr>
              <a:defRPr sz="1300"/>
            </a:lvl1pPr>
          </a:lstStyle>
          <a:p>
            <a:pPr lvl="0"/>
            <a:r>
              <a:rPr lang="en-GB" dirty="0"/>
              <a:t>PwC view </a:t>
            </a:r>
            <a:r>
              <a:rPr lang="en-GB" noProof="0" dirty="0"/>
              <a:t>(Arial 13) – Inserted text here should be Arial 11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4842982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t a glance Content: Si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Banner Statement"/>
          <p:cNvSpPr>
            <a:spLocks noGrp="1"/>
          </p:cNvSpPr>
          <p:nvPr>
            <p:ph type="title" hasCustomPrompt="1"/>
          </p:nvPr>
        </p:nvSpPr>
        <p:spPr>
          <a:xfrm>
            <a:off x="530352" y="1069848"/>
            <a:ext cx="2898648" cy="830390"/>
          </a:xfrm>
        </p:spPr>
        <p:txBody>
          <a:bodyPr vert="horz" lIns="0" tIns="0" rIns="0" bIns="0" rtlCol="0" anchor="t" anchorCtr="0">
            <a:noAutofit/>
          </a:bodyPr>
          <a:lstStyle>
            <a:lvl1pPr algn="l" defTabSz="1018824" rtl="0" eaLnBrk="1" latinLnBrk="0" hangingPunct="1">
              <a:spcBef>
                <a:spcPct val="0"/>
              </a:spcBef>
              <a:buNone/>
              <a:defRPr lang="en-GB" sz="2800" b="0" i="0" kern="1200" baseline="0" noProof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 defTabSz="1018824" rtl="0" eaLnBrk="1" latinLnBrk="0" hangingPunct="1">
              <a:spcBef>
                <a:spcPct val="0"/>
              </a:spcBef>
              <a:buNone/>
            </a:pPr>
            <a:r>
              <a:rPr lang="en-GB" noProof="0" dirty="0"/>
              <a:t>At a glance </a:t>
            </a:r>
            <a:endParaRPr lang="en-GB" dirty="0"/>
          </a:p>
        </p:txBody>
      </p:sp>
      <p:sp>
        <p:nvSpPr>
          <p:cNvPr id="34" name="Content Placeholder 2"/>
          <p:cNvSpPr>
            <a:spLocks noGrp="1"/>
          </p:cNvSpPr>
          <p:nvPr>
            <p:ph sz="quarter" idx="24" hasCustomPrompt="1"/>
            <p:custDataLst>
              <p:tags r:id="rId1"/>
            </p:custDataLst>
          </p:nvPr>
        </p:nvSpPr>
        <p:spPr>
          <a:xfrm>
            <a:off x="530352" y="2057400"/>
            <a:ext cx="2898648" cy="2359152"/>
          </a:xfrm>
        </p:spPr>
        <p:txBody>
          <a:bodyPr tIns="0" bIns="0"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45" name="HeaderTOCPlaceholder"/>
          <p:cNvSpPr txBox="1"/>
          <p:nvPr userDrawn="1">
            <p:custDataLst>
              <p:tags r:id="rId2"/>
            </p:custDataLst>
          </p:nvPr>
        </p:nvSpPr>
        <p:spPr>
          <a:xfrm>
            <a:off x="3581400" y="704088"/>
            <a:ext cx="5939414" cy="138499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endParaRPr lang="en-GB" sz="900" noProof="1">
              <a:solidFill>
                <a:schemeClr val="tx1"/>
              </a:solidFill>
              <a:latin typeface="+mn-lt"/>
              <a:cs typeface="Arial" pitchFamily="34" charset="0"/>
            </a:endParaRPr>
          </a:p>
        </p:txBody>
      </p:sp>
      <p:sp>
        <p:nvSpPr>
          <p:cNvPr id="28" name="Section Header"/>
          <p:cNvSpPr txBox="1"/>
          <p:nvPr userDrawn="1">
            <p:custDataLst>
              <p:tags r:id="rId3"/>
            </p:custDataLst>
          </p:nvPr>
        </p:nvSpPr>
        <p:spPr>
          <a:xfrm>
            <a:off x="530352" y="688848"/>
            <a:ext cx="3034379" cy="137160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>
            <a:defPPr>
              <a:defRPr lang="en-US"/>
            </a:defPPr>
            <a:lvl1pPr>
              <a:defRPr sz="800">
                <a:solidFill>
                  <a:schemeClr val="bg1"/>
                </a:solidFill>
              </a:defRPr>
            </a:lvl1pPr>
          </a:lstStyle>
          <a:p>
            <a:pPr lvl="0"/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1" name="Date/Filepath" hidden="1"/>
          <p:cNvSpPr txBox="1"/>
          <p:nvPr userDrawn="1">
            <p:custDataLst>
              <p:tags r:id="rId4"/>
            </p:custDataLst>
          </p:nvPr>
        </p:nvSpPr>
        <p:spPr>
          <a:xfrm>
            <a:off x="3299464" y="303092"/>
            <a:ext cx="6217920" cy="138499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pPr algn="r"/>
            <a:r>
              <a:rPr lang="en-GB" sz="900" noProof="1"/>
              <a:t>08/02/2021 Presentation1</a:t>
            </a:r>
          </a:p>
        </p:txBody>
      </p:sp>
      <p:sp>
        <p:nvSpPr>
          <p:cNvPr id="19" name="Slide Tags" hidden="1"/>
          <p:cNvSpPr txBox="1"/>
          <p:nvPr userDrawn="1">
            <p:custDataLst>
              <p:tags r:id="rId5"/>
            </p:custDataLst>
          </p:nvPr>
        </p:nvSpPr>
        <p:spPr>
          <a:xfrm>
            <a:off x="0" y="228600"/>
            <a:ext cx="1600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1"/>
              <a:t>Slide Tags</a:t>
            </a:r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xmlns="" id="{B38971D4-EE37-4CAA-9605-E33F450BEBA9}"/>
              </a:ext>
            </a:extLst>
          </p:cNvPr>
          <p:cNvSpPr>
            <a:spLocks noGrp="1"/>
          </p:cNvSpPr>
          <p:nvPr>
            <p:ph sz="quarter" idx="25" hasCustomPrompt="1"/>
            <p:custDataLst>
              <p:tags r:id="rId6"/>
            </p:custDataLst>
          </p:nvPr>
        </p:nvSpPr>
        <p:spPr>
          <a:xfrm>
            <a:off x="3579876" y="2057400"/>
            <a:ext cx="2898648" cy="2359152"/>
          </a:xfrm>
        </p:spPr>
        <p:txBody>
          <a:bodyPr tIns="0" bIns="0"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23" name="Content Placeholder 2">
            <a:extLst>
              <a:ext uri="{FF2B5EF4-FFF2-40B4-BE49-F238E27FC236}">
                <a16:creationId xmlns:a16="http://schemas.microsoft.com/office/drawing/2014/main" xmlns="" id="{CB245656-626A-4ECA-ABB9-1EF1B8ECAB19}"/>
              </a:ext>
            </a:extLst>
          </p:cNvPr>
          <p:cNvSpPr>
            <a:spLocks noGrp="1"/>
          </p:cNvSpPr>
          <p:nvPr>
            <p:ph sz="quarter" idx="26" hasCustomPrompt="1"/>
            <p:custDataLst>
              <p:tags r:id="rId7"/>
            </p:custDataLst>
          </p:nvPr>
        </p:nvSpPr>
        <p:spPr>
          <a:xfrm>
            <a:off x="6629400" y="2057400"/>
            <a:ext cx="2898648" cy="2359152"/>
          </a:xfrm>
        </p:spPr>
        <p:txBody>
          <a:bodyPr tIns="0" bIns="0"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25" name="Report Date">
            <a:extLst>
              <a:ext uri="{FF2B5EF4-FFF2-40B4-BE49-F238E27FC236}">
                <a16:creationId xmlns:a16="http://schemas.microsoft.com/office/drawing/2014/main" xmlns="" id="{0665A064-6277-415D-A60B-2C406E27F0A5}"/>
              </a:ext>
            </a:extLst>
          </p:cNvPr>
          <p:cNvSpPr txBox="1"/>
          <p:nvPr userDrawn="1">
            <p:custDataLst>
              <p:tags r:id="rId8"/>
            </p:custDataLst>
          </p:nvPr>
        </p:nvSpPr>
        <p:spPr>
          <a:xfrm>
            <a:off x="8769827" y="7159752"/>
            <a:ext cx="758221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-274320" algn="r">
              <a:spcAft>
                <a:spcPts val="900"/>
              </a:spcAft>
            </a:pPr>
            <a:r>
              <a:rPr lang="en-GB" sz="800" noProof="1">
                <a:solidFill>
                  <a:schemeClr val="tx1"/>
                </a:solidFill>
                <a:latin typeface="+mn-lt"/>
              </a:rPr>
              <a:t>8 February 2021</a:t>
            </a:r>
          </a:p>
        </p:txBody>
      </p:sp>
      <p:sp>
        <p:nvSpPr>
          <p:cNvPr id="26" name="Page Number">
            <a:extLst>
              <a:ext uri="{FF2B5EF4-FFF2-40B4-BE49-F238E27FC236}">
                <a16:creationId xmlns:a16="http://schemas.microsoft.com/office/drawing/2014/main" xmlns="" id="{3E3BCC40-17E6-40CE-86FB-031964A7D935}"/>
              </a:ext>
            </a:extLst>
          </p:cNvPr>
          <p:cNvSpPr txBox="1"/>
          <p:nvPr userDrawn="1">
            <p:custDataLst>
              <p:tags r:id="rId9"/>
            </p:custDataLst>
          </p:nvPr>
        </p:nvSpPr>
        <p:spPr>
          <a:xfrm>
            <a:off x="9208008" y="7313865"/>
            <a:ext cx="320040" cy="1404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r">
              <a:lnSpc>
                <a:spcPts val="1000"/>
              </a:lnSpc>
            </a:pPr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7" name="Presentation Disclaimer">
            <a:extLst>
              <a:ext uri="{FF2B5EF4-FFF2-40B4-BE49-F238E27FC236}">
                <a16:creationId xmlns:a16="http://schemas.microsoft.com/office/drawing/2014/main" xmlns="" id="{E93B3E1C-A734-4BF7-8D8A-7ABE20B0541E}"/>
              </a:ext>
            </a:extLst>
          </p:cNvPr>
          <p:cNvSpPr txBox="1"/>
          <p:nvPr userDrawn="1">
            <p:custDataLst>
              <p:tags r:id="rId10"/>
            </p:custDataLst>
          </p:nvPr>
        </p:nvSpPr>
        <p:spPr>
          <a:xfrm>
            <a:off x="530352" y="7159752"/>
            <a:ext cx="1399422" cy="123111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Strictly private and confidential</a:t>
            </a:r>
          </a:p>
        </p:txBody>
      </p:sp>
      <p:sp>
        <p:nvSpPr>
          <p:cNvPr id="29" name="Section Footer">
            <a:extLst>
              <a:ext uri="{FF2B5EF4-FFF2-40B4-BE49-F238E27FC236}">
                <a16:creationId xmlns:a16="http://schemas.microsoft.com/office/drawing/2014/main" xmlns="" id="{EAB395CC-B6E8-411B-AD9B-E9D9855FB076}"/>
              </a:ext>
            </a:extLst>
          </p:cNvPr>
          <p:cNvSpPr txBox="1"/>
          <p:nvPr userDrawn="1">
            <p:custDataLst>
              <p:tags r:id="rId11"/>
            </p:custDataLst>
          </p:nvPr>
        </p:nvSpPr>
        <p:spPr>
          <a:xfrm>
            <a:off x="850951" y="7331154"/>
            <a:ext cx="2448409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34D888D0-1439-411F-967C-CAA5F572B50E}"/>
              </a:ext>
            </a:extLst>
          </p:cNvPr>
          <p:cNvSpPr txBox="1"/>
          <p:nvPr userDrawn="1"/>
        </p:nvSpPr>
        <p:spPr>
          <a:xfrm>
            <a:off x="530352" y="7331154"/>
            <a:ext cx="233294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r>
              <a:rPr lang="en-GB" sz="800" noProof="0" dirty="0">
                <a:solidFill>
                  <a:schemeClr val="tx1"/>
                </a:solidFill>
                <a:latin typeface="+mn-lt"/>
                <a:cs typeface="Arial" pitchFamily="34" charset="0"/>
              </a:rPr>
              <a:t>PwC</a:t>
            </a: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xmlns="" id="{8D75FF6B-0198-42AD-B231-B2AA3F0AE8FC}"/>
              </a:ext>
            </a:extLst>
          </p:cNvPr>
          <p:cNvCxnSpPr>
            <a:cxnSpLocks/>
          </p:cNvCxnSpPr>
          <p:nvPr userDrawn="1"/>
        </p:nvCxnSpPr>
        <p:spPr>
          <a:xfrm>
            <a:off x="799678" y="7342417"/>
            <a:ext cx="0" cy="100584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Draft stamp">
            <a:extLst>
              <a:ext uri="{FF2B5EF4-FFF2-40B4-BE49-F238E27FC236}">
                <a16:creationId xmlns:a16="http://schemas.microsoft.com/office/drawing/2014/main" xmlns="" id="{E209326F-C152-4F60-A83B-88FAC2D99544}"/>
              </a:ext>
            </a:extLst>
          </p:cNvPr>
          <p:cNvSpPr txBox="1"/>
          <p:nvPr userDrawn="1">
            <p:custDataLst>
              <p:tags r:id="rId12"/>
            </p:custDataLst>
          </p:nvPr>
        </p:nvSpPr>
        <p:spPr>
          <a:xfrm>
            <a:off x="3584448" y="7331154"/>
            <a:ext cx="2130552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Draft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xmlns="" id="{4A02C46C-8CEF-46C9-9872-EFA79618F738}"/>
              </a:ext>
            </a:extLst>
          </p:cNvPr>
          <p:cNvSpPr>
            <a:spLocks noGrp="1"/>
          </p:cNvSpPr>
          <p:nvPr>
            <p:ph sz="quarter" idx="28" hasCustomPrompt="1"/>
            <p:custDataLst>
              <p:tags r:id="rId13"/>
            </p:custDataLst>
          </p:nvPr>
        </p:nvSpPr>
        <p:spPr>
          <a:xfrm>
            <a:off x="530352" y="4570413"/>
            <a:ext cx="2898648" cy="2359152"/>
          </a:xfrm>
        </p:spPr>
        <p:txBody>
          <a:bodyPr tIns="0" bIns="0"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32" name="Content Placeholder 2">
            <a:extLst>
              <a:ext uri="{FF2B5EF4-FFF2-40B4-BE49-F238E27FC236}">
                <a16:creationId xmlns:a16="http://schemas.microsoft.com/office/drawing/2014/main" xmlns="" id="{352712B4-D8B3-417F-BD06-DFE90CE3C613}"/>
              </a:ext>
            </a:extLst>
          </p:cNvPr>
          <p:cNvSpPr>
            <a:spLocks noGrp="1"/>
          </p:cNvSpPr>
          <p:nvPr>
            <p:ph sz="quarter" idx="29" hasCustomPrompt="1"/>
            <p:custDataLst>
              <p:tags r:id="rId14"/>
            </p:custDataLst>
          </p:nvPr>
        </p:nvSpPr>
        <p:spPr>
          <a:xfrm>
            <a:off x="3579876" y="4570413"/>
            <a:ext cx="2898648" cy="2359152"/>
          </a:xfrm>
        </p:spPr>
        <p:txBody>
          <a:bodyPr tIns="0" bIns="0"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33" name="Content Placeholder 2">
            <a:extLst>
              <a:ext uri="{FF2B5EF4-FFF2-40B4-BE49-F238E27FC236}">
                <a16:creationId xmlns:a16="http://schemas.microsoft.com/office/drawing/2014/main" xmlns="" id="{CCFB3606-04E6-48AF-9B8C-A0B8BF719D85}"/>
              </a:ext>
            </a:extLst>
          </p:cNvPr>
          <p:cNvSpPr>
            <a:spLocks noGrp="1"/>
          </p:cNvSpPr>
          <p:nvPr>
            <p:ph sz="quarter" idx="30" hasCustomPrompt="1"/>
            <p:custDataLst>
              <p:tags r:id="rId15"/>
            </p:custDataLst>
          </p:nvPr>
        </p:nvSpPr>
        <p:spPr>
          <a:xfrm>
            <a:off x="6629400" y="4570413"/>
            <a:ext cx="2898648" cy="2359152"/>
          </a:xfrm>
        </p:spPr>
        <p:txBody>
          <a:bodyPr tIns="0" bIns="0"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35" name="Text Placeholder 2">
            <a:extLst>
              <a:ext uri="{FF2B5EF4-FFF2-40B4-BE49-F238E27FC236}">
                <a16:creationId xmlns:a16="http://schemas.microsoft.com/office/drawing/2014/main" xmlns="" id="{44FB4A06-1689-449D-B635-85F93BA84E44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579876" y="1069848"/>
            <a:ext cx="5952744" cy="830390"/>
          </a:xfrm>
        </p:spPr>
        <p:txBody>
          <a:bodyPr/>
          <a:lstStyle>
            <a:lvl1pPr>
              <a:defRPr sz="1300"/>
            </a:lvl1pPr>
          </a:lstStyle>
          <a:p>
            <a:pPr lvl="0"/>
            <a:r>
              <a:rPr lang="en-GB" dirty="0"/>
              <a:t>PwC view </a:t>
            </a:r>
            <a:r>
              <a:rPr lang="en-GB" noProof="0" dirty="0"/>
              <a:t>(Arial 13) – Inserted text here should be Arial 11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822181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loss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Banner Statement"/>
          <p:cNvSpPr>
            <a:spLocks noGrp="1"/>
          </p:cNvSpPr>
          <p:nvPr>
            <p:ph type="title" hasCustomPrompt="1"/>
          </p:nvPr>
        </p:nvSpPr>
        <p:spPr>
          <a:xfrm>
            <a:off x="530352" y="1069848"/>
            <a:ext cx="8997696" cy="841248"/>
          </a:xfrm>
        </p:spPr>
        <p:txBody>
          <a:bodyPr vert="horz" lIns="0" tIns="0" rIns="0" bIns="0" rtlCol="0" anchor="t" anchorCtr="0">
            <a:noAutofit/>
          </a:bodyPr>
          <a:lstStyle>
            <a:lvl1pPr algn="l" defTabSz="1018824" rtl="0" eaLnBrk="1" latinLnBrk="0" hangingPunct="1">
              <a:spcBef>
                <a:spcPct val="0"/>
              </a:spcBef>
              <a:buNone/>
              <a:defRPr lang="en-GB" sz="2800" b="0" i="0" kern="1200" baseline="0" noProof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 defTabSz="1018824" rtl="0" eaLnBrk="1" latinLnBrk="0" hangingPunct="1">
              <a:spcBef>
                <a:spcPct val="0"/>
              </a:spcBef>
              <a:buNone/>
            </a:pPr>
            <a:r>
              <a:rPr lang="en-GB" noProof="0" dirty="0"/>
              <a:t>Glossary</a:t>
            </a:r>
            <a:endParaRPr lang="en-GB" dirty="0"/>
          </a:p>
        </p:txBody>
      </p:sp>
      <p:sp>
        <p:nvSpPr>
          <p:cNvPr id="34" name="Content Placeholder 2"/>
          <p:cNvSpPr>
            <a:spLocks noGrp="1"/>
          </p:cNvSpPr>
          <p:nvPr>
            <p:ph sz="quarter" idx="24" hasCustomPrompt="1"/>
            <p:custDataLst>
              <p:tags r:id="rId1"/>
            </p:custDataLst>
          </p:nvPr>
        </p:nvSpPr>
        <p:spPr>
          <a:xfrm>
            <a:off x="530352" y="2057400"/>
            <a:ext cx="8997696" cy="4882896"/>
          </a:xfrm>
        </p:spPr>
        <p:txBody>
          <a:bodyPr tIns="0" bIns="0"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45" name="HeaderTOCPlaceholder"/>
          <p:cNvSpPr txBox="1"/>
          <p:nvPr userDrawn="1">
            <p:custDataLst>
              <p:tags r:id="rId2"/>
            </p:custDataLst>
          </p:nvPr>
        </p:nvSpPr>
        <p:spPr>
          <a:xfrm>
            <a:off x="3581400" y="704088"/>
            <a:ext cx="5939414" cy="138499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endParaRPr lang="en-GB" sz="900" noProof="1">
              <a:solidFill>
                <a:schemeClr val="tx1"/>
              </a:solidFill>
              <a:latin typeface="+mn-lt"/>
              <a:cs typeface="Arial" pitchFamily="34" charset="0"/>
            </a:endParaRPr>
          </a:p>
        </p:txBody>
      </p:sp>
      <p:sp>
        <p:nvSpPr>
          <p:cNvPr id="28" name="Section Header"/>
          <p:cNvSpPr txBox="1"/>
          <p:nvPr userDrawn="1">
            <p:custDataLst>
              <p:tags r:id="rId3"/>
            </p:custDataLst>
          </p:nvPr>
        </p:nvSpPr>
        <p:spPr>
          <a:xfrm>
            <a:off x="530352" y="688848"/>
            <a:ext cx="3034379" cy="137160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1" name="Date/Filepath" hidden="1"/>
          <p:cNvSpPr txBox="1"/>
          <p:nvPr userDrawn="1">
            <p:custDataLst>
              <p:tags r:id="rId4"/>
            </p:custDataLst>
          </p:nvPr>
        </p:nvSpPr>
        <p:spPr>
          <a:xfrm>
            <a:off x="3299464" y="303092"/>
            <a:ext cx="6217920" cy="138499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pPr algn="r"/>
            <a:r>
              <a:rPr lang="en-GB" sz="900" noProof="1"/>
              <a:t>08/02/2021 Presentation1</a:t>
            </a:r>
          </a:p>
        </p:txBody>
      </p:sp>
      <p:sp>
        <p:nvSpPr>
          <p:cNvPr id="19" name="Slide Tags" hidden="1"/>
          <p:cNvSpPr txBox="1"/>
          <p:nvPr userDrawn="1">
            <p:custDataLst>
              <p:tags r:id="rId5"/>
            </p:custDataLst>
          </p:nvPr>
        </p:nvSpPr>
        <p:spPr>
          <a:xfrm>
            <a:off x="0" y="228600"/>
            <a:ext cx="1600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1"/>
              <a:t>Slide Tags</a:t>
            </a:r>
          </a:p>
        </p:txBody>
      </p:sp>
      <p:sp>
        <p:nvSpPr>
          <p:cNvPr id="14" name="Report Date">
            <a:extLst>
              <a:ext uri="{FF2B5EF4-FFF2-40B4-BE49-F238E27FC236}">
                <a16:creationId xmlns:a16="http://schemas.microsoft.com/office/drawing/2014/main" xmlns="" id="{BCDE7FFC-7693-4723-B753-B6E41BB1B5EA}"/>
              </a:ext>
            </a:extLst>
          </p:cNvPr>
          <p:cNvSpPr txBox="1"/>
          <p:nvPr userDrawn="1">
            <p:custDataLst>
              <p:tags r:id="rId6"/>
            </p:custDataLst>
          </p:nvPr>
        </p:nvSpPr>
        <p:spPr>
          <a:xfrm>
            <a:off x="8769827" y="7159752"/>
            <a:ext cx="758221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-274320" algn="r">
              <a:spcAft>
                <a:spcPts val="900"/>
              </a:spcAft>
            </a:pPr>
            <a:r>
              <a:rPr lang="en-GB" sz="800" noProof="1">
                <a:solidFill>
                  <a:schemeClr val="tx1"/>
                </a:solidFill>
                <a:latin typeface="+mn-lt"/>
              </a:rPr>
              <a:t>8 February 2021</a:t>
            </a:r>
          </a:p>
        </p:txBody>
      </p:sp>
      <p:sp>
        <p:nvSpPr>
          <p:cNvPr id="23" name="Page Number">
            <a:extLst>
              <a:ext uri="{FF2B5EF4-FFF2-40B4-BE49-F238E27FC236}">
                <a16:creationId xmlns:a16="http://schemas.microsoft.com/office/drawing/2014/main" xmlns="" id="{48686681-E6DE-42F4-A1DD-218D21E6C1AC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9208008" y="7313865"/>
            <a:ext cx="320040" cy="1404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r">
              <a:lnSpc>
                <a:spcPts val="1000"/>
              </a:lnSpc>
            </a:pPr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4" name="Presentation Disclaimer">
            <a:extLst>
              <a:ext uri="{FF2B5EF4-FFF2-40B4-BE49-F238E27FC236}">
                <a16:creationId xmlns:a16="http://schemas.microsoft.com/office/drawing/2014/main" xmlns="" id="{3DD43CF5-DB97-4C55-B532-40D00A448FDC}"/>
              </a:ext>
            </a:extLst>
          </p:cNvPr>
          <p:cNvSpPr txBox="1"/>
          <p:nvPr userDrawn="1">
            <p:custDataLst>
              <p:tags r:id="rId8"/>
            </p:custDataLst>
          </p:nvPr>
        </p:nvSpPr>
        <p:spPr>
          <a:xfrm>
            <a:off x="530352" y="7159752"/>
            <a:ext cx="1399422" cy="123111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Strictly private and confidential</a:t>
            </a:r>
          </a:p>
        </p:txBody>
      </p:sp>
      <p:sp>
        <p:nvSpPr>
          <p:cNvPr id="25" name="Section Footer">
            <a:extLst>
              <a:ext uri="{FF2B5EF4-FFF2-40B4-BE49-F238E27FC236}">
                <a16:creationId xmlns:a16="http://schemas.microsoft.com/office/drawing/2014/main" xmlns="" id="{21726509-E513-4245-AE69-0956E3B47115}"/>
              </a:ext>
            </a:extLst>
          </p:cNvPr>
          <p:cNvSpPr txBox="1"/>
          <p:nvPr userDrawn="1">
            <p:custDataLst>
              <p:tags r:id="rId9"/>
            </p:custDataLst>
          </p:nvPr>
        </p:nvSpPr>
        <p:spPr>
          <a:xfrm>
            <a:off x="850951" y="7331154"/>
            <a:ext cx="2448409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endParaRPr lang="en-GB" sz="800" noProof="1">
              <a:solidFill>
                <a:schemeClr val="tx1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A174265E-D6B4-4307-BBAE-41A376249A96}"/>
              </a:ext>
            </a:extLst>
          </p:cNvPr>
          <p:cNvSpPr txBox="1"/>
          <p:nvPr userDrawn="1"/>
        </p:nvSpPr>
        <p:spPr>
          <a:xfrm>
            <a:off x="530352" y="7331154"/>
            <a:ext cx="233294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spAutoFit/>
          </a:bodyPr>
          <a:lstStyle/>
          <a:p>
            <a:r>
              <a:rPr lang="en-GB" sz="800" noProof="0" dirty="0">
                <a:solidFill>
                  <a:schemeClr val="tx1"/>
                </a:solidFill>
                <a:latin typeface="+mn-lt"/>
                <a:cs typeface="Arial" pitchFamily="34" charset="0"/>
              </a:rPr>
              <a:t>PwC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xmlns="" id="{62174D3C-422F-4C24-91E7-4C14614D41BB}"/>
              </a:ext>
            </a:extLst>
          </p:cNvPr>
          <p:cNvCxnSpPr>
            <a:cxnSpLocks/>
          </p:cNvCxnSpPr>
          <p:nvPr userDrawn="1"/>
        </p:nvCxnSpPr>
        <p:spPr>
          <a:xfrm>
            <a:off x="799678" y="7342417"/>
            <a:ext cx="0" cy="100584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Draft stamp">
            <a:extLst>
              <a:ext uri="{FF2B5EF4-FFF2-40B4-BE49-F238E27FC236}">
                <a16:creationId xmlns:a16="http://schemas.microsoft.com/office/drawing/2014/main" xmlns="" id="{B9EC7613-0765-4C3E-A317-ECEF6A7225CE}"/>
              </a:ext>
            </a:extLst>
          </p:cNvPr>
          <p:cNvSpPr txBox="1"/>
          <p:nvPr userDrawn="1">
            <p:custDataLst>
              <p:tags r:id="rId10"/>
            </p:custDataLst>
          </p:nvPr>
        </p:nvSpPr>
        <p:spPr>
          <a:xfrm>
            <a:off x="3584448" y="7331154"/>
            <a:ext cx="2130552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800" noProof="1">
                <a:solidFill>
                  <a:schemeClr val="tx1"/>
                </a:solidFill>
              </a:rPr>
              <a:t>Draft</a:t>
            </a:r>
          </a:p>
        </p:txBody>
      </p:sp>
    </p:spTree>
    <p:extLst>
      <p:ext uri="{BB962C8B-B14F-4D97-AF65-F5344CB8AC3E}">
        <p14:creationId xmlns:p14="http://schemas.microsoft.com/office/powerpoint/2010/main" val="294664465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ection Divider Title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0" y="1071690"/>
            <a:ext cx="8881200" cy="677108"/>
          </a:xfrm>
          <a:solidFill>
            <a:schemeClr val="accent6"/>
          </a:solidFill>
        </p:spPr>
        <p:txBody>
          <a:bodyPr wrap="square" lIns="457200" tIns="91440" rIns="91440" bIns="91440" anchor="t">
            <a:spAutoFit/>
          </a:bodyPr>
          <a:lstStyle>
            <a:lvl1pPr algn="l">
              <a:defRPr sz="3200" b="0" i="0" cap="none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GB" noProof="0" dirty="0"/>
              <a:t>Section Divider</a:t>
            </a:r>
          </a:p>
        </p:txBody>
      </p:sp>
      <p:sp>
        <p:nvSpPr>
          <p:cNvPr id="14" name="Date/Filepath" hidden="1"/>
          <p:cNvSpPr txBox="1"/>
          <p:nvPr userDrawn="1">
            <p:custDataLst>
              <p:tags r:id="rId2"/>
            </p:custDataLst>
          </p:nvPr>
        </p:nvSpPr>
        <p:spPr>
          <a:xfrm>
            <a:off x="3299464" y="303092"/>
            <a:ext cx="6217920" cy="138499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pPr algn="r"/>
            <a:r>
              <a:rPr lang="en-GB" sz="900" noProof="1"/>
              <a:t>08/02/2021 Presentation1</a:t>
            </a:r>
          </a:p>
        </p:txBody>
      </p:sp>
      <p:sp>
        <p:nvSpPr>
          <p:cNvPr id="11" name="Slide Tags" hidden="1"/>
          <p:cNvSpPr txBox="1"/>
          <p:nvPr userDrawn="1">
            <p:custDataLst>
              <p:tags r:id="rId3"/>
            </p:custDataLst>
          </p:nvPr>
        </p:nvSpPr>
        <p:spPr>
          <a:xfrm>
            <a:off x="0" y="228600"/>
            <a:ext cx="1600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1"/>
              <a:t>Slide Tags</a:t>
            </a:r>
          </a:p>
        </p:txBody>
      </p:sp>
      <p:sp>
        <p:nvSpPr>
          <p:cNvPr id="36" name="DividerTOCPlaceholder">
            <a:extLst>
              <a:ext uri="{FF2B5EF4-FFF2-40B4-BE49-F238E27FC236}">
                <a16:creationId xmlns:a16="http://schemas.microsoft.com/office/drawing/2014/main" xmlns="" id="{1B48028B-B6D8-48D6-9F96-EA3550606D9C}"/>
              </a:ext>
            </a:extLst>
          </p:cNvPr>
          <p:cNvSpPr txBox="1"/>
          <p:nvPr userDrawn="1">
            <p:custDataLst>
              <p:tags r:id="rId4"/>
            </p:custDataLst>
          </p:nvPr>
        </p:nvSpPr>
        <p:spPr>
          <a:xfrm>
            <a:off x="2084832" y="2377440"/>
            <a:ext cx="7443216" cy="457274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noAutofit/>
          </a:bodyPr>
          <a:lstStyle/>
          <a:p>
            <a:endParaRPr lang="en-GB" noProof="1">
              <a:solidFill>
                <a:schemeClr val="bg1"/>
              </a:solidFill>
              <a:latin typeface="Georgia" pitchFamily="18" charset="0"/>
              <a:cs typeface="Arial" pitchFamily="34" charset="0"/>
            </a:endParaRPr>
          </a:p>
        </p:txBody>
      </p:sp>
      <p:sp>
        <p:nvSpPr>
          <p:cNvPr id="12" name="Report Date">
            <a:extLst>
              <a:ext uri="{FF2B5EF4-FFF2-40B4-BE49-F238E27FC236}">
                <a16:creationId xmlns:a16="http://schemas.microsoft.com/office/drawing/2014/main" xmlns="" id="{04C53841-62F4-4336-A058-AD0FA9E6089A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>
          <a:xfrm>
            <a:off x="8769827" y="7159752"/>
            <a:ext cx="758221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-274320" algn="r">
              <a:spcAft>
                <a:spcPts val="900"/>
              </a:spcAft>
            </a:pPr>
            <a:r>
              <a:rPr lang="en-GB" sz="800" noProof="1">
                <a:solidFill>
                  <a:schemeClr val="bg1"/>
                </a:solidFill>
                <a:latin typeface="+mn-lt"/>
              </a:rPr>
              <a:t>8 February 2021</a:t>
            </a:r>
          </a:p>
        </p:txBody>
      </p:sp>
      <p:sp>
        <p:nvSpPr>
          <p:cNvPr id="16" name="Page Number">
            <a:extLst>
              <a:ext uri="{FF2B5EF4-FFF2-40B4-BE49-F238E27FC236}">
                <a16:creationId xmlns:a16="http://schemas.microsoft.com/office/drawing/2014/main" xmlns="" id="{C4D7E2D8-F172-4218-B9CB-ED6BBD7177A1}"/>
              </a:ext>
            </a:extLst>
          </p:cNvPr>
          <p:cNvSpPr txBox="1"/>
          <p:nvPr userDrawn="1">
            <p:custDataLst>
              <p:tags r:id="rId6"/>
            </p:custDataLst>
          </p:nvPr>
        </p:nvSpPr>
        <p:spPr>
          <a:xfrm>
            <a:off x="9208008" y="7313865"/>
            <a:ext cx="320040" cy="1404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r">
              <a:lnSpc>
                <a:spcPts val="1000"/>
              </a:lnSpc>
            </a:pPr>
            <a:endParaRPr lang="en-GB" sz="800" noProof="1">
              <a:solidFill>
                <a:schemeClr val="bg1"/>
              </a:solidFill>
            </a:endParaRPr>
          </a:p>
        </p:txBody>
      </p:sp>
      <p:sp>
        <p:nvSpPr>
          <p:cNvPr id="15" name="Draft stamp">
            <a:extLst>
              <a:ext uri="{FF2B5EF4-FFF2-40B4-BE49-F238E27FC236}">
                <a16:creationId xmlns:a16="http://schemas.microsoft.com/office/drawing/2014/main" xmlns="" id="{0E3C53B8-5AFD-4F30-817E-2DBA6FBB4826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3584448" y="7331154"/>
            <a:ext cx="2130552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800" noProof="1">
                <a:solidFill>
                  <a:schemeClr val="bg1"/>
                </a:solidFill>
              </a:rPr>
              <a:t>Draft</a:t>
            </a:r>
          </a:p>
        </p:txBody>
      </p:sp>
      <p:sp>
        <p:nvSpPr>
          <p:cNvPr id="9" name="HeaderTOCPlaceholder">
            <a:extLst>
              <a:ext uri="{FF2B5EF4-FFF2-40B4-BE49-F238E27FC236}">
                <a16:creationId xmlns:a16="http://schemas.microsoft.com/office/drawing/2014/main" xmlns="" id="{4FBEF6FA-A0C7-46EC-AFF5-9AFA47828516}"/>
              </a:ext>
            </a:extLst>
          </p:cNvPr>
          <p:cNvSpPr txBox="1"/>
          <p:nvPr userDrawn="1">
            <p:custDataLst>
              <p:tags r:id="rId8"/>
            </p:custDataLst>
          </p:nvPr>
        </p:nvSpPr>
        <p:spPr>
          <a:xfrm>
            <a:off x="3581400" y="704088"/>
            <a:ext cx="5939414" cy="138499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endParaRPr lang="en-GB" sz="900" noProof="1">
              <a:solidFill>
                <a:schemeClr val="tx1"/>
              </a:solidFill>
              <a:latin typeface="+mn-lt"/>
              <a:cs typeface="Arial" pitchFamily="34" charset="0"/>
            </a:endParaRPr>
          </a:p>
        </p:txBody>
      </p:sp>
      <p:sp>
        <p:nvSpPr>
          <p:cNvPr id="10" name="Section Header">
            <a:extLst>
              <a:ext uri="{FF2B5EF4-FFF2-40B4-BE49-F238E27FC236}">
                <a16:creationId xmlns:a16="http://schemas.microsoft.com/office/drawing/2014/main" xmlns="" id="{B864BC2B-A74D-467D-99EB-1EE062BBD3CF}"/>
              </a:ext>
            </a:extLst>
          </p:cNvPr>
          <p:cNvSpPr txBox="1"/>
          <p:nvPr userDrawn="1">
            <p:custDataLst>
              <p:tags r:id="rId9"/>
            </p:custDataLst>
          </p:nvPr>
        </p:nvSpPr>
        <p:spPr>
          <a:xfrm>
            <a:off x="530352" y="688848"/>
            <a:ext cx="3034379" cy="137160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endParaRPr lang="en-GB" sz="800" noProof="1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644683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_Longer titles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xmlns="" id="{1132C415-932A-4984-BC41-3D53D24BA0E8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0" name="think-cell Slide" r:id="rId14" imgW="423" imgH="424" progId="TCLayout.ActiveDocument.1">
                  <p:embed/>
                </p:oleObj>
              </mc:Choice>
              <mc:Fallback>
                <p:oleObj name="think-cell Slide" r:id="rId14" imgW="423" imgH="424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xmlns="" id="{1132C415-932A-4984-BC41-3D53D24BA0E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xmlns="" id="{03E9D31E-4204-4DCB-A857-FA95141C7A1A}"/>
              </a:ext>
            </a:extLst>
          </p:cNvPr>
          <p:cNvSpPr/>
          <p:nvPr userDrawn="1"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FFFFFF"/>
          </a:solidFill>
          <a:ln w="6350">
            <a:solidFill>
              <a:schemeClr val="tx1"/>
            </a:solidFill>
          </a:ln>
        </p:spPr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ea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en-GB" sz="4000" b="0" i="0" baseline="0" dirty="0">
              <a:latin typeface="Georgia" panose="02040502050405020303" pitchFamily="18" charset="0"/>
              <a:ea typeface="+mj-ea"/>
              <a:cs typeface="+mj-cs"/>
              <a:sym typeface="Georgia" panose="02040502050405020303" pitchFamily="18" charset="0"/>
            </a:endParaRPr>
          </a:p>
        </p:txBody>
      </p:sp>
      <p:sp>
        <p:nvSpPr>
          <p:cNvPr id="13" name="Section Divider Title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530352" y="1413221"/>
            <a:ext cx="3896176" cy="2519362"/>
          </a:xfrm>
          <a:noFill/>
        </p:spPr>
        <p:txBody>
          <a:bodyPr wrap="square" lIns="0" tIns="0" rIns="0" bIns="0" anchor="t" anchorCtr="0">
            <a:noAutofit/>
          </a:bodyPr>
          <a:lstStyle>
            <a:lvl1pPr algn="l">
              <a:defRPr sz="3200" b="0" i="0" cap="none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GB" noProof="0" dirty="0"/>
              <a:t>Section Divider</a:t>
            </a:r>
          </a:p>
        </p:txBody>
      </p:sp>
      <p:sp>
        <p:nvSpPr>
          <p:cNvPr id="14" name="Date/Filepath" hidden="1"/>
          <p:cNvSpPr txBox="1"/>
          <p:nvPr userDrawn="1">
            <p:custDataLst>
              <p:tags r:id="rId5"/>
            </p:custDataLst>
          </p:nvPr>
        </p:nvSpPr>
        <p:spPr>
          <a:xfrm>
            <a:off x="3299464" y="303092"/>
            <a:ext cx="6217920" cy="138499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pPr algn="r"/>
            <a:r>
              <a:rPr lang="en-GB" sz="900" noProof="1"/>
              <a:t>08/02/2021 Presentation1</a:t>
            </a:r>
          </a:p>
        </p:txBody>
      </p:sp>
      <p:sp>
        <p:nvSpPr>
          <p:cNvPr id="11" name="Slide Tags" hidden="1"/>
          <p:cNvSpPr txBox="1"/>
          <p:nvPr userDrawn="1">
            <p:custDataLst>
              <p:tags r:id="rId6"/>
            </p:custDataLst>
          </p:nvPr>
        </p:nvSpPr>
        <p:spPr>
          <a:xfrm>
            <a:off x="0" y="228600"/>
            <a:ext cx="1600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1"/>
              <a:t>Slide Tags</a:t>
            </a:r>
          </a:p>
        </p:txBody>
      </p:sp>
      <p:sp>
        <p:nvSpPr>
          <p:cNvPr id="36" name="DividerTOCPlaceholder">
            <a:extLst>
              <a:ext uri="{FF2B5EF4-FFF2-40B4-BE49-F238E27FC236}">
                <a16:creationId xmlns:a16="http://schemas.microsoft.com/office/drawing/2014/main" xmlns="" id="{1B48028B-B6D8-48D6-9F96-EA3550606D9C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4691270" y="1574957"/>
            <a:ext cx="4836777" cy="457274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noAutofit/>
          </a:bodyPr>
          <a:lstStyle/>
          <a:p>
            <a:endParaRPr lang="en-GB" noProof="1">
              <a:solidFill>
                <a:schemeClr val="bg1"/>
              </a:solidFill>
              <a:latin typeface="Georgia" pitchFamily="18" charset="0"/>
              <a:cs typeface="Arial" pitchFamily="34" charset="0"/>
            </a:endParaRPr>
          </a:p>
        </p:txBody>
      </p:sp>
      <p:sp>
        <p:nvSpPr>
          <p:cNvPr id="12" name="Report Date">
            <a:extLst>
              <a:ext uri="{FF2B5EF4-FFF2-40B4-BE49-F238E27FC236}">
                <a16:creationId xmlns:a16="http://schemas.microsoft.com/office/drawing/2014/main" xmlns="" id="{04C53841-62F4-4336-A058-AD0FA9E6089A}"/>
              </a:ext>
            </a:extLst>
          </p:cNvPr>
          <p:cNvSpPr txBox="1"/>
          <p:nvPr userDrawn="1">
            <p:custDataLst>
              <p:tags r:id="rId8"/>
            </p:custDataLst>
          </p:nvPr>
        </p:nvSpPr>
        <p:spPr>
          <a:xfrm>
            <a:off x="8769827" y="7159752"/>
            <a:ext cx="758221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-274320" algn="r">
              <a:spcAft>
                <a:spcPts val="900"/>
              </a:spcAft>
            </a:pPr>
            <a:r>
              <a:rPr lang="en-GB" sz="800" noProof="1">
                <a:solidFill>
                  <a:schemeClr val="bg1"/>
                </a:solidFill>
                <a:latin typeface="+mn-lt"/>
              </a:rPr>
              <a:t>8 February 2021</a:t>
            </a:r>
          </a:p>
        </p:txBody>
      </p:sp>
      <p:sp>
        <p:nvSpPr>
          <p:cNvPr id="16" name="Page Number">
            <a:extLst>
              <a:ext uri="{FF2B5EF4-FFF2-40B4-BE49-F238E27FC236}">
                <a16:creationId xmlns:a16="http://schemas.microsoft.com/office/drawing/2014/main" xmlns="" id="{C4D7E2D8-F172-4218-B9CB-ED6BBD7177A1}"/>
              </a:ext>
            </a:extLst>
          </p:cNvPr>
          <p:cNvSpPr txBox="1"/>
          <p:nvPr userDrawn="1">
            <p:custDataLst>
              <p:tags r:id="rId9"/>
            </p:custDataLst>
          </p:nvPr>
        </p:nvSpPr>
        <p:spPr>
          <a:xfrm>
            <a:off x="9208008" y="7313865"/>
            <a:ext cx="320040" cy="1404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r">
              <a:lnSpc>
                <a:spcPts val="1000"/>
              </a:lnSpc>
            </a:pPr>
            <a:endParaRPr lang="en-GB" sz="800" noProof="1">
              <a:solidFill>
                <a:schemeClr val="bg1"/>
              </a:solidFill>
            </a:endParaRPr>
          </a:p>
        </p:txBody>
      </p:sp>
      <p:sp>
        <p:nvSpPr>
          <p:cNvPr id="15" name="Draft stamp">
            <a:extLst>
              <a:ext uri="{FF2B5EF4-FFF2-40B4-BE49-F238E27FC236}">
                <a16:creationId xmlns:a16="http://schemas.microsoft.com/office/drawing/2014/main" xmlns="" id="{0E3C53B8-5AFD-4F30-817E-2DBA6FBB4826}"/>
              </a:ext>
            </a:extLst>
          </p:cNvPr>
          <p:cNvSpPr txBox="1"/>
          <p:nvPr userDrawn="1">
            <p:custDataLst>
              <p:tags r:id="rId10"/>
            </p:custDataLst>
          </p:nvPr>
        </p:nvSpPr>
        <p:spPr>
          <a:xfrm>
            <a:off x="3584448" y="7331154"/>
            <a:ext cx="2130552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800" noProof="1">
                <a:solidFill>
                  <a:schemeClr val="bg1"/>
                </a:solidFill>
              </a:rPr>
              <a:t>Draft</a:t>
            </a:r>
          </a:p>
        </p:txBody>
      </p:sp>
      <p:sp>
        <p:nvSpPr>
          <p:cNvPr id="9" name="HeaderTOCPlaceholder">
            <a:extLst>
              <a:ext uri="{FF2B5EF4-FFF2-40B4-BE49-F238E27FC236}">
                <a16:creationId xmlns:a16="http://schemas.microsoft.com/office/drawing/2014/main" xmlns="" id="{4FBEF6FA-A0C7-46EC-AFF5-9AFA47828516}"/>
              </a:ext>
            </a:extLst>
          </p:cNvPr>
          <p:cNvSpPr txBox="1"/>
          <p:nvPr userDrawn="1">
            <p:custDataLst>
              <p:tags r:id="rId11"/>
            </p:custDataLst>
          </p:nvPr>
        </p:nvSpPr>
        <p:spPr>
          <a:xfrm>
            <a:off x="3581400" y="704088"/>
            <a:ext cx="5939414" cy="138499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endParaRPr lang="en-GB" sz="900" noProof="1">
              <a:solidFill>
                <a:schemeClr val="tx1"/>
              </a:solidFill>
              <a:latin typeface="+mn-lt"/>
              <a:cs typeface="Arial" pitchFamily="34" charset="0"/>
            </a:endParaRPr>
          </a:p>
        </p:txBody>
      </p:sp>
      <p:sp>
        <p:nvSpPr>
          <p:cNvPr id="10" name="Section Header">
            <a:extLst>
              <a:ext uri="{FF2B5EF4-FFF2-40B4-BE49-F238E27FC236}">
                <a16:creationId xmlns:a16="http://schemas.microsoft.com/office/drawing/2014/main" xmlns="" id="{B864BC2B-A74D-467D-99EB-1EE062BBD3CF}"/>
              </a:ext>
            </a:extLst>
          </p:cNvPr>
          <p:cNvSpPr txBox="1"/>
          <p:nvPr userDrawn="1">
            <p:custDataLst>
              <p:tags r:id="rId12"/>
            </p:custDataLst>
          </p:nvPr>
        </p:nvSpPr>
        <p:spPr>
          <a:xfrm>
            <a:off x="530352" y="688848"/>
            <a:ext cx="3034379" cy="137160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endParaRPr lang="en-GB" sz="800" noProof="1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231395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1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ection Divider Title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0" y="1071690"/>
            <a:ext cx="8881200" cy="676800"/>
          </a:xfrm>
          <a:solidFill>
            <a:schemeClr val="accent1"/>
          </a:solidFill>
        </p:spPr>
        <p:txBody>
          <a:bodyPr wrap="square" lIns="457200" tIns="91440" rIns="91440" bIns="91440" anchor="t">
            <a:spAutoFit/>
          </a:bodyPr>
          <a:lstStyle>
            <a:lvl1pPr algn="l">
              <a:defRPr sz="3200" b="0" i="0" cap="none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GB" noProof="0" dirty="0"/>
              <a:t>Section Divider</a:t>
            </a:r>
          </a:p>
        </p:txBody>
      </p:sp>
      <p:sp>
        <p:nvSpPr>
          <p:cNvPr id="14" name="Date/Filepath" hidden="1"/>
          <p:cNvSpPr txBox="1"/>
          <p:nvPr userDrawn="1">
            <p:custDataLst>
              <p:tags r:id="rId2"/>
            </p:custDataLst>
          </p:nvPr>
        </p:nvSpPr>
        <p:spPr>
          <a:xfrm>
            <a:off x="3299464" y="303092"/>
            <a:ext cx="6217920" cy="138499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pPr algn="r"/>
            <a:r>
              <a:rPr lang="en-GB" sz="900" noProof="1"/>
              <a:t>08/02/2021 Presentation1</a:t>
            </a:r>
          </a:p>
        </p:txBody>
      </p:sp>
      <p:sp>
        <p:nvSpPr>
          <p:cNvPr id="11" name="Slide Tags" hidden="1"/>
          <p:cNvSpPr txBox="1"/>
          <p:nvPr userDrawn="1">
            <p:custDataLst>
              <p:tags r:id="rId3"/>
            </p:custDataLst>
          </p:nvPr>
        </p:nvSpPr>
        <p:spPr>
          <a:xfrm>
            <a:off x="0" y="228600"/>
            <a:ext cx="1600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1"/>
              <a:t>Slide Tags</a:t>
            </a:r>
          </a:p>
        </p:txBody>
      </p:sp>
      <p:sp>
        <p:nvSpPr>
          <p:cNvPr id="36" name="DividerTOCPlaceholder">
            <a:extLst>
              <a:ext uri="{FF2B5EF4-FFF2-40B4-BE49-F238E27FC236}">
                <a16:creationId xmlns:a16="http://schemas.microsoft.com/office/drawing/2014/main" xmlns="" id="{1B48028B-B6D8-48D6-9F96-EA3550606D9C}"/>
              </a:ext>
            </a:extLst>
          </p:cNvPr>
          <p:cNvSpPr txBox="1"/>
          <p:nvPr userDrawn="1">
            <p:custDataLst>
              <p:tags r:id="rId4"/>
            </p:custDataLst>
          </p:nvPr>
        </p:nvSpPr>
        <p:spPr>
          <a:xfrm>
            <a:off x="2084832" y="2377440"/>
            <a:ext cx="7443216" cy="457274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noAutofit/>
          </a:bodyPr>
          <a:lstStyle/>
          <a:p>
            <a:endParaRPr lang="en-GB" noProof="1">
              <a:solidFill>
                <a:schemeClr val="bg1"/>
              </a:solidFill>
              <a:latin typeface="Georgia" pitchFamily="18" charset="0"/>
              <a:cs typeface="Arial" pitchFamily="34" charset="0"/>
            </a:endParaRPr>
          </a:p>
        </p:txBody>
      </p:sp>
      <p:sp>
        <p:nvSpPr>
          <p:cNvPr id="12" name="Report Date">
            <a:extLst>
              <a:ext uri="{FF2B5EF4-FFF2-40B4-BE49-F238E27FC236}">
                <a16:creationId xmlns:a16="http://schemas.microsoft.com/office/drawing/2014/main" xmlns="" id="{04C53841-62F4-4336-A058-AD0FA9E6089A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>
          <a:xfrm>
            <a:off x="8769827" y="7159752"/>
            <a:ext cx="758221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-274320" algn="r">
              <a:spcAft>
                <a:spcPts val="900"/>
              </a:spcAft>
            </a:pPr>
            <a:r>
              <a:rPr lang="en-GB" sz="800" noProof="1">
                <a:solidFill>
                  <a:schemeClr val="bg1"/>
                </a:solidFill>
                <a:latin typeface="+mn-lt"/>
              </a:rPr>
              <a:t>8 February 2021</a:t>
            </a:r>
          </a:p>
        </p:txBody>
      </p:sp>
      <p:sp>
        <p:nvSpPr>
          <p:cNvPr id="16" name="Page Number">
            <a:extLst>
              <a:ext uri="{FF2B5EF4-FFF2-40B4-BE49-F238E27FC236}">
                <a16:creationId xmlns:a16="http://schemas.microsoft.com/office/drawing/2014/main" xmlns="" id="{C4D7E2D8-F172-4218-B9CB-ED6BBD7177A1}"/>
              </a:ext>
            </a:extLst>
          </p:cNvPr>
          <p:cNvSpPr txBox="1"/>
          <p:nvPr userDrawn="1">
            <p:custDataLst>
              <p:tags r:id="rId6"/>
            </p:custDataLst>
          </p:nvPr>
        </p:nvSpPr>
        <p:spPr>
          <a:xfrm>
            <a:off x="9208008" y="7313865"/>
            <a:ext cx="320040" cy="1404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r">
              <a:lnSpc>
                <a:spcPts val="1000"/>
              </a:lnSpc>
            </a:pPr>
            <a:endParaRPr lang="en-GB" sz="800" noProof="1">
              <a:solidFill>
                <a:schemeClr val="bg1"/>
              </a:solidFill>
            </a:endParaRPr>
          </a:p>
        </p:txBody>
      </p:sp>
      <p:sp>
        <p:nvSpPr>
          <p:cNvPr id="15" name="Draft stamp">
            <a:extLst>
              <a:ext uri="{FF2B5EF4-FFF2-40B4-BE49-F238E27FC236}">
                <a16:creationId xmlns:a16="http://schemas.microsoft.com/office/drawing/2014/main" xmlns="" id="{0E3C53B8-5AFD-4F30-817E-2DBA6FBB4826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3584448" y="7331154"/>
            <a:ext cx="2130552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800" noProof="1">
                <a:solidFill>
                  <a:schemeClr val="bg1"/>
                </a:solidFill>
              </a:rPr>
              <a:t>Draft</a:t>
            </a:r>
          </a:p>
        </p:txBody>
      </p:sp>
      <p:sp>
        <p:nvSpPr>
          <p:cNvPr id="9" name="HeaderTOCPlaceholder">
            <a:extLst>
              <a:ext uri="{FF2B5EF4-FFF2-40B4-BE49-F238E27FC236}">
                <a16:creationId xmlns:a16="http://schemas.microsoft.com/office/drawing/2014/main" xmlns="" id="{0E108681-ED46-4FCD-AF9B-B0F12DB82361}"/>
              </a:ext>
            </a:extLst>
          </p:cNvPr>
          <p:cNvSpPr txBox="1"/>
          <p:nvPr userDrawn="1">
            <p:custDataLst>
              <p:tags r:id="rId8"/>
            </p:custDataLst>
          </p:nvPr>
        </p:nvSpPr>
        <p:spPr>
          <a:xfrm>
            <a:off x="3581400" y="704088"/>
            <a:ext cx="5939414" cy="138499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endParaRPr lang="en-GB" sz="900" noProof="1">
              <a:solidFill>
                <a:schemeClr val="tx1"/>
              </a:solidFill>
              <a:latin typeface="+mn-lt"/>
              <a:cs typeface="Arial" pitchFamily="34" charset="0"/>
            </a:endParaRPr>
          </a:p>
        </p:txBody>
      </p:sp>
      <p:sp>
        <p:nvSpPr>
          <p:cNvPr id="10" name="Section Header">
            <a:extLst>
              <a:ext uri="{FF2B5EF4-FFF2-40B4-BE49-F238E27FC236}">
                <a16:creationId xmlns:a16="http://schemas.microsoft.com/office/drawing/2014/main" xmlns="" id="{9FB0E485-E0C8-4B7D-BB20-D326D12F239D}"/>
              </a:ext>
            </a:extLst>
          </p:cNvPr>
          <p:cNvSpPr txBox="1"/>
          <p:nvPr userDrawn="1">
            <p:custDataLst>
              <p:tags r:id="rId9"/>
            </p:custDataLst>
          </p:nvPr>
        </p:nvSpPr>
        <p:spPr>
          <a:xfrm>
            <a:off x="530352" y="688848"/>
            <a:ext cx="3034379" cy="137160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endParaRPr lang="en-GB" sz="800" noProof="1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199525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ppendix Divi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ppendix Divider Title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0" y="1066800"/>
            <a:ext cx="8881200" cy="676800"/>
          </a:xfrm>
          <a:solidFill>
            <a:schemeClr val="accent6"/>
          </a:solidFill>
        </p:spPr>
        <p:txBody>
          <a:bodyPr vert="horz" wrap="square" lIns="457200" tIns="91440" rIns="91440" bIns="91440" rtlCol="0" anchor="t" anchorCtr="0">
            <a:spAutoFit/>
          </a:bodyPr>
          <a:lstStyle>
            <a:lvl1pPr>
              <a:defRPr lang="en-GB" sz="3200" b="0" cap="none" noProof="0" dirty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GB" noProof="0" dirty="0"/>
              <a:t>Appendix Divider</a:t>
            </a:r>
          </a:p>
        </p:txBody>
      </p:sp>
      <p:sp>
        <p:nvSpPr>
          <p:cNvPr id="17" name="Date/Filepath" hidden="1"/>
          <p:cNvSpPr txBox="1"/>
          <p:nvPr userDrawn="1">
            <p:custDataLst>
              <p:tags r:id="rId2"/>
            </p:custDataLst>
          </p:nvPr>
        </p:nvSpPr>
        <p:spPr>
          <a:xfrm>
            <a:off x="3299464" y="303092"/>
            <a:ext cx="6217920" cy="138499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pPr algn="r"/>
            <a:r>
              <a:rPr lang="en-GB" sz="900" noProof="1"/>
              <a:t>08/02/2021 Presentation1</a:t>
            </a:r>
          </a:p>
        </p:txBody>
      </p:sp>
      <p:sp>
        <p:nvSpPr>
          <p:cNvPr id="16" name="Slide Tags" hidden="1"/>
          <p:cNvSpPr txBox="1"/>
          <p:nvPr userDrawn="1">
            <p:custDataLst>
              <p:tags r:id="rId3"/>
            </p:custDataLst>
          </p:nvPr>
        </p:nvSpPr>
        <p:spPr>
          <a:xfrm>
            <a:off x="0" y="228600"/>
            <a:ext cx="1600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1"/>
              <a:t>Slide Tags</a:t>
            </a:r>
          </a:p>
        </p:txBody>
      </p:sp>
      <p:sp>
        <p:nvSpPr>
          <p:cNvPr id="36" name="DividerTOCPlaceholder">
            <a:extLst>
              <a:ext uri="{FF2B5EF4-FFF2-40B4-BE49-F238E27FC236}">
                <a16:creationId xmlns:a16="http://schemas.microsoft.com/office/drawing/2014/main" xmlns="" id="{C635807D-6549-4797-A193-3707FC5E46AF}"/>
              </a:ext>
            </a:extLst>
          </p:cNvPr>
          <p:cNvSpPr txBox="1"/>
          <p:nvPr userDrawn="1">
            <p:custDataLst>
              <p:tags r:id="rId4"/>
            </p:custDataLst>
          </p:nvPr>
        </p:nvSpPr>
        <p:spPr>
          <a:xfrm>
            <a:off x="2084832" y="2377440"/>
            <a:ext cx="7443216" cy="457274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noAutofit/>
          </a:bodyPr>
          <a:lstStyle/>
          <a:p>
            <a:endParaRPr lang="en-GB" noProof="1">
              <a:solidFill>
                <a:schemeClr val="bg1"/>
              </a:solidFill>
              <a:latin typeface="Georgia" pitchFamily="18" charset="0"/>
              <a:cs typeface="Arial" pitchFamily="34" charset="0"/>
            </a:endParaRPr>
          </a:p>
        </p:txBody>
      </p:sp>
      <p:sp>
        <p:nvSpPr>
          <p:cNvPr id="11" name="Report Date">
            <a:extLst>
              <a:ext uri="{FF2B5EF4-FFF2-40B4-BE49-F238E27FC236}">
                <a16:creationId xmlns:a16="http://schemas.microsoft.com/office/drawing/2014/main" xmlns="" id="{6AE09BCF-860A-4E64-B809-A161D8D6DC64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>
          <a:xfrm>
            <a:off x="8769827" y="7159752"/>
            <a:ext cx="758221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-274320" algn="r">
              <a:spcAft>
                <a:spcPts val="900"/>
              </a:spcAft>
            </a:pPr>
            <a:r>
              <a:rPr lang="en-GB" sz="800" noProof="1">
                <a:solidFill>
                  <a:schemeClr val="bg1"/>
                </a:solidFill>
                <a:latin typeface="+mn-lt"/>
              </a:rPr>
              <a:t>8 February 2021</a:t>
            </a:r>
          </a:p>
        </p:txBody>
      </p:sp>
      <p:sp>
        <p:nvSpPr>
          <p:cNvPr id="12" name="Page Number">
            <a:extLst>
              <a:ext uri="{FF2B5EF4-FFF2-40B4-BE49-F238E27FC236}">
                <a16:creationId xmlns:a16="http://schemas.microsoft.com/office/drawing/2014/main" xmlns="" id="{5895A5DF-11D5-4259-998F-0C30C64DF6E8}"/>
              </a:ext>
            </a:extLst>
          </p:cNvPr>
          <p:cNvSpPr txBox="1"/>
          <p:nvPr userDrawn="1">
            <p:custDataLst>
              <p:tags r:id="rId6"/>
            </p:custDataLst>
          </p:nvPr>
        </p:nvSpPr>
        <p:spPr>
          <a:xfrm>
            <a:off x="9208008" y="7313865"/>
            <a:ext cx="320040" cy="1404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r">
              <a:lnSpc>
                <a:spcPts val="1000"/>
              </a:lnSpc>
            </a:pPr>
            <a:endParaRPr lang="en-GB" sz="800" noProof="1">
              <a:solidFill>
                <a:schemeClr val="bg1"/>
              </a:solidFill>
            </a:endParaRPr>
          </a:p>
        </p:txBody>
      </p:sp>
      <p:sp>
        <p:nvSpPr>
          <p:cNvPr id="13" name="Draft stamp">
            <a:extLst>
              <a:ext uri="{FF2B5EF4-FFF2-40B4-BE49-F238E27FC236}">
                <a16:creationId xmlns:a16="http://schemas.microsoft.com/office/drawing/2014/main" xmlns="" id="{4A109EDD-F23D-4A93-8BC4-C9989B49ADFE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3584448" y="7331154"/>
            <a:ext cx="2130552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800" noProof="1">
                <a:solidFill>
                  <a:schemeClr val="bg1"/>
                </a:solidFill>
              </a:rPr>
              <a:t>Draft</a:t>
            </a:r>
          </a:p>
        </p:txBody>
      </p:sp>
      <p:sp>
        <p:nvSpPr>
          <p:cNvPr id="9" name="HeaderTOCPlaceholder">
            <a:extLst>
              <a:ext uri="{FF2B5EF4-FFF2-40B4-BE49-F238E27FC236}">
                <a16:creationId xmlns:a16="http://schemas.microsoft.com/office/drawing/2014/main" xmlns="" id="{6784D724-50E8-40C9-83D5-3D08BB1550D7}"/>
              </a:ext>
            </a:extLst>
          </p:cNvPr>
          <p:cNvSpPr txBox="1"/>
          <p:nvPr userDrawn="1">
            <p:custDataLst>
              <p:tags r:id="rId8"/>
            </p:custDataLst>
          </p:nvPr>
        </p:nvSpPr>
        <p:spPr>
          <a:xfrm>
            <a:off x="3581400" y="704088"/>
            <a:ext cx="5939414" cy="138499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endParaRPr lang="en-GB" sz="900" noProof="1">
              <a:solidFill>
                <a:schemeClr val="tx1"/>
              </a:solidFill>
              <a:latin typeface="+mn-lt"/>
              <a:cs typeface="Arial" pitchFamily="34" charset="0"/>
            </a:endParaRPr>
          </a:p>
        </p:txBody>
      </p:sp>
      <p:sp>
        <p:nvSpPr>
          <p:cNvPr id="10" name="Section Header">
            <a:extLst>
              <a:ext uri="{FF2B5EF4-FFF2-40B4-BE49-F238E27FC236}">
                <a16:creationId xmlns:a16="http://schemas.microsoft.com/office/drawing/2014/main" xmlns="" id="{CADB77E1-10C5-41A7-B534-2D41309DC8D7}"/>
              </a:ext>
            </a:extLst>
          </p:cNvPr>
          <p:cNvSpPr txBox="1"/>
          <p:nvPr userDrawn="1">
            <p:custDataLst>
              <p:tags r:id="rId9"/>
            </p:custDataLst>
          </p:nvPr>
        </p:nvSpPr>
        <p:spPr>
          <a:xfrm>
            <a:off x="530352" y="688848"/>
            <a:ext cx="3034379" cy="137160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endParaRPr lang="en-GB" sz="800" noProof="1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313659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ppendix Divider_Longer titles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ppendix Divider Title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530352" y="1413221"/>
            <a:ext cx="3896176" cy="2519362"/>
          </a:xfrm>
          <a:noFill/>
        </p:spPr>
        <p:txBody>
          <a:bodyPr vert="horz" wrap="square" lIns="0" tIns="0" rIns="0" bIns="0" rtlCol="0" anchor="t" anchorCtr="0">
            <a:noAutofit/>
          </a:bodyPr>
          <a:lstStyle>
            <a:lvl1pPr>
              <a:defRPr lang="en-GB" sz="3200" b="0" cap="none" noProof="0" dirty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GB" noProof="0" dirty="0"/>
              <a:t>Appendix Divider</a:t>
            </a:r>
          </a:p>
        </p:txBody>
      </p:sp>
      <p:sp>
        <p:nvSpPr>
          <p:cNvPr id="17" name="Date/Filepath" hidden="1"/>
          <p:cNvSpPr txBox="1"/>
          <p:nvPr userDrawn="1">
            <p:custDataLst>
              <p:tags r:id="rId2"/>
            </p:custDataLst>
          </p:nvPr>
        </p:nvSpPr>
        <p:spPr>
          <a:xfrm>
            <a:off x="3299464" y="303092"/>
            <a:ext cx="6217920" cy="138499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pPr algn="r"/>
            <a:r>
              <a:rPr lang="en-GB" sz="900" noProof="1"/>
              <a:t>08/02/2021 Presentation1</a:t>
            </a:r>
          </a:p>
        </p:txBody>
      </p:sp>
      <p:sp>
        <p:nvSpPr>
          <p:cNvPr id="16" name="Slide Tags" hidden="1"/>
          <p:cNvSpPr txBox="1"/>
          <p:nvPr userDrawn="1">
            <p:custDataLst>
              <p:tags r:id="rId3"/>
            </p:custDataLst>
          </p:nvPr>
        </p:nvSpPr>
        <p:spPr>
          <a:xfrm>
            <a:off x="0" y="228600"/>
            <a:ext cx="1600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1"/>
              <a:t>Slide Tags</a:t>
            </a:r>
          </a:p>
        </p:txBody>
      </p:sp>
      <p:sp>
        <p:nvSpPr>
          <p:cNvPr id="36" name="DividerTOCPlaceholder">
            <a:extLst>
              <a:ext uri="{FF2B5EF4-FFF2-40B4-BE49-F238E27FC236}">
                <a16:creationId xmlns:a16="http://schemas.microsoft.com/office/drawing/2014/main" xmlns="" id="{C635807D-6549-4797-A193-3707FC5E46AF}"/>
              </a:ext>
            </a:extLst>
          </p:cNvPr>
          <p:cNvSpPr txBox="1"/>
          <p:nvPr userDrawn="1">
            <p:custDataLst>
              <p:tags r:id="rId4"/>
            </p:custDataLst>
          </p:nvPr>
        </p:nvSpPr>
        <p:spPr>
          <a:xfrm>
            <a:off x="4691270" y="1574957"/>
            <a:ext cx="4837176" cy="457274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noAutofit/>
          </a:bodyPr>
          <a:lstStyle/>
          <a:p>
            <a:endParaRPr lang="en-GB" noProof="1">
              <a:solidFill>
                <a:schemeClr val="bg1"/>
              </a:solidFill>
              <a:latin typeface="Georgia" pitchFamily="18" charset="0"/>
              <a:cs typeface="Arial" pitchFamily="34" charset="0"/>
            </a:endParaRPr>
          </a:p>
        </p:txBody>
      </p:sp>
      <p:sp>
        <p:nvSpPr>
          <p:cNvPr id="11" name="Report Date">
            <a:extLst>
              <a:ext uri="{FF2B5EF4-FFF2-40B4-BE49-F238E27FC236}">
                <a16:creationId xmlns:a16="http://schemas.microsoft.com/office/drawing/2014/main" xmlns="" id="{6AE09BCF-860A-4E64-B809-A161D8D6DC64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>
          <a:xfrm>
            <a:off x="8769827" y="7159752"/>
            <a:ext cx="758221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-274320" algn="r">
              <a:spcAft>
                <a:spcPts val="900"/>
              </a:spcAft>
            </a:pPr>
            <a:r>
              <a:rPr lang="en-GB" sz="800" noProof="1">
                <a:solidFill>
                  <a:schemeClr val="bg1"/>
                </a:solidFill>
                <a:latin typeface="+mn-lt"/>
              </a:rPr>
              <a:t>8 February 2021</a:t>
            </a:r>
          </a:p>
        </p:txBody>
      </p:sp>
      <p:sp>
        <p:nvSpPr>
          <p:cNvPr id="12" name="Page Number">
            <a:extLst>
              <a:ext uri="{FF2B5EF4-FFF2-40B4-BE49-F238E27FC236}">
                <a16:creationId xmlns:a16="http://schemas.microsoft.com/office/drawing/2014/main" xmlns="" id="{5895A5DF-11D5-4259-998F-0C30C64DF6E8}"/>
              </a:ext>
            </a:extLst>
          </p:cNvPr>
          <p:cNvSpPr txBox="1"/>
          <p:nvPr userDrawn="1">
            <p:custDataLst>
              <p:tags r:id="rId6"/>
            </p:custDataLst>
          </p:nvPr>
        </p:nvSpPr>
        <p:spPr>
          <a:xfrm>
            <a:off x="9208008" y="7313865"/>
            <a:ext cx="320040" cy="1404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r">
              <a:lnSpc>
                <a:spcPts val="1000"/>
              </a:lnSpc>
            </a:pPr>
            <a:endParaRPr lang="en-GB" sz="800" noProof="1">
              <a:solidFill>
                <a:schemeClr val="bg1"/>
              </a:solidFill>
            </a:endParaRPr>
          </a:p>
        </p:txBody>
      </p:sp>
      <p:sp>
        <p:nvSpPr>
          <p:cNvPr id="13" name="Draft stamp">
            <a:extLst>
              <a:ext uri="{FF2B5EF4-FFF2-40B4-BE49-F238E27FC236}">
                <a16:creationId xmlns:a16="http://schemas.microsoft.com/office/drawing/2014/main" xmlns="" id="{4A109EDD-F23D-4A93-8BC4-C9989B49ADFE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3584448" y="7331154"/>
            <a:ext cx="2130552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800" noProof="1">
                <a:solidFill>
                  <a:schemeClr val="bg1"/>
                </a:solidFill>
              </a:rPr>
              <a:t>Draft</a:t>
            </a:r>
          </a:p>
        </p:txBody>
      </p:sp>
      <p:sp>
        <p:nvSpPr>
          <p:cNvPr id="9" name="HeaderTOCPlaceholder">
            <a:extLst>
              <a:ext uri="{FF2B5EF4-FFF2-40B4-BE49-F238E27FC236}">
                <a16:creationId xmlns:a16="http://schemas.microsoft.com/office/drawing/2014/main" xmlns="" id="{6784D724-50E8-40C9-83D5-3D08BB1550D7}"/>
              </a:ext>
            </a:extLst>
          </p:cNvPr>
          <p:cNvSpPr txBox="1"/>
          <p:nvPr userDrawn="1">
            <p:custDataLst>
              <p:tags r:id="rId8"/>
            </p:custDataLst>
          </p:nvPr>
        </p:nvSpPr>
        <p:spPr>
          <a:xfrm>
            <a:off x="3581400" y="704088"/>
            <a:ext cx="5939414" cy="138499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endParaRPr lang="en-GB" sz="900" noProof="1">
              <a:solidFill>
                <a:schemeClr val="tx1"/>
              </a:solidFill>
              <a:latin typeface="+mn-lt"/>
              <a:cs typeface="Arial" pitchFamily="34" charset="0"/>
            </a:endParaRPr>
          </a:p>
        </p:txBody>
      </p:sp>
      <p:sp>
        <p:nvSpPr>
          <p:cNvPr id="10" name="Section Header">
            <a:extLst>
              <a:ext uri="{FF2B5EF4-FFF2-40B4-BE49-F238E27FC236}">
                <a16:creationId xmlns:a16="http://schemas.microsoft.com/office/drawing/2014/main" xmlns="" id="{CADB77E1-10C5-41A7-B534-2D41309DC8D7}"/>
              </a:ext>
            </a:extLst>
          </p:cNvPr>
          <p:cNvSpPr txBox="1"/>
          <p:nvPr userDrawn="1">
            <p:custDataLst>
              <p:tags r:id="rId9"/>
            </p:custDataLst>
          </p:nvPr>
        </p:nvSpPr>
        <p:spPr>
          <a:xfrm>
            <a:off x="530352" y="688848"/>
            <a:ext cx="3034379" cy="137160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endParaRPr lang="en-GB" sz="800" noProof="1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210364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ppendix Divider 1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Date/Filepath" hidden="1"/>
          <p:cNvSpPr txBox="1"/>
          <p:nvPr userDrawn="1">
            <p:custDataLst>
              <p:tags r:id="rId1"/>
            </p:custDataLst>
          </p:nvPr>
        </p:nvSpPr>
        <p:spPr>
          <a:xfrm>
            <a:off x="3299464" y="303092"/>
            <a:ext cx="6217920" cy="138499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pPr algn="r"/>
            <a:r>
              <a:rPr lang="en-GB" sz="900" noProof="1"/>
              <a:t>08/02/2021 Presentation1</a:t>
            </a:r>
          </a:p>
        </p:txBody>
      </p:sp>
      <p:sp>
        <p:nvSpPr>
          <p:cNvPr id="16" name="Slide Tags" hidden="1"/>
          <p:cNvSpPr txBox="1"/>
          <p:nvPr userDrawn="1">
            <p:custDataLst>
              <p:tags r:id="rId2"/>
            </p:custDataLst>
          </p:nvPr>
        </p:nvSpPr>
        <p:spPr>
          <a:xfrm>
            <a:off x="0" y="228600"/>
            <a:ext cx="1600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1"/>
              <a:t>Slide Tags</a:t>
            </a:r>
          </a:p>
        </p:txBody>
      </p:sp>
      <p:sp>
        <p:nvSpPr>
          <p:cNvPr id="36" name="DividerTOCPlaceholder">
            <a:extLst>
              <a:ext uri="{FF2B5EF4-FFF2-40B4-BE49-F238E27FC236}">
                <a16:creationId xmlns:a16="http://schemas.microsoft.com/office/drawing/2014/main" xmlns="" id="{C635807D-6549-4797-A193-3707FC5E46AF}"/>
              </a:ext>
            </a:extLst>
          </p:cNvPr>
          <p:cNvSpPr txBox="1"/>
          <p:nvPr userDrawn="1">
            <p:custDataLst>
              <p:tags r:id="rId3"/>
            </p:custDataLst>
          </p:nvPr>
        </p:nvSpPr>
        <p:spPr>
          <a:xfrm>
            <a:off x="2084832" y="2377440"/>
            <a:ext cx="7443216" cy="457274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noAutofit/>
          </a:bodyPr>
          <a:lstStyle/>
          <a:p>
            <a:endParaRPr lang="en-GB" noProof="1">
              <a:solidFill>
                <a:schemeClr val="bg1"/>
              </a:solidFill>
              <a:latin typeface="Georgia" pitchFamily="18" charset="0"/>
              <a:cs typeface="Arial" pitchFamily="34" charset="0"/>
            </a:endParaRPr>
          </a:p>
        </p:txBody>
      </p:sp>
      <p:sp>
        <p:nvSpPr>
          <p:cNvPr id="11" name="Report Date">
            <a:extLst>
              <a:ext uri="{FF2B5EF4-FFF2-40B4-BE49-F238E27FC236}">
                <a16:creationId xmlns:a16="http://schemas.microsoft.com/office/drawing/2014/main" xmlns="" id="{6AE09BCF-860A-4E64-B809-A161D8D6DC64}"/>
              </a:ext>
            </a:extLst>
          </p:cNvPr>
          <p:cNvSpPr txBox="1"/>
          <p:nvPr userDrawn="1">
            <p:custDataLst>
              <p:tags r:id="rId4"/>
            </p:custDataLst>
          </p:nvPr>
        </p:nvSpPr>
        <p:spPr>
          <a:xfrm>
            <a:off x="8769827" y="7159752"/>
            <a:ext cx="758221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-274320" algn="r">
              <a:spcAft>
                <a:spcPts val="900"/>
              </a:spcAft>
            </a:pPr>
            <a:r>
              <a:rPr lang="en-GB" sz="800" noProof="1">
                <a:solidFill>
                  <a:schemeClr val="bg1"/>
                </a:solidFill>
                <a:latin typeface="+mn-lt"/>
              </a:rPr>
              <a:t>8 February 2021</a:t>
            </a:r>
          </a:p>
        </p:txBody>
      </p:sp>
      <p:sp>
        <p:nvSpPr>
          <p:cNvPr id="12" name="Page Number">
            <a:extLst>
              <a:ext uri="{FF2B5EF4-FFF2-40B4-BE49-F238E27FC236}">
                <a16:creationId xmlns:a16="http://schemas.microsoft.com/office/drawing/2014/main" xmlns="" id="{5895A5DF-11D5-4259-998F-0C30C64DF6E8}"/>
              </a:ext>
            </a:extLst>
          </p:cNvPr>
          <p:cNvSpPr txBox="1"/>
          <p:nvPr userDrawn="1">
            <p:custDataLst>
              <p:tags r:id="rId5"/>
            </p:custDataLst>
          </p:nvPr>
        </p:nvSpPr>
        <p:spPr>
          <a:xfrm>
            <a:off x="9208008" y="7313865"/>
            <a:ext cx="320040" cy="1404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r">
              <a:lnSpc>
                <a:spcPts val="1000"/>
              </a:lnSpc>
            </a:pPr>
            <a:endParaRPr lang="en-GB" sz="800" noProof="1">
              <a:solidFill>
                <a:schemeClr val="bg1"/>
              </a:solidFill>
            </a:endParaRPr>
          </a:p>
        </p:txBody>
      </p:sp>
      <p:sp>
        <p:nvSpPr>
          <p:cNvPr id="13" name="Draft stamp">
            <a:extLst>
              <a:ext uri="{FF2B5EF4-FFF2-40B4-BE49-F238E27FC236}">
                <a16:creationId xmlns:a16="http://schemas.microsoft.com/office/drawing/2014/main" xmlns="" id="{4A109EDD-F23D-4A93-8BC4-C9989B49ADFE}"/>
              </a:ext>
            </a:extLst>
          </p:cNvPr>
          <p:cNvSpPr txBox="1"/>
          <p:nvPr userDrawn="1">
            <p:custDataLst>
              <p:tags r:id="rId6"/>
            </p:custDataLst>
          </p:nvPr>
        </p:nvSpPr>
        <p:spPr>
          <a:xfrm>
            <a:off x="3584448" y="7331154"/>
            <a:ext cx="2130552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800" noProof="1">
                <a:solidFill>
                  <a:schemeClr val="bg1"/>
                </a:solidFill>
              </a:rPr>
              <a:t>Draft</a:t>
            </a:r>
          </a:p>
        </p:txBody>
      </p:sp>
      <p:sp>
        <p:nvSpPr>
          <p:cNvPr id="9" name="HeaderTOCPlaceholder">
            <a:extLst>
              <a:ext uri="{FF2B5EF4-FFF2-40B4-BE49-F238E27FC236}">
                <a16:creationId xmlns:a16="http://schemas.microsoft.com/office/drawing/2014/main" xmlns="" id="{62C19DD9-BA46-4527-91D3-9377718D0CB6}"/>
              </a:ext>
            </a:extLst>
          </p:cNvPr>
          <p:cNvSpPr txBox="1"/>
          <p:nvPr userDrawn="1">
            <p:custDataLst>
              <p:tags r:id="rId7"/>
            </p:custDataLst>
          </p:nvPr>
        </p:nvSpPr>
        <p:spPr>
          <a:xfrm>
            <a:off x="3581400" y="704088"/>
            <a:ext cx="5939414" cy="138499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endParaRPr lang="en-GB" sz="900" noProof="1">
              <a:solidFill>
                <a:schemeClr val="tx1"/>
              </a:solidFill>
              <a:latin typeface="+mn-lt"/>
              <a:cs typeface="Arial" pitchFamily="34" charset="0"/>
            </a:endParaRPr>
          </a:p>
        </p:txBody>
      </p:sp>
      <p:sp>
        <p:nvSpPr>
          <p:cNvPr id="10" name="Section Header">
            <a:extLst>
              <a:ext uri="{FF2B5EF4-FFF2-40B4-BE49-F238E27FC236}">
                <a16:creationId xmlns:a16="http://schemas.microsoft.com/office/drawing/2014/main" xmlns="" id="{CA1998C4-AD53-42B5-93F1-BC4AA20A5246}"/>
              </a:ext>
            </a:extLst>
          </p:cNvPr>
          <p:cNvSpPr txBox="1"/>
          <p:nvPr userDrawn="1">
            <p:custDataLst>
              <p:tags r:id="rId8"/>
            </p:custDataLst>
          </p:nvPr>
        </p:nvSpPr>
        <p:spPr>
          <a:xfrm>
            <a:off x="530352" y="688848"/>
            <a:ext cx="3034379" cy="137160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endParaRPr lang="en-GB" sz="800" noProof="1">
              <a:solidFill>
                <a:schemeClr val="bg1"/>
              </a:solidFill>
            </a:endParaRPr>
          </a:p>
        </p:txBody>
      </p:sp>
      <p:sp>
        <p:nvSpPr>
          <p:cNvPr id="15" name="Appendix Divider Title">
            <a:extLst>
              <a:ext uri="{FF2B5EF4-FFF2-40B4-BE49-F238E27FC236}">
                <a16:creationId xmlns:a16="http://schemas.microsoft.com/office/drawing/2014/main" xmlns="" id="{3169E6FF-9AC2-4434-B38D-29A96F53750E}"/>
              </a:ext>
            </a:extLst>
          </p:cNvPr>
          <p:cNvSpPr>
            <a:spLocks noGrp="1"/>
          </p:cNvSpPr>
          <p:nvPr>
            <p:ph type="title" hasCustomPrompt="1"/>
            <p:custDataLst>
              <p:tags r:id="rId9"/>
            </p:custDataLst>
          </p:nvPr>
        </p:nvSpPr>
        <p:spPr>
          <a:xfrm>
            <a:off x="0" y="1066800"/>
            <a:ext cx="8881200" cy="676800"/>
          </a:xfrm>
          <a:solidFill>
            <a:schemeClr val="accent4"/>
          </a:solidFill>
        </p:spPr>
        <p:txBody>
          <a:bodyPr vert="horz" wrap="square" lIns="457200" tIns="91440" rIns="91440" bIns="91440" rtlCol="0" anchor="t" anchorCtr="0">
            <a:spAutoFit/>
          </a:bodyPr>
          <a:lstStyle>
            <a:lvl1pPr>
              <a:defRPr lang="en-GB" sz="3200" b="0" cap="none" noProof="0" dirty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GB" noProof="0" dirty="0"/>
              <a:t>Appendix Divider</a:t>
            </a:r>
          </a:p>
        </p:txBody>
      </p:sp>
    </p:spTree>
    <p:extLst>
      <p:ext uri="{BB962C8B-B14F-4D97-AF65-F5344CB8AC3E}">
        <p14:creationId xmlns:p14="http://schemas.microsoft.com/office/powerpoint/2010/main" val="92182794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Banner Statement"/>
          <p:cNvSpPr>
            <a:spLocks noGrp="1"/>
          </p:cNvSpPr>
          <p:nvPr>
            <p:ph type="title" hasCustomPrompt="1"/>
          </p:nvPr>
        </p:nvSpPr>
        <p:spPr>
          <a:xfrm>
            <a:off x="502920" y="518160"/>
            <a:ext cx="4379976" cy="2852928"/>
          </a:xfrm>
        </p:spPr>
        <p:txBody>
          <a:bodyPr vert="horz" lIns="0" tIns="0" rIns="0" bIns="0" rtlCol="0" anchor="b" anchorCtr="0">
            <a:noAutofit/>
          </a:bodyPr>
          <a:lstStyle>
            <a:lvl1pPr algn="l" defTabSz="1018824" rtl="0" eaLnBrk="1" latinLnBrk="0" hangingPunct="1">
              <a:spcBef>
                <a:spcPct val="0"/>
              </a:spcBef>
              <a:buNone/>
              <a:defRPr lang="en-GB" sz="4800" b="0" i="0" kern="1200" baseline="0" noProof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 defTabSz="1018824" rtl="0" eaLnBrk="1" latinLnBrk="0" hangingPunct="1">
              <a:spcBef>
                <a:spcPct val="0"/>
              </a:spcBef>
              <a:buNone/>
            </a:pPr>
            <a:r>
              <a:rPr lang="en-GB" noProof="0" dirty="0"/>
              <a:t>Thank you</a:t>
            </a:r>
            <a:endParaRPr lang="en-GB" dirty="0"/>
          </a:p>
        </p:txBody>
      </p:sp>
      <p:sp>
        <p:nvSpPr>
          <p:cNvPr id="8" name="Slide Tags" hidden="1"/>
          <p:cNvSpPr txBox="1"/>
          <p:nvPr userDrawn="1">
            <p:custDataLst>
              <p:tags r:id="rId1"/>
            </p:custDataLst>
          </p:nvPr>
        </p:nvSpPr>
        <p:spPr>
          <a:xfrm>
            <a:off x="0" y="228600"/>
            <a:ext cx="1600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1"/>
              <a:t>Slide Tags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AAF4687C-57A8-453A-A049-0D4DDFEA3263}"/>
              </a:ext>
            </a:extLst>
          </p:cNvPr>
          <p:cNvSpPr/>
          <p:nvPr userDrawn="1"/>
        </p:nvSpPr>
        <p:spPr bwMode="hidden">
          <a:xfrm>
            <a:off x="0" y="5599635"/>
            <a:ext cx="10058400" cy="2172765"/>
          </a:xfrm>
          <a:prstGeom prst="rect">
            <a:avLst/>
          </a:prstGeom>
          <a:solidFill>
            <a:srgbClr val="D04A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85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1C2BBAF-6A4B-47CB-BD75-5168D1A2755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02920" y="5907024"/>
            <a:ext cx="8997696" cy="1554480"/>
          </a:xfrm>
        </p:spPr>
        <p:txBody>
          <a:bodyPr anchor="b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[Legal]</a:t>
            </a:r>
          </a:p>
        </p:txBody>
      </p:sp>
    </p:spTree>
    <p:extLst>
      <p:ext uri="{BB962C8B-B14F-4D97-AF65-F5344CB8AC3E}">
        <p14:creationId xmlns:p14="http://schemas.microsoft.com/office/powerpoint/2010/main" val="169439666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1" y="0"/>
            <a:ext cx="10059145" cy="7772400"/>
            <a:chOff x="0" y="0"/>
            <a:chExt cx="9144677" cy="6858000"/>
          </a:xfrm>
        </p:grpSpPr>
        <p:pic>
          <p:nvPicPr>
            <p:cNvPr id="8" name="Picture 7" descr="SD-PanelTitle-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>
              <a:off x="1515532" y="1520422"/>
              <a:ext cx="6112935" cy="3818468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2" name="Picture 11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>
              <a:off x="0" y="3128434"/>
              <a:ext cx="1664208" cy="612648"/>
            </a:xfrm>
            <a:prstGeom prst="rect">
              <a:avLst/>
            </a:prstGeom>
          </p:spPr>
        </p:pic>
        <p:pic>
          <p:nvPicPr>
            <p:cNvPr id="13" name="Picture 12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>
              <a:off x="7480469" y="3128434"/>
              <a:ext cx="1664208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14127" y="2053446"/>
            <a:ext cx="5839753" cy="1717604"/>
          </a:xfrm>
        </p:spPr>
        <p:txBody>
          <a:bodyPr anchor="b">
            <a:noAutofit/>
          </a:bodyPr>
          <a:lstStyle>
            <a:lvl1pPr algn="ctr">
              <a:defRPr sz="3960">
                <a:effectLst/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14127" y="4078106"/>
            <a:ext cx="5839753" cy="1561338"/>
          </a:xfrm>
        </p:spPr>
        <p:txBody>
          <a:bodyPr anchor="t">
            <a:normAutofit/>
          </a:bodyPr>
          <a:lstStyle>
            <a:lvl1pPr marL="0" indent="0" algn="ctr">
              <a:buNone/>
              <a:defRPr sz="1650">
                <a:solidFill>
                  <a:schemeClr val="tx1"/>
                </a:solidFill>
              </a:defRPr>
            </a:lvl1pPr>
            <a:lvl2pPr marL="3771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543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315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087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8859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631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6403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0175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671960" y="5728549"/>
            <a:ext cx="740603" cy="316653"/>
          </a:xfrm>
        </p:spPr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2/29/2024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14128" y="5728549"/>
            <a:ext cx="4471346" cy="316653"/>
          </a:xfr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499050" y="5728549"/>
            <a:ext cx="454832" cy="316653"/>
          </a:xfrm>
        </p:spPr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‹N›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2221808" y="3934173"/>
            <a:ext cx="5624391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59704289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406312" y="2670428"/>
            <a:ext cx="7255087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>
                <a:solidFill>
                  <a:prstClr val="black"/>
                </a:solidFill>
              </a:rPr>
              <a:pPr/>
              <a:t>2/29/2024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>
                <a:solidFill>
                  <a:prstClr val="black"/>
                </a:solidFill>
              </a:rPr>
              <a:pPr/>
              <a:t>‹N›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0619964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6312" y="1860268"/>
            <a:ext cx="7255087" cy="2065516"/>
          </a:xfrm>
        </p:spPr>
        <p:txBody>
          <a:bodyPr anchor="b">
            <a:normAutofit/>
          </a:bodyPr>
          <a:lstStyle>
            <a:lvl1pPr algn="ctr">
              <a:defRPr sz="3300" b="0" cap="none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06312" y="4232842"/>
            <a:ext cx="7255087" cy="1235350"/>
          </a:xfrm>
        </p:spPr>
        <p:txBody>
          <a:bodyPr anchor="t">
            <a:normAutofit/>
          </a:bodyPr>
          <a:lstStyle>
            <a:lvl1pPr marL="0" indent="0" algn="ctr">
              <a:buNone/>
              <a:defRPr sz="1980">
                <a:solidFill>
                  <a:schemeClr val="tx1"/>
                </a:solidFill>
              </a:defRPr>
            </a:lvl1pPr>
            <a:lvl2pPr marL="377190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2pPr>
            <a:lvl3pPr marL="754380" indent="0">
              <a:buNone/>
              <a:defRPr sz="1320">
                <a:solidFill>
                  <a:schemeClr val="tx1">
                    <a:tint val="75000"/>
                  </a:schemeClr>
                </a:solidFill>
              </a:defRPr>
            </a:lvl3pPr>
            <a:lvl4pPr marL="113157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4pPr>
            <a:lvl5pPr marL="150876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5pPr>
            <a:lvl6pPr marL="188595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6pPr>
            <a:lvl7pPr marL="226314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7pPr>
            <a:lvl8pPr marL="264033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8pPr>
            <a:lvl9pPr marL="301752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2/29/2024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‹N›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31" name="Straight Connector 30"/>
          <p:cNvCxnSpPr/>
          <p:nvPr/>
        </p:nvCxnSpPr>
        <p:spPr>
          <a:xfrm>
            <a:off x="1406313" y="4079311"/>
            <a:ext cx="7255086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7688192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406312" y="2670428"/>
            <a:ext cx="7255087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4553" y="1037384"/>
            <a:ext cx="7478608" cy="1477716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4553" y="2818791"/>
            <a:ext cx="3671316" cy="3906926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09667" y="2818791"/>
            <a:ext cx="3671316" cy="3906926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>
                <a:solidFill>
                  <a:prstClr val="black"/>
                </a:solidFill>
              </a:rPr>
              <a:pPr/>
              <a:t>2/29/2024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>
                <a:solidFill>
                  <a:prstClr val="black"/>
                </a:solidFill>
              </a:rPr>
              <a:pPr/>
              <a:t>‹N›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2150554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4555" y="3013004"/>
            <a:ext cx="3671316" cy="653097"/>
          </a:xfrm>
        </p:spPr>
        <p:txBody>
          <a:bodyPr anchor="b">
            <a:noAutofit/>
          </a:bodyPr>
          <a:lstStyle>
            <a:lvl1pPr marL="0" indent="0">
              <a:buNone/>
              <a:defRPr sz="1980" b="0">
                <a:solidFill>
                  <a:schemeClr val="accent1"/>
                </a:solidFill>
              </a:defRPr>
            </a:lvl1pPr>
            <a:lvl2pPr marL="377190" indent="0">
              <a:buNone/>
              <a:defRPr sz="1650" b="1"/>
            </a:lvl2pPr>
            <a:lvl3pPr marL="754380" indent="0">
              <a:buNone/>
              <a:defRPr sz="1485" b="1"/>
            </a:lvl3pPr>
            <a:lvl4pPr marL="1131570" indent="0">
              <a:buNone/>
              <a:defRPr sz="1320" b="1"/>
            </a:lvl4pPr>
            <a:lvl5pPr marL="1508760" indent="0">
              <a:buNone/>
              <a:defRPr sz="1320" b="1"/>
            </a:lvl5pPr>
            <a:lvl6pPr marL="1885950" indent="0">
              <a:buNone/>
              <a:defRPr sz="1320" b="1"/>
            </a:lvl6pPr>
            <a:lvl7pPr marL="2263140" indent="0">
              <a:buNone/>
              <a:defRPr sz="1320" b="1"/>
            </a:lvl7pPr>
            <a:lvl8pPr marL="2640330" indent="0">
              <a:buNone/>
              <a:defRPr sz="1320" b="1"/>
            </a:lvl8pPr>
            <a:lvl9pPr marL="3017520" indent="0">
              <a:buNone/>
              <a:defRPr sz="132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4555" y="3675698"/>
            <a:ext cx="3671316" cy="3067507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6015" y="3013004"/>
            <a:ext cx="3671316" cy="653097"/>
          </a:xfrm>
        </p:spPr>
        <p:txBody>
          <a:bodyPr anchor="b">
            <a:noAutofit/>
          </a:bodyPr>
          <a:lstStyle>
            <a:lvl1pPr marL="0" indent="0">
              <a:buNone/>
              <a:defRPr sz="1980" b="0">
                <a:solidFill>
                  <a:schemeClr val="accent1"/>
                </a:solidFill>
              </a:defRPr>
            </a:lvl1pPr>
            <a:lvl2pPr marL="377190" indent="0">
              <a:buNone/>
              <a:defRPr sz="1650" b="1"/>
            </a:lvl2pPr>
            <a:lvl3pPr marL="754380" indent="0">
              <a:buNone/>
              <a:defRPr sz="1485" b="1"/>
            </a:lvl3pPr>
            <a:lvl4pPr marL="1131570" indent="0">
              <a:buNone/>
              <a:defRPr sz="1320" b="1"/>
            </a:lvl4pPr>
            <a:lvl5pPr marL="1508760" indent="0">
              <a:buNone/>
              <a:defRPr sz="1320" b="1"/>
            </a:lvl5pPr>
            <a:lvl6pPr marL="1885950" indent="0">
              <a:buNone/>
              <a:defRPr sz="1320" b="1"/>
            </a:lvl6pPr>
            <a:lvl7pPr marL="2263140" indent="0">
              <a:buNone/>
              <a:defRPr sz="1320" b="1"/>
            </a:lvl7pPr>
            <a:lvl8pPr marL="2640330" indent="0">
              <a:buNone/>
              <a:defRPr sz="1320" b="1"/>
            </a:lvl8pPr>
            <a:lvl9pPr marL="3017520" indent="0">
              <a:buNone/>
              <a:defRPr sz="132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06015" y="3675698"/>
            <a:ext cx="3671316" cy="3067507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2/29/2024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‹N›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41" name="Straight Connector 40"/>
          <p:cNvCxnSpPr/>
          <p:nvPr/>
        </p:nvCxnSpPr>
        <p:spPr>
          <a:xfrm>
            <a:off x="1406314" y="2668626"/>
            <a:ext cx="7255087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99722224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4552" y="1037384"/>
            <a:ext cx="7478609" cy="1477716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2/29/2024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‹N›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1406314" y="2668626"/>
            <a:ext cx="7255087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39781684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2/29/2024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‹N›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0283654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4551" y="1573672"/>
            <a:ext cx="2790478" cy="1554480"/>
          </a:xfrm>
        </p:spPr>
        <p:txBody>
          <a:bodyPr anchor="b">
            <a:normAutofit/>
          </a:bodyPr>
          <a:lstStyle>
            <a:lvl1pPr algn="ctr">
              <a:defRPr sz="198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32070" y="1113085"/>
            <a:ext cx="4241093" cy="5546233"/>
          </a:xfrm>
        </p:spPr>
        <p:txBody>
          <a:bodyPr anchor="ctr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4551" y="3435207"/>
            <a:ext cx="2790478" cy="2763525"/>
          </a:xfrm>
        </p:spPr>
        <p:txBody>
          <a:bodyPr anchor="t">
            <a:normAutofit/>
          </a:bodyPr>
          <a:lstStyle>
            <a:lvl1pPr marL="0" indent="0" algn="ctr">
              <a:buNone/>
              <a:defRPr sz="1320"/>
            </a:lvl1pPr>
            <a:lvl2pPr marL="377190" indent="0">
              <a:buNone/>
              <a:defRPr sz="990"/>
            </a:lvl2pPr>
            <a:lvl3pPr marL="754380" indent="0">
              <a:buNone/>
              <a:defRPr sz="825"/>
            </a:lvl3pPr>
            <a:lvl4pPr marL="1131570" indent="0">
              <a:buNone/>
              <a:defRPr sz="743"/>
            </a:lvl4pPr>
            <a:lvl5pPr marL="1508760" indent="0">
              <a:buNone/>
              <a:defRPr sz="743"/>
            </a:lvl5pPr>
            <a:lvl6pPr marL="1885950" indent="0">
              <a:buNone/>
              <a:defRPr sz="743"/>
            </a:lvl6pPr>
            <a:lvl7pPr marL="2263140" indent="0">
              <a:buNone/>
              <a:defRPr sz="743"/>
            </a:lvl7pPr>
            <a:lvl8pPr marL="2640330" indent="0">
              <a:buNone/>
              <a:defRPr sz="743"/>
            </a:lvl8pPr>
            <a:lvl9pPr marL="3017520" indent="0">
              <a:buNone/>
              <a:defRPr sz="743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2/29/2024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‹N›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1406313" y="3300871"/>
            <a:ext cx="256695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0999442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4551" y="2135010"/>
            <a:ext cx="3995422" cy="1554480"/>
          </a:xfrm>
        </p:spPr>
        <p:txBody>
          <a:bodyPr anchor="b">
            <a:normAutofit/>
          </a:bodyPr>
          <a:lstStyle>
            <a:lvl1pPr algn="ctr">
              <a:defRPr sz="198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701376" y="1170658"/>
            <a:ext cx="3222410" cy="5431087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320"/>
            </a:lvl1pPr>
            <a:lvl2pPr marL="377190" indent="0">
              <a:buNone/>
              <a:defRPr sz="1320"/>
            </a:lvl2pPr>
            <a:lvl3pPr marL="754380" indent="0">
              <a:buNone/>
              <a:defRPr sz="1320"/>
            </a:lvl3pPr>
            <a:lvl4pPr marL="1131570" indent="0">
              <a:buNone/>
              <a:defRPr sz="1320"/>
            </a:lvl4pPr>
            <a:lvl5pPr marL="1508760" indent="0">
              <a:buNone/>
              <a:defRPr sz="1320"/>
            </a:lvl5pPr>
            <a:lvl6pPr marL="1885950" indent="0">
              <a:buNone/>
              <a:defRPr sz="1320"/>
            </a:lvl6pPr>
            <a:lvl7pPr marL="2263140" indent="0">
              <a:buNone/>
              <a:defRPr sz="1320"/>
            </a:lvl7pPr>
            <a:lvl8pPr marL="2640330" indent="0">
              <a:buNone/>
              <a:defRPr sz="1320"/>
            </a:lvl8pPr>
            <a:lvl9pPr marL="3017520" indent="0">
              <a:buNone/>
              <a:defRPr sz="132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4553" y="3689490"/>
            <a:ext cx="3995421" cy="2072640"/>
          </a:xfrm>
        </p:spPr>
        <p:txBody>
          <a:bodyPr anchor="t">
            <a:normAutofit/>
          </a:bodyPr>
          <a:lstStyle>
            <a:lvl1pPr marL="0" indent="0" algn="ctr">
              <a:buNone/>
              <a:defRPr sz="1320"/>
            </a:lvl1pPr>
            <a:lvl2pPr marL="377190" indent="0">
              <a:buNone/>
              <a:defRPr sz="990"/>
            </a:lvl2pPr>
            <a:lvl3pPr marL="754380" indent="0">
              <a:buNone/>
              <a:defRPr sz="825"/>
            </a:lvl3pPr>
            <a:lvl4pPr marL="1131570" indent="0">
              <a:buNone/>
              <a:defRPr sz="743"/>
            </a:lvl4pPr>
            <a:lvl5pPr marL="1508760" indent="0">
              <a:buNone/>
              <a:defRPr sz="743"/>
            </a:lvl5pPr>
            <a:lvl6pPr marL="1885950" indent="0">
              <a:buNone/>
              <a:defRPr sz="743"/>
            </a:lvl6pPr>
            <a:lvl7pPr marL="2263140" indent="0">
              <a:buNone/>
              <a:defRPr sz="743"/>
            </a:lvl7pPr>
            <a:lvl8pPr marL="2640330" indent="0">
              <a:buNone/>
              <a:defRPr sz="743"/>
            </a:lvl8pPr>
            <a:lvl9pPr marL="3017520" indent="0">
              <a:buNone/>
              <a:defRPr sz="743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2/29/2024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‹N›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9947700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magine panoramica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4553" y="5457470"/>
            <a:ext cx="7478608" cy="642303"/>
          </a:xfrm>
        </p:spPr>
        <p:txBody>
          <a:bodyPr anchor="b">
            <a:normAutofit/>
          </a:bodyPr>
          <a:lstStyle>
            <a:lvl1pPr algn="ctr">
              <a:defRPr sz="198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28887" y="1170659"/>
            <a:ext cx="7800630" cy="3809438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320"/>
            </a:lvl1pPr>
            <a:lvl2pPr marL="377190" indent="0">
              <a:buNone/>
              <a:defRPr sz="1320"/>
            </a:lvl2pPr>
            <a:lvl3pPr marL="754380" indent="0">
              <a:buNone/>
              <a:defRPr sz="1320"/>
            </a:lvl3pPr>
            <a:lvl4pPr marL="1131570" indent="0">
              <a:buNone/>
              <a:defRPr sz="1320"/>
            </a:lvl4pPr>
            <a:lvl5pPr marL="1508760" indent="0">
              <a:buNone/>
              <a:defRPr sz="1320"/>
            </a:lvl5pPr>
            <a:lvl6pPr marL="1885950" indent="0">
              <a:buNone/>
              <a:defRPr sz="1320"/>
            </a:lvl6pPr>
            <a:lvl7pPr marL="2263140" indent="0">
              <a:buNone/>
              <a:defRPr sz="1320"/>
            </a:lvl7pPr>
            <a:lvl8pPr marL="2640330" indent="0">
              <a:buNone/>
              <a:defRPr sz="1320"/>
            </a:lvl8pPr>
            <a:lvl9pPr marL="3017520" indent="0">
              <a:buNone/>
              <a:defRPr sz="132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4553" y="6099774"/>
            <a:ext cx="7478608" cy="559540"/>
          </a:xfrm>
        </p:spPr>
        <p:txBody>
          <a:bodyPr anchor="t">
            <a:normAutofit/>
          </a:bodyPr>
          <a:lstStyle>
            <a:lvl1pPr marL="0" indent="0" algn="ctr">
              <a:buNone/>
              <a:defRPr sz="1320"/>
            </a:lvl1pPr>
            <a:lvl2pPr marL="377190" indent="0">
              <a:buNone/>
              <a:defRPr sz="990"/>
            </a:lvl2pPr>
            <a:lvl3pPr marL="754380" indent="0">
              <a:buNone/>
              <a:defRPr sz="825"/>
            </a:lvl3pPr>
            <a:lvl4pPr marL="1131570" indent="0">
              <a:buNone/>
              <a:defRPr sz="743"/>
            </a:lvl4pPr>
            <a:lvl5pPr marL="1508760" indent="0">
              <a:buNone/>
              <a:defRPr sz="743"/>
            </a:lvl5pPr>
            <a:lvl6pPr marL="1885950" indent="0">
              <a:buNone/>
              <a:defRPr sz="743"/>
            </a:lvl6pPr>
            <a:lvl7pPr marL="2263140" indent="0">
              <a:buNone/>
              <a:defRPr sz="743"/>
            </a:lvl7pPr>
            <a:lvl8pPr marL="2640330" indent="0">
              <a:buNone/>
              <a:defRPr sz="743"/>
            </a:lvl8pPr>
            <a:lvl9pPr marL="3017520" indent="0">
              <a:buNone/>
              <a:defRPr sz="743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2/29/2024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‹N›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659061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olo e sotto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4553" y="1027789"/>
            <a:ext cx="7478608" cy="3510908"/>
          </a:xfrm>
        </p:spPr>
        <p:txBody>
          <a:bodyPr anchor="ctr">
            <a:normAutofit/>
          </a:bodyPr>
          <a:lstStyle>
            <a:lvl1pPr algn="ctr">
              <a:defRPr sz="2640" b="0" cap="none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4553" y="4845755"/>
            <a:ext cx="7478609" cy="181356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50">
                <a:solidFill>
                  <a:schemeClr val="tx1"/>
                </a:solidFill>
              </a:defRPr>
            </a:lvl1pPr>
            <a:lvl2pPr marL="377190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2pPr>
            <a:lvl3pPr marL="754380" indent="0">
              <a:buNone/>
              <a:defRPr sz="1320">
                <a:solidFill>
                  <a:schemeClr val="tx1">
                    <a:tint val="75000"/>
                  </a:schemeClr>
                </a:solidFill>
              </a:defRPr>
            </a:lvl3pPr>
            <a:lvl4pPr marL="113157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4pPr>
            <a:lvl5pPr marL="150876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5pPr>
            <a:lvl6pPr marL="188595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6pPr>
            <a:lvl7pPr marL="226314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7pPr>
            <a:lvl8pPr marL="264033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8pPr>
            <a:lvl9pPr marL="301752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2/29/2024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‹N›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1406313" y="4692226"/>
            <a:ext cx="726706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6663584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zio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67767" y="1113083"/>
            <a:ext cx="7040275" cy="2686757"/>
          </a:xfrm>
        </p:spPr>
        <p:txBody>
          <a:bodyPr anchor="ctr">
            <a:normAutofit/>
          </a:bodyPr>
          <a:lstStyle>
            <a:lvl1pPr algn="ctr">
              <a:defRPr sz="2640" b="0" cap="none">
                <a:solidFill>
                  <a:schemeClr val="tx1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760220" y="3799841"/>
            <a:ext cx="6482078" cy="738857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485"/>
            </a:lvl1pPr>
            <a:lvl2pPr marL="377190" indent="0">
              <a:buFontTx/>
              <a:buNone/>
              <a:defRPr/>
            </a:lvl2pPr>
            <a:lvl3pPr marL="754380" indent="0">
              <a:buFontTx/>
              <a:buNone/>
              <a:defRPr/>
            </a:lvl3pPr>
            <a:lvl4pPr marL="1131570" indent="0">
              <a:buFontTx/>
              <a:buNone/>
              <a:defRPr/>
            </a:lvl4pPr>
            <a:lvl5pPr marL="1508760" indent="0">
              <a:buFontTx/>
              <a:buNone/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4549" y="4922522"/>
            <a:ext cx="7478612" cy="17367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50">
                <a:solidFill>
                  <a:schemeClr val="tx1"/>
                </a:solidFill>
              </a:defRPr>
            </a:lvl1pPr>
            <a:lvl2pPr marL="377190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2pPr>
            <a:lvl3pPr marL="754380" indent="0">
              <a:buNone/>
              <a:defRPr sz="1320">
                <a:solidFill>
                  <a:schemeClr val="tx1">
                    <a:tint val="75000"/>
                  </a:schemeClr>
                </a:solidFill>
              </a:defRPr>
            </a:lvl3pPr>
            <a:lvl4pPr marL="113157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4pPr>
            <a:lvl5pPr marL="150876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5pPr>
            <a:lvl6pPr marL="188595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6pPr>
            <a:lvl7pPr marL="226314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7pPr>
            <a:lvl8pPr marL="264033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8pPr>
            <a:lvl9pPr marL="301752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2/29/2024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‹N›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34967" y="1026077"/>
            <a:ext cx="503051" cy="662746"/>
          </a:xfrm>
          <a:prstGeom prst="rect">
            <a:avLst/>
          </a:prstGeom>
        </p:spPr>
        <p:txBody>
          <a:bodyPr vert="horz" lIns="75438" tIns="37719" rIns="75438" bIns="37719" rtlCol="0" anchor="ctr">
            <a:noAutofit/>
          </a:bodyPr>
          <a:lstStyle/>
          <a:p>
            <a:pPr defTabSz="75438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594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396855" y="3204919"/>
            <a:ext cx="503051" cy="662746"/>
          </a:xfrm>
          <a:prstGeom prst="rect">
            <a:avLst/>
          </a:prstGeom>
        </p:spPr>
        <p:txBody>
          <a:bodyPr vert="horz" lIns="75438" tIns="37719" rIns="75438" bIns="37719" rtlCol="0" anchor="ctr">
            <a:noAutofit/>
          </a:bodyPr>
          <a:lstStyle/>
          <a:p>
            <a:pPr algn="r" defTabSz="75438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594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406314" y="4692226"/>
            <a:ext cx="7255087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642991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4557" y="3749725"/>
            <a:ext cx="7478601" cy="1664640"/>
          </a:xfrm>
        </p:spPr>
        <p:txBody>
          <a:bodyPr anchor="b">
            <a:normAutofit/>
          </a:bodyPr>
          <a:lstStyle>
            <a:lvl1pPr algn="l">
              <a:defRPr sz="2640" b="0" cap="none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4556" y="5414365"/>
            <a:ext cx="7478603" cy="975120"/>
          </a:xfrm>
        </p:spPr>
        <p:txBody>
          <a:bodyPr anchor="t">
            <a:normAutofit/>
          </a:bodyPr>
          <a:lstStyle>
            <a:lvl1pPr marL="0" indent="0" algn="l">
              <a:buNone/>
              <a:defRPr sz="1485">
                <a:solidFill>
                  <a:schemeClr val="tx1"/>
                </a:solidFill>
              </a:defRPr>
            </a:lvl1pPr>
            <a:lvl2pPr marL="377190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2pPr>
            <a:lvl3pPr marL="754380" indent="0">
              <a:buNone/>
              <a:defRPr sz="1320">
                <a:solidFill>
                  <a:schemeClr val="tx1">
                    <a:tint val="75000"/>
                  </a:schemeClr>
                </a:solidFill>
              </a:defRPr>
            </a:lvl3pPr>
            <a:lvl4pPr marL="113157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4pPr>
            <a:lvl5pPr marL="150876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5pPr>
            <a:lvl6pPr marL="188595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6pPr>
            <a:lvl7pPr marL="226314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7pPr>
            <a:lvl8pPr marL="264033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8pPr>
            <a:lvl9pPr marL="301752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2/29/2024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‹N›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40279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 cita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0358" y="1113083"/>
            <a:ext cx="6957685" cy="2542824"/>
          </a:xfrm>
        </p:spPr>
        <p:txBody>
          <a:bodyPr anchor="ctr">
            <a:normAutofit/>
          </a:bodyPr>
          <a:lstStyle>
            <a:lvl1pPr algn="ctr">
              <a:defRPr sz="2640" b="0" cap="none">
                <a:solidFill>
                  <a:schemeClr val="tx1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8" name="Text Placeholder 2"/>
          <p:cNvSpPr>
            <a:spLocks noGrp="1"/>
          </p:cNvSpPr>
          <p:nvPr>
            <p:ph type="body" idx="13"/>
          </p:nvPr>
        </p:nvSpPr>
        <p:spPr>
          <a:xfrm>
            <a:off x="1294556" y="4124554"/>
            <a:ext cx="7478603" cy="1005230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1650">
                <a:solidFill>
                  <a:schemeClr val="tx1"/>
                </a:solidFill>
              </a:defRPr>
            </a:lvl1pPr>
            <a:lvl2pPr marL="377190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2pPr>
            <a:lvl3pPr marL="754380" indent="0">
              <a:buNone/>
              <a:defRPr sz="1320">
                <a:solidFill>
                  <a:schemeClr val="tx1">
                    <a:tint val="75000"/>
                  </a:schemeClr>
                </a:solidFill>
              </a:defRPr>
            </a:lvl3pPr>
            <a:lvl4pPr marL="113157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4pPr>
            <a:lvl5pPr marL="150876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5pPr>
            <a:lvl6pPr marL="188595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6pPr>
            <a:lvl7pPr marL="226314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7pPr>
            <a:lvl8pPr marL="264033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8pPr>
            <a:lvl9pPr marL="301752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4553" y="5133623"/>
            <a:ext cx="7478609" cy="1525693"/>
          </a:xfrm>
        </p:spPr>
        <p:txBody>
          <a:bodyPr anchor="t">
            <a:normAutofit/>
          </a:bodyPr>
          <a:lstStyle>
            <a:lvl1pPr marL="0" indent="0" algn="l">
              <a:buNone/>
              <a:defRPr sz="1320">
                <a:solidFill>
                  <a:schemeClr val="tx1"/>
                </a:solidFill>
              </a:defRPr>
            </a:lvl1pPr>
            <a:lvl2pPr marL="377190" indent="0">
              <a:buNone/>
              <a:defRPr sz="1320">
                <a:solidFill>
                  <a:schemeClr val="tx1">
                    <a:tint val="75000"/>
                  </a:schemeClr>
                </a:solidFill>
              </a:defRPr>
            </a:lvl2pPr>
            <a:lvl3pPr marL="754380" indent="0">
              <a:buNone/>
              <a:defRPr sz="1320">
                <a:solidFill>
                  <a:schemeClr val="tx1">
                    <a:tint val="75000"/>
                  </a:schemeClr>
                </a:solidFill>
              </a:defRPr>
            </a:lvl3pPr>
            <a:lvl4pPr marL="113157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4pPr>
            <a:lvl5pPr marL="150876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5pPr>
            <a:lvl6pPr marL="188595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6pPr>
            <a:lvl7pPr marL="226314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7pPr>
            <a:lvl8pPr marL="264033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8pPr>
            <a:lvl9pPr marL="301752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2/29/2024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‹N›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65867" y="1016481"/>
            <a:ext cx="503051" cy="662746"/>
          </a:xfrm>
          <a:prstGeom prst="rect">
            <a:avLst/>
          </a:prstGeom>
        </p:spPr>
        <p:txBody>
          <a:bodyPr vert="horz" lIns="75438" tIns="37719" rIns="75438" bIns="37719" rtlCol="0" anchor="ctr">
            <a:noAutofit/>
          </a:bodyPr>
          <a:lstStyle/>
          <a:p>
            <a:pPr defTabSz="75438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6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414777" y="2955425"/>
            <a:ext cx="503051" cy="662746"/>
          </a:xfrm>
          <a:prstGeom prst="rect">
            <a:avLst/>
          </a:prstGeom>
        </p:spPr>
        <p:txBody>
          <a:bodyPr vert="horz" lIns="75438" tIns="37719" rIns="75438" bIns="37719" rtlCol="0" anchor="ctr">
            <a:noAutofit/>
          </a:bodyPr>
          <a:lstStyle/>
          <a:p>
            <a:pPr algn="r" defTabSz="75438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6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406314" y="3886200"/>
            <a:ext cx="7255087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9263079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4551" y="1113083"/>
            <a:ext cx="7478608" cy="2600396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640" b="0" dirty="0"/>
            </a:lvl1pPr>
          </a:lstStyle>
          <a:p>
            <a:pPr marL="0" lvl="0"/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4556" y="4041648"/>
            <a:ext cx="7478603" cy="1025957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1650">
                <a:solidFill>
                  <a:schemeClr val="tx1"/>
                </a:solidFill>
              </a:defRPr>
            </a:lvl1pPr>
            <a:lvl2pPr marL="377190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2pPr>
            <a:lvl3pPr marL="754380" indent="0">
              <a:buNone/>
              <a:defRPr sz="1320">
                <a:solidFill>
                  <a:schemeClr val="tx1">
                    <a:tint val="75000"/>
                  </a:schemeClr>
                </a:solidFill>
              </a:defRPr>
            </a:lvl3pPr>
            <a:lvl4pPr marL="113157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4pPr>
            <a:lvl5pPr marL="150876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5pPr>
            <a:lvl6pPr marL="188595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6pPr>
            <a:lvl7pPr marL="226314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7pPr>
            <a:lvl8pPr marL="264033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8pPr>
            <a:lvl9pPr marL="301752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4553" y="5066455"/>
            <a:ext cx="7478608" cy="1592863"/>
          </a:xfrm>
        </p:spPr>
        <p:txBody>
          <a:bodyPr anchor="t">
            <a:normAutofit/>
          </a:bodyPr>
          <a:lstStyle>
            <a:lvl1pPr marL="0" indent="0" algn="l">
              <a:buNone/>
              <a:defRPr sz="1320">
                <a:solidFill>
                  <a:schemeClr val="tx1"/>
                </a:solidFill>
              </a:defRPr>
            </a:lvl1pPr>
            <a:lvl2pPr marL="377190" indent="0">
              <a:buNone/>
              <a:defRPr sz="1320">
                <a:solidFill>
                  <a:schemeClr val="tx1">
                    <a:tint val="75000"/>
                  </a:schemeClr>
                </a:solidFill>
              </a:defRPr>
            </a:lvl2pPr>
            <a:lvl3pPr marL="754380" indent="0">
              <a:buNone/>
              <a:defRPr sz="1320">
                <a:solidFill>
                  <a:schemeClr val="tx1">
                    <a:tint val="75000"/>
                  </a:schemeClr>
                </a:solidFill>
              </a:defRPr>
            </a:lvl3pPr>
            <a:lvl4pPr marL="113157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4pPr>
            <a:lvl5pPr marL="150876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5pPr>
            <a:lvl6pPr marL="188595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6pPr>
            <a:lvl7pPr marL="226314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7pPr>
            <a:lvl8pPr marL="264033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8pPr>
            <a:lvl9pPr marL="3017520" indent="0">
              <a:buNone/>
              <a:defRPr sz="115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2/29/2024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‹N›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1406317" y="3886200"/>
            <a:ext cx="726706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981867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4553" y="2822155"/>
            <a:ext cx="7478609" cy="3837164"/>
          </a:xfrm>
        </p:spPr>
        <p:txBody>
          <a:bodyPr vert="eaVert" anchor="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2/29/2024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‹N›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1406314" y="2668626"/>
            <a:ext cx="7267066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12210228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2334" y="1027791"/>
            <a:ext cx="1780823" cy="5631528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4554" y="1027791"/>
            <a:ext cx="5407060" cy="5631525"/>
          </a:xfrm>
        </p:spPr>
        <p:txBody>
          <a:bodyPr vert="eaVert" anchor="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/>
                </a:solidFill>
              </a:rPr>
              <a:pPr/>
              <a:t>2/29/2024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prstClr val="black"/>
                </a:solidFill>
              </a:rPr>
              <a:pPr/>
              <a:t>‹N›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6870063" y="1027791"/>
            <a:ext cx="0" cy="5631525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1034721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oleObject" Target="../embeddings/oleObject1.bin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tags" Target="../tags/tag4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tags" Target="../tags/tag3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tags" Target="../tags/tag2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vmlDrawing" Target="../drawings/vmlDrawing1.vml"/><Relationship Id="rId35" Type="http://schemas.openxmlformats.org/officeDocument/2006/relationships/image" Target="../media/image1.emf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13" Type="http://schemas.openxmlformats.org/officeDocument/2006/relationships/slideLayout" Target="../slideLayouts/slideLayout41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slideLayout" Target="../slideLayouts/slideLayout40.xml"/><Relationship Id="rId17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0.xml"/><Relationship Id="rId16" Type="http://schemas.openxmlformats.org/officeDocument/2006/relationships/slideLayout" Target="../slideLayouts/slideLayout44.xml"/><Relationship Id="rId20" Type="http://schemas.openxmlformats.org/officeDocument/2006/relationships/image" Target="../media/image9.png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5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38.xml"/><Relationship Id="rId19" Type="http://schemas.openxmlformats.org/officeDocument/2006/relationships/image" Target="../media/image8.png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Relationship Id="rId14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 userDrawn="1">
            <p:custDataLst>
              <p:tags r:id="rId31"/>
            </p:custDataLst>
            <p:extLst>
              <p:ext uri="{D42A27DB-BD31-4B8C-83A1-F6EECF244321}">
                <p14:modId xmlns:p14="http://schemas.microsoft.com/office/powerpoint/2010/main" val="8243873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name="think-cell Slide" r:id="rId34" imgW="415" imgH="416" progId="TCLayout.ActiveDocument.1">
                  <p:embed/>
                </p:oleObj>
              </mc:Choice>
              <mc:Fallback>
                <p:oleObj name="think-cell Slide" r:id="rId34" imgW="415" imgH="416" progId="TCLayout.ActiveDocument.1">
                  <p:embed/>
                  <p:pic>
                    <p:nvPicPr>
                      <p:cNvPr id="8" name="Object 7" hidden="1"/>
                      <p:cNvPicPr/>
                      <p:nvPr/>
                    </p:nvPicPr>
                    <p:blipFill>
                      <a:blip r:embed="rId3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 hidden="1"/>
          <p:cNvSpPr/>
          <p:nvPr userDrawn="1">
            <p:custDataLst>
              <p:tags r:id="rId3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FFFFFF"/>
          </a:solidFill>
          <a:ln w="6350">
            <a:solidFill>
              <a:schemeClr val="tx1"/>
            </a:solidFill>
          </a:ln>
        </p:spPr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eaLnBrk="1"/>
            <a:endParaRPr lang="en-GB" sz="2800" b="1" i="0" baseline="0" dirty="0">
              <a:latin typeface="Georgia" panose="02040502050405020303" pitchFamily="18" charset="0"/>
              <a:ea typeface="+mj-ea"/>
              <a:cs typeface="+mj-cs"/>
              <a:sym typeface="Georgia" panose="02040502050405020303" pitchFamily="18" charset="0"/>
            </a:endParaRPr>
          </a:p>
        </p:txBody>
      </p:sp>
      <p:grpSp>
        <p:nvGrpSpPr>
          <p:cNvPr id="110" name="Grid" hidden="1"/>
          <p:cNvGrpSpPr/>
          <p:nvPr>
            <p:custDataLst>
              <p:tags r:id="rId33"/>
            </p:custDataLst>
          </p:nvPr>
        </p:nvGrpSpPr>
        <p:grpSpPr>
          <a:xfrm>
            <a:off x="530352" y="612648"/>
            <a:ext cx="8997696" cy="6848856"/>
            <a:chOff x="530352" y="612648"/>
            <a:chExt cx="8997696" cy="6848856"/>
          </a:xfrm>
        </p:grpSpPr>
        <p:grpSp>
          <p:nvGrpSpPr>
            <p:cNvPr id="108" name="Group 107" hidden="1"/>
            <p:cNvGrpSpPr/>
            <p:nvPr userDrawn="1"/>
          </p:nvGrpSpPr>
          <p:grpSpPr>
            <a:xfrm>
              <a:off x="530352" y="7159752"/>
              <a:ext cx="8997696" cy="301752"/>
              <a:chOff x="530352" y="7159752"/>
              <a:chExt cx="8997696" cy="301752"/>
            </a:xfrm>
          </p:grpSpPr>
          <p:sp>
            <p:nvSpPr>
              <p:cNvPr id="43" name="Footer block" hidden="1"/>
              <p:cNvSpPr>
                <a:spLocks noChangeArrowheads="1"/>
              </p:cNvSpPr>
              <p:nvPr/>
            </p:nvSpPr>
            <p:spPr bwMode="gray">
              <a:xfrm>
                <a:off x="6629400" y="7159752"/>
                <a:ext cx="2898648" cy="301752"/>
              </a:xfrm>
              <a:prstGeom prst="rect">
                <a:avLst/>
              </a:prstGeom>
              <a:solidFill>
                <a:srgbClr val="CCFFFF">
                  <a:alpha val="25000"/>
                </a:srgbClr>
              </a:solidFill>
              <a:ln w="6350" cap="rnd">
                <a:solidFill>
                  <a:srgbClr val="CCFFFF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4" name="Footer block" hidden="1"/>
              <p:cNvSpPr>
                <a:spLocks noChangeArrowheads="1"/>
              </p:cNvSpPr>
              <p:nvPr/>
            </p:nvSpPr>
            <p:spPr bwMode="gray">
              <a:xfrm>
                <a:off x="3584448" y="7159752"/>
                <a:ext cx="2898648" cy="301752"/>
              </a:xfrm>
              <a:prstGeom prst="rect">
                <a:avLst/>
              </a:prstGeom>
              <a:solidFill>
                <a:srgbClr val="CCFFFF">
                  <a:alpha val="25000"/>
                </a:srgbClr>
              </a:solidFill>
              <a:ln w="6350" cap="rnd">
                <a:solidFill>
                  <a:srgbClr val="CCFFFF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55" name="Footer block" hidden="1"/>
              <p:cNvSpPr>
                <a:spLocks noChangeArrowheads="1"/>
              </p:cNvSpPr>
              <p:nvPr/>
            </p:nvSpPr>
            <p:spPr bwMode="gray">
              <a:xfrm>
                <a:off x="530352" y="7159752"/>
                <a:ext cx="2898648" cy="301752"/>
              </a:xfrm>
              <a:prstGeom prst="rect">
                <a:avLst/>
              </a:prstGeom>
              <a:solidFill>
                <a:srgbClr val="CCFFFF">
                  <a:alpha val="25000"/>
                </a:srgbClr>
              </a:solidFill>
              <a:ln w="6350" cap="rnd">
                <a:solidFill>
                  <a:srgbClr val="CCFFFF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grpSp>
          <p:nvGrpSpPr>
            <p:cNvPr id="107" name="Group 106" hidden="1"/>
            <p:cNvGrpSpPr/>
            <p:nvPr userDrawn="1"/>
          </p:nvGrpSpPr>
          <p:grpSpPr>
            <a:xfrm>
              <a:off x="530352" y="1066800"/>
              <a:ext cx="8997696" cy="835152"/>
              <a:chOff x="530352" y="1066800"/>
              <a:chExt cx="8997696" cy="835152"/>
            </a:xfrm>
          </p:grpSpPr>
          <p:sp>
            <p:nvSpPr>
              <p:cNvPr id="45" name="Title block" hidden="1"/>
              <p:cNvSpPr>
                <a:spLocks noChangeArrowheads="1"/>
              </p:cNvSpPr>
              <p:nvPr userDrawn="1"/>
            </p:nvSpPr>
            <p:spPr bwMode="gray">
              <a:xfrm>
                <a:off x="5102352" y="1066800"/>
                <a:ext cx="4425696" cy="832104"/>
              </a:xfrm>
              <a:prstGeom prst="rect">
                <a:avLst/>
              </a:prstGeom>
              <a:solidFill>
                <a:srgbClr val="FCC3D7">
                  <a:alpha val="25000"/>
                </a:srgbClr>
              </a:solidFill>
              <a:ln w="6350" cap="rnd">
                <a:solidFill>
                  <a:srgbClr val="FCC3D7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56" name="Title block" hidden="1"/>
              <p:cNvSpPr>
                <a:spLocks noChangeArrowheads="1"/>
              </p:cNvSpPr>
              <p:nvPr/>
            </p:nvSpPr>
            <p:spPr bwMode="gray">
              <a:xfrm>
                <a:off x="530352" y="1069848"/>
                <a:ext cx="4425696" cy="832104"/>
              </a:xfrm>
              <a:prstGeom prst="rect">
                <a:avLst/>
              </a:prstGeom>
              <a:solidFill>
                <a:srgbClr val="FCC3D7">
                  <a:alpha val="25000"/>
                </a:srgbClr>
              </a:solidFill>
              <a:ln w="6350" cap="rnd">
                <a:solidFill>
                  <a:srgbClr val="FCC3D7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sp>
          <p:nvSpPr>
            <p:cNvPr id="57" name="Header block" hidden="1"/>
            <p:cNvSpPr>
              <a:spLocks noChangeArrowheads="1"/>
            </p:cNvSpPr>
            <p:nvPr userDrawn="1"/>
          </p:nvSpPr>
          <p:spPr bwMode="gray">
            <a:xfrm>
              <a:off x="530352" y="612648"/>
              <a:ext cx="8988552" cy="228600"/>
            </a:xfrm>
            <a:prstGeom prst="rect">
              <a:avLst/>
            </a:prstGeom>
            <a:solidFill>
              <a:srgbClr val="CCFFFF">
                <a:alpha val="25000"/>
              </a:srgbClr>
            </a:solidFill>
            <a:ln w="6350" cap="rnd">
              <a:solidFill>
                <a:srgbClr val="CCFFFF"/>
              </a:solidFill>
              <a:prstDash val="sysDot"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pPr algn="ctr" defTabSz="801688">
                <a:buSzPct val="90000"/>
                <a:defRPr/>
              </a:pPr>
              <a:endParaRPr lang="en-GB" sz="1400" dirty="0">
                <a:solidFill>
                  <a:schemeClr val="folHlink"/>
                </a:solidFill>
                <a:cs typeface="Arial" charset="0"/>
              </a:endParaRPr>
            </a:p>
          </p:txBody>
        </p:sp>
        <p:grpSp>
          <p:nvGrpSpPr>
            <p:cNvPr id="106" name="Group 600" hidden="1"/>
            <p:cNvGrpSpPr/>
            <p:nvPr userDrawn="1"/>
          </p:nvGrpSpPr>
          <p:grpSpPr>
            <a:xfrm>
              <a:off x="533400" y="6245352"/>
              <a:ext cx="8994648" cy="688848"/>
              <a:chOff x="533400" y="6013704"/>
              <a:chExt cx="8994648" cy="688848"/>
            </a:xfrm>
          </p:grpSpPr>
          <p:sp>
            <p:nvSpPr>
              <p:cNvPr id="50" name="Content block 606" hidden="1"/>
              <p:cNvSpPr>
                <a:spLocks noChangeArrowheads="1"/>
              </p:cNvSpPr>
              <p:nvPr userDrawn="1"/>
            </p:nvSpPr>
            <p:spPr bwMode="gray">
              <a:xfrm>
                <a:off x="8156448" y="6013704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51" name="Content block 605" hidden="1"/>
              <p:cNvSpPr>
                <a:spLocks noChangeArrowheads="1"/>
              </p:cNvSpPr>
              <p:nvPr userDrawn="1"/>
            </p:nvSpPr>
            <p:spPr bwMode="gray">
              <a:xfrm>
                <a:off x="6631840" y="6013704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96" name="Content block 604" hidden="1"/>
              <p:cNvSpPr>
                <a:spLocks noChangeArrowheads="1"/>
              </p:cNvSpPr>
              <p:nvPr/>
            </p:nvSpPr>
            <p:spPr bwMode="gray">
              <a:xfrm>
                <a:off x="5107230" y="60167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97" name="Content block 603" hidden="1"/>
              <p:cNvSpPr>
                <a:spLocks noChangeArrowheads="1"/>
              </p:cNvSpPr>
              <p:nvPr/>
            </p:nvSpPr>
            <p:spPr bwMode="gray">
              <a:xfrm>
                <a:off x="3582620" y="60167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98" name="Content block 602" hidden="1"/>
              <p:cNvSpPr>
                <a:spLocks noChangeArrowheads="1"/>
              </p:cNvSpPr>
              <p:nvPr/>
            </p:nvSpPr>
            <p:spPr bwMode="gray">
              <a:xfrm>
                <a:off x="2058010" y="60167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99" name="Content block 601" hidden="1"/>
              <p:cNvSpPr>
                <a:spLocks noChangeArrowheads="1"/>
              </p:cNvSpPr>
              <p:nvPr/>
            </p:nvSpPr>
            <p:spPr bwMode="gray">
              <a:xfrm>
                <a:off x="533400" y="60167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grpSp>
          <p:nvGrpSpPr>
            <p:cNvPr id="105" name="Group 500" hidden="1"/>
            <p:cNvGrpSpPr/>
            <p:nvPr userDrawn="1"/>
          </p:nvGrpSpPr>
          <p:grpSpPr>
            <a:xfrm>
              <a:off x="533400" y="5407152"/>
              <a:ext cx="8994648" cy="688848"/>
              <a:chOff x="533400" y="5026152"/>
              <a:chExt cx="8994648" cy="688848"/>
            </a:xfrm>
          </p:grpSpPr>
          <p:sp>
            <p:nvSpPr>
              <p:cNvPr id="52" name="Content block 506" hidden="1"/>
              <p:cNvSpPr>
                <a:spLocks noChangeArrowheads="1"/>
              </p:cNvSpPr>
              <p:nvPr userDrawn="1"/>
            </p:nvSpPr>
            <p:spPr bwMode="gray">
              <a:xfrm>
                <a:off x="8156448" y="50261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53" name="Content block 505" hidden="1"/>
              <p:cNvSpPr>
                <a:spLocks noChangeArrowheads="1"/>
              </p:cNvSpPr>
              <p:nvPr userDrawn="1"/>
            </p:nvSpPr>
            <p:spPr bwMode="gray">
              <a:xfrm>
                <a:off x="6631840" y="50261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90" name="Content block 504" hidden="1"/>
              <p:cNvSpPr>
                <a:spLocks noChangeArrowheads="1"/>
              </p:cNvSpPr>
              <p:nvPr/>
            </p:nvSpPr>
            <p:spPr bwMode="gray">
              <a:xfrm>
                <a:off x="5107230" y="50292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91" name="Content block 503" hidden="1"/>
              <p:cNvSpPr>
                <a:spLocks noChangeArrowheads="1"/>
              </p:cNvSpPr>
              <p:nvPr/>
            </p:nvSpPr>
            <p:spPr bwMode="gray">
              <a:xfrm>
                <a:off x="3582620" y="50292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92" name="Content block 502" hidden="1"/>
              <p:cNvSpPr>
                <a:spLocks noChangeArrowheads="1"/>
              </p:cNvSpPr>
              <p:nvPr/>
            </p:nvSpPr>
            <p:spPr bwMode="gray">
              <a:xfrm>
                <a:off x="2058010" y="50292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93" name="Content block 501" hidden="1"/>
              <p:cNvSpPr>
                <a:spLocks noChangeArrowheads="1"/>
              </p:cNvSpPr>
              <p:nvPr/>
            </p:nvSpPr>
            <p:spPr bwMode="gray">
              <a:xfrm>
                <a:off x="533400" y="50292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grpSp>
          <p:nvGrpSpPr>
            <p:cNvPr id="104" name="Group 400" hidden="1"/>
            <p:cNvGrpSpPr/>
            <p:nvPr userDrawn="1"/>
          </p:nvGrpSpPr>
          <p:grpSpPr>
            <a:xfrm>
              <a:off x="533400" y="4568952"/>
              <a:ext cx="8994648" cy="688848"/>
              <a:chOff x="533400" y="4038600"/>
              <a:chExt cx="8994648" cy="688848"/>
            </a:xfrm>
          </p:grpSpPr>
          <p:sp>
            <p:nvSpPr>
              <p:cNvPr id="54" name="Content block 406" hidden="1"/>
              <p:cNvSpPr>
                <a:spLocks noChangeArrowheads="1"/>
              </p:cNvSpPr>
              <p:nvPr userDrawn="1"/>
            </p:nvSpPr>
            <p:spPr bwMode="gray">
              <a:xfrm>
                <a:off x="8156448" y="40386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64" name="Content block 405" hidden="1"/>
              <p:cNvSpPr>
                <a:spLocks noChangeArrowheads="1"/>
              </p:cNvSpPr>
              <p:nvPr userDrawn="1"/>
            </p:nvSpPr>
            <p:spPr bwMode="gray">
              <a:xfrm>
                <a:off x="6631840" y="40386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84" name="Content block 404" hidden="1"/>
              <p:cNvSpPr>
                <a:spLocks noChangeArrowheads="1"/>
              </p:cNvSpPr>
              <p:nvPr/>
            </p:nvSpPr>
            <p:spPr bwMode="gray">
              <a:xfrm>
                <a:off x="5107230" y="40416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85" name="Content block 403" hidden="1"/>
              <p:cNvSpPr>
                <a:spLocks noChangeArrowheads="1"/>
              </p:cNvSpPr>
              <p:nvPr/>
            </p:nvSpPr>
            <p:spPr bwMode="gray">
              <a:xfrm>
                <a:off x="3582620" y="40416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86" name="Content block 402" hidden="1"/>
              <p:cNvSpPr>
                <a:spLocks noChangeArrowheads="1"/>
              </p:cNvSpPr>
              <p:nvPr/>
            </p:nvSpPr>
            <p:spPr bwMode="gray">
              <a:xfrm>
                <a:off x="2058010" y="40416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87" name="Content block 401" hidden="1"/>
              <p:cNvSpPr>
                <a:spLocks noChangeArrowheads="1"/>
              </p:cNvSpPr>
              <p:nvPr/>
            </p:nvSpPr>
            <p:spPr bwMode="gray">
              <a:xfrm>
                <a:off x="533400" y="40416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grpSp>
          <p:nvGrpSpPr>
            <p:cNvPr id="103" name="Group 300" hidden="1"/>
            <p:cNvGrpSpPr/>
            <p:nvPr userDrawn="1"/>
          </p:nvGrpSpPr>
          <p:grpSpPr>
            <a:xfrm>
              <a:off x="533400" y="3730752"/>
              <a:ext cx="8994648" cy="688848"/>
              <a:chOff x="533400" y="3041904"/>
              <a:chExt cx="8994648" cy="688848"/>
            </a:xfrm>
          </p:grpSpPr>
          <p:sp>
            <p:nvSpPr>
              <p:cNvPr id="65" name="Content block 306" hidden="1"/>
              <p:cNvSpPr>
                <a:spLocks noChangeArrowheads="1"/>
              </p:cNvSpPr>
              <p:nvPr userDrawn="1"/>
            </p:nvSpPr>
            <p:spPr bwMode="gray">
              <a:xfrm>
                <a:off x="8156448" y="3041904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70" name="Content block 305" hidden="1"/>
              <p:cNvSpPr>
                <a:spLocks noChangeArrowheads="1"/>
              </p:cNvSpPr>
              <p:nvPr userDrawn="1"/>
            </p:nvSpPr>
            <p:spPr bwMode="gray">
              <a:xfrm>
                <a:off x="6631840" y="3041904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78" name="Content block 304" hidden="1"/>
              <p:cNvSpPr>
                <a:spLocks noChangeArrowheads="1"/>
              </p:cNvSpPr>
              <p:nvPr/>
            </p:nvSpPr>
            <p:spPr bwMode="gray">
              <a:xfrm>
                <a:off x="5107230" y="30449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79" name="Content block 303" hidden="1"/>
              <p:cNvSpPr>
                <a:spLocks noChangeArrowheads="1"/>
              </p:cNvSpPr>
              <p:nvPr/>
            </p:nvSpPr>
            <p:spPr bwMode="gray">
              <a:xfrm>
                <a:off x="3582620" y="30449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80" name="Content block 302" hidden="1"/>
              <p:cNvSpPr>
                <a:spLocks noChangeArrowheads="1"/>
              </p:cNvSpPr>
              <p:nvPr/>
            </p:nvSpPr>
            <p:spPr bwMode="gray">
              <a:xfrm>
                <a:off x="2058010" y="30449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81" name="Content block 301" hidden="1"/>
              <p:cNvSpPr>
                <a:spLocks noChangeArrowheads="1"/>
              </p:cNvSpPr>
              <p:nvPr/>
            </p:nvSpPr>
            <p:spPr bwMode="gray">
              <a:xfrm>
                <a:off x="533400" y="30449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grpSp>
          <p:nvGrpSpPr>
            <p:cNvPr id="101" name="Group 200" hidden="1"/>
            <p:cNvGrpSpPr/>
            <p:nvPr userDrawn="1"/>
          </p:nvGrpSpPr>
          <p:grpSpPr>
            <a:xfrm>
              <a:off x="533400" y="2892552"/>
              <a:ext cx="8994648" cy="688848"/>
              <a:chOff x="533400" y="1066800"/>
              <a:chExt cx="8994648" cy="688848"/>
            </a:xfrm>
          </p:grpSpPr>
          <p:sp>
            <p:nvSpPr>
              <p:cNvPr id="77" name="Content block 206" hidden="1"/>
              <p:cNvSpPr>
                <a:spLocks noChangeArrowheads="1"/>
              </p:cNvSpPr>
              <p:nvPr userDrawn="1"/>
            </p:nvSpPr>
            <p:spPr bwMode="gray">
              <a:xfrm>
                <a:off x="8156448" y="10668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82" name="Content block 205" hidden="1"/>
              <p:cNvSpPr>
                <a:spLocks noChangeArrowheads="1"/>
              </p:cNvSpPr>
              <p:nvPr userDrawn="1"/>
            </p:nvSpPr>
            <p:spPr bwMode="gray">
              <a:xfrm>
                <a:off x="6631840" y="10668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66" name="Content block 204" hidden="1"/>
              <p:cNvSpPr>
                <a:spLocks noChangeArrowheads="1"/>
              </p:cNvSpPr>
              <p:nvPr/>
            </p:nvSpPr>
            <p:spPr bwMode="gray">
              <a:xfrm>
                <a:off x="5107230" y="10698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67" name="Content block 203" hidden="1"/>
              <p:cNvSpPr>
                <a:spLocks noChangeArrowheads="1"/>
              </p:cNvSpPr>
              <p:nvPr/>
            </p:nvSpPr>
            <p:spPr bwMode="gray">
              <a:xfrm>
                <a:off x="3582620" y="10698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68" name="Content block 202" hidden="1"/>
              <p:cNvSpPr>
                <a:spLocks noChangeArrowheads="1"/>
              </p:cNvSpPr>
              <p:nvPr/>
            </p:nvSpPr>
            <p:spPr bwMode="gray">
              <a:xfrm>
                <a:off x="2058010" y="10698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69" name="Content block 201" hidden="1"/>
              <p:cNvSpPr>
                <a:spLocks noChangeArrowheads="1"/>
              </p:cNvSpPr>
              <p:nvPr/>
            </p:nvSpPr>
            <p:spPr bwMode="gray">
              <a:xfrm>
                <a:off x="533400" y="10698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grpSp>
          <p:nvGrpSpPr>
            <p:cNvPr id="102" name="Group 100" hidden="1"/>
            <p:cNvGrpSpPr/>
            <p:nvPr userDrawn="1"/>
          </p:nvGrpSpPr>
          <p:grpSpPr>
            <a:xfrm>
              <a:off x="533400" y="2054352"/>
              <a:ext cx="8994648" cy="688848"/>
              <a:chOff x="533400" y="2054352"/>
              <a:chExt cx="8994648" cy="688848"/>
            </a:xfrm>
          </p:grpSpPr>
          <p:sp>
            <p:nvSpPr>
              <p:cNvPr id="71" name="Content block 106" hidden="1"/>
              <p:cNvSpPr>
                <a:spLocks noChangeArrowheads="1"/>
              </p:cNvSpPr>
              <p:nvPr userDrawn="1"/>
            </p:nvSpPr>
            <p:spPr bwMode="gray">
              <a:xfrm>
                <a:off x="8156448" y="20543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76" name="Content block 105" hidden="1"/>
              <p:cNvSpPr>
                <a:spLocks noChangeArrowheads="1"/>
              </p:cNvSpPr>
              <p:nvPr userDrawn="1"/>
            </p:nvSpPr>
            <p:spPr bwMode="gray">
              <a:xfrm>
                <a:off x="6631840" y="20543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72" name="Content block 104" hidden="1"/>
              <p:cNvSpPr>
                <a:spLocks noChangeArrowheads="1"/>
              </p:cNvSpPr>
              <p:nvPr/>
            </p:nvSpPr>
            <p:spPr bwMode="gray">
              <a:xfrm>
                <a:off x="5107230" y="20574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73" name="Content block 103" hidden="1"/>
              <p:cNvSpPr>
                <a:spLocks noChangeArrowheads="1"/>
              </p:cNvSpPr>
              <p:nvPr/>
            </p:nvSpPr>
            <p:spPr bwMode="gray">
              <a:xfrm>
                <a:off x="3582620" y="20574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74" name="Content block 102" hidden="1"/>
              <p:cNvSpPr>
                <a:spLocks noChangeArrowheads="1"/>
              </p:cNvSpPr>
              <p:nvPr/>
            </p:nvSpPr>
            <p:spPr bwMode="gray">
              <a:xfrm>
                <a:off x="2058010" y="20574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75" name="Content block 101" hidden="1"/>
              <p:cNvSpPr>
                <a:spLocks noChangeArrowheads="1"/>
              </p:cNvSpPr>
              <p:nvPr/>
            </p:nvSpPr>
            <p:spPr bwMode="gray">
              <a:xfrm>
                <a:off x="533400" y="20574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0352" y="1069848"/>
            <a:ext cx="8997696" cy="841248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GB" noProof="0"/>
              <a:t>Click to edit Master title style</a:t>
            </a:r>
            <a:endParaRPr lang="en-GB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057400"/>
            <a:ext cx="8997696" cy="48816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45552" y="7086600"/>
            <a:ext cx="1673352" cy="155448"/>
          </a:xfrm>
          <a:prstGeom prst="rect">
            <a:avLst/>
          </a:prstGeom>
        </p:spPr>
        <p:txBody>
          <a:bodyPr vert="horz" lIns="101882" tIns="50941" rIns="101882" bIns="50941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19421298-5ECC-4ECF-8253-524571409FFE}" type="datetimeFigureOut">
              <a:rPr lang="en-GB" smtClean="0"/>
              <a:pPr/>
              <a:t>29/02/2024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0352" y="7086600"/>
            <a:ext cx="5779008" cy="155448"/>
          </a:xfrm>
          <a:prstGeom prst="rect">
            <a:avLst/>
          </a:prstGeom>
        </p:spPr>
        <p:txBody>
          <a:bodyPr vert="horz" lIns="101882" tIns="50941" rIns="101882" bIns="50941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45552" y="7242048"/>
            <a:ext cx="1673352" cy="155448"/>
          </a:xfrm>
          <a:prstGeom prst="rect">
            <a:avLst/>
          </a:prstGeom>
        </p:spPr>
        <p:txBody>
          <a:bodyPr vert="horz" lIns="101882" tIns="50941" rIns="101882" bIns="50941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4D5A39AF-FEF5-47AB-AA80-4C0BD4A8B092}" type="slidenum">
              <a:rPr lang="en-GB" smtClean="0"/>
              <a:pPr/>
              <a:t>‹N›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56" r:id="rId2"/>
    <p:sldLayoutId id="2147483757" r:id="rId3"/>
    <p:sldLayoutId id="2147483732" r:id="rId4"/>
    <p:sldLayoutId id="2147483768" r:id="rId5"/>
    <p:sldLayoutId id="2147483769" r:id="rId6"/>
    <p:sldLayoutId id="2147483767" r:id="rId7"/>
    <p:sldLayoutId id="2147483701" r:id="rId8"/>
    <p:sldLayoutId id="2147483700" r:id="rId9"/>
    <p:sldLayoutId id="2147483697" r:id="rId10"/>
    <p:sldLayoutId id="2147483720" r:id="rId11"/>
    <p:sldLayoutId id="2147483745" r:id="rId12"/>
    <p:sldLayoutId id="2147483696" r:id="rId13"/>
    <p:sldLayoutId id="2147483705" r:id="rId14"/>
    <p:sldLayoutId id="2147483688" r:id="rId15"/>
    <p:sldLayoutId id="2147483721" r:id="rId16"/>
    <p:sldLayoutId id="2147483730" r:id="rId17"/>
    <p:sldLayoutId id="2147483765" r:id="rId18"/>
    <p:sldLayoutId id="2147483760" r:id="rId19"/>
    <p:sldLayoutId id="2147483761" r:id="rId20"/>
    <p:sldLayoutId id="2147483746" r:id="rId21"/>
    <p:sldLayoutId id="2147483733" r:id="rId22"/>
    <p:sldLayoutId id="2147483758" r:id="rId23"/>
    <p:sldLayoutId id="2147483754" r:id="rId24"/>
    <p:sldLayoutId id="2147483751" r:id="rId25"/>
    <p:sldLayoutId id="2147483759" r:id="rId26"/>
    <p:sldLayoutId id="2147483755" r:id="rId27"/>
    <p:sldLayoutId id="2147483739" r:id="rId28"/>
  </p:sldLayoutIdLst>
  <p:txStyles>
    <p:titleStyle>
      <a:lvl1pPr algn="l" defTabSz="1018824" rtl="0" eaLnBrk="1" latinLnBrk="0" hangingPunct="1">
        <a:spcBef>
          <a:spcPct val="0"/>
        </a:spcBef>
        <a:buNone/>
        <a:defRPr sz="2800" b="1" i="0" kern="1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marR="0" indent="0" algn="l" defTabSz="1019175" rtl="0" eaLnBrk="1" fontAlgn="base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000000"/>
        </a:buClr>
        <a:buSzTx/>
        <a:buFont typeface="Wingdings" pitchFamily="2" charset="2"/>
        <a:buNone/>
        <a:tabLst/>
        <a:defRPr sz="1100" kern="1200">
          <a:solidFill>
            <a:schemeClr val="tx1"/>
          </a:solidFill>
          <a:latin typeface="+mn-lt"/>
          <a:ea typeface="+mn-ea"/>
          <a:cs typeface="+mn-cs"/>
        </a:defRPr>
      </a:lvl1pPr>
      <a:lvl2pPr marL="234950" marR="0" indent="-228600" algn="l" defTabSz="1019175" rtl="0" eaLnBrk="1" fontAlgn="base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000000"/>
        </a:buClr>
        <a:buSzTx/>
        <a:buFont typeface="Times New Roman" pitchFamily="18" charset="0"/>
        <a:buChar char="•"/>
        <a:tabLst/>
        <a:defRPr sz="1100" kern="1200">
          <a:solidFill>
            <a:schemeClr val="tx1"/>
          </a:solidFill>
          <a:latin typeface="+mn-lt"/>
          <a:ea typeface="+mn-ea"/>
          <a:cs typeface="+mn-cs"/>
        </a:defRPr>
      </a:lvl2pPr>
      <a:lvl3pPr marL="468000" marR="0" indent="-230400" algn="l" defTabSz="1019175" rtl="0" eaLnBrk="1" fontAlgn="base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000000"/>
        </a:buClr>
        <a:buSzTx/>
        <a:buFont typeface="Arial" pitchFamily="34" charset="0"/>
        <a:buChar char="-"/>
        <a:tabLst/>
        <a:defRPr sz="1100" kern="1200">
          <a:solidFill>
            <a:schemeClr val="tx1"/>
          </a:solidFill>
          <a:latin typeface="+mn-lt"/>
          <a:ea typeface="+mn-ea"/>
          <a:cs typeface="+mn-cs"/>
        </a:defRPr>
      </a:lvl3pPr>
      <a:lvl4pPr marL="694800" marR="0" indent="-230400" algn="l" defTabSz="1019175" rtl="0" eaLnBrk="1" fontAlgn="base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000000"/>
        </a:buClr>
        <a:buSzTx/>
        <a:buFont typeface="Georgia" pitchFamily="18" charset="0"/>
        <a:buChar char="◦"/>
        <a:tabLst/>
        <a:defRPr sz="1100" kern="1200">
          <a:solidFill>
            <a:schemeClr val="tx1"/>
          </a:solidFill>
          <a:latin typeface="+mn-lt"/>
          <a:ea typeface="+mn-ea"/>
          <a:cs typeface="+mn-cs"/>
        </a:defRPr>
      </a:lvl4pPr>
      <a:lvl5pPr marL="914400" marR="0" indent="-228600" algn="l" defTabSz="1019175" rtl="0" eaLnBrk="1" fontAlgn="base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000000"/>
        </a:buClr>
        <a:buSzTx/>
        <a:buFont typeface="Georgia" pitchFamily="18" charset="0"/>
        <a:buChar char="›"/>
        <a:tabLst/>
        <a:defRPr sz="11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34000" marR="0" indent="-230400" algn="l" defTabSz="1018824" rtl="0" eaLnBrk="1" fontAlgn="auto" latinLnBrk="0" hangingPunct="1">
        <a:lnSpc>
          <a:spcPct val="100000"/>
        </a:lnSpc>
        <a:spcBef>
          <a:spcPts val="0"/>
        </a:spcBef>
        <a:spcAft>
          <a:spcPts val="600"/>
        </a:spcAft>
        <a:buClrTx/>
        <a:buSzTx/>
        <a:buFont typeface="+mj-lt"/>
        <a:buAutoNum type="arabicPeriod"/>
        <a:tabLst/>
        <a:defRPr lang="en-GB" sz="1100" kern="1200" baseline="0" noProof="0" dirty="0" smtClean="0">
          <a:solidFill>
            <a:schemeClr val="tx1"/>
          </a:solidFill>
          <a:latin typeface="+mn-lt"/>
          <a:ea typeface="+mn-ea"/>
          <a:cs typeface="+mn-cs"/>
        </a:defRPr>
      </a:lvl6pPr>
      <a:lvl7pPr marL="468000" marR="0" indent="-228600" algn="l" defTabSz="1018824" rtl="0" eaLnBrk="1" fontAlgn="auto" latinLnBrk="0" hangingPunct="1">
        <a:lnSpc>
          <a:spcPct val="100000"/>
        </a:lnSpc>
        <a:spcBef>
          <a:spcPts val="0"/>
        </a:spcBef>
        <a:spcAft>
          <a:spcPts val="600"/>
        </a:spcAft>
        <a:buClrTx/>
        <a:buSzTx/>
        <a:buFont typeface="+mj-lt"/>
        <a:buAutoNum type="alphaLcPeriod"/>
        <a:tabLst/>
        <a:defRPr lang="en-GB" sz="1100" kern="1200" baseline="0" noProof="0" dirty="0" smtClean="0">
          <a:solidFill>
            <a:schemeClr val="tx1"/>
          </a:solidFill>
          <a:latin typeface="+mn-lt"/>
          <a:ea typeface="+mn-ea"/>
          <a:cs typeface="+mn-cs"/>
        </a:defRPr>
      </a:lvl7pPr>
      <a:lvl8pPr marL="694800" marR="0" indent="-228600" algn="l" defTabSz="1018824" rtl="0" eaLnBrk="1" fontAlgn="auto" latinLnBrk="0" hangingPunct="1">
        <a:lnSpc>
          <a:spcPct val="100000"/>
        </a:lnSpc>
        <a:spcBef>
          <a:spcPts val="0"/>
        </a:spcBef>
        <a:spcAft>
          <a:spcPts val="600"/>
        </a:spcAft>
        <a:buClrTx/>
        <a:buSzTx/>
        <a:buFont typeface="+mj-lt"/>
        <a:buAutoNum type="romanLcPeriod"/>
        <a:tabLst/>
        <a:defRPr lang="en-GB" sz="1100" kern="1200" baseline="0" noProof="0" dirty="0" smtClean="0">
          <a:solidFill>
            <a:schemeClr val="tx1"/>
          </a:solidFill>
          <a:latin typeface="+mn-lt"/>
          <a:ea typeface="+mn-ea"/>
          <a:cs typeface="+mn-cs"/>
        </a:defRPr>
      </a:lvl8pPr>
      <a:lvl9pPr marL="0" marR="0" indent="0" algn="l" defTabSz="1018824" rtl="0" eaLnBrk="1" fontAlgn="auto" latinLnBrk="0" hangingPunct="1">
        <a:lnSpc>
          <a:spcPct val="100000"/>
        </a:lnSpc>
        <a:spcBef>
          <a:spcPts val="0"/>
        </a:spcBef>
        <a:spcAft>
          <a:spcPts val="600"/>
        </a:spcAft>
        <a:buClrTx/>
        <a:buSzTx/>
        <a:buFont typeface="Arial" pitchFamily="34" charset="0"/>
        <a:buNone/>
        <a:tabLst/>
        <a:defRPr lang="en-GB" sz="1100" b="1" kern="1200" baseline="0" noProof="0" dirty="0" smtClean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1882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9412" algn="l" defTabSz="101882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18824" algn="l" defTabSz="101882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28237" algn="l" defTabSz="101882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37649" algn="l" defTabSz="101882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47061" algn="l" defTabSz="101882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56473" algn="l" defTabSz="101882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65886" algn="l" defTabSz="101882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75298" algn="l" defTabSz="101882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33" userDrawn="1">
          <p15:clr>
            <a:srgbClr val="A4A3A4"/>
          </p15:clr>
        </p15:guide>
        <p15:guide id="2" pos="1200" userDrawn="1">
          <p15:clr>
            <a:srgbClr val="A4A3A4"/>
          </p15:clr>
        </p15:guide>
        <p15:guide id="3" pos="1294" userDrawn="1">
          <p15:clr>
            <a:srgbClr val="A4A3A4"/>
          </p15:clr>
        </p15:guide>
        <p15:guide id="4" pos="2161" userDrawn="1">
          <p15:clr>
            <a:srgbClr val="A4A3A4"/>
          </p15:clr>
        </p15:guide>
        <p15:guide id="5" pos="2255" userDrawn="1">
          <p15:clr>
            <a:srgbClr val="A4A3A4"/>
          </p15:clr>
        </p15:guide>
        <p15:guide id="6" pos="3121" userDrawn="1">
          <p15:clr>
            <a:srgbClr val="A4A3A4"/>
          </p15:clr>
        </p15:guide>
        <p15:guide id="7" pos="3214" userDrawn="1">
          <p15:clr>
            <a:srgbClr val="A4A3A4"/>
          </p15:clr>
        </p15:guide>
        <p15:guide id="8" pos="4082" userDrawn="1">
          <p15:clr>
            <a:srgbClr val="A4A3A4"/>
          </p15:clr>
        </p15:guide>
        <p15:guide id="9" pos="4176" userDrawn="1">
          <p15:clr>
            <a:srgbClr val="A4A3A4"/>
          </p15:clr>
        </p15:guide>
        <p15:guide id="10" pos="5043" userDrawn="1">
          <p15:clr>
            <a:srgbClr val="A4A3A4"/>
          </p15:clr>
        </p15:guide>
        <p15:guide id="11" pos="5137" userDrawn="1">
          <p15:clr>
            <a:srgbClr val="A4A3A4"/>
          </p15:clr>
        </p15:guide>
        <p15:guide id="12" pos="6004" userDrawn="1">
          <p15:clr>
            <a:srgbClr val="A4A3A4"/>
          </p15:clr>
        </p15:guide>
        <p15:guide id="13" orient="horz" pos="384" userDrawn="1">
          <p15:clr>
            <a:srgbClr val="5ACBF0"/>
          </p15:clr>
        </p15:guide>
        <p15:guide id="14" orient="horz" pos="531" userDrawn="1">
          <p15:clr>
            <a:srgbClr val="5ACBF0"/>
          </p15:clr>
        </p15:guide>
        <p15:guide id="15" orient="horz" pos="673" userDrawn="1">
          <p15:clr>
            <a:srgbClr val="F26B43"/>
          </p15:clr>
        </p15:guide>
        <p15:guide id="16" orient="horz" pos="1199" userDrawn="1">
          <p15:clr>
            <a:srgbClr val="F26B43"/>
          </p15:clr>
        </p15:guide>
        <p15:guide id="17" orient="horz" pos="1294" userDrawn="1">
          <p15:clr>
            <a:srgbClr val="A4A3A4"/>
          </p15:clr>
        </p15:guide>
        <p15:guide id="18" orient="horz" pos="1727" userDrawn="1">
          <p15:clr>
            <a:srgbClr val="A4A3A4"/>
          </p15:clr>
        </p15:guide>
        <p15:guide id="19" orient="horz" pos="1825" userDrawn="1">
          <p15:clr>
            <a:srgbClr val="A4A3A4"/>
          </p15:clr>
        </p15:guide>
        <p15:guide id="20" orient="horz" pos="2257" userDrawn="1">
          <p15:clr>
            <a:srgbClr val="A4A3A4"/>
          </p15:clr>
        </p15:guide>
        <p15:guide id="21" orient="horz" pos="2352" userDrawn="1">
          <p15:clr>
            <a:srgbClr val="A4A3A4"/>
          </p15:clr>
        </p15:guide>
        <p15:guide id="22" orient="horz" pos="2785" userDrawn="1">
          <p15:clr>
            <a:srgbClr val="A4A3A4"/>
          </p15:clr>
        </p15:guide>
        <p15:guide id="23" orient="horz" pos="2880" userDrawn="1">
          <p15:clr>
            <a:srgbClr val="A4A3A4"/>
          </p15:clr>
        </p15:guide>
        <p15:guide id="24" orient="horz" pos="3310" userDrawn="1">
          <p15:clr>
            <a:srgbClr val="A4A3A4"/>
          </p15:clr>
        </p15:guide>
        <p15:guide id="25" orient="horz" pos="3409" userDrawn="1">
          <p15:clr>
            <a:srgbClr val="A4A3A4"/>
          </p15:clr>
        </p15:guide>
        <p15:guide id="26" orient="horz" pos="3840" userDrawn="1">
          <p15:clr>
            <a:srgbClr val="A4A3A4"/>
          </p15:clr>
        </p15:guide>
        <p15:guide id="27" orient="horz" pos="3935" userDrawn="1">
          <p15:clr>
            <a:srgbClr val="A4A3A4"/>
          </p15:clr>
        </p15:guide>
        <p15:guide id="28" orient="horz" pos="4368" userDrawn="1">
          <p15:clr>
            <a:srgbClr val="A4A3A4"/>
          </p15:clr>
        </p15:guide>
        <p15:guide id="29" orient="horz" pos="4508" userDrawn="1">
          <p15:clr>
            <a:srgbClr val="5ACBF0"/>
          </p15:clr>
        </p15:guide>
        <p15:guide id="30" orient="horz" pos="4701" userDrawn="1">
          <p15:clr>
            <a:srgbClr val="5ACBF0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" y="0"/>
            <a:ext cx="10067713" cy="7772400"/>
            <a:chOff x="0" y="0"/>
            <a:chExt cx="9152467" cy="6858000"/>
          </a:xfrm>
        </p:grpSpPr>
        <p:pic>
          <p:nvPicPr>
            <p:cNvPr id="8" name="Picture 7" descr="S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53888" y="542807"/>
              <a:ext cx="8039776" cy="5756392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>
              <a:off x="0" y="3128434"/>
              <a:ext cx="68580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>
              <a:off x="8466667" y="3128434"/>
              <a:ext cx="68580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4553" y="1037384"/>
            <a:ext cx="7478608" cy="1477716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4553" y="2822155"/>
            <a:ext cx="7478609" cy="390433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992338" y="6755271"/>
            <a:ext cx="1263111" cy="3166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25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 defTabSz="754380" eaLnBrk="0" fontAlgn="base" hangingPunct="0">
              <a:spcBef>
                <a:spcPct val="0"/>
              </a:spcBef>
              <a:spcAft>
                <a:spcPct val="0"/>
              </a:spcAft>
            </a:pPr>
            <a:fld id="{B61BEF0D-F0BB-DE4B-95CE-6DB70DBA9567}" type="datetimeFigureOut">
              <a:rPr lang="en-US" smtClean="0">
                <a:solidFill>
                  <a:prstClr val="black"/>
                </a:solidFill>
                <a:cs typeface="Arial" panose="020B0604020202020204" pitchFamily="34" charset="0"/>
              </a:rPr>
              <a:pPr defTabSz="754380" eaLnBrk="0" fontAlgn="base" hangingPunct="0">
                <a:spcBef>
                  <a:spcPct val="0"/>
                </a:spcBef>
                <a:spcAft>
                  <a:spcPct val="0"/>
                </a:spcAft>
              </a:pPr>
              <a:t>2/29/2024</a:t>
            </a:fld>
            <a:endParaRPr lang="en-US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4552" y="6755271"/>
            <a:ext cx="5615134" cy="3166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25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 defTabSz="75438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38101" y="6755271"/>
            <a:ext cx="435061" cy="3166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25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 defTabSz="754380" eaLnBrk="0" fontAlgn="base" hangingPunct="0">
              <a:spcBef>
                <a:spcPct val="0"/>
              </a:spcBef>
              <a:spcAft>
                <a:spcPct val="0"/>
              </a:spcAft>
            </a:pPr>
            <a:fld id="{D57F1E4F-1CFF-5643-939E-217C01CDF565}" type="slidenum">
              <a:rPr lang="en-US" smtClean="0">
                <a:solidFill>
                  <a:prstClr val="black"/>
                </a:solidFill>
                <a:cs typeface="Arial" panose="020B0604020202020204" pitchFamily="34" charset="0"/>
              </a:rPr>
              <a:pPr defTabSz="754380" eaLnBrk="0" fontAlgn="base" hangingPunct="0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en-US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38376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  <p:sldLayoutId id="2147483772" r:id="rId2"/>
    <p:sldLayoutId id="2147483773" r:id="rId3"/>
    <p:sldLayoutId id="2147483774" r:id="rId4"/>
    <p:sldLayoutId id="2147483775" r:id="rId5"/>
    <p:sldLayoutId id="2147483776" r:id="rId6"/>
    <p:sldLayoutId id="2147483777" r:id="rId7"/>
    <p:sldLayoutId id="2147483778" r:id="rId8"/>
    <p:sldLayoutId id="2147483779" r:id="rId9"/>
    <p:sldLayoutId id="2147483780" r:id="rId10"/>
    <p:sldLayoutId id="2147483781" r:id="rId11"/>
    <p:sldLayoutId id="2147483782" r:id="rId12"/>
    <p:sldLayoutId id="2147483783" r:id="rId13"/>
    <p:sldLayoutId id="2147483784" r:id="rId14"/>
    <p:sldLayoutId id="2147483785" r:id="rId15"/>
    <p:sldLayoutId id="2147483786" r:id="rId16"/>
    <p:sldLayoutId id="2147483787" r:id="rId17"/>
  </p:sldLayoutIdLst>
  <p:transition>
    <p:wipe dir="r"/>
  </p:transition>
  <p:timing>
    <p:tnLst>
      <p:par>
        <p:cTn id="1" dur="indefinite" restart="never" nodeType="tmRoot"/>
      </p:par>
    </p:tnLst>
  </p:timing>
  <p:txStyles>
    <p:titleStyle>
      <a:lvl1pPr algn="ctr" defTabSz="377190" rtl="0" eaLnBrk="1" latinLnBrk="0" hangingPunct="1">
        <a:spcBef>
          <a:spcPct val="0"/>
        </a:spcBef>
        <a:buNone/>
        <a:defRPr sz="33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35744" indent="-235744" algn="l" defTabSz="377190" rtl="0" eaLnBrk="1" latinLnBrk="0" hangingPunct="1">
        <a:spcBef>
          <a:spcPct val="20000"/>
        </a:spcBef>
        <a:spcAft>
          <a:spcPts val="495"/>
        </a:spcAft>
        <a:buClr>
          <a:schemeClr val="accent1"/>
        </a:buClr>
        <a:buSzPct val="115000"/>
        <a:buFont typeface="Arial"/>
        <a:buChar char="•"/>
        <a:defRPr sz="198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612934" indent="-235744" algn="l" defTabSz="377190" rtl="0" eaLnBrk="1" latinLnBrk="0" hangingPunct="1">
        <a:spcBef>
          <a:spcPct val="20000"/>
        </a:spcBef>
        <a:spcAft>
          <a:spcPts val="495"/>
        </a:spcAft>
        <a:buClr>
          <a:schemeClr val="accent1"/>
        </a:buClr>
        <a:buSzPct val="115000"/>
        <a:buFont typeface="Arial"/>
        <a:buChar char="•"/>
        <a:defRPr sz="165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990124" indent="-235744" algn="l" defTabSz="377190" rtl="0" eaLnBrk="1" latinLnBrk="0" hangingPunct="1">
        <a:spcBef>
          <a:spcPct val="20000"/>
        </a:spcBef>
        <a:spcAft>
          <a:spcPts val="495"/>
        </a:spcAft>
        <a:buClr>
          <a:schemeClr val="accent1"/>
        </a:buClr>
        <a:buSzPct val="115000"/>
        <a:buFont typeface="Arial"/>
        <a:buChar char="•"/>
        <a:defRPr sz="1485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273016" indent="-141446" algn="l" defTabSz="377190" rtl="0" eaLnBrk="1" latinLnBrk="0" hangingPunct="1">
        <a:spcBef>
          <a:spcPct val="20000"/>
        </a:spcBef>
        <a:spcAft>
          <a:spcPts val="495"/>
        </a:spcAft>
        <a:buClr>
          <a:schemeClr val="accent1"/>
        </a:buClr>
        <a:buSzPct val="115000"/>
        <a:buFont typeface="Arial"/>
        <a:buChar char="•"/>
        <a:defRPr sz="132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1650206" indent="-141446" algn="l" defTabSz="377190" rtl="0" eaLnBrk="1" latinLnBrk="0" hangingPunct="1">
        <a:spcBef>
          <a:spcPct val="20000"/>
        </a:spcBef>
        <a:spcAft>
          <a:spcPts val="495"/>
        </a:spcAft>
        <a:buClr>
          <a:schemeClr val="accent1"/>
        </a:buClr>
        <a:buSzPct val="115000"/>
        <a:buFont typeface="Arial"/>
        <a:buChar char="•"/>
        <a:defRPr sz="1155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074545" indent="-188595" algn="l" defTabSz="377190" rtl="0" eaLnBrk="1" latinLnBrk="0" hangingPunct="1">
        <a:spcBef>
          <a:spcPct val="20000"/>
        </a:spcBef>
        <a:spcAft>
          <a:spcPts val="495"/>
        </a:spcAft>
        <a:buClr>
          <a:schemeClr val="accent1"/>
        </a:buClr>
        <a:buSzPct val="115000"/>
        <a:buFont typeface="Arial"/>
        <a:buChar char="•"/>
        <a:defRPr sz="1155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451735" indent="-188595" algn="l" defTabSz="377190" rtl="0" eaLnBrk="1" latinLnBrk="0" hangingPunct="1">
        <a:spcBef>
          <a:spcPct val="20000"/>
        </a:spcBef>
        <a:spcAft>
          <a:spcPts val="495"/>
        </a:spcAft>
        <a:buClr>
          <a:schemeClr val="accent1"/>
        </a:buClr>
        <a:buSzPct val="115000"/>
        <a:buFont typeface="Arial"/>
        <a:buChar char="•"/>
        <a:defRPr sz="1155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2828925" indent="-188595" algn="l" defTabSz="377190" rtl="0" eaLnBrk="1" latinLnBrk="0" hangingPunct="1">
        <a:spcBef>
          <a:spcPct val="20000"/>
        </a:spcBef>
        <a:spcAft>
          <a:spcPts val="495"/>
        </a:spcAft>
        <a:buClr>
          <a:schemeClr val="accent1"/>
        </a:buClr>
        <a:buSzPct val="115000"/>
        <a:buFont typeface="Arial"/>
        <a:buChar char="•"/>
        <a:defRPr sz="1155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206115" indent="-188595" algn="l" defTabSz="377190" rtl="0" eaLnBrk="1" latinLnBrk="0" hangingPunct="1">
        <a:spcBef>
          <a:spcPct val="20000"/>
        </a:spcBef>
        <a:spcAft>
          <a:spcPts val="495"/>
        </a:spcAft>
        <a:buClr>
          <a:schemeClr val="accent1"/>
        </a:buClr>
        <a:buSzPct val="115000"/>
        <a:buFont typeface="Arial"/>
        <a:buChar char="•"/>
        <a:defRPr sz="1155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77190" rtl="0" eaLnBrk="1" latinLnBrk="0" hangingPunct="1">
        <a:defRPr sz="1485" kern="1200">
          <a:solidFill>
            <a:schemeClr val="tx1"/>
          </a:solidFill>
          <a:latin typeface="+mn-lt"/>
          <a:ea typeface="+mn-ea"/>
          <a:cs typeface="+mn-cs"/>
        </a:defRPr>
      </a:lvl1pPr>
      <a:lvl2pPr marL="377190" algn="l" defTabSz="377190" rtl="0" eaLnBrk="1" latinLnBrk="0" hangingPunct="1">
        <a:defRPr sz="1485" kern="1200">
          <a:solidFill>
            <a:schemeClr val="tx1"/>
          </a:solidFill>
          <a:latin typeface="+mn-lt"/>
          <a:ea typeface="+mn-ea"/>
          <a:cs typeface="+mn-cs"/>
        </a:defRPr>
      </a:lvl2pPr>
      <a:lvl3pPr marL="754380" algn="l" defTabSz="377190" rtl="0" eaLnBrk="1" latinLnBrk="0" hangingPunct="1">
        <a:defRPr sz="1485" kern="1200">
          <a:solidFill>
            <a:schemeClr val="tx1"/>
          </a:solidFill>
          <a:latin typeface="+mn-lt"/>
          <a:ea typeface="+mn-ea"/>
          <a:cs typeface="+mn-cs"/>
        </a:defRPr>
      </a:lvl3pPr>
      <a:lvl4pPr marL="1131570" algn="l" defTabSz="377190" rtl="0" eaLnBrk="1" latinLnBrk="0" hangingPunct="1">
        <a:defRPr sz="1485" kern="1200">
          <a:solidFill>
            <a:schemeClr val="tx1"/>
          </a:solidFill>
          <a:latin typeface="+mn-lt"/>
          <a:ea typeface="+mn-ea"/>
          <a:cs typeface="+mn-cs"/>
        </a:defRPr>
      </a:lvl4pPr>
      <a:lvl5pPr marL="1508760" algn="l" defTabSz="377190" rtl="0" eaLnBrk="1" latinLnBrk="0" hangingPunct="1">
        <a:defRPr sz="1485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algn="l" defTabSz="377190" rtl="0" eaLnBrk="1" latinLnBrk="0" hangingPunct="1">
        <a:defRPr sz="1485" kern="1200">
          <a:solidFill>
            <a:schemeClr val="tx1"/>
          </a:solidFill>
          <a:latin typeface="+mn-lt"/>
          <a:ea typeface="+mn-ea"/>
          <a:cs typeface="+mn-cs"/>
        </a:defRPr>
      </a:lvl6pPr>
      <a:lvl7pPr marL="2263140" algn="l" defTabSz="377190" rtl="0" eaLnBrk="1" latinLnBrk="0" hangingPunct="1">
        <a:defRPr sz="1485" kern="1200">
          <a:solidFill>
            <a:schemeClr val="tx1"/>
          </a:solidFill>
          <a:latin typeface="+mn-lt"/>
          <a:ea typeface="+mn-ea"/>
          <a:cs typeface="+mn-cs"/>
        </a:defRPr>
      </a:lvl7pPr>
      <a:lvl8pPr marL="2640330" algn="l" defTabSz="377190" rtl="0" eaLnBrk="1" latinLnBrk="0" hangingPunct="1">
        <a:defRPr sz="1485" kern="1200">
          <a:solidFill>
            <a:schemeClr val="tx1"/>
          </a:solidFill>
          <a:latin typeface="+mn-lt"/>
          <a:ea typeface="+mn-ea"/>
          <a:cs typeface="+mn-cs"/>
        </a:defRPr>
      </a:lvl8pPr>
      <a:lvl9pPr marL="3017520" algn="l" defTabSz="377190" rtl="0" eaLnBrk="1" latinLnBrk="0" hangingPunct="1">
        <a:defRPr sz="148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1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261.xml"/><Relationship Id="rId1" Type="http://schemas.openxmlformats.org/officeDocument/2006/relationships/tags" Target="../tags/tag260.xml"/><Relationship Id="rId4" Type="http://schemas.openxmlformats.org/officeDocument/2006/relationships/hyperlink" Target="https://docs.google.com/forms/d/e/1FAIpQLSftvaqJp22bSuYHZYAE5kxwYwDVuRmZ6whI_yHryTNovHpqCw/viewform?usp=sf_link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263.xml"/><Relationship Id="rId1" Type="http://schemas.openxmlformats.org/officeDocument/2006/relationships/tags" Target="../tags/tag26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265.xml"/><Relationship Id="rId1" Type="http://schemas.openxmlformats.org/officeDocument/2006/relationships/tags" Target="../tags/tag264.xml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267.xml"/><Relationship Id="rId1" Type="http://schemas.openxmlformats.org/officeDocument/2006/relationships/tags" Target="../tags/tag266.xml"/><Relationship Id="rId4" Type="http://schemas.openxmlformats.org/officeDocument/2006/relationships/hyperlink" Target="mailto:brunelli@economia.uniroma2.i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04377" y="3483320"/>
            <a:ext cx="1972389" cy="1579483"/>
          </a:xfrm>
          <a:prstGeom prst="rect">
            <a:avLst/>
          </a:prstGeom>
        </p:spPr>
      </p:pic>
      <p:sp>
        <p:nvSpPr>
          <p:cNvPr id="4" name="CasellaDiTesto 3"/>
          <p:cNvSpPr txBox="1"/>
          <p:nvPr/>
        </p:nvSpPr>
        <p:spPr>
          <a:xfrm>
            <a:off x="1790571" y="3493143"/>
            <a:ext cx="40233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75438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sz="2400" dirty="0">
                <a:solidFill>
                  <a:prstClr val="black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The Financial Due </a:t>
            </a:r>
            <a:r>
              <a:rPr lang="it-IT" sz="2400" dirty="0" err="1">
                <a:solidFill>
                  <a:prstClr val="black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Diligence</a:t>
            </a:r>
            <a:r>
              <a:rPr lang="it-IT" sz="2400" dirty="0">
                <a:solidFill>
                  <a:prstClr val="black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 </a:t>
            </a:r>
            <a:r>
              <a:rPr lang="it-IT" sz="2400" dirty="0" err="1">
                <a:solidFill>
                  <a:prstClr val="black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Process</a:t>
            </a:r>
            <a:r>
              <a:rPr lang="it-IT" sz="2400" dirty="0">
                <a:solidFill>
                  <a:prstClr val="black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 from the </a:t>
            </a:r>
            <a:r>
              <a:rPr lang="it-IT" sz="2400" dirty="0" err="1">
                <a:solidFill>
                  <a:prstClr val="black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Consultancy</a:t>
            </a:r>
            <a:r>
              <a:rPr lang="it-IT" sz="2400" dirty="0">
                <a:solidFill>
                  <a:prstClr val="black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 </a:t>
            </a:r>
            <a:r>
              <a:rPr lang="it-IT" sz="2400" dirty="0" err="1">
                <a:solidFill>
                  <a:prstClr val="black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Firm</a:t>
            </a:r>
            <a:r>
              <a:rPr lang="it-IT" sz="2400" dirty="0">
                <a:solidFill>
                  <a:prstClr val="black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 </a:t>
            </a:r>
            <a:r>
              <a:rPr lang="it-IT" sz="2400" dirty="0" err="1">
                <a:solidFill>
                  <a:prstClr val="black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Lenses</a:t>
            </a:r>
            <a:endParaRPr lang="it-IT" sz="2400" dirty="0">
              <a:solidFill>
                <a:prstClr val="black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Ovale 4"/>
          <p:cNvSpPr/>
          <p:nvPr/>
        </p:nvSpPr>
        <p:spPr>
          <a:xfrm rot="20492094">
            <a:off x="2938890" y="1071501"/>
            <a:ext cx="3491173" cy="169205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5438" tIns="37719" rIns="75438" bIns="3771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75438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sz="2400" dirty="0">
                <a:solidFill>
                  <a:prstClr val="white"/>
                </a:solidFill>
              </a:rPr>
              <a:t>By Dr. </a:t>
            </a:r>
          </a:p>
          <a:p>
            <a:pPr algn="ctr" defTabSz="75438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sz="2400" dirty="0">
                <a:solidFill>
                  <a:prstClr val="white"/>
                </a:solidFill>
              </a:rPr>
              <a:t>Claudia Armenise</a:t>
            </a:r>
          </a:p>
          <a:p>
            <a:pPr algn="ctr" defTabSz="75438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sz="2400" dirty="0">
                <a:solidFill>
                  <a:prstClr val="white"/>
                </a:solidFill>
              </a:rPr>
              <a:t>&amp; </a:t>
            </a:r>
            <a:r>
              <a:rPr lang="it-IT" sz="2400" dirty="0" err="1">
                <a:solidFill>
                  <a:prstClr val="white"/>
                </a:solidFill>
              </a:rPr>
              <a:t>MSc</a:t>
            </a:r>
            <a:r>
              <a:rPr lang="it-IT" sz="2400" dirty="0">
                <a:solidFill>
                  <a:prstClr val="white"/>
                </a:solidFill>
              </a:rPr>
              <a:t> BA Prof.</a:t>
            </a:r>
          </a:p>
          <a:p>
            <a:pPr algn="ctr" defTabSz="75438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sz="2400" dirty="0">
                <a:solidFill>
                  <a:prstClr val="white"/>
                </a:solidFill>
              </a:rPr>
              <a:t>Sandro Brunelli</a:t>
            </a:r>
          </a:p>
        </p:txBody>
      </p:sp>
      <p:sp>
        <p:nvSpPr>
          <p:cNvPr id="6" name="Rettangolo 5"/>
          <p:cNvSpPr/>
          <p:nvPr/>
        </p:nvSpPr>
        <p:spPr>
          <a:xfrm>
            <a:off x="1373765" y="5518495"/>
            <a:ext cx="7440569" cy="93015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75438" tIns="37719" rIns="75438" bIns="3771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75438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sz="231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April </a:t>
            </a:r>
            <a:r>
              <a:rPr lang="it-IT" sz="2310" dirty="0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11, 12, </a:t>
            </a:r>
            <a:r>
              <a:rPr lang="it-IT" sz="231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1</a:t>
            </a:r>
            <a:r>
              <a:rPr lang="it-IT" sz="2310" dirty="0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8 and </a:t>
            </a:r>
            <a:r>
              <a:rPr lang="it-IT" sz="2310" dirty="0" err="1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May</a:t>
            </a:r>
            <a:r>
              <a:rPr lang="it-IT" sz="2310" dirty="0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 16, 2023 </a:t>
            </a:r>
            <a:r>
              <a:rPr lang="it-IT" sz="231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– Book </a:t>
            </a:r>
            <a:r>
              <a:rPr lang="it-IT" sz="2310" dirty="0" err="1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your</a:t>
            </a:r>
            <a:r>
              <a:rPr lang="it-IT" sz="231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lang="it-IT" sz="2310" dirty="0" err="1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seat</a:t>
            </a:r>
            <a:r>
              <a:rPr lang="it-IT" sz="231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lang="it-IT" sz="2310" dirty="0" err="1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now</a:t>
            </a:r>
            <a:r>
              <a:rPr lang="it-IT" sz="231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!</a:t>
            </a:r>
          </a:p>
          <a:p>
            <a:pPr algn="ctr" defTabSz="75438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sz="165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Info: brunelli@economia.uniroma2.it</a:t>
            </a:r>
            <a:endParaRPr lang="it-IT" sz="1155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2105" y="679574"/>
            <a:ext cx="1449824" cy="1449824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8853" y="679574"/>
            <a:ext cx="1449824" cy="1449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955626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id" hidden="1">
            <a:extLst>
              <a:ext uri="{FF2B5EF4-FFF2-40B4-BE49-F238E27FC236}">
                <a16:creationId xmlns:a16="http://schemas.microsoft.com/office/drawing/2014/main" xmlns="" id="{B4D1A6D3-79B7-4E92-9FD5-951306E130E1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530352" y="612648"/>
            <a:ext cx="8997696" cy="6848856"/>
            <a:chOff x="530352" y="612648"/>
            <a:chExt cx="8997696" cy="6848856"/>
          </a:xfrm>
        </p:grpSpPr>
        <p:grpSp>
          <p:nvGrpSpPr>
            <p:cNvPr id="7" name="Group 6" hidden="1">
              <a:extLst>
                <a:ext uri="{FF2B5EF4-FFF2-40B4-BE49-F238E27FC236}">
                  <a16:creationId xmlns:a16="http://schemas.microsoft.com/office/drawing/2014/main" xmlns="" id="{D67540CB-31C0-4C16-97B2-7328ABA4DA75}"/>
                </a:ext>
              </a:extLst>
            </p:cNvPr>
            <p:cNvGrpSpPr/>
            <p:nvPr userDrawn="1"/>
          </p:nvGrpSpPr>
          <p:grpSpPr>
            <a:xfrm>
              <a:off x="530352" y="7159752"/>
              <a:ext cx="8997696" cy="301752"/>
              <a:chOff x="530352" y="7159752"/>
              <a:chExt cx="8997696" cy="301752"/>
            </a:xfrm>
          </p:grpSpPr>
          <p:sp>
            <p:nvSpPr>
              <p:cNvPr id="54" name="Footer block" hidden="1">
                <a:extLst>
                  <a:ext uri="{FF2B5EF4-FFF2-40B4-BE49-F238E27FC236}">
                    <a16:creationId xmlns:a16="http://schemas.microsoft.com/office/drawing/2014/main" xmlns="" id="{3541BE09-903C-4064-AAC0-036668CF795C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6629400" y="7159752"/>
                <a:ext cx="2898648" cy="301752"/>
              </a:xfrm>
              <a:prstGeom prst="rect">
                <a:avLst/>
              </a:prstGeom>
              <a:solidFill>
                <a:srgbClr val="CCFFFF">
                  <a:alpha val="25000"/>
                </a:srgbClr>
              </a:solidFill>
              <a:ln w="6350" cap="rnd">
                <a:solidFill>
                  <a:srgbClr val="CCFFFF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55" name="Footer block" hidden="1">
                <a:extLst>
                  <a:ext uri="{FF2B5EF4-FFF2-40B4-BE49-F238E27FC236}">
                    <a16:creationId xmlns:a16="http://schemas.microsoft.com/office/drawing/2014/main" xmlns="" id="{7882E48A-806D-4E94-B42E-6DA60B80104B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584448" y="7159752"/>
                <a:ext cx="2898648" cy="301752"/>
              </a:xfrm>
              <a:prstGeom prst="rect">
                <a:avLst/>
              </a:prstGeom>
              <a:solidFill>
                <a:srgbClr val="CCFFFF">
                  <a:alpha val="25000"/>
                </a:srgbClr>
              </a:solidFill>
              <a:ln w="6350" cap="rnd">
                <a:solidFill>
                  <a:srgbClr val="CCFFFF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56" name="Footer block" hidden="1">
                <a:extLst>
                  <a:ext uri="{FF2B5EF4-FFF2-40B4-BE49-F238E27FC236}">
                    <a16:creationId xmlns:a16="http://schemas.microsoft.com/office/drawing/2014/main" xmlns="" id="{A4442107-E615-4754-B674-E9F590319D6A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0352" y="7159752"/>
                <a:ext cx="2898648" cy="301752"/>
              </a:xfrm>
              <a:prstGeom prst="rect">
                <a:avLst/>
              </a:prstGeom>
              <a:solidFill>
                <a:srgbClr val="CCFFFF">
                  <a:alpha val="25000"/>
                </a:srgbClr>
              </a:solidFill>
              <a:ln w="6350" cap="rnd">
                <a:solidFill>
                  <a:srgbClr val="CCFFFF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grpSp>
          <p:nvGrpSpPr>
            <p:cNvPr id="8" name="Group 7" hidden="1">
              <a:extLst>
                <a:ext uri="{FF2B5EF4-FFF2-40B4-BE49-F238E27FC236}">
                  <a16:creationId xmlns:a16="http://schemas.microsoft.com/office/drawing/2014/main" xmlns="" id="{3009B6AE-99DA-4C47-A258-940C14C72588}"/>
                </a:ext>
              </a:extLst>
            </p:cNvPr>
            <p:cNvGrpSpPr/>
            <p:nvPr userDrawn="1"/>
          </p:nvGrpSpPr>
          <p:grpSpPr>
            <a:xfrm>
              <a:off x="530352" y="1066800"/>
              <a:ext cx="8997696" cy="835152"/>
              <a:chOff x="530352" y="1066800"/>
              <a:chExt cx="8997696" cy="835152"/>
            </a:xfrm>
          </p:grpSpPr>
          <p:sp>
            <p:nvSpPr>
              <p:cNvPr id="52" name="Title block" hidden="1">
                <a:extLst>
                  <a:ext uri="{FF2B5EF4-FFF2-40B4-BE49-F238E27FC236}">
                    <a16:creationId xmlns:a16="http://schemas.microsoft.com/office/drawing/2014/main" xmlns="" id="{B021FE03-08D8-441B-9D54-34F62DE5D50B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5102352" y="1066800"/>
                <a:ext cx="4425696" cy="832104"/>
              </a:xfrm>
              <a:prstGeom prst="rect">
                <a:avLst/>
              </a:prstGeom>
              <a:solidFill>
                <a:srgbClr val="FCC3D7">
                  <a:alpha val="25000"/>
                </a:srgbClr>
              </a:solidFill>
              <a:ln w="6350" cap="rnd">
                <a:solidFill>
                  <a:srgbClr val="FCC3D7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53" name="Title block" hidden="1">
                <a:extLst>
                  <a:ext uri="{FF2B5EF4-FFF2-40B4-BE49-F238E27FC236}">
                    <a16:creationId xmlns:a16="http://schemas.microsoft.com/office/drawing/2014/main" xmlns="" id="{0DFB1DF0-C598-4FAD-9834-9000BE8CD3E0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0352" y="1069848"/>
                <a:ext cx="4425696" cy="832104"/>
              </a:xfrm>
              <a:prstGeom prst="rect">
                <a:avLst/>
              </a:prstGeom>
              <a:solidFill>
                <a:srgbClr val="FCC3D7">
                  <a:alpha val="25000"/>
                </a:srgbClr>
              </a:solidFill>
              <a:ln w="6350" cap="rnd">
                <a:solidFill>
                  <a:srgbClr val="FCC3D7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sp>
          <p:nvSpPr>
            <p:cNvPr id="9" name="Header block" hidden="1">
              <a:extLst>
                <a:ext uri="{FF2B5EF4-FFF2-40B4-BE49-F238E27FC236}">
                  <a16:creationId xmlns:a16="http://schemas.microsoft.com/office/drawing/2014/main" xmlns="" id="{00B286D5-6516-45FC-92FE-E361210AFA85}"/>
                </a:ext>
              </a:extLst>
            </p:cNvPr>
            <p:cNvSpPr>
              <a:spLocks noChangeArrowheads="1"/>
            </p:cNvSpPr>
            <p:nvPr userDrawn="1"/>
          </p:nvSpPr>
          <p:spPr bwMode="gray">
            <a:xfrm>
              <a:off x="530352" y="612648"/>
              <a:ext cx="8988552" cy="228600"/>
            </a:xfrm>
            <a:prstGeom prst="rect">
              <a:avLst/>
            </a:prstGeom>
            <a:solidFill>
              <a:srgbClr val="CCFFFF">
                <a:alpha val="25000"/>
              </a:srgbClr>
            </a:solidFill>
            <a:ln w="6350" cap="rnd">
              <a:solidFill>
                <a:srgbClr val="CCFFFF"/>
              </a:solidFill>
              <a:prstDash val="sysDot"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pPr algn="ctr" defTabSz="801688">
                <a:buSzPct val="90000"/>
                <a:defRPr/>
              </a:pPr>
              <a:endParaRPr lang="en-GB" sz="1400" dirty="0">
                <a:solidFill>
                  <a:schemeClr val="folHlink"/>
                </a:solidFill>
                <a:cs typeface="Arial" charset="0"/>
              </a:endParaRPr>
            </a:p>
          </p:txBody>
        </p:sp>
        <p:grpSp>
          <p:nvGrpSpPr>
            <p:cNvPr id="10" name="Group 600" hidden="1">
              <a:extLst>
                <a:ext uri="{FF2B5EF4-FFF2-40B4-BE49-F238E27FC236}">
                  <a16:creationId xmlns:a16="http://schemas.microsoft.com/office/drawing/2014/main" xmlns="" id="{D154347D-ADB7-4773-B7C8-FC182EA7CF47}"/>
                </a:ext>
              </a:extLst>
            </p:cNvPr>
            <p:cNvGrpSpPr/>
            <p:nvPr userDrawn="1"/>
          </p:nvGrpSpPr>
          <p:grpSpPr>
            <a:xfrm>
              <a:off x="533400" y="6245352"/>
              <a:ext cx="8994648" cy="688848"/>
              <a:chOff x="533400" y="6013704"/>
              <a:chExt cx="8994648" cy="688848"/>
            </a:xfrm>
          </p:grpSpPr>
          <p:sp>
            <p:nvSpPr>
              <p:cNvPr id="46" name="Content block 606" hidden="1">
                <a:extLst>
                  <a:ext uri="{FF2B5EF4-FFF2-40B4-BE49-F238E27FC236}">
                    <a16:creationId xmlns:a16="http://schemas.microsoft.com/office/drawing/2014/main" xmlns="" id="{F8B62034-8660-45BB-8837-A27CE78A152B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8156448" y="6013704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7" name="Content block 605" hidden="1">
                <a:extLst>
                  <a:ext uri="{FF2B5EF4-FFF2-40B4-BE49-F238E27FC236}">
                    <a16:creationId xmlns:a16="http://schemas.microsoft.com/office/drawing/2014/main" xmlns="" id="{945B6A79-8E42-4B54-8433-012FF04F3863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6631840" y="6013704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8" name="Content block 604" hidden="1">
                <a:extLst>
                  <a:ext uri="{FF2B5EF4-FFF2-40B4-BE49-F238E27FC236}">
                    <a16:creationId xmlns:a16="http://schemas.microsoft.com/office/drawing/2014/main" xmlns="" id="{8B2EE828-9C74-4DA8-A9C9-9E771F82DF00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107230" y="60167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9" name="Content block 603" hidden="1">
                <a:extLst>
                  <a:ext uri="{FF2B5EF4-FFF2-40B4-BE49-F238E27FC236}">
                    <a16:creationId xmlns:a16="http://schemas.microsoft.com/office/drawing/2014/main" xmlns="" id="{ADAB8482-8439-4FC5-A4F3-88ACD4355DA3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582620" y="60167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50" name="Content block 602" hidden="1">
                <a:extLst>
                  <a:ext uri="{FF2B5EF4-FFF2-40B4-BE49-F238E27FC236}">
                    <a16:creationId xmlns:a16="http://schemas.microsoft.com/office/drawing/2014/main" xmlns="" id="{DECC44A3-7455-407A-B2CB-C4CD5000B6E5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058010" y="60167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51" name="Content block 601" hidden="1">
                <a:extLst>
                  <a:ext uri="{FF2B5EF4-FFF2-40B4-BE49-F238E27FC236}">
                    <a16:creationId xmlns:a16="http://schemas.microsoft.com/office/drawing/2014/main" xmlns="" id="{68625229-338C-42A1-A990-57683C702D5D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3400" y="60167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grpSp>
          <p:nvGrpSpPr>
            <p:cNvPr id="11" name="Group 500" hidden="1">
              <a:extLst>
                <a:ext uri="{FF2B5EF4-FFF2-40B4-BE49-F238E27FC236}">
                  <a16:creationId xmlns:a16="http://schemas.microsoft.com/office/drawing/2014/main" xmlns="" id="{96D2752A-F19B-4A07-B885-0518C75F0759}"/>
                </a:ext>
              </a:extLst>
            </p:cNvPr>
            <p:cNvGrpSpPr/>
            <p:nvPr userDrawn="1"/>
          </p:nvGrpSpPr>
          <p:grpSpPr>
            <a:xfrm>
              <a:off x="533400" y="5407152"/>
              <a:ext cx="8994648" cy="688848"/>
              <a:chOff x="533400" y="5026152"/>
              <a:chExt cx="8994648" cy="688848"/>
            </a:xfrm>
          </p:grpSpPr>
          <p:sp>
            <p:nvSpPr>
              <p:cNvPr id="40" name="Content block 506" hidden="1">
                <a:extLst>
                  <a:ext uri="{FF2B5EF4-FFF2-40B4-BE49-F238E27FC236}">
                    <a16:creationId xmlns:a16="http://schemas.microsoft.com/office/drawing/2014/main" xmlns="" id="{DAFC6778-EDDE-42A3-BC3F-109B7F71AFFF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8156448" y="50261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1" name="Content block 505" hidden="1">
                <a:extLst>
                  <a:ext uri="{FF2B5EF4-FFF2-40B4-BE49-F238E27FC236}">
                    <a16:creationId xmlns:a16="http://schemas.microsoft.com/office/drawing/2014/main" xmlns="" id="{B5D45E37-F0DD-41AD-B35F-E658DAEE7A28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6631840" y="50261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2" name="Content block 504" hidden="1">
                <a:extLst>
                  <a:ext uri="{FF2B5EF4-FFF2-40B4-BE49-F238E27FC236}">
                    <a16:creationId xmlns:a16="http://schemas.microsoft.com/office/drawing/2014/main" xmlns="" id="{48AD0194-04E7-410C-B567-5A5A623F1078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107230" y="50292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3" name="Content block 503" hidden="1">
                <a:extLst>
                  <a:ext uri="{FF2B5EF4-FFF2-40B4-BE49-F238E27FC236}">
                    <a16:creationId xmlns:a16="http://schemas.microsoft.com/office/drawing/2014/main" xmlns="" id="{E68EED3C-8B39-4D98-BC53-6FFE4CD2126E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582620" y="50292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4" name="Content block 502" hidden="1">
                <a:extLst>
                  <a:ext uri="{FF2B5EF4-FFF2-40B4-BE49-F238E27FC236}">
                    <a16:creationId xmlns:a16="http://schemas.microsoft.com/office/drawing/2014/main" xmlns="" id="{1AD03417-78EB-4C55-9444-7BF9885F6B31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058010" y="50292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5" name="Content block 501" hidden="1">
                <a:extLst>
                  <a:ext uri="{FF2B5EF4-FFF2-40B4-BE49-F238E27FC236}">
                    <a16:creationId xmlns:a16="http://schemas.microsoft.com/office/drawing/2014/main" xmlns="" id="{26AC7C9D-B800-4737-A986-79A2D53C91EF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3400" y="50292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grpSp>
          <p:nvGrpSpPr>
            <p:cNvPr id="12" name="Group 400" hidden="1">
              <a:extLst>
                <a:ext uri="{FF2B5EF4-FFF2-40B4-BE49-F238E27FC236}">
                  <a16:creationId xmlns:a16="http://schemas.microsoft.com/office/drawing/2014/main" xmlns="" id="{E65269F4-14D7-4AF2-961A-8978266013E0}"/>
                </a:ext>
              </a:extLst>
            </p:cNvPr>
            <p:cNvGrpSpPr/>
            <p:nvPr userDrawn="1"/>
          </p:nvGrpSpPr>
          <p:grpSpPr>
            <a:xfrm>
              <a:off x="533400" y="4568952"/>
              <a:ext cx="8994648" cy="688848"/>
              <a:chOff x="533400" y="4038600"/>
              <a:chExt cx="8994648" cy="688848"/>
            </a:xfrm>
          </p:grpSpPr>
          <p:sp>
            <p:nvSpPr>
              <p:cNvPr id="34" name="Content block 406" hidden="1">
                <a:extLst>
                  <a:ext uri="{FF2B5EF4-FFF2-40B4-BE49-F238E27FC236}">
                    <a16:creationId xmlns:a16="http://schemas.microsoft.com/office/drawing/2014/main" xmlns="" id="{961EB194-6F0E-473A-B562-9C3898399266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8156448" y="40386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5" name="Content block 405" hidden="1">
                <a:extLst>
                  <a:ext uri="{FF2B5EF4-FFF2-40B4-BE49-F238E27FC236}">
                    <a16:creationId xmlns:a16="http://schemas.microsoft.com/office/drawing/2014/main" xmlns="" id="{93075D1B-843A-4FC5-80BD-0BDF148DC46F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6631840" y="40386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6" name="Content block 404" hidden="1">
                <a:extLst>
                  <a:ext uri="{FF2B5EF4-FFF2-40B4-BE49-F238E27FC236}">
                    <a16:creationId xmlns:a16="http://schemas.microsoft.com/office/drawing/2014/main" xmlns="" id="{4822D955-C0A4-4D0E-96DD-5EBF40756F1F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107230" y="40416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7" name="Content block 403" hidden="1">
                <a:extLst>
                  <a:ext uri="{FF2B5EF4-FFF2-40B4-BE49-F238E27FC236}">
                    <a16:creationId xmlns:a16="http://schemas.microsoft.com/office/drawing/2014/main" xmlns="" id="{D642D53A-4938-4ABE-BEEC-DE4DFEBB2815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582620" y="40416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8" name="Content block 402" hidden="1">
                <a:extLst>
                  <a:ext uri="{FF2B5EF4-FFF2-40B4-BE49-F238E27FC236}">
                    <a16:creationId xmlns:a16="http://schemas.microsoft.com/office/drawing/2014/main" xmlns="" id="{1FD7C705-CB8C-4CE7-A0A8-7974D357311C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058010" y="40416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9" name="Content block 401" hidden="1">
                <a:extLst>
                  <a:ext uri="{FF2B5EF4-FFF2-40B4-BE49-F238E27FC236}">
                    <a16:creationId xmlns:a16="http://schemas.microsoft.com/office/drawing/2014/main" xmlns="" id="{D732BA88-A0A0-4AF7-BD16-793B33C4968B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3400" y="40416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grpSp>
          <p:nvGrpSpPr>
            <p:cNvPr id="13" name="Group 300" hidden="1">
              <a:extLst>
                <a:ext uri="{FF2B5EF4-FFF2-40B4-BE49-F238E27FC236}">
                  <a16:creationId xmlns:a16="http://schemas.microsoft.com/office/drawing/2014/main" xmlns="" id="{0DAE9FF3-7E91-4B05-BFD8-2D9AF8AA8637}"/>
                </a:ext>
              </a:extLst>
            </p:cNvPr>
            <p:cNvGrpSpPr/>
            <p:nvPr userDrawn="1"/>
          </p:nvGrpSpPr>
          <p:grpSpPr>
            <a:xfrm>
              <a:off x="533400" y="3730752"/>
              <a:ext cx="8994648" cy="688848"/>
              <a:chOff x="533400" y="3041904"/>
              <a:chExt cx="8994648" cy="688848"/>
            </a:xfrm>
          </p:grpSpPr>
          <p:sp>
            <p:nvSpPr>
              <p:cNvPr id="28" name="Content block 306" hidden="1">
                <a:extLst>
                  <a:ext uri="{FF2B5EF4-FFF2-40B4-BE49-F238E27FC236}">
                    <a16:creationId xmlns:a16="http://schemas.microsoft.com/office/drawing/2014/main" xmlns="" id="{57D5A736-DAC0-4486-A411-CC7EBE77163B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8156448" y="3041904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9" name="Content block 305" hidden="1">
                <a:extLst>
                  <a:ext uri="{FF2B5EF4-FFF2-40B4-BE49-F238E27FC236}">
                    <a16:creationId xmlns:a16="http://schemas.microsoft.com/office/drawing/2014/main" xmlns="" id="{49A585F9-8D02-4459-8985-59FEB8837F19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6631840" y="3041904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0" name="Content block 304" hidden="1">
                <a:extLst>
                  <a:ext uri="{FF2B5EF4-FFF2-40B4-BE49-F238E27FC236}">
                    <a16:creationId xmlns:a16="http://schemas.microsoft.com/office/drawing/2014/main" xmlns="" id="{73748F2C-94F6-4ED3-A929-4B51A64275A3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107230" y="30449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1" name="Content block 303" hidden="1">
                <a:extLst>
                  <a:ext uri="{FF2B5EF4-FFF2-40B4-BE49-F238E27FC236}">
                    <a16:creationId xmlns:a16="http://schemas.microsoft.com/office/drawing/2014/main" xmlns="" id="{F508E151-27F9-4B57-87B8-E797FD412B25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582620" y="30449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2" name="Content block 302" hidden="1">
                <a:extLst>
                  <a:ext uri="{FF2B5EF4-FFF2-40B4-BE49-F238E27FC236}">
                    <a16:creationId xmlns:a16="http://schemas.microsoft.com/office/drawing/2014/main" xmlns="" id="{52767A24-6D81-4460-A2B2-C69DFE36BFF3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058010" y="30449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3" name="Content block 301" hidden="1">
                <a:extLst>
                  <a:ext uri="{FF2B5EF4-FFF2-40B4-BE49-F238E27FC236}">
                    <a16:creationId xmlns:a16="http://schemas.microsoft.com/office/drawing/2014/main" xmlns="" id="{28F0E983-3691-419E-8036-8D5619555662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3400" y="30449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grpSp>
          <p:nvGrpSpPr>
            <p:cNvPr id="14" name="Group 200" hidden="1">
              <a:extLst>
                <a:ext uri="{FF2B5EF4-FFF2-40B4-BE49-F238E27FC236}">
                  <a16:creationId xmlns:a16="http://schemas.microsoft.com/office/drawing/2014/main" xmlns="" id="{12178143-AF78-44F6-B9D4-50FC5A0640F9}"/>
                </a:ext>
              </a:extLst>
            </p:cNvPr>
            <p:cNvGrpSpPr/>
            <p:nvPr userDrawn="1"/>
          </p:nvGrpSpPr>
          <p:grpSpPr>
            <a:xfrm>
              <a:off x="533400" y="2892552"/>
              <a:ext cx="8994648" cy="688848"/>
              <a:chOff x="533400" y="1066800"/>
              <a:chExt cx="8994648" cy="688848"/>
            </a:xfrm>
          </p:grpSpPr>
          <p:sp>
            <p:nvSpPr>
              <p:cNvPr id="22" name="Content block 206" hidden="1">
                <a:extLst>
                  <a:ext uri="{FF2B5EF4-FFF2-40B4-BE49-F238E27FC236}">
                    <a16:creationId xmlns:a16="http://schemas.microsoft.com/office/drawing/2014/main" xmlns="" id="{EEB6EE9D-F836-432E-A871-A4446D0A55F0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8156448" y="10668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3" name="Content block 205" hidden="1">
                <a:extLst>
                  <a:ext uri="{FF2B5EF4-FFF2-40B4-BE49-F238E27FC236}">
                    <a16:creationId xmlns:a16="http://schemas.microsoft.com/office/drawing/2014/main" xmlns="" id="{38AD64F3-03CE-450C-82D4-6892FDB81486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6631840" y="10668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4" name="Content block 204" hidden="1">
                <a:extLst>
                  <a:ext uri="{FF2B5EF4-FFF2-40B4-BE49-F238E27FC236}">
                    <a16:creationId xmlns:a16="http://schemas.microsoft.com/office/drawing/2014/main" xmlns="" id="{E4356631-AF8A-4CFE-93A0-8674244F6456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107230" y="10698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5" name="Content block 203" hidden="1">
                <a:extLst>
                  <a:ext uri="{FF2B5EF4-FFF2-40B4-BE49-F238E27FC236}">
                    <a16:creationId xmlns:a16="http://schemas.microsoft.com/office/drawing/2014/main" xmlns="" id="{A7C9413D-EE10-49C5-B86F-952E165AB33A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582620" y="10698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6" name="Content block 202" hidden="1">
                <a:extLst>
                  <a:ext uri="{FF2B5EF4-FFF2-40B4-BE49-F238E27FC236}">
                    <a16:creationId xmlns:a16="http://schemas.microsoft.com/office/drawing/2014/main" xmlns="" id="{3878402B-FA08-4720-B082-6F638BBC35AB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058010" y="10698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7" name="Content block 201" hidden="1">
                <a:extLst>
                  <a:ext uri="{FF2B5EF4-FFF2-40B4-BE49-F238E27FC236}">
                    <a16:creationId xmlns:a16="http://schemas.microsoft.com/office/drawing/2014/main" xmlns="" id="{43EFDC1D-D5F7-4A23-A788-7B11B0E65540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3400" y="10698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grpSp>
          <p:nvGrpSpPr>
            <p:cNvPr id="15" name="Group 100" hidden="1">
              <a:extLst>
                <a:ext uri="{FF2B5EF4-FFF2-40B4-BE49-F238E27FC236}">
                  <a16:creationId xmlns:a16="http://schemas.microsoft.com/office/drawing/2014/main" xmlns="" id="{D6028457-ED8D-4A3C-B26D-A3199ED576DC}"/>
                </a:ext>
              </a:extLst>
            </p:cNvPr>
            <p:cNvGrpSpPr/>
            <p:nvPr userDrawn="1"/>
          </p:nvGrpSpPr>
          <p:grpSpPr>
            <a:xfrm>
              <a:off x="533400" y="2054352"/>
              <a:ext cx="8994648" cy="688848"/>
              <a:chOff x="533400" y="2054352"/>
              <a:chExt cx="8994648" cy="688848"/>
            </a:xfrm>
          </p:grpSpPr>
          <p:sp>
            <p:nvSpPr>
              <p:cNvPr id="16" name="Content block 106" hidden="1">
                <a:extLst>
                  <a:ext uri="{FF2B5EF4-FFF2-40B4-BE49-F238E27FC236}">
                    <a16:creationId xmlns:a16="http://schemas.microsoft.com/office/drawing/2014/main" xmlns="" id="{24616F23-8EF6-45DC-BA4C-2CBCD7439CA4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8156448" y="20543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17" name="Content block 105" hidden="1">
                <a:extLst>
                  <a:ext uri="{FF2B5EF4-FFF2-40B4-BE49-F238E27FC236}">
                    <a16:creationId xmlns:a16="http://schemas.microsoft.com/office/drawing/2014/main" xmlns="" id="{FE81CB9B-0720-4071-A685-FA719639F673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6631840" y="20543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18" name="Content block 104" hidden="1">
                <a:extLst>
                  <a:ext uri="{FF2B5EF4-FFF2-40B4-BE49-F238E27FC236}">
                    <a16:creationId xmlns:a16="http://schemas.microsoft.com/office/drawing/2014/main" xmlns="" id="{8ED43AC4-5A8A-42BC-80F1-77FE4F36839C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107230" y="20574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19" name="Content block 103" hidden="1">
                <a:extLst>
                  <a:ext uri="{FF2B5EF4-FFF2-40B4-BE49-F238E27FC236}">
                    <a16:creationId xmlns:a16="http://schemas.microsoft.com/office/drawing/2014/main" xmlns="" id="{60958A2D-D3AD-47F0-B42C-2AB9CC9CB2C6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582620" y="20574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0" name="Content block 102" hidden="1">
                <a:extLst>
                  <a:ext uri="{FF2B5EF4-FFF2-40B4-BE49-F238E27FC236}">
                    <a16:creationId xmlns:a16="http://schemas.microsoft.com/office/drawing/2014/main" xmlns="" id="{4C78239E-F2C9-45EC-BC8B-49916B7C4BB6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058010" y="20574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1" name="Content block 101" hidden="1">
                <a:extLst>
                  <a:ext uri="{FF2B5EF4-FFF2-40B4-BE49-F238E27FC236}">
                    <a16:creationId xmlns:a16="http://schemas.microsoft.com/office/drawing/2014/main" xmlns="" id="{13B38A58-5261-413F-8748-6E781A81B3BA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3400" y="20574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</p:grpSp>
      <p:sp>
        <p:nvSpPr>
          <p:cNvPr id="61" name="Title 60">
            <a:extLst>
              <a:ext uri="{FF2B5EF4-FFF2-40B4-BE49-F238E27FC236}">
                <a16:creationId xmlns:a16="http://schemas.microsoft.com/office/drawing/2014/main" xmlns="" id="{F0EFE555-A54C-4DA8-BF44-E42AE131CF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26238"/>
            <a:ext cx="8997696" cy="841248"/>
          </a:xfrm>
        </p:spPr>
        <p:txBody>
          <a:bodyPr/>
          <a:lstStyle/>
          <a:p>
            <a:pPr lvl="0" algn="ctr" defTabSz="754380" eaLnBrk="0" fontAlgn="base" hangingPunct="0">
              <a:spcAft>
                <a:spcPct val="0"/>
              </a:spcAft>
            </a:pPr>
            <a:r>
              <a:rPr lang="it-IT" sz="2400" dirty="0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The Financial Due </a:t>
            </a:r>
            <a:r>
              <a:rPr lang="it-IT" sz="2400" dirty="0" err="1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Diligence</a:t>
            </a:r>
            <a:r>
              <a:rPr lang="it-IT" sz="2400" dirty="0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it-IT" sz="2400" dirty="0" err="1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Process</a:t>
            </a:r>
            <a:r>
              <a:rPr lang="it-IT" sz="2400" dirty="0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 from the </a:t>
            </a:r>
            <a:r>
              <a:rPr lang="it-IT" sz="2400" dirty="0" err="1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Consultancy</a:t>
            </a:r>
            <a:r>
              <a:rPr lang="it-IT" sz="2400" dirty="0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it-IT" sz="2400" dirty="0" err="1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Firm</a:t>
            </a:r>
            <a:r>
              <a:rPr lang="it-IT" sz="2400" dirty="0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it-IT" sz="2400" dirty="0" err="1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Lenses</a:t>
            </a:r>
            <a:r>
              <a:rPr lang="it-IT" sz="2400" dirty="0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/>
            </a:r>
            <a:br>
              <a:rPr lang="it-IT" sz="2400" dirty="0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xmlns="" id="{89EDE77B-4DB4-4A05-B9C3-45455C2AF8F9}"/>
              </a:ext>
            </a:extLst>
          </p:cNvPr>
          <p:cNvSpPr/>
          <p:nvPr/>
        </p:nvSpPr>
        <p:spPr>
          <a:xfrm>
            <a:off x="533400" y="1608189"/>
            <a:ext cx="9003792" cy="324000"/>
          </a:xfrm>
          <a:prstGeom prst="rect">
            <a:avLst/>
          </a:prstGeom>
          <a:solidFill>
            <a:srgbClr val="0070C0"/>
          </a:solidFill>
          <a:ln w="6350">
            <a:solidFill>
              <a:srgbClr val="0070C0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600" b="1" i="1" dirty="0">
                <a:solidFill>
                  <a:schemeClr val="bg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Aims and Purposes</a:t>
            </a: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xmlns="" id="{49D99E4D-0F37-4ECE-A3F5-14E178AB8160}"/>
              </a:ext>
            </a:extLst>
          </p:cNvPr>
          <p:cNvSpPr/>
          <p:nvPr/>
        </p:nvSpPr>
        <p:spPr>
          <a:xfrm>
            <a:off x="530352" y="1961956"/>
            <a:ext cx="9006840" cy="5292000"/>
          </a:xfrm>
          <a:prstGeom prst="rect">
            <a:avLst/>
          </a:prstGeom>
          <a:noFill/>
          <a:ln w="6350">
            <a:solidFill>
              <a:srgbClr val="0070C0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just"/>
            <a:r>
              <a:rPr lang="en-GB" sz="1600" i="1" dirty="0">
                <a:latin typeface="Calibri" panose="020F0502020204030204" pitchFamily="34" charset="0"/>
                <a:cs typeface="Calibri" panose="020F0502020204030204" pitchFamily="34" charset="0"/>
              </a:rPr>
              <a:t>Observing as a whole firms’ overall health is a complex, rather than complicated, task to address. </a:t>
            </a:r>
          </a:p>
          <a:p>
            <a:pPr algn="just"/>
            <a:endParaRPr lang="it-IT" sz="16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n-GB" sz="1600" i="1" dirty="0">
                <a:latin typeface="Calibri" panose="020F0502020204030204" pitchFamily="34" charset="0"/>
                <a:cs typeface="Calibri" panose="020F0502020204030204" pitchFamily="34" charset="0"/>
              </a:rPr>
              <a:t>Most of times, only during extraordinary firm-life moments (mergers, liquidation, acquisition, etc.) firms going globally under the lenses of analysts with the aim to extrapolate its health, potentials and perspectives.</a:t>
            </a:r>
          </a:p>
          <a:p>
            <a:pPr algn="just"/>
            <a:endParaRPr lang="it-IT" sz="16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n-GB" sz="1600" i="1" dirty="0">
                <a:latin typeface="Calibri" panose="020F0502020204030204" pitchFamily="34" charset="0"/>
                <a:cs typeface="Calibri" panose="020F0502020204030204" pitchFamily="34" charset="0"/>
              </a:rPr>
              <a:t>In that instant Economist, lawyers, interested investors, potential sellers and all people/organizations involved in the transaction, would like to know more and more about the firm.</a:t>
            </a:r>
            <a:endParaRPr lang="it-IT" sz="16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n-GB" sz="1600" i="1" dirty="0">
                <a:latin typeface="Calibri" panose="020F0502020204030204" pitchFamily="34" charset="0"/>
                <a:cs typeface="Calibri" panose="020F0502020204030204" pitchFamily="34" charset="0"/>
              </a:rPr>
              <a:t>As a result, often a financial advisor is appointed to this end.</a:t>
            </a:r>
          </a:p>
          <a:p>
            <a:pPr algn="just"/>
            <a:endParaRPr lang="it-IT" sz="16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n-GB" sz="1600" i="1" dirty="0">
                <a:latin typeface="Calibri" panose="020F0502020204030204" pitchFamily="34" charset="0"/>
                <a:cs typeface="Calibri" panose="020F0502020204030204" pitchFamily="34" charset="0"/>
              </a:rPr>
              <a:t>Whatever will be your future career, you will meet context where a certain degree of judgement is required to outline </a:t>
            </a:r>
            <a:r>
              <a:rPr lang="en-GB" sz="1600" i="1" dirty="0" err="1">
                <a:latin typeface="Calibri" panose="020F0502020204030204" pitchFamily="34" charset="0"/>
                <a:cs typeface="Calibri" panose="020F0502020204030204" pitchFamily="34" charset="0"/>
              </a:rPr>
              <a:t>valutation</a:t>
            </a:r>
            <a:r>
              <a:rPr lang="en-GB" sz="1600" i="1" dirty="0">
                <a:latin typeface="Calibri" panose="020F0502020204030204" pitchFamily="34" charset="0"/>
                <a:cs typeface="Calibri" panose="020F0502020204030204" pitchFamily="34" charset="0"/>
              </a:rPr>
              <a:t> and assessment, even partially, about different business.</a:t>
            </a:r>
            <a:endParaRPr lang="it-IT" sz="16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n-GB" sz="16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n-GB" sz="1600" i="1" dirty="0">
                <a:latin typeface="Calibri" panose="020F0502020204030204" pitchFamily="34" charset="0"/>
                <a:cs typeface="Calibri" panose="020F0502020204030204" pitchFamily="34" charset="0"/>
              </a:rPr>
              <a:t>The aim of this course is to outline a basic and rigorous framework for leading a reliable financial due diligence for different purposes</a:t>
            </a:r>
            <a:r>
              <a:rPr lang="en-GB" sz="1600" i="1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/>
            <a:endParaRPr lang="en-GB" sz="16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600" i="1" dirty="0" smtClean="0">
                <a:latin typeface="Calibri" panose="020F0502020204030204" pitchFamily="34" charset="0"/>
                <a:cs typeface="Calibri" panose="020F0502020204030204" pitchFamily="34" charset="0"/>
              </a:rPr>
              <a:t>BOOK YOUR SEAT </a:t>
            </a:r>
            <a:r>
              <a:rPr lang="en-GB" sz="1600" i="1" dirty="0">
                <a:latin typeface="Calibri" panose="020F0502020204030204" pitchFamily="34" charset="0"/>
                <a:cs typeface="Calibri" panose="020F0502020204030204" pitchFamily="34" charset="0"/>
              </a:rPr>
              <a:t>AT: </a:t>
            </a:r>
            <a:r>
              <a:rPr lang="en-GB" sz="1600" i="1" dirty="0">
                <a:latin typeface="Calibri" panose="020F0502020204030204" pitchFamily="34" charset="0"/>
                <a:cs typeface="Calibri" panose="020F0502020204030204" pitchFamily="34" charset="0"/>
                <a:hlinkClick r:id="rId4"/>
              </a:rPr>
              <a:t>https://</a:t>
            </a:r>
            <a:r>
              <a:rPr lang="en-GB" sz="1600" i="1" dirty="0" smtClean="0">
                <a:latin typeface="Calibri" panose="020F0502020204030204" pitchFamily="34" charset="0"/>
                <a:cs typeface="Calibri" panose="020F0502020204030204" pitchFamily="34" charset="0"/>
                <a:hlinkClick r:id="rId4"/>
              </a:rPr>
              <a:t>docs.google.com/forms/d/e/1FAIpQLSftvaqJp22bSuYHZYAE5kxwYwDVuRmZ6whI_yHryTNovHpqCw/viewform?usp=sf_link</a:t>
            </a:r>
            <a:endParaRPr lang="it-IT" sz="1600" i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581564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id" hidden="1">
            <a:extLst>
              <a:ext uri="{FF2B5EF4-FFF2-40B4-BE49-F238E27FC236}">
                <a16:creationId xmlns:a16="http://schemas.microsoft.com/office/drawing/2014/main" xmlns="" id="{B4D1A6D3-79B7-4E92-9FD5-951306E130E1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530352" y="612648"/>
            <a:ext cx="8997696" cy="6848856"/>
            <a:chOff x="530352" y="612648"/>
            <a:chExt cx="8997696" cy="6848856"/>
          </a:xfrm>
        </p:grpSpPr>
        <p:grpSp>
          <p:nvGrpSpPr>
            <p:cNvPr id="7" name="Group 6" hidden="1">
              <a:extLst>
                <a:ext uri="{FF2B5EF4-FFF2-40B4-BE49-F238E27FC236}">
                  <a16:creationId xmlns:a16="http://schemas.microsoft.com/office/drawing/2014/main" xmlns="" id="{D67540CB-31C0-4C16-97B2-7328ABA4DA75}"/>
                </a:ext>
              </a:extLst>
            </p:cNvPr>
            <p:cNvGrpSpPr/>
            <p:nvPr userDrawn="1"/>
          </p:nvGrpSpPr>
          <p:grpSpPr>
            <a:xfrm>
              <a:off x="530352" y="7159752"/>
              <a:ext cx="8997696" cy="301752"/>
              <a:chOff x="530352" y="7159752"/>
              <a:chExt cx="8997696" cy="301752"/>
            </a:xfrm>
          </p:grpSpPr>
          <p:sp>
            <p:nvSpPr>
              <p:cNvPr id="54" name="Footer block" hidden="1">
                <a:extLst>
                  <a:ext uri="{FF2B5EF4-FFF2-40B4-BE49-F238E27FC236}">
                    <a16:creationId xmlns:a16="http://schemas.microsoft.com/office/drawing/2014/main" xmlns="" id="{3541BE09-903C-4064-AAC0-036668CF795C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6629400" y="7159752"/>
                <a:ext cx="2898648" cy="301752"/>
              </a:xfrm>
              <a:prstGeom prst="rect">
                <a:avLst/>
              </a:prstGeom>
              <a:solidFill>
                <a:srgbClr val="CCFFFF">
                  <a:alpha val="25000"/>
                </a:srgbClr>
              </a:solidFill>
              <a:ln w="6350" cap="rnd">
                <a:solidFill>
                  <a:srgbClr val="CCFFFF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55" name="Footer block" hidden="1">
                <a:extLst>
                  <a:ext uri="{FF2B5EF4-FFF2-40B4-BE49-F238E27FC236}">
                    <a16:creationId xmlns:a16="http://schemas.microsoft.com/office/drawing/2014/main" xmlns="" id="{7882E48A-806D-4E94-B42E-6DA60B80104B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584448" y="7159752"/>
                <a:ext cx="2898648" cy="301752"/>
              </a:xfrm>
              <a:prstGeom prst="rect">
                <a:avLst/>
              </a:prstGeom>
              <a:solidFill>
                <a:srgbClr val="CCFFFF">
                  <a:alpha val="25000"/>
                </a:srgbClr>
              </a:solidFill>
              <a:ln w="6350" cap="rnd">
                <a:solidFill>
                  <a:srgbClr val="CCFFFF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56" name="Footer block" hidden="1">
                <a:extLst>
                  <a:ext uri="{FF2B5EF4-FFF2-40B4-BE49-F238E27FC236}">
                    <a16:creationId xmlns:a16="http://schemas.microsoft.com/office/drawing/2014/main" xmlns="" id="{A4442107-E615-4754-B674-E9F590319D6A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0352" y="7159752"/>
                <a:ext cx="2898648" cy="301752"/>
              </a:xfrm>
              <a:prstGeom prst="rect">
                <a:avLst/>
              </a:prstGeom>
              <a:solidFill>
                <a:srgbClr val="CCFFFF">
                  <a:alpha val="25000"/>
                </a:srgbClr>
              </a:solidFill>
              <a:ln w="6350" cap="rnd">
                <a:solidFill>
                  <a:srgbClr val="CCFFFF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grpSp>
          <p:nvGrpSpPr>
            <p:cNvPr id="8" name="Group 7" hidden="1">
              <a:extLst>
                <a:ext uri="{FF2B5EF4-FFF2-40B4-BE49-F238E27FC236}">
                  <a16:creationId xmlns:a16="http://schemas.microsoft.com/office/drawing/2014/main" xmlns="" id="{3009B6AE-99DA-4C47-A258-940C14C72588}"/>
                </a:ext>
              </a:extLst>
            </p:cNvPr>
            <p:cNvGrpSpPr/>
            <p:nvPr userDrawn="1"/>
          </p:nvGrpSpPr>
          <p:grpSpPr>
            <a:xfrm>
              <a:off x="530352" y="1066800"/>
              <a:ext cx="8997696" cy="835152"/>
              <a:chOff x="530352" y="1066800"/>
              <a:chExt cx="8997696" cy="835152"/>
            </a:xfrm>
          </p:grpSpPr>
          <p:sp>
            <p:nvSpPr>
              <p:cNvPr id="52" name="Title block" hidden="1">
                <a:extLst>
                  <a:ext uri="{FF2B5EF4-FFF2-40B4-BE49-F238E27FC236}">
                    <a16:creationId xmlns:a16="http://schemas.microsoft.com/office/drawing/2014/main" xmlns="" id="{B021FE03-08D8-441B-9D54-34F62DE5D50B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5102352" y="1066800"/>
                <a:ext cx="4425696" cy="832104"/>
              </a:xfrm>
              <a:prstGeom prst="rect">
                <a:avLst/>
              </a:prstGeom>
              <a:solidFill>
                <a:srgbClr val="FCC3D7">
                  <a:alpha val="25000"/>
                </a:srgbClr>
              </a:solidFill>
              <a:ln w="6350" cap="rnd">
                <a:solidFill>
                  <a:srgbClr val="FCC3D7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53" name="Title block" hidden="1">
                <a:extLst>
                  <a:ext uri="{FF2B5EF4-FFF2-40B4-BE49-F238E27FC236}">
                    <a16:creationId xmlns:a16="http://schemas.microsoft.com/office/drawing/2014/main" xmlns="" id="{0DFB1DF0-C598-4FAD-9834-9000BE8CD3E0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0352" y="1069848"/>
                <a:ext cx="4425696" cy="832104"/>
              </a:xfrm>
              <a:prstGeom prst="rect">
                <a:avLst/>
              </a:prstGeom>
              <a:solidFill>
                <a:srgbClr val="FCC3D7">
                  <a:alpha val="25000"/>
                </a:srgbClr>
              </a:solidFill>
              <a:ln w="6350" cap="rnd">
                <a:solidFill>
                  <a:srgbClr val="FCC3D7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sp>
          <p:nvSpPr>
            <p:cNvPr id="9" name="Header block" hidden="1">
              <a:extLst>
                <a:ext uri="{FF2B5EF4-FFF2-40B4-BE49-F238E27FC236}">
                  <a16:creationId xmlns:a16="http://schemas.microsoft.com/office/drawing/2014/main" xmlns="" id="{00B286D5-6516-45FC-92FE-E361210AFA85}"/>
                </a:ext>
              </a:extLst>
            </p:cNvPr>
            <p:cNvSpPr>
              <a:spLocks noChangeArrowheads="1"/>
            </p:cNvSpPr>
            <p:nvPr userDrawn="1"/>
          </p:nvSpPr>
          <p:spPr bwMode="gray">
            <a:xfrm>
              <a:off x="530352" y="612648"/>
              <a:ext cx="8988552" cy="228600"/>
            </a:xfrm>
            <a:prstGeom prst="rect">
              <a:avLst/>
            </a:prstGeom>
            <a:solidFill>
              <a:srgbClr val="CCFFFF">
                <a:alpha val="25000"/>
              </a:srgbClr>
            </a:solidFill>
            <a:ln w="6350" cap="rnd">
              <a:solidFill>
                <a:srgbClr val="CCFFFF"/>
              </a:solidFill>
              <a:prstDash val="sysDot"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pPr algn="ctr" defTabSz="801688">
                <a:buSzPct val="90000"/>
                <a:defRPr/>
              </a:pPr>
              <a:endParaRPr lang="en-GB" sz="1400" dirty="0">
                <a:solidFill>
                  <a:schemeClr val="folHlink"/>
                </a:solidFill>
                <a:cs typeface="Arial" charset="0"/>
              </a:endParaRPr>
            </a:p>
          </p:txBody>
        </p:sp>
        <p:grpSp>
          <p:nvGrpSpPr>
            <p:cNvPr id="10" name="Group 600" hidden="1">
              <a:extLst>
                <a:ext uri="{FF2B5EF4-FFF2-40B4-BE49-F238E27FC236}">
                  <a16:creationId xmlns:a16="http://schemas.microsoft.com/office/drawing/2014/main" xmlns="" id="{D154347D-ADB7-4773-B7C8-FC182EA7CF47}"/>
                </a:ext>
              </a:extLst>
            </p:cNvPr>
            <p:cNvGrpSpPr/>
            <p:nvPr userDrawn="1"/>
          </p:nvGrpSpPr>
          <p:grpSpPr>
            <a:xfrm>
              <a:off x="533400" y="6245352"/>
              <a:ext cx="8994648" cy="688848"/>
              <a:chOff x="533400" y="6013704"/>
              <a:chExt cx="8994648" cy="688848"/>
            </a:xfrm>
          </p:grpSpPr>
          <p:sp>
            <p:nvSpPr>
              <p:cNvPr id="46" name="Content block 606" hidden="1">
                <a:extLst>
                  <a:ext uri="{FF2B5EF4-FFF2-40B4-BE49-F238E27FC236}">
                    <a16:creationId xmlns:a16="http://schemas.microsoft.com/office/drawing/2014/main" xmlns="" id="{F8B62034-8660-45BB-8837-A27CE78A152B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8156448" y="6013704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7" name="Content block 605" hidden="1">
                <a:extLst>
                  <a:ext uri="{FF2B5EF4-FFF2-40B4-BE49-F238E27FC236}">
                    <a16:creationId xmlns:a16="http://schemas.microsoft.com/office/drawing/2014/main" xmlns="" id="{945B6A79-8E42-4B54-8433-012FF04F3863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6631840" y="6013704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8" name="Content block 604" hidden="1">
                <a:extLst>
                  <a:ext uri="{FF2B5EF4-FFF2-40B4-BE49-F238E27FC236}">
                    <a16:creationId xmlns:a16="http://schemas.microsoft.com/office/drawing/2014/main" xmlns="" id="{8B2EE828-9C74-4DA8-A9C9-9E771F82DF00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107230" y="60167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9" name="Content block 603" hidden="1">
                <a:extLst>
                  <a:ext uri="{FF2B5EF4-FFF2-40B4-BE49-F238E27FC236}">
                    <a16:creationId xmlns:a16="http://schemas.microsoft.com/office/drawing/2014/main" xmlns="" id="{ADAB8482-8439-4FC5-A4F3-88ACD4355DA3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582620" y="60167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50" name="Content block 602" hidden="1">
                <a:extLst>
                  <a:ext uri="{FF2B5EF4-FFF2-40B4-BE49-F238E27FC236}">
                    <a16:creationId xmlns:a16="http://schemas.microsoft.com/office/drawing/2014/main" xmlns="" id="{DECC44A3-7455-407A-B2CB-C4CD5000B6E5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058010" y="60167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51" name="Content block 601" hidden="1">
                <a:extLst>
                  <a:ext uri="{FF2B5EF4-FFF2-40B4-BE49-F238E27FC236}">
                    <a16:creationId xmlns:a16="http://schemas.microsoft.com/office/drawing/2014/main" xmlns="" id="{68625229-338C-42A1-A990-57683C702D5D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3400" y="60167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grpSp>
          <p:nvGrpSpPr>
            <p:cNvPr id="11" name="Group 500" hidden="1">
              <a:extLst>
                <a:ext uri="{FF2B5EF4-FFF2-40B4-BE49-F238E27FC236}">
                  <a16:creationId xmlns:a16="http://schemas.microsoft.com/office/drawing/2014/main" xmlns="" id="{96D2752A-F19B-4A07-B885-0518C75F0759}"/>
                </a:ext>
              </a:extLst>
            </p:cNvPr>
            <p:cNvGrpSpPr/>
            <p:nvPr userDrawn="1"/>
          </p:nvGrpSpPr>
          <p:grpSpPr>
            <a:xfrm>
              <a:off x="533400" y="5407152"/>
              <a:ext cx="8994648" cy="688848"/>
              <a:chOff x="533400" y="5026152"/>
              <a:chExt cx="8994648" cy="688848"/>
            </a:xfrm>
          </p:grpSpPr>
          <p:sp>
            <p:nvSpPr>
              <p:cNvPr id="40" name="Content block 506" hidden="1">
                <a:extLst>
                  <a:ext uri="{FF2B5EF4-FFF2-40B4-BE49-F238E27FC236}">
                    <a16:creationId xmlns:a16="http://schemas.microsoft.com/office/drawing/2014/main" xmlns="" id="{DAFC6778-EDDE-42A3-BC3F-109B7F71AFFF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8156448" y="50261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1" name="Content block 505" hidden="1">
                <a:extLst>
                  <a:ext uri="{FF2B5EF4-FFF2-40B4-BE49-F238E27FC236}">
                    <a16:creationId xmlns:a16="http://schemas.microsoft.com/office/drawing/2014/main" xmlns="" id="{B5D45E37-F0DD-41AD-B35F-E658DAEE7A28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6631840" y="50261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2" name="Content block 504" hidden="1">
                <a:extLst>
                  <a:ext uri="{FF2B5EF4-FFF2-40B4-BE49-F238E27FC236}">
                    <a16:creationId xmlns:a16="http://schemas.microsoft.com/office/drawing/2014/main" xmlns="" id="{48AD0194-04E7-410C-B567-5A5A623F1078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107230" y="50292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3" name="Content block 503" hidden="1">
                <a:extLst>
                  <a:ext uri="{FF2B5EF4-FFF2-40B4-BE49-F238E27FC236}">
                    <a16:creationId xmlns:a16="http://schemas.microsoft.com/office/drawing/2014/main" xmlns="" id="{E68EED3C-8B39-4D98-BC53-6FFE4CD2126E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582620" y="50292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4" name="Content block 502" hidden="1">
                <a:extLst>
                  <a:ext uri="{FF2B5EF4-FFF2-40B4-BE49-F238E27FC236}">
                    <a16:creationId xmlns:a16="http://schemas.microsoft.com/office/drawing/2014/main" xmlns="" id="{1AD03417-78EB-4C55-9444-7BF9885F6B31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058010" y="50292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5" name="Content block 501" hidden="1">
                <a:extLst>
                  <a:ext uri="{FF2B5EF4-FFF2-40B4-BE49-F238E27FC236}">
                    <a16:creationId xmlns:a16="http://schemas.microsoft.com/office/drawing/2014/main" xmlns="" id="{26AC7C9D-B800-4737-A986-79A2D53C91EF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3400" y="50292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grpSp>
          <p:nvGrpSpPr>
            <p:cNvPr id="12" name="Group 400" hidden="1">
              <a:extLst>
                <a:ext uri="{FF2B5EF4-FFF2-40B4-BE49-F238E27FC236}">
                  <a16:creationId xmlns:a16="http://schemas.microsoft.com/office/drawing/2014/main" xmlns="" id="{E65269F4-14D7-4AF2-961A-8978266013E0}"/>
                </a:ext>
              </a:extLst>
            </p:cNvPr>
            <p:cNvGrpSpPr/>
            <p:nvPr userDrawn="1"/>
          </p:nvGrpSpPr>
          <p:grpSpPr>
            <a:xfrm>
              <a:off x="533400" y="4568952"/>
              <a:ext cx="8994648" cy="688848"/>
              <a:chOff x="533400" y="4038600"/>
              <a:chExt cx="8994648" cy="688848"/>
            </a:xfrm>
          </p:grpSpPr>
          <p:sp>
            <p:nvSpPr>
              <p:cNvPr id="34" name="Content block 406" hidden="1">
                <a:extLst>
                  <a:ext uri="{FF2B5EF4-FFF2-40B4-BE49-F238E27FC236}">
                    <a16:creationId xmlns:a16="http://schemas.microsoft.com/office/drawing/2014/main" xmlns="" id="{961EB194-6F0E-473A-B562-9C3898399266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8156448" y="40386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5" name="Content block 405" hidden="1">
                <a:extLst>
                  <a:ext uri="{FF2B5EF4-FFF2-40B4-BE49-F238E27FC236}">
                    <a16:creationId xmlns:a16="http://schemas.microsoft.com/office/drawing/2014/main" xmlns="" id="{93075D1B-843A-4FC5-80BD-0BDF148DC46F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6631840" y="40386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6" name="Content block 404" hidden="1">
                <a:extLst>
                  <a:ext uri="{FF2B5EF4-FFF2-40B4-BE49-F238E27FC236}">
                    <a16:creationId xmlns:a16="http://schemas.microsoft.com/office/drawing/2014/main" xmlns="" id="{4822D955-C0A4-4D0E-96DD-5EBF40756F1F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107230" y="40416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7" name="Content block 403" hidden="1">
                <a:extLst>
                  <a:ext uri="{FF2B5EF4-FFF2-40B4-BE49-F238E27FC236}">
                    <a16:creationId xmlns:a16="http://schemas.microsoft.com/office/drawing/2014/main" xmlns="" id="{D642D53A-4938-4ABE-BEEC-DE4DFEBB2815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582620" y="40416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8" name="Content block 402" hidden="1">
                <a:extLst>
                  <a:ext uri="{FF2B5EF4-FFF2-40B4-BE49-F238E27FC236}">
                    <a16:creationId xmlns:a16="http://schemas.microsoft.com/office/drawing/2014/main" xmlns="" id="{1FD7C705-CB8C-4CE7-A0A8-7974D357311C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058010" y="40416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9" name="Content block 401" hidden="1">
                <a:extLst>
                  <a:ext uri="{FF2B5EF4-FFF2-40B4-BE49-F238E27FC236}">
                    <a16:creationId xmlns:a16="http://schemas.microsoft.com/office/drawing/2014/main" xmlns="" id="{D732BA88-A0A0-4AF7-BD16-793B33C4968B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3400" y="40416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grpSp>
          <p:nvGrpSpPr>
            <p:cNvPr id="13" name="Group 300" hidden="1">
              <a:extLst>
                <a:ext uri="{FF2B5EF4-FFF2-40B4-BE49-F238E27FC236}">
                  <a16:creationId xmlns:a16="http://schemas.microsoft.com/office/drawing/2014/main" xmlns="" id="{0DAE9FF3-7E91-4B05-BFD8-2D9AF8AA8637}"/>
                </a:ext>
              </a:extLst>
            </p:cNvPr>
            <p:cNvGrpSpPr/>
            <p:nvPr userDrawn="1"/>
          </p:nvGrpSpPr>
          <p:grpSpPr>
            <a:xfrm>
              <a:off x="533400" y="3730752"/>
              <a:ext cx="8994648" cy="688848"/>
              <a:chOff x="533400" y="3041904"/>
              <a:chExt cx="8994648" cy="688848"/>
            </a:xfrm>
          </p:grpSpPr>
          <p:sp>
            <p:nvSpPr>
              <p:cNvPr id="28" name="Content block 306" hidden="1">
                <a:extLst>
                  <a:ext uri="{FF2B5EF4-FFF2-40B4-BE49-F238E27FC236}">
                    <a16:creationId xmlns:a16="http://schemas.microsoft.com/office/drawing/2014/main" xmlns="" id="{57D5A736-DAC0-4486-A411-CC7EBE77163B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8156448" y="3041904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9" name="Content block 305" hidden="1">
                <a:extLst>
                  <a:ext uri="{FF2B5EF4-FFF2-40B4-BE49-F238E27FC236}">
                    <a16:creationId xmlns:a16="http://schemas.microsoft.com/office/drawing/2014/main" xmlns="" id="{49A585F9-8D02-4459-8985-59FEB8837F19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6631840" y="3041904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0" name="Content block 304" hidden="1">
                <a:extLst>
                  <a:ext uri="{FF2B5EF4-FFF2-40B4-BE49-F238E27FC236}">
                    <a16:creationId xmlns:a16="http://schemas.microsoft.com/office/drawing/2014/main" xmlns="" id="{73748F2C-94F6-4ED3-A929-4B51A64275A3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107230" y="30449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1" name="Content block 303" hidden="1">
                <a:extLst>
                  <a:ext uri="{FF2B5EF4-FFF2-40B4-BE49-F238E27FC236}">
                    <a16:creationId xmlns:a16="http://schemas.microsoft.com/office/drawing/2014/main" xmlns="" id="{F508E151-27F9-4B57-87B8-E797FD412B25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582620" y="30449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2" name="Content block 302" hidden="1">
                <a:extLst>
                  <a:ext uri="{FF2B5EF4-FFF2-40B4-BE49-F238E27FC236}">
                    <a16:creationId xmlns:a16="http://schemas.microsoft.com/office/drawing/2014/main" xmlns="" id="{52767A24-6D81-4460-A2B2-C69DFE36BFF3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058010" y="30449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3" name="Content block 301" hidden="1">
                <a:extLst>
                  <a:ext uri="{FF2B5EF4-FFF2-40B4-BE49-F238E27FC236}">
                    <a16:creationId xmlns:a16="http://schemas.microsoft.com/office/drawing/2014/main" xmlns="" id="{28F0E983-3691-419E-8036-8D5619555662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3400" y="30449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grpSp>
          <p:nvGrpSpPr>
            <p:cNvPr id="14" name="Group 200" hidden="1">
              <a:extLst>
                <a:ext uri="{FF2B5EF4-FFF2-40B4-BE49-F238E27FC236}">
                  <a16:creationId xmlns:a16="http://schemas.microsoft.com/office/drawing/2014/main" xmlns="" id="{12178143-AF78-44F6-B9D4-50FC5A0640F9}"/>
                </a:ext>
              </a:extLst>
            </p:cNvPr>
            <p:cNvGrpSpPr/>
            <p:nvPr userDrawn="1"/>
          </p:nvGrpSpPr>
          <p:grpSpPr>
            <a:xfrm>
              <a:off x="533400" y="2892552"/>
              <a:ext cx="8994648" cy="688848"/>
              <a:chOff x="533400" y="1066800"/>
              <a:chExt cx="8994648" cy="688848"/>
            </a:xfrm>
          </p:grpSpPr>
          <p:sp>
            <p:nvSpPr>
              <p:cNvPr id="22" name="Content block 206" hidden="1">
                <a:extLst>
                  <a:ext uri="{FF2B5EF4-FFF2-40B4-BE49-F238E27FC236}">
                    <a16:creationId xmlns:a16="http://schemas.microsoft.com/office/drawing/2014/main" xmlns="" id="{EEB6EE9D-F836-432E-A871-A4446D0A55F0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8156448" y="10668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3" name="Content block 205" hidden="1">
                <a:extLst>
                  <a:ext uri="{FF2B5EF4-FFF2-40B4-BE49-F238E27FC236}">
                    <a16:creationId xmlns:a16="http://schemas.microsoft.com/office/drawing/2014/main" xmlns="" id="{38AD64F3-03CE-450C-82D4-6892FDB81486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6631840" y="10668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4" name="Content block 204" hidden="1">
                <a:extLst>
                  <a:ext uri="{FF2B5EF4-FFF2-40B4-BE49-F238E27FC236}">
                    <a16:creationId xmlns:a16="http://schemas.microsoft.com/office/drawing/2014/main" xmlns="" id="{E4356631-AF8A-4CFE-93A0-8674244F6456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107230" y="10698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5" name="Content block 203" hidden="1">
                <a:extLst>
                  <a:ext uri="{FF2B5EF4-FFF2-40B4-BE49-F238E27FC236}">
                    <a16:creationId xmlns:a16="http://schemas.microsoft.com/office/drawing/2014/main" xmlns="" id="{A7C9413D-EE10-49C5-B86F-952E165AB33A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582620" y="10698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6" name="Content block 202" hidden="1">
                <a:extLst>
                  <a:ext uri="{FF2B5EF4-FFF2-40B4-BE49-F238E27FC236}">
                    <a16:creationId xmlns:a16="http://schemas.microsoft.com/office/drawing/2014/main" xmlns="" id="{3878402B-FA08-4720-B082-6F638BBC35AB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058010" y="10698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7" name="Content block 201" hidden="1">
                <a:extLst>
                  <a:ext uri="{FF2B5EF4-FFF2-40B4-BE49-F238E27FC236}">
                    <a16:creationId xmlns:a16="http://schemas.microsoft.com/office/drawing/2014/main" xmlns="" id="{43EFDC1D-D5F7-4A23-A788-7B11B0E65540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3400" y="10698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grpSp>
          <p:nvGrpSpPr>
            <p:cNvPr id="15" name="Group 100" hidden="1">
              <a:extLst>
                <a:ext uri="{FF2B5EF4-FFF2-40B4-BE49-F238E27FC236}">
                  <a16:creationId xmlns:a16="http://schemas.microsoft.com/office/drawing/2014/main" xmlns="" id="{D6028457-ED8D-4A3C-B26D-A3199ED576DC}"/>
                </a:ext>
              </a:extLst>
            </p:cNvPr>
            <p:cNvGrpSpPr/>
            <p:nvPr userDrawn="1"/>
          </p:nvGrpSpPr>
          <p:grpSpPr>
            <a:xfrm>
              <a:off x="533400" y="2054352"/>
              <a:ext cx="8994648" cy="688848"/>
              <a:chOff x="533400" y="2054352"/>
              <a:chExt cx="8994648" cy="688848"/>
            </a:xfrm>
          </p:grpSpPr>
          <p:sp>
            <p:nvSpPr>
              <p:cNvPr id="16" name="Content block 106" hidden="1">
                <a:extLst>
                  <a:ext uri="{FF2B5EF4-FFF2-40B4-BE49-F238E27FC236}">
                    <a16:creationId xmlns:a16="http://schemas.microsoft.com/office/drawing/2014/main" xmlns="" id="{24616F23-8EF6-45DC-BA4C-2CBCD7439CA4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8156448" y="20543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17" name="Content block 105" hidden="1">
                <a:extLst>
                  <a:ext uri="{FF2B5EF4-FFF2-40B4-BE49-F238E27FC236}">
                    <a16:creationId xmlns:a16="http://schemas.microsoft.com/office/drawing/2014/main" xmlns="" id="{FE81CB9B-0720-4071-A685-FA719639F673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6631840" y="20543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18" name="Content block 104" hidden="1">
                <a:extLst>
                  <a:ext uri="{FF2B5EF4-FFF2-40B4-BE49-F238E27FC236}">
                    <a16:creationId xmlns:a16="http://schemas.microsoft.com/office/drawing/2014/main" xmlns="" id="{8ED43AC4-5A8A-42BC-80F1-77FE4F36839C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107230" y="20574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19" name="Content block 103" hidden="1">
                <a:extLst>
                  <a:ext uri="{FF2B5EF4-FFF2-40B4-BE49-F238E27FC236}">
                    <a16:creationId xmlns:a16="http://schemas.microsoft.com/office/drawing/2014/main" xmlns="" id="{60958A2D-D3AD-47F0-B42C-2AB9CC9CB2C6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582620" y="20574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0" name="Content block 102" hidden="1">
                <a:extLst>
                  <a:ext uri="{FF2B5EF4-FFF2-40B4-BE49-F238E27FC236}">
                    <a16:creationId xmlns:a16="http://schemas.microsoft.com/office/drawing/2014/main" xmlns="" id="{4C78239E-F2C9-45EC-BC8B-49916B7C4BB6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058010" y="20574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1" name="Content block 101" hidden="1">
                <a:extLst>
                  <a:ext uri="{FF2B5EF4-FFF2-40B4-BE49-F238E27FC236}">
                    <a16:creationId xmlns:a16="http://schemas.microsoft.com/office/drawing/2014/main" xmlns="" id="{13B38A58-5261-413F-8748-6E781A81B3BA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3400" y="20574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</p:grpSp>
      <p:sp>
        <p:nvSpPr>
          <p:cNvPr id="62" name="Rectangle 61">
            <a:extLst>
              <a:ext uri="{FF2B5EF4-FFF2-40B4-BE49-F238E27FC236}">
                <a16:creationId xmlns:a16="http://schemas.microsoft.com/office/drawing/2014/main" xmlns="" id="{89EDE77B-4DB4-4A05-B9C3-45455C2AF8F9}"/>
              </a:ext>
            </a:extLst>
          </p:cNvPr>
          <p:cNvSpPr/>
          <p:nvPr/>
        </p:nvSpPr>
        <p:spPr>
          <a:xfrm>
            <a:off x="530352" y="1290460"/>
            <a:ext cx="9003792" cy="324000"/>
          </a:xfrm>
          <a:prstGeom prst="rect">
            <a:avLst/>
          </a:prstGeom>
          <a:solidFill>
            <a:srgbClr val="0070C0"/>
          </a:solidFill>
          <a:ln w="6350">
            <a:solidFill>
              <a:srgbClr val="0070C0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600" b="1" i="1" dirty="0">
                <a:solidFill>
                  <a:schemeClr val="bg2"/>
                </a:solidFill>
                <a:latin typeface="+mj-lt"/>
              </a:rPr>
              <a:t>Full Programme</a:t>
            </a: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xmlns="" id="{49D99E4D-0F37-4ECE-A3F5-14E178AB8160}"/>
              </a:ext>
            </a:extLst>
          </p:cNvPr>
          <p:cNvSpPr/>
          <p:nvPr/>
        </p:nvSpPr>
        <p:spPr>
          <a:xfrm>
            <a:off x="530352" y="1614459"/>
            <a:ext cx="4425696" cy="5639495"/>
          </a:xfrm>
          <a:prstGeom prst="rect">
            <a:avLst/>
          </a:prstGeom>
          <a:noFill/>
          <a:ln w="6350">
            <a:solidFill>
              <a:srgbClr val="0070C0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1600" b="1" i="1" dirty="0" smtClean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11</a:t>
            </a:r>
            <a:r>
              <a:rPr lang="en-GB" sz="1600" b="1" i="1" baseline="30000" dirty="0" smtClean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</a:t>
            </a:r>
            <a:r>
              <a:rPr lang="en-GB" sz="1600" b="1" i="1" dirty="0" smtClean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b="1" i="1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April </a:t>
            </a:r>
            <a:r>
              <a:rPr lang="en-GB" sz="1600" b="1" i="1" smtClean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2024 </a:t>
            </a:r>
            <a:r>
              <a:rPr lang="en-GB" sz="1600" b="1" i="1" dirty="0" smtClean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– 9am-2pm </a:t>
            </a:r>
            <a:r>
              <a:rPr lang="en-US" sz="1600" b="1" i="1" dirty="0" smtClean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1.FDD </a:t>
            </a:r>
            <a:r>
              <a:rPr lang="en-US" sz="1600" b="1" i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at a glance. Base financial data and reclassification</a:t>
            </a:r>
          </a:p>
          <a:p>
            <a:pPr marL="680862" lvl="1" indent="-171450">
              <a:buFont typeface="Arial" panose="020B0604020202020204" pitchFamily="34" charset="0"/>
              <a:buChar char="•"/>
            </a:pPr>
            <a:r>
              <a:rPr lang="en-US" sz="1400" i="1" dirty="0" smtClean="0">
                <a:latin typeface="Calibri" panose="020F0502020204030204" pitchFamily="34" charset="0"/>
                <a:cs typeface="Calibri" panose="020F0502020204030204" pitchFamily="34" charset="0"/>
              </a:rPr>
              <a:t>The </a:t>
            </a:r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>deal continuum;</a:t>
            </a:r>
          </a:p>
          <a:p>
            <a:pPr marL="680862" lvl="1" indent="-171450">
              <a:buFont typeface="Arial" panose="020B0604020202020204" pitchFamily="34" charset="0"/>
              <a:buChar char="•"/>
            </a:pPr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>The Financial Due Diligence</a:t>
            </a:r>
          </a:p>
          <a:p>
            <a:pPr marL="680862" lvl="1" indent="-171450">
              <a:buFont typeface="Arial" panose="020B0604020202020204" pitchFamily="34" charset="0"/>
              <a:buChar char="•"/>
            </a:pPr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>Vendor vs Buy Side Due Diligence;</a:t>
            </a:r>
          </a:p>
          <a:p>
            <a:pPr marL="680862" lvl="1" indent="-171450">
              <a:buFont typeface="Arial" panose="020B0604020202020204" pitchFamily="34" charset="0"/>
              <a:buChar char="•"/>
            </a:pPr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>Our clients;</a:t>
            </a:r>
          </a:p>
          <a:p>
            <a:pPr marL="680862" lvl="1" indent="-171450">
              <a:buFont typeface="Arial" panose="020B0604020202020204" pitchFamily="34" charset="0"/>
              <a:buChar char="•"/>
            </a:pPr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>Integrity, validation and comprehension of financial data;</a:t>
            </a:r>
          </a:p>
          <a:p>
            <a:pPr marL="680862" lvl="1" indent="-171450">
              <a:buFont typeface="Arial" panose="020B0604020202020204" pitchFamily="34" charset="0"/>
              <a:buChar char="•"/>
            </a:pPr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>Balance sheet and income statement reclassification; </a:t>
            </a:r>
          </a:p>
          <a:p>
            <a:pPr marL="680862" lvl="1" indent="-171450">
              <a:buFont typeface="Arial" panose="020B0604020202020204" pitchFamily="34" charset="0"/>
              <a:buChar char="•"/>
            </a:pPr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>DD Report structure</a:t>
            </a:r>
          </a:p>
          <a:p>
            <a:pPr marL="680862" lvl="1" indent="-171450">
              <a:buFont typeface="Arial" panose="020B0604020202020204" pitchFamily="34" charset="0"/>
              <a:buChar char="•"/>
            </a:pPr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>Groups formation for conducting a real FDD.</a:t>
            </a:r>
          </a:p>
          <a:p>
            <a:pPr marL="0" lvl="1"/>
            <a:endParaRPr lang="en-US" sz="1600" b="1" i="1" dirty="0">
              <a:solidFill>
                <a:schemeClr val="tx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lvl="1"/>
            <a:r>
              <a:rPr lang="en-US" sz="1600" b="1" i="1" dirty="0" smtClean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12</a:t>
            </a:r>
            <a:r>
              <a:rPr lang="en-US" sz="1600" b="1" i="1" baseline="30000" dirty="0" smtClean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</a:t>
            </a:r>
            <a:r>
              <a:rPr lang="en-US" sz="1600" b="1" i="1" dirty="0" smtClean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b="1" i="1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May </a:t>
            </a:r>
            <a:r>
              <a:rPr lang="en-US" sz="1600" b="1" i="1" smtClean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2024 </a:t>
            </a:r>
            <a:r>
              <a:rPr lang="en-US" sz="1600" b="1" i="1" dirty="0" smtClean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- 9am-2pm </a:t>
            </a:r>
            <a:r>
              <a:rPr lang="en-US" sz="1600" b="1" i="1" dirty="0" smtClean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en-US" sz="1600" b="1" i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Balance sheet and net debt analysis</a:t>
            </a:r>
          </a:p>
          <a:p>
            <a:pPr marL="680862" lvl="1" indent="-171450">
              <a:buFont typeface="Arial" panose="020B0604020202020204" pitchFamily="34" charset="0"/>
              <a:buChar char="•"/>
            </a:pPr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>Focus on balance sheet;</a:t>
            </a:r>
          </a:p>
          <a:p>
            <a:pPr marL="680862" lvl="1" indent="-171450">
              <a:buFont typeface="Arial" panose="020B0604020202020204" pitchFamily="34" charset="0"/>
              <a:buChar char="•"/>
            </a:pPr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>Focus on working capital;</a:t>
            </a:r>
          </a:p>
          <a:p>
            <a:pPr marL="680862" lvl="1" indent="-171450">
              <a:buFont typeface="Arial" panose="020B0604020202020204" pitchFamily="34" charset="0"/>
              <a:buChar char="•"/>
            </a:pPr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>Net Debt and adjusted net financial position;</a:t>
            </a:r>
          </a:p>
          <a:p>
            <a:pPr marL="680862" lvl="1" indent="-171450">
              <a:buFont typeface="Arial" panose="020B0604020202020204" pitchFamily="34" charset="0"/>
              <a:buChar char="•"/>
            </a:pPr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>Case study.</a:t>
            </a: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xmlns="" id="{290560FA-C22B-404E-BC08-D11004E16A6F}"/>
              </a:ext>
            </a:extLst>
          </p:cNvPr>
          <p:cNvSpPr/>
          <p:nvPr/>
        </p:nvSpPr>
        <p:spPr>
          <a:xfrm>
            <a:off x="5100524" y="1614460"/>
            <a:ext cx="4425696" cy="5639496"/>
          </a:xfrm>
          <a:prstGeom prst="rect">
            <a:avLst/>
          </a:prstGeom>
          <a:noFill/>
          <a:ln w="6350">
            <a:solidFill>
              <a:srgbClr val="0070C0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1600" b="1" i="1" dirty="0" smtClean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18</a:t>
            </a:r>
            <a:r>
              <a:rPr lang="en-GB" sz="1600" b="1" i="1" baseline="30000" dirty="0" smtClean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</a:t>
            </a:r>
            <a:r>
              <a:rPr lang="en-GB" sz="1600" b="1" i="1" dirty="0" smtClean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b="1" i="1" smtClean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April </a:t>
            </a:r>
            <a:r>
              <a:rPr lang="en-GB" sz="1600" b="1" i="1" smtClean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2024 </a:t>
            </a:r>
            <a:r>
              <a:rPr lang="en-GB" sz="1600" b="1" i="1" smtClean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– </a:t>
            </a:r>
            <a:r>
              <a:rPr lang="en-GB" sz="1600" b="1" i="1" smtClean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9am-1pm </a:t>
            </a:r>
            <a:r>
              <a:rPr lang="en-US" sz="1600" b="1" i="1" dirty="0" smtClean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3.Income </a:t>
            </a:r>
            <a:r>
              <a:rPr lang="en-US" sz="1600" b="1" i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statement and Cash flow</a:t>
            </a:r>
          </a:p>
          <a:p>
            <a:pPr marL="680862" lvl="1" indent="-171450">
              <a:buFont typeface="Arial" panose="020B0604020202020204" pitchFamily="34" charset="0"/>
              <a:buChar char="•"/>
            </a:pPr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>Historical performance analysis;</a:t>
            </a:r>
          </a:p>
          <a:p>
            <a:pPr marL="680862" lvl="1" indent="-171450">
              <a:buFont typeface="Arial" panose="020B0604020202020204" pitchFamily="34" charset="0"/>
              <a:buChar char="•"/>
            </a:pPr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>Volume/Price effect and other analysis;</a:t>
            </a:r>
          </a:p>
          <a:p>
            <a:pPr marL="680862" lvl="1" indent="-171450">
              <a:buFont typeface="Arial" panose="020B0604020202020204" pitchFamily="34" charset="0"/>
              <a:buChar char="•"/>
            </a:pPr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>Quality of Earnings;</a:t>
            </a:r>
          </a:p>
          <a:p>
            <a:pPr marL="680862" lvl="1" indent="-171450">
              <a:buFont typeface="Arial" panose="020B0604020202020204" pitchFamily="34" charset="0"/>
              <a:buChar char="•"/>
            </a:pPr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>Overview of cash flow;</a:t>
            </a:r>
          </a:p>
          <a:p>
            <a:pPr marL="680862" lvl="1" indent="-171450">
              <a:buFont typeface="Arial" panose="020B0604020202020204" pitchFamily="34" charset="0"/>
              <a:buChar char="•"/>
            </a:pPr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>Case study.</a:t>
            </a:r>
          </a:p>
          <a:p>
            <a:pPr marL="680862" lvl="1" indent="-171450">
              <a:buFont typeface="Arial" panose="020B0604020202020204" pitchFamily="34" charset="0"/>
              <a:buChar char="•"/>
            </a:pPr>
            <a:endParaRPr lang="en-US" sz="14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680862" lvl="1" indent="-171450">
              <a:buFont typeface="Arial" panose="020B0604020202020204" pitchFamily="34" charset="0"/>
              <a:buChar char="•"/>
            </a:pPr>
            <a:endParaRPr lang="en-US" sz="14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endParaRPr lang="en-US" sz="14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endParaRPr lang="en-US" sz="14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lvl="1"/>
            <a:r>
              <a:rPr lang="en-US" sz="1600" b="1" i="1" dirty="0" smtClean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16</a:t>
            </a:r>
            <a:r>
              <a:rPr lang="en-US" sz="1600" b="1" i="1" baseline="30000" dirty="0" smtClean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</a:t>
            </a:r>
            <a:r>
              <a:rPr lang="en-US" sz="1600" b="1" i="1" dirty="0" smtClean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b="1" i="1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May </a:t>
            </a:r>
            <a:r>
              <a:rPr lang="en-US" sz="1600" b="1" i="1" smtClean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2024 </a:t>
            </a:r>
            <a:r>
              <a:rPr lang="en-US" sz="1600" b="1" i="1" dirty="0" smtClean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9am-1pm </a:t>
            </a:r>
          </a:p>
          <a:p>
            <a:pPr marL="0" lvl="1"/>
            <a:r>
              <a:rPr lang="en-US" sz="1400" i="1" dirty="0" smtClean="0">
                <a:latin typeface="Calibri" panose="020F0502020204030204" pitchFamily="34" charset="0"/>
                <a:cs typeface="Calibri" panose="020F0502020204030204" pitchFamily="34" charset="0"/>
              </a:rPr>
              <a:t>Drop </a:t>
            </a:r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>of Curricula and colloquium with consultant Partner and Human Capital of Deloitte Advisory team about the recruitment process;</a:t>
            </a:r>
          </a:p>
          <a:p>
            <a:pPr marL="680862" lvl="1" indent="-171450">
              <a:buFont typeface="Arial" panose="020B0604020202020204" pitchFamily="34" charset="0"/>
              <a:buChar char="•"/>
            </a:pPr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>Visit at Deloitte Advisory </a:t>
            </a:r>
            <a:r>
              <a:rPr lang="en-US" sz="1400" i="1">
                <a:latin typeface="Calibri" panose="020F0502020204030204" pitchFamily="34" charset="0"/>
                <a:cs typeface="Calibri" panose="020F0502020204030204" pitchFamily="34" charset="0"/>
              </a:rPr>
              <a:t>Rome </a:t>
            </a:r>
            <a:r>
              <a:rPr lang="en-US" sz="1400" i="1" smtClean="0">
                <a:latin typeface="Calibri" panose="020F0502020204030204" pitchFamily="34" charset="0"/>
                <a:cs typeface="Calibri" panose="020F0502020204030204" pitchFamily="34" charset="0"/>
              </a:rPr>
              <a:t>Headquarter (to be confirmed)</a:t>
            </a:r>
            <a:endParaRPr lang="en-US" sz="14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680862" lvl="1" indent="-171450">
              <a:buFont typeface="Arial" panose="020B0604020202020204" pitchFamily="34" charset="0"/>
              <a:buChar char="•"/>
            </a:pPr>
            <a:r>
              <a:rPr lang="en-US" sz="1400" i="1" dirty="0" smtClean="0">
                <a:latin typeface="Calibri" panose="020F0502020204030204" pitchFamily="34" charset="0"/>
                <a:cs typeface="Calibri" panose="020F0502020204030204" pitchFamily="34" charset="0"/>
              </a:rPr>
              <a:t>Project works presentation and final remarks</a:t>
            </a:r>
            <a:r>
              <a:rPr lang="en-US" sz="1400" i="1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680862" lvl="1" indent="-171450">
              <a:buFont typeface="Arial" panose="020B0604020202020204" pitchFamily="34" charset="0"/>
              <a:buChar char="•"/>
            </a:pPr>
            <a:endParaRPr lang="en-US" sz="1400" i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5" name="Title 60">
            <a:extLst>
              <a:ext uri="{FF2B5EF4-FFF2-40B4-BE49-F238E27FC236}">
                <a16:creationId xmlns:a16="http://schemas.microsoft.com/office/drawing/2014/main" xmlns="" id="{F0EFE555-A54C-4DA8-BF44-E42AE131CF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26238"/>
            <a:ext cx="8997696" cy="841248"/>
          </a:xfrm>
        </p:spPr>
        <p:txBody>
          <a:bodyPr/>
          <a:lstStyle/>
          <a:p>
            <a:pPr lvl="0" algn="ctr" defTabSz="754380" eaLnBrk="0" fontAlgn="base" hangingPunct="0">
              <a:spcAft>
                <a:spcPct val="0"/>
              </a:spcAft>
            </a:pPr>
            <a:r>
              <a:rPr lang="it-IT" sz="2400" dirty="0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The Financial Due </a:t>
            </a:r>
            <a:r>
              <a:rPr lang="it-IT" sz="2400" dirty="0" err="1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Diligence</a:t>
            </a:r>
            <a:r>
              <a:rPr lang="it-IT" sz="2400" dirty="0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it-IT" sz="2400" dirty="0" err="1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Process</a:t>
            </a:r>
            <a:r>
              <a:rPr lang="it-IT" sz="2400" dirty="0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 from the </a:t>
            </a:r>
            <a:r>
              <a:rPr lang="it-IT" sz="2400" dirty="0" err="1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Consultancy</a:t>
            </a:r>
            <a:r>
              <a:rPr lang="it-IT" sz="2400" dirty="0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it-IT" sz="2400" dirty="0" err="1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Firm</a:t>
            </a:r>
            <a:r>
              <a:rPr lang="it-IT" sz="2400" dirty="0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it-IT" sz="2400" dirty="0" err="1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Lenses</a:t>
            </a:r>
            <a:endParaRPr lang="it-IT" sz="2400" dirty="0">
              <a:solidFill>
                <a:prstClr val="black"/>
              </a:solidFill>
              <a:latin typeface="Arial Black" panose="020B0A040201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22451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id" hidden="1">
            <a:extLst>
              <a:ext uri="{FF2B5EF4-FFF2-40B4-BE49-F238E27FC236}">
                <a16:creationId xmlns:a16="http://schemas.microsoft.com/office/drawing/2014/main" xmlns="" id="{B4D1A6D3-79B7-4E92-9FD5-951306E130E1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530352" y="612648"/>
            <a:ext cx="8997696" cy="6848856"/>
            <a:chOff x="530352" y="612648"/>
            <a:chExt cx="8997696" cy="6848856"/>
          </a:xfrm>
        </p:grpSpPr>
        <p:grpSp>
          <p:nvGrpSpPr>
            <p:cNvPr id="7" name="Group 6" hidden="1">
              <a:extLst>
                <a:ext uri="{FF2B5EF4-FFF2-40B4-BE49-F238E27FC236}">
                  <a16:creationId xmlns:a16="http://schemas.microsoft.com/office/drawing/2014/main" xmlns="" id="{D67540CB-31C0-4C16-97B2-7328ABA4DA75}"/>
                </a:ext>
              </a:extLst>
            </p:cNvPr>
            <p:cNvGrpSpPr/>
            <p:nvPr userDrawn="1"/>
          </p:nvGrpSpPr>
          <p:grpSpPr>
            <a:xfrm>
              <a:off x="530352" y="7159752"/>
              <a:ext cx="8997696" cy="301752"/>
              <a:chOff x="530352" y="7159752"/>
              <a:chExt cx="8997696" cy="301752"/>
            </a:xfrm>
          </p:grpSpPr>
          <p:sp>
            <p:nvSpPr>
              <p:cNvPr id="54" name="Footer block" hidden="1">
                <a:extLst>
                  <a:ext uri="{FF2B5EF4-FFF2-40B4-BE49-F238E27FC236}">
                    <a16:creationId xmlns:a16="http://schemas.microsoft.com/office/drawing/2014/main" xmlns="" id="{3541BE09-903C-4064-AAC0-036668CF795C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6629400" y="7159752"/>
                <a:ext cx="2898648" cy="301752"/>
              </a:xfrm>
              <a:prstGeom prst="rect">
                <a:avLst/>
              </a:prstGeom>
              <a:solidFill>
                <a:srgbClr val="CCFFFF">
                  <a:alpha val="25000"/>
                </a:srgbClr>
              </a:solidFill>
              <a:ln w="6350" cap="rnd">
                <a:solidFill>
                  <a:srgbClr val="CCFFFF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55" name="Footer block" hidden="1">
                <a:extLst>
                  <a:ext uri="{FF2B5EF4-FFF2-40B4-BE49-F238E27FC236}">
                    <a16:creationId xmlns:a16="http://schemas.microsoft.com/office/drawing/2014/main" xmlns="" id="{7882E48A-806D-4E94-B42E-6DA60B80104B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584448" y="7159752"/>
                <a:ext cx="2898648" cy="301752"/>
              </a:xfrm>
              <a:prstGeom prst="rect">
                <a:avLst/>
              </a:prstGeom>
              <a:solidFill>
                <a:srgbClr val="CCFFFF">
                  <a:alpha val="25000"/>
                </a:srgbClr>
              </a:solidFill>
              <a:ln w="6350" cap="rnd">
                <a:solidFill>
                  <a:srgbClr val="CCFFFF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56" name="Footer block" hidden="1">
                <a:extLst>
                  <a:ext uri="{FF2B5EF4-FFF2-40B4-BE49-F238E27FC236}">
                    <a16:creationId xmlns:a16="http://schemas.microsoft.com/office/drawing/2014/main" xmlns="" id="{A4442107-E615-4754-B674-E9F590319D6A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0352" y="7159752"/>
                <a:ext cx="2898648" cy="301752"/>
              </a:xfrm>
              <a:prstGeom prst="rect">
                <a:avLst/>
              </a:prstGeom>
              <a:solidFill>
                <a:srgbClr val="CCFFFF">
                  <a:alpha val="25000"/>
                </a:srgbClr>
              </a:solidFill>
              <a:ln w="6350" cap="rnd">
                <a:solidFill>
                  <a:srgbClr val="CCFFFF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grpSp>
          <p:nvGrpSpPr>
            <p:cNvPr id="8" name="Group 7" hidden="1">
              <a:extLst>
                <a:ext uri="{FF2B5EF4-FFF2-40B4-BE49-F238E27FC236}">
                  <a16:creationId xmlns:a16="http://schemas.microsoft.com/office/drawing/2014/main" xmlns="" id="{3009B6AE-99DA-4C47-A258-940C14C72588}"/>
                </a:ext>
              </a:extLst>
            </p:cNvPr>
            <p:cNvGrpSpPr/>
            <p:nvPr userDrawn="1"/>
          </p:nvGrpSpPr>
          <p:grpSpPr>
            <a:xfrm>
              <a:off x="530352" y="1066800"/>
              <a:ext cx="8997696" cy="835152"/>
              <a:chOff x="530352" y="1066800"/>
              <a:chExt cx="8997696" cy="835152"/>
            </a:xfrm>
          </p:grpSpPr>
          <p:sp>
            <p:nvSpPr>
              <p:cNvPr id="52" name="Title block" hidden="1">
                <a:extLst>
                  <a:ext uri="{FF2B5EF4-FFF2-40B4-BE49-F238E27FC236}">
                    <a16:creationId xmlns:a16="http://schemas.microsoft.com/office/drawing/2014/main" xmlns="" id="{B021FE03-08D8-441B-9D54-34F62DE5D50B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5102352" y="1066800"/>
                <a:ext cx="4425696" cy="832104"/>
              </a:xfrm>
              <a:prstGeom prst="rect">
                <a:avLst/>
              </a:prstGeom>
              <a:solidFill>
                <a:srgbClr val="FCC3D7">
                  <a:alpha val="25000"/>
                </a:srgbClr>
              </a:solidFill>
              <a:ln w="6350" cap="rnd">
                <a:solidFill>
                  <a:srgbClr val="FCC3D7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53" name="Title block" hidden="1">
                <a:extLst>
                  <a:ext uri="{FF2B5EF4-FFF2-40B4-BE49-F238E27FC236}">
                    <a16:creationId xmlns:a16="http://schemas.microsoft.com/office/drawing/2014/main" xmlns="" id="{0DFB1DF0-C598-4FAD-9834-9000BE8CD3E0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0352" y="1069848"/>
                <a:ext cx="4425696" cy="832104"/>
              </a:xfrm>
              <a:prstGeom prst="rect">
                <a:avLst/>
              </a:prstGeom>
              <a:solidFill>
                <a:srgbClr val="FCC3D7">
                  <a:alpha val="25000"/>
                </a:srgbClr>
              </a:solidFill>
              <a:ln w="6350" cap="rnd">
                <a:solidFill>
                  <a:srgbClr val="FCC3D7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sp>
          <p:nvSpPr>
            <p:cNvPr id="9" name="Header block" hidden="1">
              <a:extLst>
                <a:ext uri="{FF2B5EF4-FFF2-40B4-BE49-F238E27FC236}">
                  <a16:creationId xmlns:a16="http://schemas.microsoft.com/office/drawing/2014/main" xmlns="" id="{00B286D5-6516-45FC-92FE-E361210AFA85}"/>
                </a:ext>
              </a:extLst>
            </p:cNvPr>
            <p:cNvSpPr>
              <a:spLocks noChangeArrowheads="1"/>
            </p:cNvSpPr>
            <p:nvPr userDrawn="1"/>
          </p:nvSpPr>
          <p:spPr bwMode="gray">
            <a:xfrm>
              <a:off x="530352" y="612648"/>
              <a:ext cx="8988552" cy="228600"/>
            </a:xfrm>
            <a:prstGeom prst="rect">
              <a:avLst/>
            </a:prstGeom>
            <a:solidFill>
              <a:srgbClr val="CCFFFF">
                <a:alpha val="25000"/>
              </a:srgbClr>
            </a:solidFill>
            <a:ln w="6350" cap="rnd">
              <a:solidFill>
                <a:srgbClr val="CCFFFF"/>
              </a:solidFill>
              <a:prstDash val="sysDot"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pPr algn="ctr" defTabSz="801688">
                <a:buSzPct val="90000"/>
                <a:defRPr/>
              </a:pPr>
              <a:endParaRPr lang="en-GB" sz="1400" dirty="0">
                <a:solidFill>
                  <a:schemeClr val="folHlink"/>
                </a:solidFill>
                <a:cs typeface="Arial" charset="0"/>
              </a:endParaRPr>
            </a:p>
          </p:txBody>
        </p:sp>
        <p:grpSp>
          <p:nvGrpSpPr>
            <p:cNvPr id="10" name="Group 600" hidden="1">
              <a:extLst>
                <a:ext uri="{FF2B5EF4-FFF2-40B4-BE49-F238E27FC236}">
                  <a16:creationId xmlns:a16="http://schemas.microsoft.com/office/drawing/2014/main" xmlns="" id="{D154347D-ADB7-4773-B7C8-FC182EA7CF47}"/>
                </a:ext>
              </a:extLst>
            </p:cNvPr>
            <p:cNvGrpSpPr/>
            <p:nvPr userDrawn="1"/>
          </p:nvGrpSpPr>
          <p:grpSpPr>
            <a:xfrm>
              <a:off x="533400" y="6245352"/>
              <a:ext cx="8994648" cy="688848"/>
              <a:chOff x="533400" y="6013704"/>
              <a:chExt cx="8994648" cy="688848"/>
            </a:xfrm>
          </p:grpSpPr>
          <p:sp>
            <p:nvSpPr>
              <p:cNvPr id="46" name="Content block 606" hidden="1">
                <a:extLst>
                  <a:ext uri="{FF2B5EF4-FFF2-40B4-BE49-F238E27FC236}">
                    <a16:creationId xmlns:a16="http://schemas.microsoft.com/office/drawing/2014/main" xmlns="" id="{F8B62034-8660-45BB-8837-A27CE78A152B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8156448" y="6013704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7" name="Content block 605" hidden="1">
                <a:extLst>
                  <a:ext uri="{FF2B5EF4-FFF2-40B4-BE49-F238E27FC236}">
                    <a16:creationId xmlns:a16="http://schemas.microsoft.com/office/drawing/2014/main" xmlns="" id="{945B6A79-8E42-4B54-8433-012FF04F3863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6631840" y="6013704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8" name="Content block 604" hidden="1">
                <a:extLst>
                  <a:ext uri="{FF2B5EF4-FFF2-40B4-BE49-F238E27FC236}">
                    <a16:creationId xmlns:a16="http://schemas.microsoft.com/office/drawing/2014/main" xmlns="" id="{8B2EE828-9C74-4DA8-A9C9-9E771F82DF00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107230" y="60167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9" name="Content block 603" hidden="1">
                <a:extLst>
                  <a:ext uri="{FF2B5EF4-FFF2-40B4-BE49-F238E27FC236}">
                    <a16:creationId xmlns:a16="http://schemas.microsoft.com/office/drawing/2014/main" xmlns="" id="{ADAB8482-8439-4FC5-A4F3-88ACD4355DA3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582620" y="60167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50" name="Content block 602" hidden="1">
                <a:extLst>
                  <a:ext uri="{FF2B5EF4-FFF2-40B4-BE49-F238E27FC236}">
                    <a16:creationId xmlns:a16="http://schemas.microsoft.com/office/drawing/2014/main" xmlns="" id="{DECC44A3-7455-407A-B2CB-C4CD5000B6E5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058010" y="60167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51" name="Content block 601" hidden="1">
                <a:extLst>
                  <a:ext uri="{FF2B5EF4-FFF2-40B4-BE49-F238E27FC236}">
                    <a16:creationId xmlns:a16="http://schemas.microsoft.com/office/drawing/2014/main" xmlns="" id="{68625229-338C-42A1-A990-57683C702D5D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3400" y="60167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grpSp>
          <p:nvGrpSpPr>
            <p:cNvPr id="11" name="Group 500" hidden="1">
              <a:extLst>
                <a:ext uri="{FF2B5EF4-FFF2-40B4-BE49-F238E27FC236}">
                  <a16:creationId xmlns:a16="http://schemas.microsoft.com/office/drawing/2014/main" xmlns="" id="{96D2752A-F19B-4A07-B885-0518C75F0759}"/>
                </a:ext>
              </a:extLst>
            </p:cNvPr>
            <p:cNvGrpSpPr/>
            <p:nvPr userDrawn="1"/>
          </p:nvGrpSpPr>
          <p:grpSpPr>
            <a:xfrm>
              <a:off x="533400" y="5407152"/>
              <a:ext cx="8994648" cy="688848"/>
              <a:chOff x="533400" y="5026152"/>
              <a:chExt cx="8994648" cy="688848"/>
            </a:xfrm>
          </p:grpSpPr>
          <p:sp>
            <p:nvSpPr>
              <p:cNvPr id="40" name="Content block 506" hidden="1">
                <a:extLst>
                  <a:ext uri="{FF2B5EF4-FFF2-40B4-BE49-F238E27FC236}">
                    <a16:creationId xmlns:a16="http://schemas.microsoft.com/office/drawing/2014/main" xmlns="" id="{DAFC6778-EDDE-42A3-BC3F-109B7F71AFFF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8156448" y="50261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1" name="Content block 505" hidden="1">
                <a:extLst>
                  <a:ext uri="{FF2B5EF4-FFF2-40B4-BE49-F238E27FC236}">
                    <a16:creationId xmlns:a16="http://schemas.microsoft.com/office/drawing/2014/main" xmlns="" id="{B5D45E37-F0DD-41AD-B35F-E658DAEE7A28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6631840" y="50261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2" name="Content block 504" hidden="1">
                <a:extLst>
                  <a:ext uri="{FF2B5EF4-FFF2-40B4-BE49-F238E27FC236}">
                    <a16:creationId xmlns:a16="http://schemas.microsoft.com/office/drawing/2014/main" xmlns="" id="{48AD0194-04E7-410C-B567-5A5A623F1078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107230" y="50292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3" name="Content block 503" hidden="1">
                <a:extLst>
                  <a:ext uri="{FF2B5EF4-FFF2-40B4-BE49-F238E27FC236}">
                    <a16:creationId xmlns:a16="http://schemas.microsoft.com/office/drawing/2014/main" xmlns="" id="{E68EED3C-8B39-4D98-BC53-6FFE4CD2126E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582620" y="50292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4" name="Content block 502" hidden="1">
                <a:extLst>
                  <a:ext uri="{FF2B5EF4-FFF2-40B4-BE49-F238E27FC236}">
                    <a16:creationId xmlns:a16="http://schemas.microsoft.com/office/drawing/2014/main" xmlns="" id="{1AD03417-78EB-4C55-9444-7BF9885F6B31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058010" y="50292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5" name="Content block 501" hidden="1">
                <a:extLst>
                  <a:ext uri="{FF2B5EF4-FFF2-40B4-BE49-F238E27FC236}">
                    <a16:creationId xmlns:a16="http://schemas.microsoft.com/office/drawing/2014/main" xmlns="" id="{26AC7C9D-B800-4737-A986-79A2D53C91EF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3400" y="50292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grpSp>
          <p:nvGrpSpPr>
            <p:cNvPr id="12" name="Group 400" hidden="1">
              <a:extLst>
                <a:ext uri="{FF2B5EF4-FFF2-40B4-BE49-F238E27FC236}">
                  <a16:creationId xmlns:a16="http://schemas.microsoft.com/office/drawing/2014/main" xmlns="" id="{E65269F4-14D7-4AF2-961A-8978266013E0}"/>
                </a:ext>
              </a:extLst>
            </p:cNvPr>
            <p:cNvGrpSpPr/>
            <p:nvPr userDrawn="1"/>
          </p:nvGrpSpPr>
          <p:grpSpPr>
            <a:xfrm>
              <a:off x="533400" y="4568952"/>
              <a:ext cx="8994648" cy="688848"/>
              <a:chOff x="533400" y="4038600"/>
              <a:chExt cx="8994648" cy="688848"/>
            </a:xfrm>
          </p:grpSpPr>
          <p:sp>
            <p:nvSpPr>
              <p:cNvPr id="34" name="Content block 406" hidden="1">
                <a:extLst>
                  <a:ext uri="{FF2B5EF4-FFF2-40B4-BE49-F238E27FC236}">
                    <a16:creationId xmlns:a16="http://schemas.microsoft.com/office/drawing/2014/main" xmlns="" id="{961EB194-6F0E-473A-B562-9C3898399266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8156448" y="40386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5" name="Content block 405" hidden="1">
                <a:extLst>
                  <a:ext uri="{FF2B5EF4-FFF2-40B4-BE49-F238E27FC236}">
                    <a16:creationId xmlns:a16="http://schemas.microsoft.com/office/drawing/2014/main" xmlns="" id="{93075D1B-843A-4FC5-80BD-0BDF148DC46F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6631840" y="40386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6" name="Content block 404" hidden="1">
                <a:extLst>
                  <a:ext uri="{FF2B5EF4-FFF2-40B4-BE49-F238E27FC236}">
                    <a16:creationId xmlns:a16="http://schemas.microsoft.com/office/drawing/2014/main" xmlns="" id="{4822D955-C0A4-4D0E-96DD-5EBF40756F1F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107230" y="40416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7" name="Content block 403" hidden="1">
                <a:extLst>
                  <a:ext uri="{FF2B5EF4-FFF2-40B4-BE49-F238E27FC236}">
                    <a16:creationId xmlns:a16="http://schemas.microsoft.com/office/drawing/2014/main" xmlns="" id="{D642D53A-4938-4ABE-BEEC-DE4DFEBB2815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582620" y="40416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8" name="Content block 402" hidden="1">
                <a:extLst>
                  <a:ext uri="{FF2B5EF4-FFF2-40B4-BE49-F238E27FC236}">
                    <a16:creationId xmlns:a16="http://schemas.microsoft.com/office/drawing/2014/main" xmlns="" id="{1FD7C705-CB8C-4CE7-A0A8-7974D357311C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058010" y="40416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9" name="Content block 401" hidden="1">
                <a:extLst>
                  <a:ext uri="{FF2B5EF4-FFF2-40B4-BE49-F238E27FC236}">
                    <a16:creationId xmlns:a16="http://schemas.microsoft.com/office/drawing/2014/main" xmlns="" id="{D732BA88-A0A0-4AF7-BD16-793B33C4968B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3400" y="40416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grpSp>
          <p:nvGrpSpPr>
            <p:cNvPr id="13" name="Group 300" hidden="1">
              <a:extLst>
                <a:ext uri="{FF2B5EF4-FFF2-40B4-BE49-F238E27FC236}">
                  <a16:creationId xmlns:a16="http://schemas.microsoft.com/office/drawing/2014/main" xmlns="" id="{0DAE9FF3-7E91-4B05-BFD8-2D9AF8AA8637}"/>
                </a:ext>
              </a:extLst>
            </p:cNvPr>
            <p:cNvGrpSpPr/>
            <p:nvPr userDrawn="1"/>
          </p:nvGrpSpPr>
          <p:grpSpPr>
            <a:xfrm>
              <a:off x="533400" y="3730752"/>
              <a:ext cx="8994648" cy="688848"/>
              <a:chOff x="533400" y="3041904"/>
              <a:chExt cx="8994648" cy="688848"/>
            </a:xfrm>
          </p:grpSpPr>
          <p:sp>
            <p:nvSpPr>
              <p:cNvPr id="28" name="Content block 306" hidden="1">
                <a:extLst>
                  <a:ext uri="{FF2B5EF4-FFF2-40B4-BE49-F238E27FC236}">
                    <a16:creationId xmlns:a16="http://schemas.microsoft.com/office/drawing/2014/main" xmlns="" id="{57D5A736-DAC0-4486-A411-CC7EBE77163B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8156448" y="3041904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9" name="Content block 305" hidden="1">
                <a:extLst>
                  <a:ext uri="{FF2B5EF4-FFF2-40B4-BE49-F238E27FC236}">
                    <a16:creationId xmlns:a16="http://schemas.microsoft.com/office/drawing/2014/main" xmlns="" id="{49A585F9-8D02-4459-8985-59FEB8837F19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6631840" y="3041904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0" name="Content block 304" hidden="1">
                <a:extLst>
                  <a:ext uri="{FF2B5EF4-FFF2-40B4-BE49-F238E27FC236}">
                    <a16:creationId xmlns:a16="http://schemas.microsoft.com/office/drawing/2014/main" xmlns="" id="{73748F2C-94F6-4ED3-A929-4B51A64275A3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107230" y="30449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1" name="Content block 303" hidden="1">
                <a:extLst>
                  <a:ext uri="{FF2B5EF4-FFF2-40B4-BE49-F238E27FC236}">
                    <a16:creationId xmlns:a16="http://schemas.microsoft.com/office/drawing/2014/main" xmlns="" id="{F508E151-27F9-4B57-87B8-E797FD412B25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582620" y="30449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2" name="Content block 302" hidden="1">
                <a:extLst>
                  <a:ext uri="{FF2B5EF4-FFF2-40B4-BE49-F238E27FC236}">
                    <a16:creationId xmlns:a16="http://schemas.microsoft.com/office/drawing/2014/main" xmlns="" id="{52767A24-6D81-4460-A2B2-C69DFE36BFF3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058010" y="30449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3" name="Content block 301" hidden="1">
                <a:extLst>
                  <a:ext uri="{FF2B5EF4-FFF2-40B4-BE49-F238E27FC236}">
                    <a16:creationId xmlns:a16="http://schemas.microsoft.com/office/drawing/2014/main" xmlns="" id="{28F0E983-3691-419E-8036-8D5619555662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3400" y="30449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grpSp>
          <p:nvGrpSpPr>
            <p:cNvPr id="14" name="Group 200" hidden="1">
              <a:extLst>
                <a:ext uri="{FF2B5EF4-FFF2-40B4-BE49-F238E27FC236}">
                  <a16:creationId xmlns:a16="http://schemas.microsoft.com/office/drawing/2014/main" xmlns="" id="{12178143-AF78-44F6-B9D4-50FC5A0640F9}"/>
                </a:ext>
              </a:extLst>
            </p:cNvPr>
            <p:cNvGrpSpPr/>
            <p:nvPr userDrawn="1"/>
          </p:nvGrpSpPr>
          <p:grpSpPr>
            <a:xfrm>
              <a:off x="533400" y="2892552"/>
              <a:ext cx="8994648" cy="688848"/>
              <a:chOff x="533400" y="1066800"/>
              <a:chExt cx="8994648" cy="688848"/>
            </a:xfrm>
          </p:grpSpPr>
          <p:sp>
            <p:nvSpPr>
              <p:cNvPr id="22" name="Content block 206" hidden="1">
                <a:extLst>
                  <a:ext uri="{FF2B5EF4-FFF2-40B4-BE49-F238E27FC236}">
                    <a16:creationId xmlns:a16="http://schemas.microsoft.com/office/drawing/2014/main" xmlns="" id="{EEB6EE9D-F836-432E-A871-A4446D0A55F0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8156448" y="10668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3" name="Content block 205" hidden="1">
                <a:extLst>
                  <a:ext uri="{FF2B5EF4-FFF2-40B4-BE49-F238E27FC236}">
                    <a16:creationId xmlns:a16="http://schemas.microsoft.com/office/drawing/2014/main" xmlns="" id="{38AD64F3-03CE-450C-82D4-6892FDB81486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6631840" y="10668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4" name="Content block 204" hidden="1">
                <a:extLst>
                  <a:ext uri="{FF2B5EF4-FFF2-40B4-BE49-F238E27FC236}">
                    <a16:creationId xmlns:a16="http://schemas.microsoft.com/office/drawing/2014/main" xmlns="" id="{E4356631-AF8A-4CFE-93A0-8674244F6456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107230" y="10698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5" name="Content block 203" hidden="1">
                <a:extLst>
                  <a:ext uri="{FF2B5EF4-FFF2-40B4-BE49-F238E27FC236}">
                    <a16:creationId xmlns:a16="http://schemas.microsoft.com/office/drawing/2014/main" xmlns="" id="{A7C9413D-EE10-49C5-B86F-952E165AB33A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582620" y="10698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6" name="Content block 202" hidden="1">
                <a:extLst>
                  <a:ext uri="{FF2B5EF4-FFF2-40B4-BE49-F238E27FC236}">
                    <a16:creationId xmlns:a16="http://schemas.microsoft.com/office/drawing/2014/main" xmlns="" id="{3878402B-FA08-4720-B082-6F638BBC35AB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058010" y="10698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7" name="Content block 201" hidden="1">
                <a:extLst>
                  <a:ext uri="{FF2B5EF4-FFF2-40B4-BE49-F238E27FC236}">
                    <a16:creationId xmlns:a16="http://schemas.microsoft.com/office/drawing/2014/main" xmlns="" id="{43EFDC1D-D5F7-4A23-A788-7B11B0E65540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3400" y="10698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grpSp>
          <p:nvGrpSpPr>
            <p:cNvPr id="15" name="Group 100" hidden="1">
              <a:extLst>
                <a:ext uri="{FF2B5EF4-FFF2-40B4-BE49-F238E27FC236}">
                  <a16:creationId xmlns:a16="http://schemas.microsoft.com/office/drawing/2014/main" xmlns="" id="{D6028457-ED8D-4A3C-B26D-A3199ED576DC}"/>
                </a:ext>
              </a:extLst>
            </p:cNvPr>
            <p:cNvGrpSpPr/>
            <p:nvPr userDrawn="1"/>
          </p:nvGrpSpPr>
          <p:grpSpPr>
            <a:xfrm>
              <a:off x="533400" y="2054352"/>
              <a:ext cx="8994648" cy="688848"/>
              <a:chOff x="533400" y="2054352"/>
              <a:chExt cx="8994648" cy="688848"/>
            </a:xfrm>
          </p:grpSpPr>
          <p:sp>
            <p:nvSpPr>
              <p:cNvPr id="16" name="Content block 106" hidden="1">
                <a:extLst>
                  <a:ext uri="{FF2B5EF4-FFF2-40B4-BE49-F238E27FC236}">
                    <a16:creationId xmlns:a16="http://schemas.microsoft.com/office/drawing/2014/main" xmlns="" id="{24616F23-8EF6-45DC-BA4C-2CBCD7439CA4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8156448" y="20543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17" name="Content block 105" hidden="1">
                <a:extLst>
                  <a:ext uri="{FF2B5EF4-FFF2-40B4-BE49-F238E27FC236}">
                    <a16:creationId xmlns:a16="http://schemas.microsoft.com/office/drawing/2014/main" xmlns="" id="{FE81CB9B-0720-4071-A685-FA719639F673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6631840" y="20543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18" name="Content block 104" hidden="1">
                <a:extLst>
                  <a:ext uri="{FF2B5EF4-FFF2-40B4-BE49-F238E27FC236}">
                    <a16:creationId xmlns:a16="http://schemas.microsoft.com/office/drawing/2014/main" xmlns="" id="{8ED43AC4-5A8A-42BC-80F1-77FE4F36839C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107230" y="20574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19" name="Content block 103" hidden="1">
                <a:extLst>
                  <a:ext uri="{FF2B5EF4-FFF2-40B4-BE49-F238E27FC236}">
                    <a16:creationId xmlns:a16="http://schemas.microsoft.com/office/drawing/2014/main" xmlns="" id="{60958A2D-D3AD-47F0-B42C-2AB9CC9CB2C6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582620" y="20574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0" name="Content block 102" hidden="1">
                <a:extLst>
                  <a:ext uri="{FF2B5EF4-FFF2-40B4-BE49-F238E27FC236}">
                    <a16:creationId xmlns:a16="http://schemas.microsoft.com/office/drawing/2014/main" xmlns="" id="{4C78239E-F2C9-45EC-BC8B-49916B7C4BB6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058010" y="20574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1" name="Content block 101" hidden="1">
                <a:extLst>
                  <a:ext uri="{FF2B5EF4-FFF2-40B4-BE49-F238E27FC236}">
                    <a16:creationId xmlns:a16="http://schemas.microsoft.com/office/drawing/2014/main" xmlns="" id="{13B38A58-5261-413F-8748-6E781A81B3BA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3400" y="20574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</p:grpSp>
      <p:sp>
        <p:nvSpPr>
          <p:cNvPr id="64" name="Rectangle 63">
            <a:extLst>
              <a:ext uri="{FF2B5EF4-FFF2-40B4-BE49-F238E27FC236}">
                <a16:creationId xmlns:a16="http://schemas.microsoft.com/office/drawing/2014/main" xmlns="" id="{290560FA-C22B-404E-BC08-D11004E16A6F}"/>
              </a:ext>
            </a:extLst>
          </p:cNvPr>
          <p:cNvSpPr/>
          <p:nvPr/>
        </p:nvSpPr>
        <p:spPr>
          <a:xfrm>
            <a:off x="357352" y="831992"/>
            <a:ext cx="8922571" cy="6104836"/>
          </a:xfrm>
          <a:prstGeom prst="rect">
            <a:avLst/>
          </a:prstGeom>
          <a:noFill/>
          <a:ln w="6350">
            <a:solidFill>
              <a:srgbClr val="0070C0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n-GB" sz="1600" b="1" i="1" dirty="0">
              <a:solidFill>
                <a:schemeClr val="tx2"/>
              </a:solidFill>
              <a:latin typeface="+mj-lt"/>
            </a:endParaRPr>
          </a:p>
          <a:p>
            <a:r>
              <a:rPr lang="en-GB" sz="1600" b="1" i="1" dirty="0">
                <a:solidFill>
                  <a:schemeClr val="tx2"/>
                </a:solidFill>
                <a:latin typeface="+mj-lt"/>
              </a:rPr>
              <a:t>                           	</a:t>
            </a:r>
            <a:r>
              <a:rPr lang="en-GB" sz="1600" b="1" i="1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Claudia Armenise</a:t>
            </a:r>
          </a:p>
          <a:p>
            <a:pPr lvl="1"/>
            <a:endParaRPr lang="en-US" sz="1400" i="1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lvl="1"/>
            <a:endParaRPr lang="en-US" sz="1400" i="1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lvl="1"/>
            <a:endParaRPr lang="en-US" sz="1400" i="1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lvl="1"/>
            <a:endParaRPr lang="en-US" sz="1400" i="1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lvl="1"/>
            <a:endParaRPr lang="en-US" sz="1400" i="1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lvl="1"/>
            <a:endParaRPr lang="en-US" sz="1400" i="1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lvl="1"/>
            <a:endParaRPr lang="en-US" sz="1400" i="1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lvl="1"/>
            <a:endParaRPr lang="en-US" sz="1400" i="1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lvl="1"/>
            <a:endParaRPr lang="en-US" sz="1400" i="1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lvl="1"/>
            <a:r>
              <a:rPr lang="en-US" sz="14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Claudia is a Director at </a:t>
            </a:r>
            <a:r>
              <a:rPr lang="en-US" sz="1400" i="1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Deloitte </a:t>
            </a:r>
            <a:r>
              <a:rPr lang="en-US" sz="1400" i="1" dirty="0" err="1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Finacial</a:t>
            </a:r>
            <a:r>
              <a:rPr lang="en-US" sz="1400" i="1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00" i="1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Adivory</a:t>
            </a:r>
            <a:r>
              <a:rPr lang="en-US" sz="14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- Transaction Support</a:t>
            </a:r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Group.</a:t>
            </a:r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14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She has been working as an auditor at PwC (2007-2014), where she has</a:t>
            </a:r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been in charge of procedures regarding auditing of Italian GAAP, IFRS/IAS e</a:t>
            </a:r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US GAAP annual reports and SOX testing.</a:t>
            </a:r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>Since 2014 she is fully dedicated to transaction services. She developed professional experience in financial due diligence services (both sell-side and buy-side) across a wide range of industries (energy, public utilities, telecommunications, retail, luxury, defense, manufacturing, gaming) for major national and international investors and private equity firms. </a:t>
            </a:r>
          </a:p>
          <a:p>
            <a:pPr marL="0" lvl="1"/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14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Her clients are, amongst others,  Enel Green Power, F2i, </a:t>
            </a:r>
            <a:r>
              <a:rPr lang="en-US" sz="1400" i="1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Fondo</a:t>
            </a:r>
            <a:r>
              <a:rPr lang="en-US" sz="14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00" i="1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Italiano</a:t>
            </a:r>
            <a:r>
              <a:rPr lang="en-US" sz="14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di </a:t>
            </a:r>
            <a:r>
              <a:rPr lang="en-US" sz="1400" i="1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Investimento</a:t>
            </a:r>
            <a:r>
              <a:rPr lang="en-US" sz="14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1400" i="1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Capvest</a:t>
            </a:r>
            <a:r>
              <a:rPr lang="en-US" sz="14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HIG, </a:t>
            </a:r>
            <a:r>
              <a:rPr lang="en-US" sz="1400" i="1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Investindustrial</a:t>
            </a:r>
            <a:r>
              <a:rPr lang="en-US" sz="14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Telespazio, </a:t>
            </a:r>
            <a:r>
              <a:rPr lang="en-US" sz="1400" i="1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Cementir</a:t>
            </a:r>
            <a:r>
              <a:rPr lang="en-US" sz="14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Angel Group, </a:t>
            </a:r>
            <a:r>
              <a:rPr lang="en-US" sz="1400" i="1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Aspi</a:t>
            </a:r>
            <a:r>
              <a:rPr lang="en-US" sz="14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Toyota, </a:t>
            </a:r>
            <a:r>
              <a:rPr lang="en-US" sz="1400" i="1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Armonia</a:t>
            </a:r>
            <a:r>
              <a:rPr lang="en-US" sz="14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A2A, Sisal, </a:t>
            </a:r>
            <a:r>
              <a:rPr lang="en-US" sz="1400" i="1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Goldbet</a:t>
            </a:r>
            <a:r>
              <a:rPr lang="en-US" sz="14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Green Network, </a:t>
            </a:r>
            <a:r>
              <a:rPr lang="en-US" sz="1400" i="1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Vianini</a:t>
            </a:r>
            <a:r>
              <a:rPr lang="en-US" sz="14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Group, Chiquita, Wind, </a:t>
            </a:r>
            <a:r>
              <a:rPr lang="en-US" sz="1400" i="1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Ferrovie</a:t>
            </a:r>
            <a:r>
              <a:rPr lang="en-US" sz="14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00" i="1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dello</a:t>
            </a:r>
            <a:r>
              <a:rPr lang="en-US" sz="14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00" i="1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Stato</a:t>
            </a:r>
            <a:r>
              <a:rPr lang="en-US" sz="14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400" i="1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Italiane</a:t>
            </a:r>
            <a:r>
              <a:rPr lang="en-US" sz="14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Marguerite.</a:t>
            </a:r>
            <a:endParaRPr lang="en-US" sz="1400" i="1" dirty="0">
              <a:latin typeface="+mj-lt"/>
            </a:endParaRPr>
          </a:p>
        </p:txBody>
      </p:sp>
      <p:sp>
        <p:nvSpPr>
          <p:cNvPr id="65" name="Title 60">
            <a:extLst>
              <a:ext uri="{FF2B5EF4-FFF2-40B4-BE49-F238E27FC236}">
                <a16:creationId xmlns:a16="http://schemas.microsoft.com/office/drawing/2014/main" xmlns="" id="{F0EFE555-A54C-4DA8-BF44-E42AE131CF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8676" y="326238"/>
            <a:ext cx="9276220" cy="841248"/>
          </a:xfrm>
        </p:spPr>
        <p:txBody>
          <a:bodyPr/>
          <a:lstStyle/>
          <a:p>
            <a:r>
              <a:rPr lang="en-US" b="1" dirty="0"/>
              <a:t>       </a:t>
            </a:r>
            <a: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  <a:t>Main Lecturer 	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 descr="A person wearing glasses&#10;&#10;Description automatically generated with medium confidence">
            <a:extLst>
              <a:ext uri="{FF2B5EF4-FFF2-40B4-BE49-F238E27FC236}">
                <a16:creationId xmlns:a16="http://schemas.microsoft.com/office/drawing/2014/main" xmlns="" id="{6715B837-0306-4B37-8ED5-0EFCA4E9A02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352" y="831992"/>
            <a:ext cx="2185376" cy="200152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55648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id" hidden="1">
            <a:extLst>
              <a:ext uri="{FF2B5EF4-FFF2-40B4-BE49-F238E27FC236}">
                <a16:creationId xmlns:a16="http://schemas.microsoft.com/office/drawing/2014/main" xmlns="" id="{B4D1A6D3-79B7-4E92-9FD5-951306E130E1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530352" y="612648"/>
            <a:ext cx="8997696" cy="6848856"/>
            <a:chOff x="530352" y="612648"/>
            <a:chExt cx="8997696" cy="6848856"/>
          </a:xfrm>
        </p:grpSpPr>
        <p:grpSp>
          <p:nvGrpSpPr>
            <p:cNvPr id="7" name="Group 6" hidden="1">
              <a:extLst>
                <a:ext uri="{FF2B5EF4-FFF2-40B4-BE49-F238E27FC236}">
                  <a16:creationId xmlns:a16="http://schemas.microsoft.com/office/drawing/2014/main" xmlns="" id="{D67540CB-31C0-4C16-97B2-7328ABA4DA75}"/>
                </a:ext>
              </a:extLst>
            </p:cNvPr>
            <p:cNvGrpSpPr/>
            <p:nvPr userDrawn="1"/>
          </p:nvGrpSpPr>
          <p:grpSpPr>
            <a:xfrm>
              <a:off x="530352" y="7159752"/>
              <a:ext cx="8997696" cy="301752"/>
              <a:chOff x="530352" y="7159752"/>
              <a:chExt cx="8997696" cy="301752"/>
            </a:xfrm>
          </p:grpSpPr>
          <p:sp>
            <p:nvSpPr>
              <p:cNvPr id="54" name="Footer block" hidden="1">
                <a:extLst>
                  <a:ext uri="{FF2B5EF4-FFF2-40B4-BE49-F238E27FC236}">
                    <a16:creationId xmlns:a16="http://schemas.microsoft.com/office/drawing/2014/main" xmlns="" id="{3541BE09-903C-4064-AAC0-036668CF795C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6629400" y="7159752"/>
                <a:ext cx="2898648" cy="301752"/>
              </a:xfrm>
              <a:prstGeom prst="rect">
                <a:avLst/>
              </a:prstGeom>
              <a:solidFill>
                <a:srgbClr val="CCFFFF">
                  <a:alpha val="25000"/>
                </a:srgbClr>
              </a:solidFill>
              <a:ln w="6350" cap="rnd">
                <a:solidFill>
                  <a:srgbClr val="CCFFFF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55" name="Footer block" hidden="1">
                <a:extLst>
                  <a:ext uri="{FF2B5EF4-FFF2-40B4-BE49-F238E27FC236}">
                    <a16:creationId xmlns:a16="http://schemas.microsoft.com/office/drawing/2014/main" xmlns="" id="{7882E48A-806D-4E94-B42E-6DA60B80104B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584448" y="7159752"/>
                <a:ext cx="2898648" cy="301752"/>
              </a:xfrm>
              <a:prstGeom prst="rect">
                <a:avLst/>
              </a:prstGeom>
              <a:solidFill>
                <a:srgbClr val="CCFFFF">
                  <a:alpha val="25000"/>
                </a:srgbClr>
              </a:solidFill>
              <a:ln w="6350" cap="rnd">
                <a:solidFill>
                  <a:srgbClr val="CCFFFF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56" name="Footer block" hidden="1">
                <a:extLst>
                  <a:ext uri="{FF2B5EF4-FFF2-40B4-BE49-F238E27FC236}">
                    <a16:creationId xmlns:a16="http://schemas.microsoft.com/office/drawing/2014/main" xmlns="" id="{A4442107-E615-4754-B674-E9F590319D6A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0352" y="7159752"/>
                <a:ext cx="2898648" cy="301752"/>
              </a:xfrm>
              <a:prstGeom prst="rect">
                <a:avLst/>
              </a:prstGeom>
              <a:solidFill>
                <a:srgbClr val="CCFFFF">
                  <a:alpha val="25000"/>
                </a:srgbClr>
              </a:solidFill>
              <a:ln w="6350" cap="rnd">
                <a:solidFill>
                  <a:srgbClr val="CCFFFF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grpSp>
          <p:nvGrpSpPr>
            <p:cNvPr id="8" name="Group 7" hidden="1">
              <a:extLst>
                <a:ext uri="{FF2B5EF4-FFF2-40B4-BE49-F238E27FC236}">
                  <a16:creationId xmlns:a16="http://schemas.microsoft.com/office/drawing/2014/main" xmlns="" id="{3009B6AE-99DA-4C47-A258-940C14C72588}"/>
                </a:ext>
              </a:extLst>
            </p:cNvPr>
            <p:cNvGrpSpPr/>
            <p:nvPr userDrawn="1"/>
          </p:nvGrpSpPr>
          <p:grpSpPr>
            <a:xfrm>
              <a:off x="530352" y="1066800"/>
              <a:ext cx="8997696" cy="835152"/>
              <a:chOff x="530352" y="1066800"/>
              <a:chExt cx="8997696" cy="835152"/>
            </a:xfrm>
          </p:grpSpPr>
          <p:sp>
            <p:nvSpPr>
              <p:cNvPr id="52" name="Title block" hidden="1">
                <a:extLst>
                  <a:ext uri="{FF2B5EF4-FFF2-40B4-BE49-F238E27FC236}">
                    <a16:creationId xmlns:a16="http://schemas.microsoft.com/office/drawing/2014/main" xmlns="" id="{B021FE03-08D8-441B-9D54-34F62DE5D50B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5102352" y="1066800"/>
                <a:ext cx="4425696" cy="832104"/>
              </a:xfrm>
              <a:prstGeom prst="rect">
                <a:avLst/>
              </a:prstGeom>
              <a:solidFill>
                <a:srgbClr val="FCC3D7">
                  <a:alpha val="25000"/>
                </a:srgbClr>
              </a:solidFill>
              <a:ln w="6350" cap="rnd">
                <a:solidFill>
                  <a:srgbClr val="FCC3D7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53" name="Title block" hidden="1">
                <a:extLst>
                  <a:ext uri="{FF2B5EF4-FFF2-40B4-BE49-F238E27FC236}">
                    <a16:creationId xmlns:a16="http://schemas.microsoft.com/office/drawing/2014/main" xmlns="" id="{0DFB1DF0-C598-4FAD-9834-9000BE8CD3E0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0352" y="1069848"/>
                <a:ext cx="4425696" cy="832104"/>
              </a:xfrm>
              <a:prstGeom prst="rect">
                <a:avLst/>
              </a:prstGeom>
              <a:solidFill>
                <a:srgbClr val="FCC3D7">
                  <a:alpha val="25000"/>
                </a:srgbClr>
              </a:solidFill>
              <a:ln w="6350" cap="rnd">
                <a:solidFill>
                  <a:srgbClr val="FCC3D7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sp>
          <p:nvSpPr>
            <p:cNvPr id="9" name="Header block" hidden="1">
              <a:extLst>
                <a:ext uri="{FF2B5EF4-FFF2-40B4-BE49-F238E27FC236}">
                  <a16:creationId xmlns:a16="http://schemas.microsoft.com/office/drawing/2014/main" xmlns="" id="{00B286D5-6516-45FC-92FE-E361210AFA85}"/>
                </a:ext>
              </a:extLst>
            </p:cNvPr>
            <p:cNvSpPr>
              <a:spLocks noChangeArrowheads="1"/>
            </p:cNvSpPr>
            <p:nvPr userDrawn="1"/>
          </p:nvSpPr>
          <p:spPr bwMode="gray">
            <a:xfrm>
              <a:off x="530352" y="612648"/>
              <a:ext cx="8988552" cy="228600"/>
            </a:xfrm>
            <a:prstGeom prst="rect">
              <a:avLst/>
            </a:prstGeom>
            <a:solidFill>
              <a:srgbClr val="CCFFFF">
                <a:alpha val="25000"/>
              </a:srgbClr>
            </a:solidFill>
            <a:ln w="6350" cap="rnd">
              <a:solidFill>
                <a:srgbClr val="CCFFFF"/>
              </a:solidFill>
              <a:prstDash val="sysDot"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pPr algn="ctr" defTabSz="801688">
                <a:buSzPct val="90000"/>
                <a:defRPr/>
              </a:pPr>
              <a:endParaRPr lang="en-GB" sz="1400" dirty="0">
                <a:solidFill>
                  <a:schemeClr val="folHlink"/>
                </a:solidFill>
                <a:cs typeface="Arial" charset="0"/>
              </a:endParaRPr>
            </a:p>
          </p:txBody>
        </p:sp>
        <p:grpSp>
          <p:nvGrpSpPr>
            <p:cNvPr id="10" name="Group 600" hidden="1">
              <a:extLst>
                <a:ext uri="{FF2B5EF4-FFF2-40B4-BE49-F238E27FC236}">
                  <a16:creationId xmlns:a16="http://schemas.microsoft.com/office/drawing/2014/main" xmlns="" id="{D154347D-ADB7-4773-B7C8-FC182EA7CF47}"/>
                </a:ext>
              </a:extLst>
            </p:cNvPr>
            <p:cNvGrpSpPr/>
            <p:nvPr userDrawn="1"/>
          </p:nvGrpSpPr>
          <p:grpSpPr>
            <a:xfrm>
              <a:off x="533400" y="6245352"/>
              <a:ext cx="8994648" cy="688848"/>
              <a:chOff x="533400" y="6013704"/>
              <a:chExt cx="8994648" cy="688848"/>
            </a:xfrm>
          </p:grpSpPr>
          <p:sp>
            <p:nvSpPr>
              <p:cNvPr id="46" name="Content block 606" hidden="1">
                <a:extLst>
                  <a:ext uri="{FF2B5EF4-FFF2-40B4-BE49-F238E27FC236}">
                    <a16:creationId xmlns:a16="http://schemas.microsoft.com/office/drawing/2014/main" xmlns="" id="{F8B62034-8660-45BB-8837-A27CE78A152B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8156448" y="6013704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7" name="Content block 605" hidden="1">
                <a:extLst>
                  <a:ext uri="{FF2B5EF4-FFF2-40B4-BE49-F238E27FC236}">
                    <a16:creationId xmlns:a16="http://schemas.microsoft.com/office/drawing/2014/main" xmlns="" id="{945B6A79-8E42-4B54-8433-012FF04F3863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6631840" y="6013704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8" name="Content block 604" hidden="1">
                <a:extLst>
                  <a:ext uri="{FF2B5EF4-FFF2-40B4-BE49-F238E27FC236}">
                    <a16:creationId xmlns:a16="http://schemas.microsoft.com/office/drawing/2014/main" xmlns="" id="{8B2EE828-9C74-4DA8-A9C9-9E771F82DF00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107230" y="60167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9" name="Content block 603" hidden="1">
                <a:extLst>
                  <a:ext uri="{FF2B5EF4-FFF2-40B4-BE49-F238E27FC236}">
                    <a16:creationId xmlns:a16="http://schemas.microsoft.com/office/drawing/2014/main" xmlns="" id="{ADAB8482-8439-4FC5-A4F3-88ACD4355DA3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582620" y="60167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50" name="Content block 602" hidden="1">
                <a:extLst>
                  <a:ext uri="{FF2B5EF4-FFF2-40B4-BE49-F238E27FC236}">
                    <a16:creationId xmlns:a16="http://schemas.microsoft.com/office/drawing/2014/main" xmlns="" id="{DECC44A3-7455-407A-B2CB-C4CD5000B6E5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058010" y="60167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51" name="Content block 601" hidden="1">
                <a:extLst>
                  <a:ext uri="{FF2B5EF4-FFF2-40B4-BE49-F238E27FC236}">
                    <a16:creationId xmlns:a16="http://schemas.microsoft.com/office/drawing/2014/main" xmlns="" id="{68625229-338C-42A1-A990-57683C702D5D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3400" y="60167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grpSp>
          <p:nvGrpSpPr>
            <p:cNvPr id="11" name="Group 500" hidden="1">
              <a:extLst>
                <a:ext uri="{FF2B5EF4-FFF2-40B4-BE49-F238E27FC236}">
                  <a16:creationId xmlns:a16="http://schemas.microsoft.com/office/drawing/2014/main" xmlns="" id="{96D2752A-F19B-4A07-B885-0518C75F0759}"/>
                </a:ext>
              </a:extLst>
            </p:cNvPr>
            <p:cNvGrpSpPr/>
            <p:nvPr userDrawn="1"/>
          </p:nvGrpSpPr>
          <p:grpSpPr>
            <a:xfrm>
              <a:off x="533400" y="5407152"/>
              <a:ext cx="8994648" cy="688848"/>
              <a:chOff x="533400" y="5026152"/>
              <a:chExt cx="8994648" cy="688848"/>
            </a:xfrm>
          </p:grpSpPr>
          <p:sp>
            <p:nvSpPr>
              <p:cNvPr id="40" name="Content block 506" hidden="1">
                <a:extLst>
                  <a:ext uri="{FF2B5EF4-FFF2-40B4-BE49-F238E27FC236}">
                    <a16:creationId xmlns:a16="http://schemas.microsoft.com/office/drawing/2014/main" xmlns="" id="{DAFC6778-EDDE-42A3-BC3F-109B7F71AFFF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8156448" y="50261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1" name="Content block 505" hidden="1">
                <a:extLst>
                  <a:ext uri="{FF2B5EF4-FFF2-40B4-BE49-F238E27FC236}">
                    <a16:creationId xmlns:a16="http://schemas.microsoft.com/office/drawing/2014/main" xmlns="" id="{B5D45E37-F0DD-41AD-B35F-E658DAEE7A28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6631840" y="50261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2" name="Content block 504" hidden="1">
                <a:extLst>
                  <a:ext uri="{FF2B5EF4-FFF2-40B4-BE49-F238E27FC236}">
                    <a16:creationId xmlns:a16="http://schemas.microsoft.com/office/drawing/2014/main" xmlns="" id="{48AD0194-04E7-410C-B567-5A5A623F1078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107230" y="50292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3" name="Content block 503" hidden="1">
                <a:extLst>
                  <a:ext uri="{FF2B5EF4-FFF2-40B4-BE49-F238E27FC236}">
                    <a16:creationId xmlns:a16="http://schemas.microsoft.com/office/drawing/2014/main" xmlns="" id="{E68EED3C-8B39-4D98-BC53-6FFE4CD2126E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582620" y="50292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4" name="Content block 502" hidden="1">
                <a:extLst>
                  <a:ext uri="{FF2B5EF4-FFF2-40B4-BE49-F238E27FC236}">
                    <a16:creationId xmlns:a16="http://schemas.microsoft.com/office/drawing/2014/main" xmlns="" id="{1AD03417-78EB-4C55-9444-7BF9885F6B31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058010" y="50292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45" name="Content block 501" hidden="1">
                <a:extLst>
                  <a:ext uri="{FF2B5EF4-FFF2-40B4-BE49-F238E27FC236}">
                    <a16:creationId xmlns:a16="http://schemas.microsoft.com/office/drawing/2014/main" xmlns="" id="{26AC7C9D-B800-4737-A986-79A2D53C91EF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3400" y="50292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grpSp>
          <p:nvGrpSpPr>
            <p:cNvPr id="12" name="Group 400" hidden="1">
              <a:extLst>
                <a:ext uri="{FF2B5EF4-FFF2-40B4-BE49-F238E27FC236}">
                  <a16:creationId xmlns:a16="http://schemas.microsoft.com/office/drawing/2014/main" xmlns="" id="{E65269F4-14D7-4AF2-961A-8978266013E0}"/>
                </a:ext>
              </a:extLst>
            </p:cNvPr>
            <p:cNvGrpSpPr/>
            <p:nvPr userDrawn="1"/>
          </p:nvGrpSpPr>
          <p:grpSpPr>
            <a:xfrm>
              <a:off x="533400" y="4568952"/>
              <a:ext cx="8994648" cy="688848"/>
              <a:chOff x="533400" y="4038600"/>
              <a:chExt cx="8994648" cy="688848"/>
            </a:xfrm>
          </p:grpSpPr>
          <p:sp>
            <p:nvSpPr>
              <p:cNvPr id="34" name="Content block 406" hidden="1">
                <a:extLst>
                  <a:ext uri="{FF2B5EF4-FFF2-40B4-BE49-F238E27FC236}">
                    <a16:creationId xmlns:a16="http://schemas.microsoft.com/office/drawing/2014/main" xmlns="" id="{961EB194-6F0E-473A-B562-9C3898399266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8156448" y="40386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5" name="Content block 405" hidden="1">
                <a:extLst>
                  <a:ext uri="{FF2B5EF4-FFF2-40B4-BE49-F238E27FC236}">
                    <a16:creationId xmlns:a16="http://schemas.microsoft.com/office/drawing/2014/main" xmlns="" id="{93075D1B-843A-4FC5-80BD-0BDF148DC46F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6631840" y="40386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6" name="Content block 404" hidden="1">
                <a:extLst>
                  <a:ext uri="{FF2B5EF4-FFF2-40B4-BE49-F238E27FC236}">
                    <a16:creationId xmlns:a16="http://schemas.microsoft.com/office/drawing/2014/main" xmlns="" id="{4822D955-C0A4-4D0E-96DD-5EBF40756F1F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107230" y="40416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7" name="Content block 403" hidden="1">
                <a:extLst>
                  <a:ext uri="{FF2B5EF4-FFF2-40B4-BE49-F238E27FC236}">
                    <a16:creationId xmlns:a16="http://schemas.microsoft.com/office/drawing/2014/main" xmlns="" id="{D642D53A-4938-4ABE-BEEC-DE4DFEBB2815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582620" y="40416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8" name="Content block 402" hidden="1">
                <a:extLst>
                  <a:ext uri="{FF2B5EF4-FFF2-40B4-BE49-F238E27FC236}">
                    <a16:creationId xmlns:a16="http://schemas.microsoft.com/office/drawing/2014/main" xmlns="" id="{1FD7C705-CB8C-4CE7-A0A8-7974D357311C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058010" y="40416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9" name="Content block 401" hidden="1">
                <a:extLst>
                  <a:ext uri="{FF2B5EF4-FFF2-40B4-BE49-F238E27FC236}">
                    <a16:creationId xmlns:a16="http://schemas.microsoft.com/office/drawing/2014/main" xmlns="" id="{D732BA88-A0A0-4AF7-BD16-793B33C4968B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3400" y="40416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grpSp>
          <p:nvGrpSpPr>
            <p:cNvPr id="13" name="Group 300" hidden="1">
              <a:extLst>
                <a:ext uri="{FF2B5EF4-FFF2-40B4-BE49-F238E27FC236}">
                  <a16:creationId xmlns:a16="http://schemas.microsoft.com/office/drawing/2014/main" xmlns="" id="{0DAE9FF3-7E91-4B05-BFD8-2D9AF8AA8637}"/>
                </a:ext>
              </a:extLst>
            </p:cNvPr>
            <p:cNvGrpSpPr/>
            <p:nvPr userDrawn="1"/>
          </p:nvGrpSpPr>
          <p:grpSpPr>
            <a:xfrm>
              <a:off x="533400" y="3730752"/>
              <a:ext cx="8994648" cy="688848"/>
              <a:chOff x="533400" y="3041904"/>
              <a:chExt cx="8994648" cy="688848"/>
            </a:xfrm>
          </p:grpSpPr>
          <p:sp>
            <p:nvSpPr>
              <p:cNvPr id="28" name="Content block 306" hidden="1">
                <a:extLst>
                  <a:ext uri="{FF2B5EF4-FFF2-40B4-BE49-F238E27FC236}">
                    <a16:creationId xmlns:a16="http://schemas.microsoft.com/office/drawing/2014/main" xmlns="" id="{57D5A736-DAC0-4486-A411-CC7EBE77163B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8156448" y="3041904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9" name="Content block 305" hidden="1">
                <a:extLst>
                  <a:ext uri="{FF2B5EF4-FFF2-40B4-BE49-F238E27FC236}">
                    <a16:creationId xmlns:a16="http://schemas.microsoft.com/office/drawing/2014/main" xmlns="" id="{49A585F9-8D02-4459-8985-59FEB8837F19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6631840" y="3041904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0" name="Content block 304" hidden="1">
                <a:extLst>
                  <a:ext uri="{FF2B5EF4-FFF2-40B4-BE49-F238E27FC236}">
                    <a16:creationId xmlns:a16="http://schemas.microsoft.com/office/drawing/2014/main" xmlns="" id="{73748F2C-94F6-4ED3-A929-4B51A64275A3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107230" y="30449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1" name="Content block 303" hidden="1">
                <a:extLst>
                  <a:ext uri="{FF2B5EF4-FFF2-40B4-BE49-F238E27FC236}">
                    <a16:creationId xmlns:a16="http://schemas.microsoft.com/office/drawing/2014/main" xmlns="" id="{F508E151-27F9-4B57-87B8-E797FD412B25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582620" y="30449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2" name="Content block 302" hidden="1">
                <a:extLst>
                  <a:ext uri="{FF2B5EF4-FFF2-40B4-BE49-F238E27FC236}">
                    <a16:creationId xmlns:a16="http://schemas.microsoft.com/office/drawing/2014/main" xmlns="" id="{52767A24-6D81-4460-A2B2-C69DFE36BFF3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058010" y="30449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33" name="Content block 301" hidden="1">
                <a:extLst>
                  <a:ext uri="{FF2B5EF4-FFF2-40B4-BE49-F238E27FC236}">
                    <a16:creationId xmlns:a16="http://schemas.microsoft.com/office/drawing/2014/main" xmlns="" id="{28F0E983-3691-419E-8036-8D5619555662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3400" y="30449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grpSp>
          <p:nvGrpSpPr>
            <p:cNvPr id="14" name="Group 200" hidden="1">
              <a:extLst>
                <a:ext uri="{FF2B5EF4-FFF2-40B4-BE49-F238E27FC236}">
                  <a16:creationId xmlns:a16="http://schemas.microsoft.com/office/drawing/2014/main" xmlns="" id="{12178143-AF78-44F6-B9D4-50FC5A0640F9}"/>
                </a:ext>
              </a:extLst>
            </p:cNvPr>
            <p:cNvGrpSpPr/>
            <p:nvPr userDrawn="1"/>
          </p:nvGrpSpPr>
          <p:grpSpPr>
            <a:xfrm>
              <a:off x="533400" y="2892552"/>
              <a:ext cx="8994648" cy="688848"/>
              <a:chOff x="533400" y="1066800"/>
              <a:chExt cx="8994648" cy="688848"/>
            </a:xfrm>
          </p:grpSpPr>
          <p:sp>
            <p:nvSpPr>
              <p:cNvPr id="22" name="Content block 206" hidden="1">
                <a:extLst>
                  <a:ext uri="{FF2B5EF4-FFF2-40B4-BE49-F238E27FC236}">
                    <a16:creationId xmlns:a16="http://schemas.microsoft.com/office/drawing/2014/main" xmlns="" id="{EEB6EE9D-F836-432E-A871-A4446D0A55F0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8156448" y="10668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3" name="Content block 205" hidden="1">
                <a:extLst>
                  <a:ext uri="{FF2B5EF4-FFF2-40B4-BE49-F238E27FC236}">
                    <a16:creationId xmlns:a16="http://schemas.microsoft.com/office/drawing/2014/main" xmlns="" id="{38AD64F3-03CE-450C-82D4-6892FDB81486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6631840" y="10668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4" name="Content block 204" hidden="1">
                <a:extLst>
                  <a:ext uri="{FF2B5EF4-FFF2-40B4-BE49-F238E27FC236}">
                    <a16:creationId xmlns:a16="http://schemas.microsoft.com/office/drawing/2014/main" xmlns="" id="{E4356631-AF8A-4CFE-93A0-8674244F6456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107230" y="10698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5" name="Content block 203" hidden="1">
                <a:extLst>
                  <a:ext uri="{FF2B5EF4-FFF2-40B4-BE49-F238E27FC236}">
                    <a16:creationId xmlns:a16="http://schemas.microsoft.com/office/drawing/2014/main" xmlns="" id="{A7C9413D-EE10-49C5-B86F-952E165AB33A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582620" y="10698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6" name="Content block 202" hidden="1">
                <a:extLst>
                  <a:ext uri="{FF2B5EF4-FFF2-40B4-BE49-F238E27FC236}">
                    <a16:creationId xmlns:a16="http://schemas.microsoft.com/office/drawing/2014/main" xmlns="" id="{3878402B-FA08-4720-B082-6F638BBC35AB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058010" y="10698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7" name="Content block 201" hidden="1">
                <a:extLst>
                  <a:ext uri="{FF2B5EF4-FFF2-40B4-BE49-F238E27FC236}">
                    <a16:creationId xmlns:a16="http://schemas.microsoft.com/office/drawing/2014/main" xmlns="" id="{43EFDC1D-D5F7-4A23-A788-7B11B0E65540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3400" y="1069848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  <p:grpSp>
          <p:nvGrpSpPr>
            <p:cNvPr id="15" name="Group 100" hidden="1">
              <a:extLst>
                <a:ext uri="{FF2B5EF4-FFF2-40B4-BE49-F238E27FC236}">
                  <a16:creationId xmlns:a16="http://schemas.microsoft.com/office/drawing/2014/main" xmlns="" id="{D6028457-ED8D-4A3C-B26D-A3199ED576DC}"/>
                </a:ext>
              </a:extLst>
            </p:cNvPr>
            <p:cNvGrpSpPr/>
            <p:nvPr userDrawn="1"/>
          </p:nvGrpSpPr>
          <p:grpSpPr>
            <a:xfrm>
              <a:off x="533400" y="2054352"/>
              <a:ext cx="8994648" cy="688848"/>
              <a:chOff x="533400" y="2054352"/>
              <a:chExt cx="8994648" cy="688848"/>
            </a:xfrm>
          </p:grpSpPr>
          <p:sp>
            <p:nvSpPr>
              <p:cNvPr id="16" name="Content block 106" hidden="1">
                <a:extLst>
                  <a:ext uri="{FF2B5EF4-FFF2-40B4-BE49-F238E27FC236}">
                    <a16:creationId xmlns:a16="http://schemas.microsoft.com/office/drawing/2014/main" xmlns="" id="{24616F23-8EF6-45DC-BA4C-2CBCD7439CA4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8156448" y="20543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17" name="Content block 105" hidden="1">
                <a:extLst>
                  <a:ext uri="{FF2B5EF4-FFF2-40B4-BE49-F238E27FC236}">
                    <a16:creationId xmlns:a16="http://schemas.microsoft.com/office/drawing/2014/main" xmlns="" id="{FE81CB9B-0720-4071-A685-FA719639F673}"/>
                  </a:ext>
                </a:extLst>
              </p:cNvPr>
              <p:cNvSpPr>
                <a:spLocks noChangeArrowheads="1"/>
              </p:cNvSpPr>
              <p:nvPr userDrawn="1"/>
            </p:nvSpPr>
            <p:spPr bwMode="gray">
              <a:xfrm>
                <a:off x="6631840" y="2054352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18" name="Content block 104" hidden="1">
                <a:extLst>
                  <a:ext uri="{FF2B5EF4-FFF2-40B4-BE49-F238E27FC236}">
                    <a16:creationId xmlns:a16="http://schemas.microsoft.com/office/drawing/2014/main" xmlns="" id="{8ED43AC4-5A8A-42BC-80F1-77FE4F36839C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107230" y="20574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19" name="Content block 103" hidden="1">
                <a:extLst>
                  <a:ext uri="{FF2B5EF4-FFF2-40B4-BE49-F238E27FC236}">
                    <a16:creationId xmlns:a16="http://schemas.microsoft.com/office/drawing/2014/main" xmlns="" id="{60958A2D-D3AD-47F0-B42C-2AB9CC9CB2C6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582620" y="20574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0" name="Content block 102" hidden="1">
                <a:extLst>
                  <a:ext uri="{FF2B5EF4-FFF2-40B4-BE49-F238E27FC236}">
                    <a16:creationId xmlns:a16="http://schemas.microsoft.com/office/drawing/2014/main" xmlns="" id="{4C78239E-F2C9-45EC-BC8B-49916B7C4BB6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2058010" y="20574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  <p:sp>
            <p:nvSpPr>
              <p:cNvPr id="21" name="Content block 101" hidden="1">
                <a:extLst>
                  <a:ext uri="{FF2B5EF4-FFF2-40B4-BE49-F238E27FC236}">
                    <a16:creationId xmlns:a16="http://schemas.microsoft.com/office/drawing/2014/main" xmlns="" id="{13B38A58-5261-413F-8748-6E781A81B3BA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533400" y="2057400"/>
                <a:ext cx="1371600" cy="685800"/>
              </a:xfrm>
              <a:prstGeom prst="rect">
                <a:avLst/>
              </a:prstGeom>
              <a:solidFill>
                <a:srgbClr val="E7EBE0">
                  <a:alpha val="50000"/>
                </a:srgbClr>
              </a:solidFill>
              <a:ln w="6350">
                <a:solidFill>
                  <a:srgbClr val="E7EBE0"/>
                </a:solidFill>
                <a:prstDash val="sysDot"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/>
              <a:p>
                <a:pPr algn="ctr" defTabSz="912813">
                  <a:defRPr/>
                </a:pPr>
                <a:endParaRPr lang="en-GB" dirty="0"/>
              </a:p>
            </p:txBody>
          </p:sp>
        </p:grpSp>
      </p:grpSp>
      <p:sp>
        <p:nvSpPr>
          <p:cNvPr id="61" name="Title 60">
            <a:extLst>
              <a:ext uri="{FF2B5EF4-FFF2-40B4-BE49-F238E27FC236}">
                <a16:creationId xmlns:a16="http://schemas.microsoft.com/office/drawing/2014/main" xmlns="" id="{F0EFE555-A54C-4DA8-BF44-E42AE131CF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26238"/>
            <a:ext cx="8997696" cy="841248"/>
          </a:xfrm>
        </p:spPr>
        <p:txBody>
          <a:bodyPr/>
          <a:lstStyle/>
          <a:p>
            <a:pPr lvl="0" algn="ctr" defTabSz="754380" eaLnBrk="0" fontAlgn="base" hangingPunct="0">
              <a:spcAft>
                <a:spcPct val="0"/>
              </a:spcAft>
            </a:pPr>
            <a:r>
              <a:rPr lang="it-IT" sz="2400" dirty="0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The Financial Due </a:t>
            </a:r>
            <a:r>
              <a:rPr lang="it-IT" sz="2400" dirty="0" err="1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Diligence</a:t>
            </a:r>
            <a:r>
              <a:rPr lang="it-IT" sz="2400" dirty="0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it-IT" sz="2400" dirty="0" err="1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Process</a:t>
            </a:r>
            <a:r>
              <a:rPr lang="it-IT" sz="2400" dirty="0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 from the </a:t>
            </a:r>
            <a:r>
              <a:rPr lang="it-IT" sz="2400" dirty="0" err="1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Consultancy</a:t>
            </a:r>
            <a:r>
              <a:rPr lang="it-IT" sz="2400" dirty="0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it-IT" sz="2400" dirty="0" err="1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Firm</a:t>
            </a:r>
            <a:r>
              <a:rPr lang="it-IT" sz="2400" dirty="0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it-IT" sz="2400" dirty="0" err="1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>Lenses</a:t>
            </a:r>
            <a:r>
              <a:rPr lang="it-IT" sz="2400" dirty="0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  <a:t/>
            </a:r>
            <a:br>
              <a:rPr lang="it-IT" sz="2400" dirty="0">
                <a:solidFill>
                  <a:prstClr val="black"/>
                </a:solidFill>
                <a:latin typeface="Arial Black" panose="020B0A04020102020204" pitchFamily="34" charset="0"/>
                <a:ea typeface="+mn-ea"/>
                <a:cs typeface="Arial" panose="020B060402020202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xmlns="" id="{89EDE77B-4DB4-4A05-B9C3-45455C2AF8F9}"/>
              </a:ext>
            </a:extLst>
          </p:cNvPr>
          <p:cNvSpPr/>
          <p:nvPr/>
        </p:nvSpPr>
        <p:spPr>
          <a:xfrm>
            <a:off x="533400" y="1608189"/>
            <a:ext cx="9003792" cy="324000"/>
          </a:xfrm>
          <a:prstGeom prst="rect">
            <a:avLst/>
          </a:prstGeom>
          <a:solidFill>
            <a:srgbClr val="0070C0"/>
          </a:solidFill>
          <a:ln w="6350">
            <a:solidFill>
              <a:srgbClr val="0070C0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600" b="1" i="1" dirty="0">
                <a:solidFill>
                  <a:schemeClr val="bg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Further Information and Advice</a:t>
            </a: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xmlns="" id="{49D99E4D-0F37-4ECE-A3F5-14E178AB8160}"/>
              </a:ext>
            </a:extLst>
          </p:cNvPr>
          <p:cNvSpPr/>
          <p:nvPr/>
        </p:nvSpPr>
        <p:spPr>
          <a:xfrm>
            <a:off x="530352" y="1961956"/>
            <a:ext cx="9006840" cy="5292000"/>
          </a:xfrm>
          <a:prstGeom prst="rect">
            <a:avLst/>
          </a:prstGeom>
          <a:noFill/>
          <a:ln w="6350">
            <a:solidFill>
              <a:srgbClr val="0070C0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20000"/>
              </a:lnSpc>
              <a:spcAft>
                <a:spcPts val="1200"/>
              </a:spcAft>
            </a:pPr>
            <a:r>
              <a:rPr lang="en-GB" sz="1600" b="1" i="1" dirty="0">
                <a:solidFill>
                  <a:srgbClr val="000000"/>
                </a:solidFill>
                <a:latin typeface="Calibri" panose="020F0502020204030204" pitchFamily="34" charset="0"/>
                <a:ea typeface="Times" panose="02020603050405020304" pitchFamily="18" charset="0"/>
                <a:cs typeface="Calibri" panose="020F0502020204030204" pitchFamily="34" charset="0"/>
              </a:rPr>
              <a:t>For further information please contact the </a:t>
            </a:r>
            <a:r>
              <a:rPr lang="en-GB" sz="1600" b="1" i="1" dirty="0" smtClean="0">
                <a:solidFill>
                  <a:srgbClr val="000000"/>
                </a:solidFill>
                <a:latin typeface="Calibri" panose="020F0502020204030204" pitchFamily="34" charset="0"/>
                <a:ea typeface="Times" panose="02020603050405020304" pitchFamily="18" charset="0"/>
                <a:cs typeface="Calibri" panose="020F0502020204030204" pitchFamily="34" charset="0"/>
              </a:rPr>
              <a:t>Control, Auditing &amp; Risk Management </a:t>
            </a:r>
            <a:r>
              <a:rPr lang="en-GB" sz="1600" b="1" i="1" dirty="0">
                <a:solidFill>
                  <a:srgbClr val="000000"/>
                </a:solidFill>
                <a:latin typeface="Calibri" panose="020F0502020204030204" pitchFamily="34" charset="0"/>
                <a:ea typeface="Times" panose="02020603050405020304" pitchFamily="18" charset="0"/>
                <a:cs typeface="Calibri" panose="020F0502020204030204" pitchFamily="34" charset="0"/>
              </a:rPr>
              <a:t>track coordinator, </a:t>
            </a:r>
            <a:r>
              <a:rPr lang="en-GB" sz="1600" b="1" i="1" dirty="0" err="1">
                <a:solidFill>
                  <a:srgbClr val="000000"/>
                </a:solidFill>
                <a:latin typeface="Calibri" panose="020F0502020204030204" pitchFamily="34" charset="0"/>
                <a:ea typeface="Times" panose="02020603050405020304" pitchFamily="18" charset="0"/>
                <a:cs typeface="Calibri" panose="020F0502020204030204" pitchFamily="34" charset="0"/>
              </a:rPr>
              <a:t>Prof.</a:t>
            </a:r>
            <a:r>
              <a:rPr lang="en-GB" sz="1600" b="1" i="1" dirty="0">
                <a:solidFill>
                  <a:srgbClr val="000000"/>
                </a:solidFill>
                <a:latin typeface="Calibri" panose="020F0502020204030204" pitchFamily="34" charset="0"/>
                <a:ea typeface="Times" panose="02020603050405020304" pitchFamily="18" charset="0"/>
                <a:cs typeface="Calibri" panose="020F0502020204030204" pitchFamily="34" charset="0"/>
              </a:rPr>
              <a:t> Sandro </a:t>
            </a:r>
            <a:r>
              <a:rPr lang="en-GB" sz="1600" b="1" i="1" dirty="0" err="1">
                <a:solidFill>
                  <a:srgbClr val="000000"/>
                </a:solidFill>
                <a:latin typeface="Calibri" panose="020F0502020204030204" pitchFamily="34" charset="0"/>
                <a:ea typeface="Times" panose="02020603050405020304" pitchFamily="18" charset="0"/>
                <a:cs typeface="Calibri" panose="020F0502020204030204" pitchFamily="34" charset="0"/>
              </a:rPr>
              <a:t>Brunelli</a:t>
            </a:r>
            <a:r>
              <a:rPr lang="en-GB" sz="1600" b="1" i="1" dirty="0">
                <a:solidFill>
                  <a:srgbClr val="000000"/>
                </a:solidFill>
                <a:latin typeface="Calibri" panose="020F0502020204030204" pitchFamily="34" charset="0"/>
                <a:ea typeface="Times" panose="02020603050405020304" pitchFamily="18" charset="0"/>
                <a:cs typeface="Calibri" panose="020F0502020204030204" pitchFamily="34" charset="0"/>
              </a:rPr>
              <a:t> at </a:t>
            </a:r>
          </a:p>
          <a:p>
            <a:pPr>
              <a:lnSpc>
                <a:spcPct val="120000"/>
              </a:lnSpc>
              <a:spcAft>
                <a:spcPts val="1200"/>
              </a:spcAft>
            </a:pPr>
            <a:r>
              <a:rPr lang="en-GB" sz="1600" b="1" i="1" u="sng" dirty="0">
                <a:solidFill>
                  <a:srgbClr val="000000"/>
                </a:solidFill>
                <a:latin typeface="Calibri" panose="020F0502020204030204" pitchFamily="34" charset="0"/>
                <a:ea typeface="Times" panose="02020603050405020304" pitchFamily="18" charset="0"/>
                <a:cs typeface="Calibri" panose="020F0502020204030204" pitchFamily="34" charset="0"/>
                <a:hlinkClick r:id="rId4"/>
              </a:rPr>
              <a:t>brunelli@economia.uniroma2.it</a:t>
            </a:r>
            <a:r>
              <a:rPr lang="en-GB" sz="1600" b="1" i="1" dirty="0">
                <a:solidFill>
                  <a:srgbClr val="000000"/>
                </a:solidFill>
                <a:latin typeface="Calibri" panose="020F0502020204030204" pitchFamily="34" charset="0"/>
                <a:ea typeface="Times" panose="02020603050405020304" pitchFamily="18" charset="0"/>
                <a:cs typeface="Calibri" panose="020F0502020204030204" pitchFamily="34" charset="0"/>
              </a:rPr>
              <a:t> </a:t>
            </a:r>
            <a:endParaRPr lang="it-IT" sz="2000" b="1" i="1" dirty="0">
              <a:solidFill>
                <a:srgbClr val="00A1DE"/>
              </a:solidFill>
              <a:effectLst/>
              <a:latin typeface="Calibri" panose="020F0502020204030204" pitchFamily="34" charset="0"/>
              <a:ea typeface="Times" panose="02020603050405020304" pitchFamily="18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2871705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ISABLE EXECUTIVE SUMMARY" val="Yes"/>
  <p:tag name="FOOTERHEIGHT" val="550"/>
  <p:tag name="FORECASTBOXCOLOR" val="252,212,182"/>
  <p:tag name="FORECASTBOXTRANSPARENCY" val="0"/>
  <p:tag name="HIGHLIGHTBOXCOLOR" val="232,230,223"/>
  <p:tag name="HIGHLIGHTBOXTRANSPARENCY" val="0"/>
  <p:tag name="HORIZONTALTOCTYPE" val="Header TOC"/>
  <p:tag name="INCLUDEINHORIZONTALTOC" val="Yes"/>
  <p:tag name="PAGINATIONSTART" val="Slide 1"/>
  <p:tag name="SHOWDISCLAIMERCLIENTNAME" val="No"/>
  <p:tag name="SHOWPRESENTATIONDISCLAIMER" val="Yes"/>
  <p:tag name="SMARTISVISIBLE" val="{@PresentationDisclaimer}!=No Disclaimer"/>
  <p:tag name="SMARTSHAPETYPE" val="PresentationDisclaimer"/>
  <p:tag name="SMRTDOCUMENTTYPE" val="2"/>
  <p:tag name="TABLEDEFAULTFONTSIZE" val="10"/>
  <p:tag name="TABLEHEADERFONTSIZE" val="12"/>
  <p:tag name="TABLESTYLEID" val="{74ED0A72-4B8E-423B-AE2F-120ADE3C16FB}"/>
  <p:tag name="TOCAPPENDIXTEXT" val="Appendices"/>
  <p:tag name="TOCOVERVIEWTEXT" val="Overview"/>
  <p:tag name="TOCPAGETEXT" val="Page"/>
  <p:tag name="TOCSECTIONHEADERTEXT" val="Section"/>
  <p:tag name="TOCSECTIONTEXT" val=" "/>
  <p:tag name="PICTURE" val="Occupied office space"/>
  <p:tag name="BUSINESSUNITCOVERTEXT" val="Transaction Services"/>
  <p:tag name="ISBRANDREFRESH" val="Yes"/>
  <p:tag name="HASFRONTIMAGE" val="NO"/>
  <p:tag name="HASNAVIGATIONBUTTON" val="No"/>
  <p:tag name="SMARTTOCSLIDENUMBER" val="4"/>
  <p:tag name="THINKCELLUNDODONOTDELETE" val="0"/>
  <p:tag name="GRIDON" val="No"/>
  <p:tag name="DIVIDERTOCSTYLE" val="Nonbulleted"/>
  <p:tag name="HEADINGBUTTONTEXTCOLOR" val="Accent1"/>
  <p:tag name="HIGHLIGHTBUTTONTEXTCOLOR" val="Accent1"/>
  <p:tag name="STYLECHANGED" val="No"/>
  <p:tag name="SMARTTOCSTYLE" val="Standard Style Table of Contents"/>
  <p:tag name="SMARTTOCHYPERLINK" val="YES"/>
  <p:tag name="SHOW DRAFT STAMP" val="YES"/>
  <p:tag name="SHOW DATE FILEPATH" val="NO"/>
  <p:tag name="PRESENTATION THEME COLOR" val="PwC"/>
  <p:tag name="PRESENTATIONDISCLAIMER" val="Standard Disclaimer"/>
  <p:tag name="PRESENTATIONDISCLAIMERTEXT" val="Strictly private and confidential"/>
  <p:tag name="TITLE" val="Lorem ipsum dolor sit amet consectetuer"/>
  <p:tag name="SUBTITLE" val="Project description"/>
  <p:tag name="CONFIDENTIALITY STAMP" val="Strictly private and confidential"/>
  <p:tag name="DRAFT STAMP" val="Draft"/>
  <p:tag name="REPORT DATE" val="8 February 2021"/>
  <p:tag name="TOCTEXT" val="Contents"/>
  <p:tag name="LANGUAGE" val="English (UK)"/>
  <p:tag name="LASTSLIDEVIEWED" val="793,1,FDD Process in Consultancy Firm Lenses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THOQo1aNuRoK6WSGX8yv_Q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OBJECT" val="Grid"/>
  <p:tag name="SMARTISVISIBLE" val="{@GridOn}=Yes"/>
  <p:tag name="SMARTLOCKSHAPE" val="Yes"/>
  <p:tag name="SMARTGRID" val="Yes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WRITE" val="{@Title}"/>
  <p:tag name="SMARTREAD" val="{@Title}"/>
  <p:tag name="SMARTLINKEDSHAPEID" val="Titl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WRITE" val="{@Subtitle}"/>
  <p:tag name="SMARTREAD" val="{@Subtitle}"/>
  <p:tag name="SMARTLINKEDSHAPEID" val="Subtitl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WRITE" val="{@Confidentiality stamp}"/>
  <p:tag name="SMARTREAD" val="{@Confidentiality stamp}"/>
  <p:tag name="SMARTOBJECT" val="Confidentiality stamp Default Cover v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WRITE" val="{@Draft stamp}"/>
  <p:tag name="SMARTISVISIBLE" val="{@Show Draft stamp} = Yes"/>
  <p:tag name="SMARTREAD" val="{@Draft stamp}"/>
  <p:tag name="SMARTOBJECT" val="Draft stamp Default Cover v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WRITE" val="{@Report date}"/>
  <p:tag name="SMARTREAD" val="{@Report date}"/>
  <p:tag name="SMARTOBJECT" val="Report date Default Cover v.3"/>
  <p:tag name="SMARTLINKEDSHAPEID" val="Subtitl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raft stamp} = Yes"/>
  <p:tag name="SMARTWRITE" val="{@Draft stamp}"/>
  <p:tag name="SMARTLOCKSHAPE" val="Yes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WRITE" val="{@Report date}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PresentationDisclaimer"/>
  <p:tag name="SMARTISVISIBLE" val="{@PresentationDisclaimer}!=No Disclaimer"/>
  <p:tag name="SMARTWRITE" val="{@PresentationDisclaimerText}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WRITE" val="{!PageNumber}"/>
  <p:tag name="SMARTLOCKSHAPE" val="Yes"/>
  <p:tag name="SMARTOBJECT" val="Page Number v.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Footer v.2"/>
  <p:tag name="SMARTWRITE" val="{@Title}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HORIZONTALTOCPLACEHOLDER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WRITE" val="{@Report date}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WRITE" val="{!PageNumber}"/>
  <p:tag name="SMARTLOCKSHAPE" val="Yes"/>
  <p:tag name="SMARTOBJECT" val="Page Number v.3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Footer v.2"/>
  <p:tag name="SMARTWRITE" val="{@Title}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raft stamp} = Yes"/>
  <p:tag name="SMARTWRITE" val="{@Draft stamp}"/>
  <p:tag name="SMARTLOCKSHAPE" val="Yes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HORIZONTALTOCPLACEHOLDER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PresentationDisclaimer"/>
  <p:tag name="SMARTISVISIBLE" val="{@PresentationDisclaimer}!=No Disclaimer"/>
  <p:tag name="SMARTWRITE" val="{@PresentationDisclaimerText}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spCLWSNTjeRzpDbRUWEVQ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LENGTH" val="True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HORIZONTALTOCPLACEHOLDER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Header v.2"/>
  <p:tag name="SMARTISVISIBLE" val="{$SmartDividernumber}!=-1"/>
  <p:tag name="SMARTWRITE" val="{$SmartDividernumber} {$Smart Divider title}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ate FilePath} = Yes"/>
  <p:tag name="SMARTWRITE" val="{!Today} {!FilePath}"/>
  <p:tag name="SMARTLOCKSHAPE" val="Yes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DIVIDERTYPE" val="Section"/>
  <p:tag name="SMARTDIVIDERLEVEL" val="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raft stamp} = Yes"/>
  <p:tag name="SMARTWRITE" val="{@Draft stamp}"/>
  <p:tag name="SMARTLOCKSHAPE" val="Yes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WRITE" val="{@Report date}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WRITE" val="{!PageNumber}"/>
  <p:tag name="SMARTLOCKSHAPE" val="Yes"/>
  <p:tag name="SMARTOBJECT" val="Page Number v.3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PresentationDisclaimer"/>
  <p:tag name="SMARTISVISIBLE" val="{@PresentationDisclaimer}!=No Disclaimer"/>
  <p:tag name="SMARTWRITE" val="{@PresentationDisclaimerText}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Footer v.2"/>
  <p:tag name="SMARTWRITE" val="{@Title}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spCLWSNTjeRzpDbRUWEVQ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LENGTH" val="True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HORIZONTALTOCPLACEHOLDER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Header v.2"/>
  <p:tag name="SMARTISVISIBLE" val="{$SmartDividernumber}!=-1"/>
  <p:tag name="SMARTWRITE" val="{$SmartDividernumber} {$Smart Divider title}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ate FilePath} = Yes"/>
  <p:tag name="SMARTWRITE" val="{!Today} {!FilePath}"/>
  <p:tag name="SMARTLOCKSHAPE" val="Yes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DIVIDERTYPE" val="Section"/>
  <p:tag name="SMARTDIVIDERLEVEL" val="0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raft stamp} = Yes"/>
  <p:tag name="SMARTWRITE" val="{@Draft stamp}"/>
  <p:tag name="SMARTLOCKSHAPE" val="Yes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WRITE" val="{@Report date}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WRITE" val="{!PageNumber}"/>
  <p:tag name="SMARTLOCKSHAPE" val="Yes"/>
  <p:tag name="SMARTOBJECT" val="Page Number v.3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PresentationDisclaimer"/>
  <p:tag name="SMARTISVISIBLE" val="{@PresentationDisclaimer}!=No Disclaimer"/>
  <p:tag name="SMARTWRITE" val="{@PresentationDisclaimerText}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Footer v.2"/>
  <p:tag name="SMARTWRITE" val="{@Title}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spCLWSNTjeRzpDbRUWEVQ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HORIZONTALTOCPLACEHOLDER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Header v.2"/>
  <p:tag name="SMARTISVISIBLE" val="{$SmartDividernumber}!=-1"/>
  <p:tag name="SMARTWRITE" val="{$SmartDividernumber} {$Smart Divider title}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ate FilePath} = Yes"/>
  <p:tag name="SMARTWRITE" val="{!Today} {!FilePath}"/>
  <p:tag name="SMARTLOCKSHAPE" val="Yes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DIVIDERTYPE" val="Section"/>
  <p:tag name="SMARTDIVIDERLEVEL" val="0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raft stamp} = Yes"/>
  <p:tag name="SMARTWRITE" val="{@Draft stamp}"/>
  <p:tag name="SMARTLOCKSHAPE" val="Yes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WRITE" val="{@Report date}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WRITE" val="{!PageNumber}"/>
  <p:tag name="SMARTLOCKSHAPE" val="Yes"/>
  <p:tag name="SMARTOBJECT" val="Page Number v.3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PresentationDisclaimer"/>
  <p:tag name="SMARTISVISIBLE" val="{@PresentationDisclaimer}!=No Disclaimer"/>
  <p:tag name="SMARTWRITE" val="{@PresentationDisclaimerText}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Footer v.2"/>
  <p:tag name="SMARTWRITE" val="{@Title}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LENGTH" val="True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HORIZONTALTOCPLACEHOLDER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Header v.2"/>
  <p:tag name="SMARTISVISIBLE" val="{$SmartDividernumber}!=-1"/>
  <p:tag name="SMARTWRITE" val="{$SmartDividernumber} {$Smart Divider title}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ate FilePath} = Yes"/>
  <p:tag name="SMARTWRITE" val="{!Today} {!FilePath}"/>
  <p:tag name="SMARTLOCKSHAPE" val="Yes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DIVIDERTYPE" val="Section"/>
  <p:tag name="SMARTDIVIDERLEVEL" val="0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raft stamp} = Yes"/>
  <p:tag name="SMARTWRITE" val="{@Draft stamp}"/>
  <p:tag name="SMARTLOCKSHAPE" val="Yes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WRITE" val="{@Report date}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WRITE" val="{!PageNumber}"/>
  <p:tag name="SMARTLOCKSHAPE" val="Yes"/>
  <p:tag name="SMARTOBJECT" val="Page Number v.3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PresentationDisclaimer"/>
  <p:tag name="SMARTISVISIBLE" val="{@PresentationDisclaimer}!=No Disclaimer"/>
  <p:tag name="SMARTWRITE" val="{@PresentationDisclaimerText}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Footer v.2"/>
  <p:tag name="SMARTWRITE" val="{@Title}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LENGTH" val="True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LENGTH" val="True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HORIZONTALTOCPLACEHOLDER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Header v.2"/>
  <p:tag name="SMARTISVISIBLE" val="{$SmartDividernumber}!=-1"/>
  <p:tag name="SMARTWRITE" val="{$SmartDividernumber} {$Smart Divider title}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ate FilePath} = Yes"/>
  <p:tag name="SMARTWRITE" val="{!Today} {!FilePath}"/>
  <p:tag name="SMARTLOCKSHAPE" val="Yes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DIVIDERTYPE" val="Section"/>
  <p:tag name="SMARTDIVIDERLEVEL" val="0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raft stamp} = Yes"/>
  <p:tag name="SMARTWRITE" val="{@Draft stamp}"/>
  <p:tag name="SMARTLOCKSHAPE" val="Yes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WRITE" val="{@Report date}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WRITE" val="{!PageNumber}"/>
  <p:tag name="SMARTLOCKSHAPE" val="Yes"/>
  <p:tag name="SMARTOBJECT" val="Page Number v.3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PresentationDisclaimer"/>
  <p:tag name="SMARTISVISIBLE" val="{@PresentationDisclaimer}!=No Disclaimer"/>
  <p:tag name="SMARTWRITE" val="{@PresentationDisclaimerText}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Footer v.2"/>
  <p:tag name="SMARTWRITE" val="{@Title}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LENGTH" val="True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LENGTH" val="True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HORIZONTALTOCPLACEHOLDER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Header v.2"/>
  <p:tag name="SMARTISVISIBLE" val="{$SmartDividernumber}!=-1"/>
  <p:tag name="SMARTWRITE" val="{$SmartDividernumber} {$Smart Divider title}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ate FilePath} = Yes"/>
  <p:tag name="SMARTWRITE" val="{!Today} {!FilePath}"/>
  <p:tag name="SMARTLOCKSHAPE" val="Yes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DIVIDERTYPE" val="Section"/>
  <p:tag name="SMARTDIVIDERLEVEL" val="0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raft stamp} = Yes"/>
  <p:tag name="SMARTWRITE" val="{@Draft stamp}"/>
  <p:tag name="SMARTLOCKSHAPE" val="Yes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WRITE" val="{@Report date}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WRITE" val="{!PageNumber}"/>
  <p:tag name="SMARTLOCKSHAPE" val="Yes"/>
  <p:tag name="SMARTOBJECT" val="Page Number v.3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PresentationDisclaimer"/>
  <p:tag name="SMARTISVISIBLE" val="{@PresentationDisclaimer}!=No Disclaimer"/>
  <p:tag name="SMARTWRITE" val="{@PresentationDisclaimerText}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Footer v.2"/>
  <p:tag name="SMARTWRITE" val="{@Title}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LENGTH" val="True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LENGTH" val="True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LENGTH" val="True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HORIZONTALTOCPLACEHOLDER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Header v.2"/>
  <p:tag name="SMARTISVISIBLE" val="{$SmartDividernumber}!=-1"/>
  <p:tag name="SMARTWRITE" val="{$SmartDividernumber} {$Smart Divider title}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ate FilePath} = Yes"/>
  <p:tag name="SMARTWRITE" val="{!Today} {!FilePath}"/>
  <p:tag name="SMARTLOCKSHAPE" val="Yes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DIVIDERTYPE" val="Section"/>
  <p:tag name="SMARTDIVIDERLEVEL" val="0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raft stamp} = Yes"/>
  <p:tag name="SMARTWRITE" val="{@Draft stamp}"/>
  <p:tag name="SMARTLOCKSHAPE" val="Yes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WRITE" val="{@Report date}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WRITE" val="{!PageNumber}"/>
  <p:tag name="SMARTLOCKSHAPE" val="Yes"/>
  <p:tag name="SMARTOBJECT" val="Page Number v.3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PresentationDisclaimer"/>
  <p:tag name="SMARTISVISIBLE" val="{@PresentationDisclaimer}!=No Disclaimer"/>
  <p:tag name="SMARTWRITE" val="{@PresentationDisclaimerText}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Footer v.2"/>
  <p:tag name="SMARTWRITE" val="{@Title}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HORIZONTALTOCPLACEHOLDER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Header v.2"/>
  <p:tag name="SMARTISVISIBLE" val="{$SmartDividernumber}!=-1"/>
  <p:tag name="SMARTWRITE" val="{$SmartDividernumber} {$Smart Divider title}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ate FilePath} = Yes"/>
  <p:tag name="SMARTWRITE" val="{!Today} {!FilePath}"/>
  <p:tag name="SMARTLOCKSHAPE" val="Yes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DIVIDERTYPE" val="Section"/>
  <p:tag name="SMARTDIVIDERLEVEL" val="0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LENGTH" val="True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LENGTH" val="True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LENGTH" val="True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raft stamp} = Yes"/>
  <p:tag name="SMARTWRITE" val="{@Draft stamp}"/>
  <p:tag name="SMARTLOCKSHAPE" val="Yes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WRITE" val="{@Report date}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WRITE" val="{!PageNumber}"/>
  <p:tag name="SMARTLOCKSHAPE" val="Yes"/>
  <p:tag name="SMARTOBJECT" val="Page Number v.3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PresentationDisclaimer"/>
  <p:tag name="SMARTISVISIBLE" val="{@PresentationDisclaimer}!=No Disclaimer"/>
  <p:tag name="SMARTWRITE" val="{@PresentationDisclaimerText}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Footer v.2"/>
  <p:tag name="SMARTWRITE" val="{@Title}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LENGTH" val="True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HORIZONTALTOCPLACEHOLDER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Header v.2"/>
  <p:tag name="SMARTISVISIBLE" val="{$SmartDividernumber}!=-1"/>
  <p:tag name="SMARTWRITE" val="{$SmartDividernumber} {$Smart Divider title}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ate FilePath} = Yes"/>
  <p:tag name="SMARTWRITE" val="{!Today} {!FilePath}"/>
  <p:tag name="SMARTLOCKSHAPE" val="Yes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DIVIDERTYPE" val="Section"/>
  <p:tag name="SMARTDIVIDERLEVEL" val="0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LENGTH" val="True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LENGTH" val="True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WRITE" val="{@Report date}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WRITE" val="{!PageNumber}"/>
  <p:tag name="SMARTLOCKSHAPE" val="Yes"/>
  <p:tag name="SMARTOBJECT" val="Page Number v.3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PresentationDisclaimer"/>
  <p:tag name="SMARTISVISIBLE" val="{@PresentationDisclaimer}!=No Disclaimer"/>
  <p:tag name="SMARTWRITE" val="{@PresentationDisclaimerText}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Footer v.2"/>
  <p:tag name="SMARTWRITE" val="{@Title}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raft stamp} = Yes"/>
  <p:tag name="SMARTWRITE" val="{@Draft stamp}"/>
  <p:tag name="SMARTLOCKSHAPE" val="Yes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HORIZONTALTOCPLACEHOLDER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Header v.2"/>
  <p:tag name="SMARTISVISIBLE" val="{$SmartDividernumber}!=-1"/>
  <p:tag name="SMARTWRITE" val="{$SmartDividernumber} {$Smart Divider title}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ate FilePath} = Yes"/>
  <p:tag name="SMARTWRITE" val="{!Today} {!FilePath}"/>
  <p:tag name="SMARTLOCKSHAPE" val="Yes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DIVIDERTYPE" val="Section"/>
  <p:tag name="SMARTDIVIDERLEVEL" val="0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WRITE" val="{@Report date}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WRITE" val="{!PageNumber}"/>
  <p:tag name="SMARTLOCKSHAPE" val="Yes"/>
  <p:tag name="SMARTOBJECT" val="Page Number v.3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PresentationDisclaimer"/>
  <p:tag name="SMARTISVISIBLE" val="{@PresentationDisclaimer}!=No Disclaimer"/>
  <p:tag name="SMARTWRITE" val="{@PresentationDisclaimerText}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Footer v.2"/>
  <p:tag name="SMARTWRITE" val="{@Title}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raft stamp} = Yes"/>
  <p:tag name="SMARTWRITE" val="{@Draft stamp}"/>
  <p:tag name="SMARTLOCKSHAPE" val="Yes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ate FilePath} = Yes"/>
  <p:tag name="SMARTWRITE" val="{!Today} {!FilePath}"/>
  <p:tag name="SMARTLOCKSHAPE" val="Yes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DIVIDERTYPE" val="Section"/>
  <p:tag name="SMARTDIVIDERLEVEL" val="0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HORIZONTALTOCPLACEHOLDER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DIVIDERTYPE" val="Section"/>
  <p:tag name="SMARTDIVIDERLEVEL" val="0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HORIZONTALTOCPLACEHOLDER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Header v.2"/>
  <p:tag name="SMARTISVISIBLE" val="{$SmartDividernumber}!=-1"/>
  <p:tag name="SMARTWRITE" val="{$SmartDividernumber} {$Smart Divider title}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ate FilePath} = Yes"/>
  <p:tag name="SMARTWRITE" val="{!Today} {!FilePath}"/>
  <p:tag name="SMARTLOCKSHAPE" val="Yes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DIVIDERTYPE" val="Section"/>
  <p:tag name="SMARTDIVIDERLEVEL" val="0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WRITE" val="{@Report date}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WRITE" val="{!PageNumber}"/>
  <p:tag name="SMARTLOCKSHAPE" val="Yes"/>
  <p:tag name="SMARTOBJECT" val="Page Number v.3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PresentationDisclaimer"/>
  <p:tag name="SMARTISVISIBLE" val="{@PresentationDisclaimer}!=No Disclaimer"/>
  <p:tag name="SMARTWRITE" val="{@PresentationDisclaimerText}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Footer v.2"/>
  <p:tag name="SMARTWRITE" val="{@Title}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raft stamp} = Yes"/>
  <p:tag name="SMARTWRITE" val="{@Draft stamp}"/>
  <p:tag name="SMARTLOCKSHAPE" val="Yes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HORIZONTALTOCPLACEHOLDER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ate FilePath} = Yes"/>
  <p:tag name="SMARTWRITE" val="{!Today} {!FilePath}"/>
  <p:tag name="SMARTLOCKSHAPE" val="Yes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DIVIDERTYPE" val="Section"/>
  <p:tag name="SMARTDIVIDERLEVEL" val="0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WRITE" val="{@Report date}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WRITE" val="{!PageNumber}"/>
  <p:tag name="SMARTLOCKSHAPE" val="Yes"/>
  <p:tag name="SMARTOBJECT" val="Page Number v.3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PresentationDisclaimer"/>
  <p:tag name="SMARTISVISIBLE" val="{@PresentationDisclaimer}!=No Disclaimer"/>
  <p:tag name="SMARTWRITE" val="{@PresentationDisclaimerText}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Footer v.2"/>
  <p:tag name="SMARTWRITE" val="{@Title}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raft stamp} = Yes"/>
  <p:tag name="SMARTWRITE" val="{@Draft stamp}"/>
  <p:tag name="SMARTLOCKSHAPE" val="Yes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HORIZONTALTOCPLACEHOLDER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Header v.2"/>
  <p:tag name="SMARTISVISIBLE" val="{$SmartDividernumber}!=-1"/>
  <p:tag name="SMARTWRITE" val="{$SmartDividernumber} {$Smart Divider title}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ate FilePath} = Yes"/>
  <p:tag name="SMARTWRITE" val="{!Today} {!FilePath}"/>
  <p:tag name="SMARTLOCKSHAPE" val="Yes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DIVIDERTYPE" val="Section"/>
  <p:tag name="SMARTDIVIDERLEVEL" val="0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WRITE" val="{@Report date}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WRITE" val="{!PageNumber}"/>
  <p:tag name="SMARTLOCKSHAPE" val="Yes"/>
  <p:tag name="SMARTOBJECT" val="Page Number v.3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PresentationDisclaimer"/>
  <p:tag name="SMARTISVISIBLE" val="{@PresentationDisclaimer}!=No Disclaimer"/>
  <p:tag name="SMARTWRITE" val="{@PresentationDisclaimerText}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Footer v.2"/>
  <p:tag name="SMARTWRITE" val="{@Title}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raft stamp} = Yes"/>
  <p:tag name="SMARTWRITE" val="{@Draft stamp}"/>
  <p:tag name="SMARTLOCKSHAPE" val="Yes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LENGTH" val="True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HORIZONTALTOCPLACEHOLDER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Header v.2"/>
  <p:tag name="SMARTISVISIBLE" val="{$SmartDividernumber}!=-1"/>
  <p:tag name="SMARTWRITE" val="{$SmartDividernumber} {$Smart Divider title}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ate FilePath} = Yes"/>
  <p:tag name="SMARTWRITE" val="{!Today} {!FilePath}"/>
  <p:tag name="SMARTLOCKSHAPE" val="Yes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DIVIDERTYPE" val="Section"/>
  <p:tag name="SMARTDIVIDERLEVEL" val="0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LENGTH" val="True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LENGTH" val="True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WRITE" val="{@Report date}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WRITE" val="{!PageNumber}"/>
  <p:tag name="SMARTLOCKSHAPE" val="Yes"/>
  <p:tag name="SMARTOBJECT" val="Page Number v.3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PresentationDisclaimer"/>
  <p:tag name="SMARTISVISIBLE" val="{@PresentationDisclaimer}!=No Disclaimer"/>
  <p:tag name="SMARTWRITE" val="{@PresentationDisclaimerText}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Footer v.2"/>
  <p:tag name="SMARTWRITE" val="{@Title}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raft stamp} = Yes"/>
  <p:tag name="SMARTWRITE" val="{@Draft stamp}"/>
  <p:tag name="SMARTLOCKSHAPE" val="Yes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LENGTH" val="True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HORIZONTALTOCPLACEHOLDER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Header v.2"/>
  <p:tag name="SMARTISVISIBLE" val="{$SmartDividernumber}!=-1"/>
  <p:tag name="SMARTWRITE" val="{$SmartDividernumber} {$Smart Divider title}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ate FilePath} = Yes"/>
  <p:tag name="SMARTWRITE" val="{!Today} {!FilePath}"/>
  <p:tag name="SMARTLOCKSHAPE" val="Yes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DIVIDERTYPE" val="Section"/>
  <p:tag name="SMARTDIVIDERLEVEL" val="0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LENGTH" val="True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LENGTH" val="True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WRITE" val="{@Report date}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WRITE" val="{!PageNumber}"/>
  <p:tag name="SMARTLOCKSHAPE" val="Yes"/>
  <p:tag name="SMARTOBJECT" val="Page Number v.3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PresentationDisclaimer"/>
  <p:tag name="SMARTISVISIBLE" val="{@PresentationDisclaimer}!=No Disclaimer"/>
  <p:tag name="SMARTWRITE" val="{@PresentationDisclaimerText}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Footer v.2"/>
  <p:tag name="SMARTWRITE" val="{@Title}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raft stamp} = Yes"/>
  <p:tag name="SMARTWRITE" val="{@Draft stamp}"/>
  <p:tag name="SMARTLOCKSHAPE" val="Yes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LENGTH" val="True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LENGTH" val="True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LENGTH" val="True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LENGTH" val="True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HORIZONTALTOCPLACEHOLDER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Header v.2"/>
  <p:tag name="SMARTISVISIBLE" val="{$SmartDividernumber}!=-1"/>
  <p:tag name="SMARTWRITE" val="{$SmartDividernumber} {$Smart Divider title}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ate FilePath} = Yes"/>
  <p:tag name="SMARTWRITE" val="{!Today} {!FilePath}"/>
  <p:tag name="SMARTLOCKSHAPE" val="Yes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DIVIDERTYPE" val="Section"/>
  <p:tag name="SMARTDIVIDERLEVEL" val="0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WRITE" val="{@Report date}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WRITE" val="{!PageNumber}"/>
  <p:tag name="SMARTLOCKSHAPE" val="Yes"/>
  <p:tag name="SMARTOBJECT" val="Page Number v.3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PresentationDisclaimer"/>
  <p:tag name="SMARTISVISIBLE" val="{@PresentationDisclaimer}!=No Disclaimer"/>
  <p:tag name="SMARTWRITE" val="{@PresentationDisclaimerText}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Footer v.2"/>
  <p:tag name="SMARTWRITE" val="{@Title}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raft stamp} = Yes"/>
  <p:tag name="SMARTWRITE" val="{@Draft stamp}"/>
  <p:tag name="SMARTLOCKSHAPE" val="Yes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READ" val="{Smart Divider title}"/>
  <p:tag name="SMARTWRITE" val="{Smart Divider title}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ate FilePath} = Yes"/>
  <p:tag name="SMARTWRITE" val="{!Today} {!FilePath}"/>
  <p:tag name="SMARTLOCKSHAPE" val="Yes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LIDETYPE" val="Divider"/>
  <p:tag name="SMARTDIVIDERTYPE" val="Section"/>
  <p:tag name="SMARTDIVIDERTEXT" val="Section"/>
  <p:tag name="SMARTDIVIDERTOCSTYLE" val="Section TOC"/>
  <p:tag name="SMARTDIVIDERLEVEL" val="0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dividertocplaceholder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WRITE" val="{@Report date}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WRITE" val="{!PageNumber}"/>
  <p:tag name="SMARTLOCKSHAPE" val="Yes"/>
  <p:tag name="SMARTOBJECT" val="Page Number v.3"/>
</p:tagLst>
</file>

<file path=ppt/tags/tag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raft stamp} = Yes"/>
  <p:tag name="SMARTWRITE" val="{@Draft stamp}"/>
  <p:tag name="SMARTLOCKSHAPE" val="Yes"/>
</p:tagLst>
</file>

<file path=ppt/tags/tag2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HORIZONTALTOCPLACEHOLDER"/>
</p:tagLst>
</file>

<file path=ppt/tags/tag2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Header v.2"/>
  <p:tag name="SMARTISVISIBLE" val="{$SmartDividernumber}!=-1"/>
  <p:tag name="SMARTWRITE" val="{$SmartDividernumber} {$Smart Divider title}"/>
</p:tagLst>
</file>

<file path=ppt/tags/tag2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DDmsULhbQrmG022Kn7g3wA"/>
</p:tagLst>
</file>

<file path=ppt/tags/tag2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READ" val="{Smart Divider title}"/>
  <p:tag name="SMARTWRITE" val="{Smart Divider title}"/>
</p:tagLst>
</file>

<file path=ppt/tags/tag2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ate FilePath} = Yes"/>
  <p:tag name="SMARTWRITE" val="{!Today} {!FilePath}"/>
  <p:tag name="SMARTLOCKSHAPE" val="Yes"/>
</p:tagLst>
</file>

<file path=ppt/tags/tag2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LIDETYPE" val="Divider"/>
  <p:tag name="SMARTDIVIDERTYPE" val="Section"/>
  <p:tag name="SMARTDIVIDERTEXT" val="Section"/>
  <p:tag name="SMARTDIVIDERTOCSTYLE" val="Section TOC"/>
  <p:tag name="SMARTDIVIDERLEVEL" val="0"/>
</p:tagLst>
</file>

<file path=ppt/tags/tag2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dividertocplaceholder"/>
</p:tagLst>
</file>

<file path=ppt/tags/tag2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WRITE" val="{@Report date}"/>
</p:tagLst>
</file>

<file path=ppt/tags/tag2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WRITE" val="{!PageNumber}"/>
  <p:tag name="SMARTLOCKSHAPE" val="Yes"/>
  <p:tag name="SMARTOBJECT" val="Page Number v.3"/>
</p:tagLst>
</file>

<file path=ppt/tags/tag2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raft stamp} = Yes"/>
  <p:tag name="SMARTWRITE" val="{@Draft stamp}"/>
  <p:tag name="SMARTLOCKSHAPE" val="Yes"/>
</p:tagLst>
</file>

<file path=ppt/tags/tag2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HORIZONTALTOCPLACEHOLDER"/>
</p:tagLst>
</file>

<file path=ppt/tags/tag2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Header v.2"/>
  <p:tag name="SMARTISVISIBLE" val="{$SmartDividernumber}!=-1"/>
  <p:tag name="SMARTWRITE" val="{$SmartDividernumber} {$Smart Divider title}"/>
</p:tagLst>
</file>

<file path=ppt/tags/tag2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READ" val="{Smart Divider title}"/>
  <p:tag name="SMARTWRITE" val="{Smart Divider title}"/>
</p:tagLst>
</file>

<file path=ppt/tags/tag2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ate FilePath} = Yes"/>
  <p:tag name="SMARTWRITE" val="{!Today} {!FilePath}"/>
  <p:tag name="SMARTLOCKSHAPE" val="Yes"/>
</p:tagLst>
</file>

<file path=ppt/tags/tag2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LIDETYPE" val="Divider"/>
  <p:tag name="SMARTDIVIDERTYPE" val="Section"/>
  <p:tag name="SMARTDIVIDERTEXT" val="Section"/>
  <p:tag name="SMARTDIVIDERTOCSTYLE" val="Section TOC"/>
  <p:tag name="SMARTDIVIDERLEVEL" val="0"/>
</p:tagLst>
</file>

<file path=ppt/tags/tag2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dividertocplaceholder"/>
</p:tagLst>
</file>

<file path=ppt/tags/tag2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WRITE" val="{@Report date}"/>
</p:tagLst>
</file>

<file path=ppt/tags/tag2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WRITE" val="{!PageNumber}"/>
  <p:tag name="SMARTLOCKSHAPE" val="Yes"/>
  <p:tag name="SMARTOBJECT" val="Page Number v.3"/>
</p:tagLst>
</file>

<file path=ppt/tags/tag2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raft stamp} = Yes"/>
  <p:tag name="SMARTWRITE" val="{@Draft stamp}"/>
  <p:tag name="SMARTLOCKSHAPE" val="Yes"/>
</p:tagLst>
</file>

<file path=ppt/tags/tag2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HORIZONTALTOCPLACEHOLDER"/>
</p:tagLst>
</file>

<file path=ppt/tags/tag2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Header v.2"/>
  <p:tag name="SMARTISVISIBLE" val="{$SmartDividernumber}!=-1"/>
  <p:tag name="SMARTWRITE" val="{$SmartDividernumber} {$Smart Divider title}"/>
</p:tagLst>
</file>

<file path=ppt/tags/tag2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READ" val="{Smart Divider title}"/>
  <p:tag name="SMARTWRITE" val="{Smart Divider title}"/>
</p:tagLst>
</file>

<file path=ppt/tags/tag2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ate FilePath} = Yes"/>
  <p:tag name="SMARTWRITE" val="{!Today} {!FilePath}"/>
  <p:tag name="SMARTLOCKSHAPE" val="Yes"/>
</p:tagLst>
</file>

<file path=ppt/tags/tag2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LIDETYPE" val="Divider"/>
  <p:tag name="SHOW EXECUTIVE SUMMARY" val="No"/>
  <p:tag name="SMARTDIVIDERTYPE" val="Section"/>
  <p:tag name="SMARTDIVIDERTEXT" val="Section"/>
  <p:tag name="SMARTDIVIDERTOCSTYLE" val="Section TOC"/>
  <p:tag name="SMARTDIVIDERLEVEL" val="0"/>
</p:tagLst>
</file>

<file path=ppt/tags/tag2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dividertocplaceholder"/>
</p:tagLst>
</file>

<file path=ppt/tags/tag2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WRITE" val="{@Report date}"/>
</p:tagLst>
</file>

<file path=ppt/tags/tag2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WRITE" val="{!PageNumber}"/>
  <p:tag name="SMARTLOCKSHAPE" val="Yes"/>
  <p:tag name="SMARTOBJECT" val="Page Number v.3"/>
</p:tagLst>
</file>

<file path=ppt/tags/tag2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raft stamp} = Yes"/>
  <p:tag name="SMARTWRITE" val="{@Draft stamp}"/>
  <p:tag name="SMARTLOCKSHAPE" val="Yes"/>
</p:tagLst>
</file>

<file path=ppt/tags/tag2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HORIZONTALTOCPLACEHOLDER"/>
</p:tagLst>
</file>

<file path=ppt/tags/tag2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Header v.2"/>
  <p:tag name="SMARTISVISIBLE" val="{$SmartDividernumber}!=-1"/>
  <p:tag name="SMARTWRITE" val="{$SmartDividernumber} {$Smart Divider title}"/>
</p:tagLst>
</file>

<file path=ppt/tags/tag2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READ" val="{Smart Divider title}"/>
  <p:tag name="SMARTWRITE" val="{Smart Divider title}"/>
</p:tagLst>
</file>

<file path=ppt/tags/tag2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ate FilePath} = Yes"/>
  <p:tag name="SMARTWRITE" val="{!Today} {!FilePath}"/>
  <p:tag name="SMARTLOCKSHAPE" val="Yes"/>
</p:tagLst>
</file>

<file path=ppt/tags/tag2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LIDETYPE" val="Divider"/>
  <p:tag name="SHOW EXECUTIVE SUMMARY" val="No"/>
  <p:tag name="SMARTDIVIDERTYPE" val="Section"/>
  <p:tag name="SMARTDIVIDERTEXT" val="Section"/>
  <p:tag name="SMARTDIVIDERTOCSTYLE" val="Section TOC"/>
  <p:tag name="SMARTDIVIDERLEVEL" val="0"/>
</p:tagLst>
</file>

<file path=ppt/tags/tag2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dividertocplaceholder"/>
</p:tagLst>
</file>

<file path=ppt/tags/tag2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WRITE" val="{@Report date}"/>
</p:tagLst>
</file>

<file path=ppt/tags/tag2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WRITE" val="{!PageNumber}"/>
  <p:tag name="SMARTLOCKSHAPE" val="Yes"/>
  <p:tag name="SMARTOBJECT" val="Page Number v.3"/>
</p:tagLst>
</file>

<file path=ppt/tags/tag2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raft stamp} = Yes"/>
  <p:tag name="SMARTWRITE" val="{@Draft stamp}"/>
  <p:tag name="SMARTLOCKSHAPE" val="Yes"/>
</p:tagLst>
</file>

<file path=ppt/tags/tag2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HORIZONTALTOCPLACEHOLDER"/>
</p:tagLst>
</file>

<file path=ppt/tags/tag2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Header v.2"/>
  <p:tag name="SMARTISVISIBLE" val="{$SmartDividernumber}!=-1"/>
  <p:tag name="SMARTWRITE" val="{$SmartDividernumber} {$Smart Divider title}"/>
</p:tagLst>
</file>

<file path=ppt/tags/tag2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ate FilePath} = Yes"/>
  <p:tag name="SMARTWRITE" val="{!Today} {!FilePath}"/>
  <p:tag name="SMARTLOCKSHAPE" val="Yes"/>
</p:tagLst>
</file>

<file path=ppt/tags/tag2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LIDETYPE" val="Divider"/>
  <p:tag name="SHOW EXECUTIVE SUMMARY" val="No"/>
  <p:tag name="SMARTDIVIDERTYPE" val="Section"/>
  <p:tag name="SMARTDIVIDERTEXT" val="Section"/>
  <p:tag name="SMARTDIVIDERTOCSTYLE" val="Section TOC"/>
  <p:tag name="SMARTDIVIDERLEVEL" val="0"/>
</p:tagLst>
</file>

<file path=ppt/tags/tag2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dividertocplaceholder"/>
</p:tagLst>
</file>

<file path=ppt/tags/tag2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WRITE" val="{@Report date}"/>
</p:tagLst>
</file>

<file path=ppt/tags/tag2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WRITE" val="{!PageNumber}"/>
  <p:tag name="SMARTLOCKSHAPE" val="Yes"/>
  <p:tag name="SMARTOBJECT" val="Page Number v.3"/>
</p:tagLst>
</file>

<file path=ppt/tags/tag2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ISVISIBLE" val="{@Show Draft stamp} = Yes"/>
  <p:tag name="SMARTWRITE" val="{@Draft stamp}"/>
  <p:tag name="SMARTLOCKSHAPE" val="Yes"/>
</p:tagLst>
</file>

<file path=ppt/tags/tag2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HORIZONTALTOCPLACEHOLDER"/>
</p:tagLst>
</file>

<file path=ppt/tags/tag2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LOCKSHAPE" val="Yes"/>
  <p:tag name="SMARTOBJECT" val="Section Header v.2"/>
  <p:tag name="SMARTISVISIBLE" val="{$SmartDividernumber}!=-1"/>
  <p:tag name="SMARTWRITE" val="{$SmartDividernumber} {$Smart Divider title}"/>
</p:tagLst>
</file>

<file path=ppt/tags/tag2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READ" val="{Smart Divider title}"/>
  <p:tag name="SMARTWRITE" val="{Smart Divider title}"/>
</p:tagLst>
</file>

<file path=ppt/tags/tag2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DIVIDERTYPE" val="Section"/>
  <p:tag name="SMARTDIVIDERLEVEL" val="0"/>
</p:tagLst>
</file>

<file path=ppt/tags/tag2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UNLOCK SHAPES" val="NO"/>
  <p:tag name="SMARTDIVIDERTYPE" val="Section"/>
  <p:tag name="SMARTDIVIDERLEVEL" val="0"/>
</p:tagLst>
</file>

<file path=ppt/tags/tag2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OBJECT" val="Grid"/>
  <p:tag name="SMARTISVISIBLE" val="{@GridOn}=Yes"/>
  <p:tag name="SMARTLOCKSHAPE" val="Yes"/>
  <p:tag name="SMARTGRID" val="Yes"/>
</p:tagLst>
</file>

<file path=ppt/tags/tag2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UNLOCK SHAPES" val="NO"/>
  <p:tag name="SMARTDIVIDERTYPE" val="Section"/>
  <p:tag name="SMARTDIVIDERLEVEL" val="0"/>
</p:tagLst>
</file>

<file path=ppt/tags/tag2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OBJECT" val="Grid"/>
  <p:tag name="SMARTISVISIBLE" val="{@GridOn}=Yes"/>
  <p:tag name="SMARTLOCKSHAPE" val="Yes"/>
  <p:tag name="SMARTGRID" val="Yes"/>
</p:tagLst>
</file>

<file path=ppt/tags/tag2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UNLOCK SHAPES" val="NO"/>
  <p:tag name="SMARTDIVIDERTYPE" val="Section"/>
  <p:tag name="SMARTDIVIDERLEVEL" val="0"/>
</p:tagLst>
</file>

<file path=ppt/tags/tag2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OBJECT" val="Grid"/>
  <p:tag name="SMARTISVISIBLE" val="{@GridOn}=Yes"/>
  <p:tag name="SMARTLOCKSHAPE" val="Yes"/>
  <p:tag name="SMARTGRID" val="Yes"/>
</p:tagLst>
</file>

<file path=ppt/tags/tag2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UNLOCK SHAPES" val="NO"/>
  <p:tag name="SMARTDIVIDERTYPE" val="Section"/>
  <p:tag name="SMARTDIVIDERLEVEL" val="0"/>
</p:tagLst>
</file>

<file path=ppt/tags/tag2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OBJECT" val="Grid"/>
  <p:tag name="SMARTISVISIBLE" val="{@GridOn}=Yes"/>
  <p:tag name="SMARTLOCKSHAPE" val="Yes"/>
  <p:tag name="SMARTGRID" val="Yes"/>
</p:tagLst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theme/theme1.xml><?xml version="1.0" encoding="utf-8"?>
<a:theme xmlns:a="http://schemas.openxmlformats.org/drawingml/2006/main" name="PwC Smart">
  <a:themeElements>
    <a:clrScheme name="PwC">
      <a:dk1>
        <a:srgbClr val="000000"/>
      </a:dk1>
      <a:lt1>
        <a:srgbClr val="FFFFFF"/>
      </a:lt1>
      <a:dk2>
        <a:srgbClr val="7D7D7D"/>
      </a:dk2>
      <a:lt2>
        <a:srgbClr val="DEDEDE"/>
      </a:lt2>
      <a:accent1>
        <a:srgbClr val="D04A02"/>
      </a:accent1>
      <a:accent2>
        <a:srgbClr val="FFB600"/>
      </a:accent2>
      <a:accent3>
        <a:srgbClr val="E0301E"/>
      </a:accent3>
      <a:accent4>
        <a:srgbClr val="EB8C00"/>
      </a:accent4>
      <a:accent5>
        <a:srgbClr val="DB536A"/>
      </a:accent5>
      <a:accent6>
        <a:srgbClr val="464646"/>
      </a:accent6>
      <a:hlink>
        <a:srgbClr val="D04A02"/>
      </a:hlink>
      <a:folHlink>
        <a:srgbClr val="DB536A"/>
      </a:folHlink>
    </a:clrScheme>
    <a:fontScheme name="PwC">
      <a:majorFont>
        <a:latin typeface="Georgia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6350">
          <a:solidFill>
            <a:schemeClr val="tx1"/>
          </a:solidFill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dirty="0" smtClean="0"/>
        </a:defPPr>
      </a:lstStyle>
    </a:spDef>
    <a:lnDef>
      <a:spPr>
        <a:ln w="12700">
          <a:solidFill>
            <a:srgbClr val="DC6900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>
          <a:noFill/>
        </a:ln>
      </a:spPr>
      <a:bodyPr wrap="square" lIns="0" tIns="0" rIns="0" bIns="0" rtlCol="0">
        <a:spAutoFit/>
      </a:bodyPr>
      <a:lstStyle>
        <a:defPPr>
          <a:defRPr noProof="0" dirty="0" smtClean="0">
            <a:solidFill>
              <a:schemeClr val="tx1"/>
            </a:solidFill>
            <a:latin typeface="Georgia" pitchFamily="18" charset="0"/>
            <a:cs typeface="Arial" pitchFamily="34" charset="0"/>
          </a:defRPr>
        </a:defPPr>
      </a:lstStyle>
    </a:txDef>
  </a:objectDefaults>
  <a:extraClrSchemeLst/>
  <a:custClrLst>
    <a:custClr name="Dark Orange 2">
      <a:srgbClr val="571F01"/>
    </a:custClr>
    <a:custClr name="Dark Orange 1">
      <a:srgbClr val="933401"/>
    </a:custClr>
    <a:custClr name="Primary Orange">
      <a:srgbClr val="D04A02"/>
    </a:custClr>
    <a:custClr name="Light Orange 1">
      <a:srgbClr val="FD6412"/>
    </a:custClr>
    <a:custClr name="Light Orange 2">
      <a:srgbClr val="FEB791"/>
    </a:custClr>
    <a:custClr name="Dark Tangerine 2">
      <a:srgbClr val="714300"/>
    </a:custClr>
    <a:custClr name="Dark Tangerine 1">
      <a:srgbClr val="AE6800"/>
    </a:custClr>
    <a:custClr name="Primary Tangerine">
      <a:srgbClr val="EB8C00"/>
    </a:custClr>
    <a:custClr name="Light Tangerine 1">
      <a:srgbClr val="FFA929"/>
    </a:custClr>
    <a:custClr name="Light Tangerine 2">
      <a:srgbClr val="FFDCA9"/>
    </a:custClr>
    <a:custClr name="Dark Yellow 2">
      <a:srgbClr val="855F00"/>
    </a:custClr>
    <a:custClr name="Dark Yellow 1">
      <a:srgbClr val="C28A00"/>
    </a:custClr>
    <a:custClr name="Primary Yellow">
      <a:srgbClr val="FFB600"/>
    </a:custClr>
    <a:custClr name="Light Yellow 1">
      <a:srgbClr val="FFC83D"/>
    </a:custClr>
    <a:custClr name="Light Yellow 2">
      <a:srgbClr val="FFECBD"/>
    </a:custClr>
    <a:custClr name="Dark Rose 2">
      <a:srgbClr val="6E2A35"/>
    </a:custClr>
    <a:custClr name="Dark Rose 1">
      <a:srgbClr val="A43E50"/>
    </a:custClr>
    <a:custClr name="Primary Rose">
      <a:srgbClr val="DB536A"/>
    </a:custClr>
    <a:custClr name="Light Rose 1">
      <a:srgbClr val="E27588"/>
    </a:custClr>
    <a:custClr name="Light Rose 2">
      <a:srgbClr val="F1BAC3"/>
    </a:custClr>
    <a:custClr name="Dark Red 2">
      <a:srgbClr val="741910"/>
    </a:custClr>
    <a:custClr name="Dark Red 1">
      <a:srgbClr val="AA2417"/>
    </a:custClr>
    <a:custClr name="Primary Red">
      <a:srgbClr val="E0301E"/>
    </a:custClr>
    <a:custClr name="Light Red 1">
      <a:srgbClr val="E86153"/>
    </a:custClr>
    <a:custClr name="Light Red 2">
      <a:srgbClr val="F7C8C4"/>
    </a:custClr>
    <a:custClr name="Black">
      <a:srgbClr val="000000"/>
    </a:custClr>
    <a:custClr name="Dark Grey">
      <a:srgbClr val="2D2D2D"/>
    </a:custClr>
    <a:custClr name="Medium Grey">
      <a:srgbClr val="464646"/>
    </a:custClr>
    <a:custClr name="Grey">
      <a:srgbClr val="7D7D7D"/>
    </a:custClr>
    <a:custClr name="Light Grey">
      <a:srgbClr val="DEDEDE"/>
    </a:custClr>
    <a:custClr name="Dark Purple 2">
      <a:srgbClr val="4B06B2"/>
    </a:custClr>
    <a:custClr name="Dark Purple 1">
      <a:srgbClr val="6A1CE2"/>
    </a:custClr>
    <a:custClr name="Secondary Purple">
      <a:srgbClr val="9013FE"/>
    </a:custClr>
    <a:custClr name="Light Purple 1">
      <a:srgbClr val="B15AFE"/>
    </a:custClr>
    <a:custClr name="Light Purple 2">
      <a:srgbClr val="DEB8FF"/>
    </a:custClr>
    <a:custClr name="Dark Blue 2">
      <a:srgbClr val="003DAB"/>
    </a:custClr>
    <a:custClr name="Dark Blue 1">
      <a:srgbClr val="0060D7"/>
    </a:custClr>
    <a:custClr name="Secondary Blue">
      <a:srgbClr val="0089EB"/>
    </a:custClr>
    <a:custClr name="Light Blue 1">
      <a:srgbClr val="4DACF1"/>
    </a:custClr>
    <a:custClr name="Light Blue 2">
      <a:srgbClr val="B3DCF9"/>
    </a:custClr>
    <a:custClr name="Dark Green 2">
      <a:srgbClr val="175C2C"/>
    </a:custClr>
    <a:custClr name="Dark Green 1">
      <a:srgbClr val="2C8646"/>
    </a:custClr>
    <a:custClr name="Secondary Green">
      <a:srgbClr val="4EB523"/>
    </a:custClr>
    <a:custClr name="Light Green 1">
      <a:srgbClr val="86DB4F"/>
    </a:custClr>
    <a:custClr name="Light Green 2">
      <a:srgbClr val="C4FC9F"/>
    </a:custClr>
    <a:custClr name="Status Red">
      <a:srgbClr val="E0301E"/>
    </a:custClr>
    <a:custClr name="Status Yellow">
      <a:srgbClr val="E1B600"/>
    </a:custClr>
    <a:custClr name="Status Green">
      <a:srgbClr val="175C2C"/>
    </a:custClr>
  </a:custClrLst>
  <a:extLst>
    <a:ext uri="{05A4C25C-085E-4340-85A3-A5531E510DB2}">
      <thm15:themeFamily xmlns:thm15="http://schemas.microsoft.com/office/thememl/2012/main" name="Default - PwC report with top menu (Numbered).potx" id="{3A5510EF-97B0-4CA6-ADE8-35681FDE7CA6}" vid="{DBC68011-8F4D-4044-80BE-4AB33E40D90B}"/>
    </a:ext>
  </a:extLst>
</a:theme>
</file>

<file path=ppt/theme/theme2.xml><?xml version="1.0" encoding="utf-8"?>
<a:theme xmlns:a="http://schemas.openxmlformats.org/drawingml/2006/main" name="Organico">
  <a:themeElements>
    <a:clrScheme name="Organico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o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o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- PwC report with top menu (Numbered)</Template>
  <TotalTime>325</TotalTime>
  <Words>441</Words>
  <Application>Microsoft Office PowerPoint</Application>
  <PresentationFormat>Personalizzato</PresentationFormat>
  <Paragraphs>70</Paragraphs>
  <Slides>5</Slides>
  <Notes>0</Notes>
  <HiddenSlides>0</HiddenSlides>
  <MMClips>0</MMClips>
  <ScaleCrop>false</ScaleCrop>
  <HeadingPairs>
    <vt:vector size="8" baseType="variant">
      <vt:variant>
        <vt:lpstr>Caratteri utilizzati</vt:lpstr>
      </vt:variant>
      <vt:variant>
        <vt:i4>8</vt:i4>
      </vt:variant>
      <vt:variant>
        <vt:lpstr>Tema</vt:lpstr>
      </vt:variant>
      <vt:variant>
        <vt:i4>2</vt:i4>
      </vt:variant>
      <vt:variant>
        <vt:lpstr>Server OLE incorporati</vt:lpstr>
      </vt:variant>
      <vt:variant>
        <vt:i4>1</vt:i4>
      </vt:variant>
      <vt:variant>
        <vt:lpstr>Titoli diapositive</vt:lpstr>
      </vt:variant>
      <vt:variant>
        <vt:i4>5</vt:i4>
      </vt:variant>
    </vt:vector>
  </HeadingPairs>
  <TitlesOfParts>
    <vt:vector size="16" baseType="lpstr">
      <vt:lpstr>Arial</vt:lpstr>
      <vt:lpstr>Arial Black</vt:lpstr>
      <vt:lpstr>Calibri</vt:lpstr>
      <vt:lpstr>Garamond</vt:lpstr>
      <vt:lpstr>Georgia</vt:lpstr>
      <vt:lpstr>Times</vt:lpstr>
      <vt:lpstr>Times New Roman</vt:lpstr>
      <vt:lpstr>Wingdings</vt:lpstr>
      <vt:lpstr>PwC Smart</vt:lpstr>
      <vt:lpstr>Organico</vt:lpstr>
      <vt:lpstr>think-cell Slide</vt:lpstr>
      <vt:lpstr>Presentazione standard di PowerPoint</vt:lpstr>
      <vt:lpstr>The Financial Due Diligence Process from the Consultancy Firm Lenses  </vt:lpstr>
      <vt:lpstr>The Financial Due Diligence Process from the Consultancy Firm Lenses</vt:lpstr>
      <vt:lpstr>       Main Lecturer   </vt:lpstr>
      <vt:lpstr>The Financial Due Diligence Process from the Consultancy Firm Lenses  </vt:lpstr>
    </vt:vector>
  </TitlesOfParts>
  <Company>PricewaterhouseCoopers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FDD Process in Consultancy Firm Lenses</dc:title>
  <dc:subject/>
  <dc:creator>Claudia Armenise</dc:creator>
  <dc:description>Report with top menu</dc:description>
  <cp:lastModifiedBy>Account Microsoft</cp:lastModifiedBy>
  <cp:revision>26</cp:revision>
  <dcterms:created xsi:type="dcterms:W3CDTF">2021-02-08T14:39:24Z</dcterms:created>
  <dcterms:modified xsi:type="dcterms:W3CDTF">2024-02-29T11:37:55Z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Smart Base Report Template Version">
    <vt:lpwstr>TS Global ND 20140514</vt:lpwstr>
  </property>
  <property fmtid="{D5CDD505-2E9C-101B-9397-08002B2CF9AE}" pid="3" name="Go Live Date">
    <vt:lpwstr>11_12_2020</vt:lpwstr>
  </property>
  <property fmtid="{D5CDD505-2E9C-101B-9397-08002B2CF9AE}" pid="4" name="MSIP_Label_b244f673-923e-4cdb-8bf1-dfcce5b5c514_Enabled">
    <vt:lpwstr>True</vt:lpwstr>
  </property>
  <property fmtid="{D5CDD505-2E9C-101B-9397-08002B2CF9AE}" pid="5" name="MSIP_Label_b244f673-923e-4cdb-8bf1-dfcce5b5c514_SiteId">
    <vt:lpwstr>36da45f1-dd2c-4d1f-af13-5abe46b99921</vt:lpwstr>
  </property>
  <property fmtid="{D5CDD505-2E9C-101B-9397-08002B2CF9AE}" pid="6" name="MSIP_Label_b244f673-923e-4cdb-8bf1-dfcce5b5c514_Owner">
    <vt:lpwstr>carmenise@deloitte.it</vt:lpwstr>
  </property>
  <property fmtid="{D5CDD505-2E9C-101B-9397-08002B2CF9AE}" pid="7" name="MSIP_Label_b244f673-923e-4cdb-8bf1-dfcce5b5c514_SetDate">
    <vt:lpwstr>2022-02-10T13:00:43.7607327Z</vt:lpwstr>
  </property>
  <property fmtid="{D5CDD505-2E9C-101B-9397-08002B2CF9AE}" pid="8" name="MSIP_Label_b244f673-923e-4cdb-8bf1-dfcce5b5c514_Name">
    <vt:lpwstr>Confidential</vt:lpwstr>
  </property>
  <property fmtid="{D5CDD505-2E9C-101B-9397-08002B2CF9AE}" pid="9" name="MSIP_Label_b244f673-923e-4cdb-8bf1-dfcce5b5c514_Application">
    <vt:lpwstr>Microsoft Azure Information Protection</vt:lpwstr>
  </property>
  <property fmtid="{D5CDD505-2E9C-101B-9397-08002B2CF9AE}" pid="10" name="MSIP_Label_b244f673-923e-4cdb-8bf1-dfcce5b5c514_ActionId">
    <vt:lpwstr>131318cc-e2f9-4bd3-ba62-71219d98177a</vt:lpwstr>
  </property>
  <property fmtid="{D5CDD505-2E9C-101B-9397-08002B2CF9AE}" pid="11" name="MSIP_Label_b244f673-923e-4cdb-8bf1-dfcce5b5c514_Extended_MSFT_Method">
    <vt:lpwstr>Automatic</vt:lpwstr>
  </property>
  <property fmtid="{D5CDD505-2E9C-101B-9397-08002B2CF9AE}" pid="12" name="MSIP_Label_ea60d57e-af5b-4752-ac57-3e4f28ca11dc_Enabled">
    <vt:lpwstr>True</vt:lpwstr>
  </property>
  <property fmtid="{D5CDD505-2E9C-101B-9397-08002B2CF9AE}" pid="13" name="MSIP_Label_ea60d57e-af5b-4752-ac57-3e4f28ca11dc_SiteId">
    <vt:lpwstr>36da45f1-dd2c-4d1f-af13-5abe46b99921</vt:lpwstr>
  </property>
  <property fmtid="{D5CDD505-2E9C-101B-9397-08002B2CF9AE}" pid="14" name="MSIP_Label_ea60d57e-af5b-4752-ac57-3e4f28ca11dc_Owner">
    <vt:lpwstr>carmenise@deloitte.it</vt:lpwstr>
  </property>
  <property fmtid="{D5CDD505-2E9C-101B-9397-08002B2CF9AE}" pid="15" name="MSIP_Label_ea60d57e-af5b-4752-ac57-3e4f28ca11dc_SetDate">
    <vt:lpwstr>2022-02-10T13:00:43.7607327Z</vt:lpwstr>
  </property>
  <property fmtid="{D5CDD505-2E9C-101B-9397-08002B2CF9AE}" pid="16" name="MSIP_Label_ea60d57e-af5b-4752-ac57-3e4f28ca11dc_Name">
    <vt:lpwstr>No Additional Protection</vt:lpwstr>
  </property>
  <property fmtid="{D5CDD505-2E9C-101B-9397-08002B2CF9AE}" pid="17" name="MSIP_Label_ea60d57e-af5b-4752-ac57-3e4f28ca11dc_Application">
    <vt:lpwstr>Microsoft Azure Information Protection</vt:lpwstr>
  </property>
  <property fmtid="{D5CDD505-2E9C-101B-9397-08002B2CF9AE}" pid="18" name="MSIP_Label_ea60d57e-af5b-4752-ac57-3e4f28ca11dc_ActionId">
    <vt:lpwstr>131318cc-e2f9-4bd3-ba62-71219d98177a</vt:lpwstr>
  </property>
  <property fmtid="{D5CDD505-2E9C-101B-9397-08002B2CF9AE}" pid="19" name="MSIP_Label_ea60d57e-af5b-4752-ac57-3e4f28ca11dc_Parent">
    <vt:lpwstr>b244f673-923e-4cdb-8bf1-dfcce5b5c514</vt:lpwstr>
  </property>
  <property fmtid="{D5CDD505-2E9C-101B-9397-08002B2CF9AE}" pid="20" name="MSIP_Label_ea60d57e-af5b-4752-ac57-3e4f28ca11dc_Extended_MSFT_Method">
    <vt:lpwstr>Automatic</vt:lpwstr>
  </property>
  <property fmtid="{D5CDD505-2E9C-101B-9397-08002B2CF9AE}" pid="21" name="Sensitivity">
    <vt:lpwstr>Confidential No Additional Protection</vt:lpwstr>
  </property>
</Properties>
</file>