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37" r:id="rId2"/>
    <p:sldMasterId id="2147483703" r:id="rId3"/>
  </p:sldMasterIdLst>
  <p:notesMasterIdLst>
    <p:notesMasterId r:id="rId45"/>
  </p:notesMasterIdLst>
  <p:handoutMasterIdLst>
    <p:handoutMasterId r:id="rId46"/>
  </p:handoutMasterIdLst>
  <p:sldIdLst>
    <p:sldId id="608" r:id="rId4"/>
    <p:sldId id="350" r:id="rId5"/>
    <p:sldId id="635" r:id="rId6"/>
    <p:sldId id="348" r:id="rId7"/>
    <p:sldId id="621" r:id="rId8"/>
    <p:sldId id="620" r:id="rId9"/>
    <p:sldId id="649" r:id="rId10"/>
    <p:sldId id="611" r:id="rId11"/>
    <p:sldId id="612" r:id="rId12"/>
    <p:sldId id="638" r:id="rId13"/>
    <p:sldId id="630" r:id="rId14"/>
    <p:sldId id="609" r:id="rId15"/>
    <p:sldId id="652" r:id="rId16"/>
    <p:sldId id="633" r:id="rId17"/>
    <p:sldId id="634" r:id="rId18"/>
    <p:sldId id="528" r:id="rId19"/>
    <p:sldId id="357" r:id="rId20"/>
    <p:sldId id="358" r:id="rId21"/>
    <p:sldId id="653" r:id="rId22"/>
    <p:sldId id="622" r:id="rId23"/>
    <p:sldId id="262" r:id="rId24"/>
    <p:sldId id="569" r:id="rId25"/>
    <p:sldId id="623" r:id="rId26"/>
    <p:sldId id="573" r:id="rId27"/>
    <p:sldId id="656" r:id="rId28"/>
    <p:sldId id="368" r:id="rId29"/>
    <p:sldId id="580" r:id="rId30"/>
    <p:sldId id="613" r:id="rId31"/>
    <p:sldId id="586" r:id="rId32"/>
    <p:sldId id="650" r:id="rId33"/>
    <p:sldId id="651" r:id="rId34"/>
    <p:sldId id="643" r:id="rId35"/>
    <p:sldId id="810" r:id="rId36"/>
    <p:sldId id="811" r:id="rId37"/>
    <p:sldId id="645" r:id="rId38"/>
    <p:sldId id="647" r:id="rId39"/>
    <p:sldId id="639" r:id="rId40"/>
    <p:sldId id="657" r:id="rId41"/>
    <p:sldId id="382" r:id="rId42"/>
    <p:sldId id="654" r:id="rId43"/>
    <p:sldId id="761" r:id="rId4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579474-5D49-4259-A831-5E65D5B1B0B4}" v="111" dt="2025-04-07T12:35:11.251"/>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89095" autoAdjust="0"/>
  </p:normalViewPr>
  <p:slideViewPr>
    <p:cSldViewPr snapToGrid="0" snapToObjects="1">
      <p:cViewPr varScale="1">
        <p:scale>
          <a:sx n="92" d="100"/>
          <a:sy n="92" d="100"/>
        </p:scale>
        <p:origin x="990" y="78"/>
      </p:cViewPr>
      <p:guideLst>
        <p:guide orient="horz" pos="4156"/>
        <p:guide pos="2449"/>
        <p:guide orient="horz" pos="1548"/>
      </p:guideLst>
    </p:cSldViewPr>
  </p:slideViewPr>
  <p:outlineViewPr>
    <p:cViewPr>
      <p:scale>
        <a:sx n="33" d="100"/>
        <a:sy n="33" d="100"/>
      </p:scale>
      <p:origin x="0" y="-9300"/>
    </p:cViewPr>
  </p:outlineViewPr>
  <p:notesTextViewPr>
    <p:cViewPr>
      <p:scale>
        <a:sx n="3" d="2"/>
        <a:sy n="3" d="2"/>
      </p:scale>
      <p:origin x="0" y="0"/>
    </p:cViewPr>
  </p:notesTextViewPr>
  <p:sorterViewPr>
    <p:cViewPr>
      <p:scale>
        <a:sx n="150" d="100"/>
        <a:sy n="150" d="100"/>
      </p:scale>
      <p:origin x="0" y="-22650"/>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3"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handoutMaster" Target="handoutMasters/handout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D6579474-5D49-4259-A831-5E65D5B1B0B4}"/>
    <pc:docChg chg="undo custSel addSld delSld modSld sldOrd">
      <pc:chgData name="Ilijana Petrovska" userId="9898029655f5678c" providerId="LiveId" clId="{D6579474-5D49-4259-A831-5E65D5B1B0B4}" dt="2025-04-07T12:36:45.798" v="821" actId="13926"/>
      <pc:docMkLst>
        <pc:docMk/>
      </pc:docMkLst>
      <pc:sldChg chg="modSp mod">
        <pc:chgData name="Ilijana Petrovska" userId="9898029655f5678c" providerId="LiveId" clId="{D6579474-5D49-4259-A831-5E65D5B1B0B4}" dt="2025-04-06T19:31:46.047" v="143" actId="6549"/>
        <pc:sldMkLst>
          <pc:docMk/>
          <pc:sldMk cId="4132221387" sldId="350"/>
        </pc:sldMkLst>
        <pc:spChg chg="mod">
          <ac:chgData name="Ilijana Petrovska" userId="9898029655f5678c" providerId="LiveId" clId="{D6579474-5D49-4259-A831-5E65D5B1B0B4}" dt="2025-04-06T19:25:02.236" v="5" actId="20577"/>
          <ac:spMkLst>
            <pc:docMk/>
            <pc:sldMk cId="4132221387" sldId="350"/>
            <ac:spMk id="3" creationId="{00000000-0000-0000-0000-000000000000}"/>
          </ac:spMkLst>
        </pc:spChg>
        <pc:spChg chg="mod">
          <ac:chgData name="Ilijana Petrovska" userId="9898029655f5678c" providerId="LiveId" clId="{D6579474-5D49-4259-A831-5E65D5B1B0B4}" dt="2025-04-06T19:31:46.047" v="143" actId="6549"/>
          <ac:spMkLst>
            <pc:docMk/>
            <pc:sldMk cId="4132221387" sldId="350"/>
            <ac:spMk id="8" creationId="{00000000-0000-0000-0000-000000000000}"/>
          </ac:spMkLst>
        </pc:spChg>
      </pc:sldChg>
      <pc:sldChg chg="del">
        <pc:chgData name="Ilijana Petrovska" userId="9898029655f5678c" providerId="LiveId" clId="{D6579474-5D49-4259-A831-5E65D5B1B0B4}" dt="2025-04-06T22:35:20.817" v="670" actId="47"/>
        <pc:sldMkLst>
          <pc:docMk/>
          <pc:sldMk cId="2344154882" sldId="360"/>
        </pc:sldMkLst>
      </pc:sldChg>
      <pc:sldChg chg="del">
        <pc:chgData name="Ilijana Petrovska" userId="9898029655f5678c" providerId="LiveId" clId="{D6579474-5D49-4259-A831-5E65D5B1B0B4}" dt="2025-04-06T22:35:23.740" v="671" actId="47"/>
        <pc:sldMkLst>
          <pc:docMk/>
          <pc:sldMk cId="544744893" sldId="361"/>
        </pc:sldMkLst>
      </pc:sldChg>
      <pc:sldChg chg="del">
        <pc:chgData name="Ilijana Petrovska" userId="9898029655f5678c" providerId="LiveId" clId="{D6579474-5D49-4259-A831-5E65D5B1B0B4}" dt="2025-04-06T22:35:27.510" v="672" actId="47"/>
        <pc:sldMkLst>
          <pc:docMk/>
          <pc:sldMk cId="1229516055" sldId="362"/>
        </pc:sldMkLst>
      </pc:sldChg>
      <pc:sldChg chg="del">
        <pc:chgData name="Ilijana Petrovska" userId="9898029655f5678c" providerId="LiveId" clId="{D6579474-5D49-4259-A831-5E65D5B1B0B4}" dt="2025-04-06T22:35:56.837" v="673" actId="47"/>
        <pc:sldMkLst>
          <pc:docMk/>
          <pc:sldMk cId="3713264622" sldId="366"/>
        </pc:sldMkLst>
      </pc:sldChg>
      <pc:sldChg chg="ord">
        <pc:chgData name="Ilijana Petrovska" userId="9898029655f5678c" providerId="LiveId" clId="{D6579474-5D49-4259-A831-5E65D5B1B0B4}" dt="2025-04-06T22:10:38.665" v="457"/>
        <pc:sldMkLst>
          <pc:docMk/>
          <pc:sldMk cId="2448562848" sldId="368"/>
        </pc:sldMkLst>
      </pc:sldChg>
      <pc:sldChg chg="modSp">
        <pc:chgData name="Ilijana Petrovska" userId="9898029655f5678c" providerId="LiveId" clId="{D6579474-5D49-4259-A831-5E65D5B1B0B4}" dt="2025-04-06T22:23:58.058" v="511" actId="20577"/>
        <pc:sldMkLst>
          <pc:docMk/>
          <pc:sldMk cId="478569322" sldId="382"/>
        </pc:sldMkLst>
        <pc:graphicFrameChg chg="mod">
          <ac:chgData name="Ilijana Petrovska" userId="9898029655f5678c" providerId="LiveId" clId="{D6579474-5D49-4259-A831-5E65D5B1B0B4}" dt="2025-04-06T22:23:58.058" v="511" actId="20577"/>
          <ac:graphicFrameMkLst>
            <pc:docMk/>
            <pc:sldMk cId="478569322" sldId="382"/>
            <ac:graphicFrameMk id="7" creationId="{E48D0F87-DAFD-4E05-A4F3-B6BBF55162DC}"/>
          </ac:graphicFrameMkLst>
        </pc:graphicFrameChg>
      </pc:sldChg>
      <pc:sldChg chg="modSp">
        <pc:chgData name="Ilijana Petrovska" userId="9898029655f5678c" providerId="LiveId" clId="{D6579474-5D49-4259-A831-5E65D5B1B0B4}" dt="2025-04-06T22:35:02.261" v="669" actId="1036"/>
        <pc:sldMkLst>
          <pc:docMk/>
          <pc:sldMk cId="0" sldId="528"/>
        </pc:sldMkLst>
        <pc:spChg chg="mod">
          <ac:chgData name="Ilijana Petrovska" userId="9898029655f5678c" providerId="LiveId" clId="{D6579474-5D49-4259-A831-5E65D5B1B0B4}" dt="2025-04-06T22:35:02.261" v="669" actId="1036"/>
          <ac:spMkLst>
            <pc:docMk/>
            <pc:sldMk cId="0" sldId="528"/>
            <ac:spMk id="2050" creationId="{00000000-0000-0000-0000-000000000000}"/>
          </ac:spMkLst>
        </pc:spChg>
      </pc:sldChg>
      <pc:sldChg chg="del">
        <pc:chgData name="Ilijana Petrovska" userId="9898029655f5678c" providerId="LiveId" clId="{D6579474-5D49-4259-A831-5E65D5B1B0B4}" dt="2025-04-06T22:10:11.964" v="453" actId="47"/>
        <pc:sldMkLst>
          <pc:docMk/>
          <pc:sldMk cId="1922968568" sldId="596"/>
        </pc:sldMkLst>
      </pc:sldChg>
      <pc:sldChg chg="del">
        <pc:chgData name="Ilijana Petrovska" userId="9898029655f5678c" providerId="LiveId" clId="{D6579474-5D49-4259-A831-5E65D5B1B0B4}" dt="2025-04-06T22:10:47.577" v="458" actId="47"/>
        <pc:sldMkLst>
          <pc:docMk/>
          <pc:sldMk cId="3029311374" sldId="607"/>
        </pc:sldMkLst>
      </pc:sldChg>
      <pc:sldChg chg="modSp modAnim">
        <pc:chgData name="Ilijana Petrovska" userId="9898029655f5678c" providerId="LiveId" clId="{D6579474-5D49-4259-A831-5E65D5B1B0B4}" dt="2025-04-06T22:07:41.742" v="452" actId="20577"/>
        <pc:sldMkLst>
          <pc:docMk/>
          <pc:sldMk cId="2328890940" sldId="609"/>
        </pc:sldMkLst>
        <pc:spChg chg="mod">
          <ac:chgData name="Ilijana Petrovska" userId="9898029655f5678c" providerId="LiveId" clId="{D6579474-5D49-4259-A831-5E65D5B1B0B4}" dt="2025-04-06T22:07:41.742" v="452" actId="20577"/>
          <ac:spMkLst>
            <pc:docMk/>
            <pc:sldMk cId="2328890940" sldId="609"/>
            <ac:spMk id="6" creationId="{00000000-0000-0000-0000-000000000000}"/>
          </ac:spMkLst>
        </pc:spChg>
      </pc:sldChg>
      <pc:sldChg chg="del">
        <pc:chgData name="Ilijana Petrovska" userId="9898029655f5678c" providerId="LiveId" clId="{D6579474-5D49-4259-A831-5E65D5B1B0B4}" dt="2025-04-06T22:35:56.837" v="673" actId="47"/>
        <pc:sldMkLst>
          <pc:docMk/>
          <pc:sldMk cId="3395930009" sldId="624"/>
        </pc:sldMkLst>
      </pc:sldChg>
      <pc:sldChg chg="modSp mod">
        <pc:chgData name="Ilijana Petrovska" userId="9898029655f5678c" providerId="LiveId" clId="{D6579474-5D49-4259-A831-5E65D5B1B0B4}" dt="2025-04-06T22:33:55.821" v="666" actId="12"/>
        <pc:sldMkLst>
          <pc:docMk/>
          <pc:sldMk cId="369708490" sldId="630"/>
        </pc:sldMkLst>
        <pc:spChg chg="mod">
          <ac:chgData name="Ilijana Petrovska" userId="9898029655f5678c" providerId="LiveId" clId="{D6579474-5D49-4259-A831-5E65D5B1B0B4}" dt="2025-04-06T22:33:55.821" v="666" actId="12"/>
          <ac:spMkLst>
            <pc:docMk/>
            <pc:sldMk cId="369708490" sldId="630"/>
            <ac:spMk id="3" creationId="{E491BB2E-490F-441A-B13F-FAA0C46C8987}"/>
          </ac:spMkLst>
        </pc:spChg>
      </pc:sldChg>
      <pc:sldChg chg="addSp delSp modSp mod modClrScheme chgLayout modNotesTx">
        <pc:chgData name="Ilijana Petrovska" userId="9898029655f5678c" providerId="LiveId" clId="{D6579474-5D49-4259-A831-5E65D5B1B0B4}" dt="2025-04-06T22:31:21.793" v="614"/>
        <pc:sldMkLst>
          <pc:docMk/>
          <pc:sldMk cId="3881360058" sldId="632"/>
        </pc:sldMkLst>
        <pc:spChg chg="add del mod">
          <ac:chgData name="Ilijana Petrovska" userId="9898029655f5678c" providerId="LiveId" clId="{D6579474-5D49-4259-A831-5E65D5B1B0B4}" dt="2025-04-06T22:25:56.879" v="517" actId="478"/>
          <ac:spMkLst>
            <pc:docMk/>
            <pc:sldMk cId="3881360058" sldId="632"/>
            <ac:spMk id="2" creationId="{9D5968A3-56AE-A021-C001-545005390778}"/>
          </ac:spMkLst>
        </pc:spChg>
        <pc:spChg chg="mod">
          <ac:chgData name="Ilijana Petrovska" userId="9898029655f5678c" providerId="LiveId" clId="{D6579474-5D49-4259-A831-5E65D5B1B0B4}" dt="2025-04-06T22:25:48.203" v="516" actId="26606"/>
          <ac:spMkLst>
            <pc:docMk/>
            <pc:sldMk cId="3881360058" sldId="632"/>
            <ac:spMk id="4" creationId="{37076AA7-0CB9-4B9E-B28D-F3F959330BBB}"/>
          </ac:spMkLst>
        </pc:spChg>
        <pc:spChg chg="add del mod">
          <ac:chgData name="Ilijana Petrovska" userId="9898029655f5678c" providerId="LiveId" clId="{D6579474-5D49-4259-A831-5E65D5B1B0B4}" dt="2025-04-06T22:25:48.203" v="516" actId="26606"/>
          <ac:spMkLst>
            <pc:docMk/>
            <pc:sldMk cId="3881360058" sldId="632"/>
            <ac:spMk id="1031" creationId="{99D579A4-466C-9635-32E6-C7DF160F88DC}"/>
          </ac:spMkLst>
        </pc:spChg>
        <pc:picChg chg="add mod">
          <ac:chgData name="Ilijana Petrovska" userId="9898029655f5678c" providerId="LiveId" clId="{D6579474-5D49-4259-A831-5E65D5B1B0B4}" dt="2025-04-06T22:25:48.203" v="516" actId="26606"/>
          <ac:picMkLst>
            <pc:docMk/>
            <pc:sldMk cId="3881360058" sldId="632"/>
            <ac:picMk id="1026" creationId="{C90B668A-A187-7607-B469-198A340A9486}"/>
          </ac:picMkLst>
        </pc:picChg>
        <pc:picChg chg="del">
          <ac:chgData name="Ilijana Petrovska" userId="9898029655f5678c" providerId="LiveId" clId="{D6579474-5D49-4259-A831-5E65D5B1B0B4}" dt="2025-04-06T22:25:34.917" v="513" actId="478"/>
          <ac:picMkLst>
            <pc:docMk/>
            <pc:sldMk cId="3881360058" sldId="632"/>
            <ac:picMk id="2050" creationId="{00000000-0000-0000-0000-000000000000}"/>
          </ac:picMkLst>
        </pc:picChg>
      </pc:sldChg>
      <pc:sldChg chg="modSp mod">
        <pc:chgData name="Ilijana Petrovska" userId="9898029655f5678c" providerId="LiveId" clId="{D6579474-5D49-4259-A831-5E65D5B1B0B4}" dt="2025-04-07T12:33:47.517" v="725" actId="403"/>
        <pc:sldMkLst>
          <pc:docMk/>
          <pc:sldMk cId="2973394846" sldId="639"/>
        </pc:sldMkLst>
        <pc:spChg chg="mod">
          <ac:chgData name="Ilijana Petrovska" userId="9898029655f5678c" providerId="LiveId" clId="{D6579474-5D49-4259-A831-5E65D5B1B0B4}" dt="2025-04-07T12:33:47.517" v="725" actId="403"/>
          <ac:spMkLst>
            <pc:docMk/>
            <pc:sldMk cId="2973394846" sldId="639"/>
            <ac:spMk id="3" creationId="{6257B846-8E22-4DD3-BED8-2AEF3E4FE469}"/>
          </ac:spMkLst>
        </pc:spChg>
      </pc:sldChg>
      <pc:sldChg chg="modSp mod">
        <pc:chgData name="Ilijana Petrovska" userId="9898029655f5678c" providerId="LiveId" clId="{D6579474-5D49-4259-A831-5E65D5B1B0B4}" dt="2025-04-06T22:06:33.191" v="357" actId="403"/>
        <pc:sldMkLst>
          <pc:docMk/>
          <pc:sldMk cId="2109946685" sldId="641"/>
        </pc:sldMkLst>
        <pc:spChg chg="mod">
          <ac:chgData name="Ilijana Petrovska" userId="9898029655f5678c" providerId="LiveId" clId="{D6579474-5D49-4259-A831-5E65D5B1B0B4}" dt="2025-04-06T22:06:33.191" v="357" actId="403"/>
          <ac:spMkLst>
            <pc:docMk/>
            <pc:sldMk cId="2109946685" sldId="641"/>
            <ac:spMk id="3" creationId="{FB92C75A-819F-2B0B-A136-11D15D80247A}"/>
          </ac:spMkLst>
        </pc:spChg>
      </pc:sldChg>
      <pc:sldChg chg="modSp mod">
        <pc:chgData name="Ilijana Petrovska" userId="9898029655f5678c" providerId="LiveId" clId="{D6579474-5D49-4259-A831-5E65D5B1B0B4}" dt="2025-04-06T22:21:36.499" v="504" actId="2710"/>
        <pc:sldMkLst>
          <pc:docMk/>
          <pc:sldMk cId="1687508990" sldId="643"/>
        </pc:sldMkLst>
        <pc:spChg chg="mod">
          <ac:chgData name="Ilijana Petrovska" userId="9898029655f5678c" providerId="LiveId" clId="{D6579474-5D49-4259-A831-5E65D5B1B0B4}" dt="2025-04-06T22:11:29.105" v="462" actId="20577"/>
          <ac:spMkLst>
            <pc:docMk/>
            <pc:sldMk cId="1687508990" sldId="643"/>
            <ac:spMk id="2" creationId="{96F420D5-07A9-A844-0E12-D74D4AAB28EC}"/>
          </ac:spMkLst>
        </pc:spChg>
        <pc:spChg chg="mod">
          <ac:chgData name="Ilijana Petrovska" userId="9898029655f5678c" providerId="LiveId" clId="{D6579474-5D49-4259-A831-5E65D5B1B0B4}" dt="2025-04-06T22:21:36.499" v="504" actId="2710"/>
          <ac:spMkLst>
            <pc:docMk/>
            <pc:sldMk cId="1687508990" sldId="643"/>
            <ac:spMk id="3" creationId="{C470B917-5D64-86A1-97DF-29D851655E58}"/>
          </ac:spMkLst>
        </pc:spChg>
      </pc:sldChg>
      <pc:sldChg chg="del">
        <pc:chgData name="Ilijana Petrovska" userId="9898029655f5678c" providerId="LiveId" clId="{D6579474-5D49-4259-A831-5E65D5B1B0B4}" dt="2025-04-06T22:21:47.486" v="505" actId="47"/>
        <pc:sldMkLst>
          <pc:docMk/>
          <pc:sldMk cId="3367794713" sldId="644"/>
        </pc:sldMkLst>
      </pc:sldChg>
      <pc:sldChg chg="del">
        <pc:chgData name="Ilijana Petrovska" userId="9898029655f5678c" providerId="LiveId" clId="{D6579474-5D49-4259-A831-5E65D5B1B0B4}" dt="2025-04-06T22:24:11.877" v="512" actId="47"/>
        <pc:sldMkLst>
          <pc:docMk/>
          <pc:sldMk cId="3501257706" sldId="648"/>
        </pc:sldMkLst>
      </pc:sldChg>
      <pc:sldChg chg="addSp delSp modSp new mod">
        <pc:chgData name="Ilijana Petrovska" userId="9898029655f5678c" providerId="LiveId" clId="{D6579474-5D49-4259-A831-5E65D5B1B0B4}" dt="2025-04-06T22:52:42.781" v="681" actId="14100"/>
        <pc:sldMkLst>
          <pc:docMk/>
          <pc:sldMk cId="1662939471" sldId="649"/>
        </pc:sldMkLst>
        <pc:spChg chg="mod">
          <ac:chgData name="Ilijana Petrovska" userId="9898029655f5678c" providerId="LiveId" clId="{D6579474-5D49-4259-A831-5E65D5B1B0B4}" dt="2025-04-06T22:52:31.688" v="677" actId="21"/>
          <ac:spMkLst>
            <pc:docMk/>
            <pc:sldMk cId="1662939471" sldId="649"/>
            <ac:spMk id="2" creationId="{A088CEB9-EB7A-28AE-01C0-ABF5DDB2558F}"/>
          </ac:spMkLst>
        </pc:spChg>
        <pc:spChg chg="mod">
          <ac:chgData name="Ilijana Petrovska" userId="9898029655f5678c" providerId="LiveId" clId="{D6579474-5D49-4259-A831-5E65D5B1B0B4}" dt="2025-04-06T22:52:37.641" v="680" actId="5793"/>
          <ac:spMkLst>
            <pc:docMk/>
            <pc:sldMk cId="1662939471" sldId="649"/>
            <ac:spMk id="3" creationId="{AA003028-008E-90F3-C436-00D227A142C6}"/>
          </ac:spMkLst>
        </pc:spChg>
        <pc:spChg chg="del">
          <ac:chgData name="Ilijana Petrovska" userId="9898029655f5678c" providerId="LiveId" clId="{D6579474-5D49-4259-A831-5E65D5B1B0B4}" dt="2025-04-06T22:03:26.144" v="192" actId="478"/>
          <ac:spMkLst>
            <pc:docMk/>
            <pc:sldMk cId="1662939471" sldId="649"/>
            <ac:spMk id="4" creationId="{F72427E4-6C99-B1DE-39CB-82AC14149A13}"/>
          </ac:spMkLst>
        </pc:spChg>
        <pc:picChg chg="add mod">
          <ac:chgData name="Ilijana Petrovska" userId="9898029655f5678c" providerId="LiveId" clId="{D6579474-5D49-4259-A831-5E65D5B1B0B4}" dt="2025-04-06T22:52:42.781" v="681" actId="14100"/>
          <ac:picMkLst>
            <pc:docMk/>
            <pc:sldMk cId="1662939471" sldId="649"/>
            <ac:picMk id="4098" creationId="{6559FFBE-5250-FAC8-C1F2-BC006E8BFE5D}"/>
          </ac:picMkLst>
        </pc:picChg>
      </pc:sldChg>
      <pc:sldChg chg="addSp modSp new mod modNotesTx">
        <pc:chgData name="Ilijana Petrovska" userId="9898029655f5678c" providerId="LiveId" clId="{D6579474-5D49-4259-A831-5E65D5B1B0B4}" dt="2025-04-06T22:30:20.330" v="613"/>
        <pc:sldMkLst>
          <pc:docMk/>
          <pc:sldMk cId="3783322662" sldId="650"/>
        </pc:sldMkLst>
        <pc:spChg chg="mod">
          <ac:chgData name="Ilijana Petrovska" userId="9898029655f5678c" providerId="LiveId" clId="{D6579474-5D49-4259-A831-5E65D5B1B0B4}" dt="2025-04-06T22:27:31.472" v="598" actId="20577"/>
          <ac:spMkLst>
            <pc:docMk/>
            <pc:sldMk cId="3783322662" sldId="650"/>
            <ac:spMk id="2" creationId="{5EB08D0C-C865-23F2-A2B9-D90557240C6A}"/>
          </ac:spMkLst>
        </pc:spChg>
        <pc:picChg chg="add">
          <ac:chgData name="Ilijana Petrovska" userId="9898029655f5678c" providerId="LiveId" clId="{D6579474-5D49-4259-A831-5E65D5B1B0B4}" dt="2025-04-06T22:26:50.201" v="519"/>
          <ac:picMkLst>
            <pc:docMk/>
            <pc:sldMk cId="3783322662" sldId="650"/>
            <ac:picMk id="2050" creationId="{A820AA4D-687B-2B44-F3F0-43D9622E92E9}"/>
          </ac:picMkLst>
        </pc:picChg>
      </pc:sldChg>
      <pc:sldChg chg="addSp delSp modSp new mod modNotesTx">
        <pc:chgData name="Ilijana Petrovska" userId="9898029655f5678c" providerId="LiveId" clId="{D6579474-5D49-4259-A831-5E65D5B1B0B4}" dt="2025-04-06T22:29:42.257" v="612"/>
        <pc:sldMkLst>
          <pc:docMk/>
          <pc:sldMk cId="2587860190" sldId="651"/>
        </pc:sldMkLst>
        <pc:spChg chg="del">
          <ac:chgData name="Ilijana Petrovska" userId="9898029655f5678c" providerId="LiveId" clId="{D6579474-5D49-4259-A831-5E65D5B1B0B4}" dt="2025-04-06T22:28:37.744" v="601" actId="26606"/>
          <ac:spMkLst>
            <pc:docMk/>
            <pc:sldMk cId="2587860190" sldId="651"/>
            <ac:spMk id="2" creationId="{F9F7924E-ABDA-E0D9-5F2F-CD1B26663D0A}"/>
          </ac:spMkLst>
        </pc:spChg>
        <pc:spChg chg="del">
          <ac:chgData name="Ilijana Petrovska" userId="9898029655f5678c" providerId="LiveId" clId="{D6579474-5D49-4259-A831-5E65D5B1B0B4}" dt="2025-04-06T22:28:37.744" v="601" actId="26606"/>
          <ac:spMkLst>
            <pc:docMk/>
            <pc:sldMk cId="2587860190" sldId="651"/>
            <ac:spMk id="3" creationId="{8E1FB4D7-01D4-3D03-DD56-AA801E8E9029}"/>
          </ac:spMkLst>
        </pc:spChg>
        <pc:spChg chg="add mod">
          <ac:chgData name="Ilijana Petrovska" userId="9898029655f5678c" providerId="LiveId" clId="{D6579474-5D49-4259-A831-5E65D5B1B0B4}" dt="2025-04-06T22:29:22.267" v="610" actId="2711"/>
          <ac:spMkLst>
            <pc:docMk/>
            <pc:sldMk cId="2587860190" sldId="651"/>
            <ac:spMk id="3079" creationId="{9FEC7C85-19E1-A8C3-FCDE-8CB1AC124B3E}"/>
          </ac:spMkLst>
        </pc:spChg>
        <pc:picChg chg="add mod">
          <ac:chgData name="Ilijana Petrovska" userId="9898029655f5678c" providerId="LiveId" clId="{D6579474-5D49-4259-A831-5E65D5B1B0B4}" dt="2025-04-06T22:28:37.744" v="601" actId="26606"/>
          <ac:picMkLst>
            <pc:docMk/>
            <pc:sldMk cId="2587860190" sldId="651"/>
            <ac:picMk id="3074" creationId="{AC9A1882-EFEE-D57F-3812-0D6EB7AF986B}"/>
          </ac:picMkLst>
        </pc:picChg>
      </pc:sldChg>
      <pc:sldChg chg="addSp modSp mod modAnim">
        <pc:chgData name="Ilijana Petrovska" userId="9898029655f5678c" providerId="LiveId" clId="{D6579474-5D49-4259-A831-5E65D5B1B0B4}" dt="2025-04-07T12:02:54.365" v="702" actId="1076"/>
        <pc:sldMkLst>
          <pc:docMk/>
          <pc:sldMk cId="2660429770" sldId="653"/>
        </pc:sldMkLst>
        <pc:spChg chg="mod">
          <ac:chgData name="Ilijana Petrovska" userId="9898029655f5678c" providerId="LiveId" clId="{D6579474-5D49-4259-A831-5E65D5B1B0B4}" dt="2025-04-07T12:02:54.365" v="702" actId="1076"/>
          <ac:spMkLst>
            <pc:docMk/>
            <pc:sldMk cId="2660429770" sldId="653"/>
            <ac:spMk id="4" creationId="{81214D06-2FD4-F65D-682F-BC40B14FDFFF}"/>
          </ac:spMkLst>
        </pc:spChg>
        <pc:picChg chg="add mod">
          <ac:chgData name="Ilijana Petrovska" userId="9898029655f5678c" providerId="LiveId" clId="{D6579474-5D49-4259-A831-5E65D5B1B0B4}" dt="2025-04-07T12:02:48.862" v="701"/>
          <ac:picMkLst>
            <pc:docMk/>
            <pc:sldMk cId="2660429770" sldId="653"/>
            <ac:picMk id="2" creationId="{271A30DC-E69C-22CF-93FA-818A1E7DF617}"/>
          </ac:picMkLst>
        </pc:picChg>
      </pc:sldChg>
      <pc:sldChg chg="modSp mod ord modNotesTx">
        <pc:chgData name="Ilijana Petrovska" userId="9898029655f5678c" providerId="LiveId" clId="{D6579474-5D49-4259-A831-5E65D5B1B0B4}" dt="2025-04-07T12:36:45.798" v="821" actId="13926"/>
        <pc:sldMkLst>
          <pc:docMk/>
          <pc:sldMk cId="2840935477" sldId="654"/>
        </pc:sldMkLst>
        <pc:spChg chg="mod">
          <ac:chgData name="Ilijana Petrovska" userId="9898029655f5678c" providerId="LiveId" clId="{D6579474-5D49-4259-A831-5E65D5B1B0B4}" dt="2025-04-07T12:36:45.798" v="821" actId="13926"/>
          <ac:spMkLst>
            <pc:docMk/>
            <pc:sldMk cId="2840935477" sldId="654"/>
            <ac:spMk id="2" creationId="{E16402CC-CE86-C302-8D2A-4E43F09D4D9F}"/>
          </ac:spMkLst>
        </pc:spChg>
        <pc:spChg chg="mod">
          <ac:chgData name="Ilijana Petrovska" userId="9898029655f5678c" providerId="LiveId" clId="{D6579474-5D49-4259-A831-5E65D5B1B0B4}" dt="2025-04-07T12:36:42.764" v="820" actId="13926"/>
          <ac:spMkLst>
            <pc:docMk/>
            <pc:sldMk cId="2840935477" sldId="654"/>
            <ac:spMk id="3" creationId="{B29BCCB7-EED0-D91F-0926-F7BCA5293053}"/>
          </ac:spMkLst>
        </pc:spChg>
      </pc:sldChg>
      <pc:sldChg chg="modSp mod">
        <pc:chgData name="Ilijana Petrovska" userId="9898029655f5678c" providerId="LiveId" clId="{D6579474-5D49-4259-A831-5E65D5B1B0B4}" dt="2025-04-07T12:34:34.048" v="784" actId="20577"/>
        <pc:sldMkLst>
          <pc:docMk/>
          <pc:sldMk cId="1833763893" sldId="657"/>
        </pc:sldMkLst>
        <pc:spChg chg="mod">
          <ac:chgData name="Ilijana Petrovska" userId="9898029655f5678c" providerId="LiveId" clId="{D6579474-5D49-4259-A831-5E65D5B1B0B4}" dt="2025-04-07T12:34:34.048" v="784" actId="20577"/>
          <ac:spMkLst>
            <pc:docMk/>
            <pc:sldMk cId="1833763893" sldId="657"/>
            <ac:spMk id="3" creationId="{B5760810-D838-C8A6-C88D-F590D0547CA1}"/>
          </ac:spMkLst>
        </pc:spChg>
      </pc:sldChg>
      <pc:sldChg chg="modSp new mod ord">
        <pc:chgData name="Ilijana Petrovska" userId="9898029655f5678c" providerId="LiveId" clId="{D6579474-5D49-4259-A831-5E65D5B1B0B4}" dt="2025-04-07T12:35:33.637" v="801"/>
        <pc:sldMkLst>
          <pc:docMk/>
          <pc:sldMk cId="1314866869" sldId="811"/>
        </pc:sldMkLst>
        <pc:spChg chg="mod">
          <ac:chgData name="Ilijana Petrovska" userId="9898029655f5678c" providerId="LiveId" clId="{D6579474-5D49-4259-A831-5E65D5B1B0B4}" dt="2025-04-07T12:34:44.156" v="791" actId="27636"/>
          <ac:spMkLst>
            <pc:docMk/>
            <pc:sldMk cId="1314866869" sldId="811"/>
            <ac:spMk id="2" creationId="{59947E26-E614-349F-19E2-3C022AD2CE06}"/>
          </ac:spMkLst>
        </pc:spChg>
        <pc:spChg chg="mod">
          <ac:chgData name="Ilijana Petrovska" userId="9898029655f5678c" providerId="LiveId" clId="{D6579474-5D49-4259-A831-5E65D5B1B0B4}" dt="2025-04-07T12:35:22.565" v="799" actId="14100"/>
          <ac:spMkLst>
            <pc:docMk/>
            <pc:sldMk cId="1314866869" sldId="811"/>
            <ac:spMk id="3" creationId="{64C42553-40DA-2416-E542-FB6EA591934D}"/>
          </ac:spMkLst>
        </pc:spChg>
      </pc:sldChg>
      <pc:sldChg chg="delSp modSp del mod ord delAnim chgLayout">
        <pc:chgData name="Ilijana Petrovska" userId="9898029655f5678c" providerId="LiveId" clId="{D6579474-5D49-4259-A831-5E65D5B1B0B4}" dt="2025-04-07T12:02:56.018" v="703" actId="47"/>
        <pc:sldMkLst>
          <pc:docMk/>
          <pc:sldMk cId="1591490624" sldId="846"/>
        </pc:sldMkLst>
        <pc:spChg chg="mod ord">
          <ac:chgData name="Ilijana Petrovska" userId="9898029655f5678c" providerId="LiveId" clId="{D6579474-5D49-4259-A831-5E65D5B1B0B4}" dt="2025-04-07T12:02:21.147" v="696" actId="20577"/>
          <ac:spMkLst>
            <pc:docMk/>
            <pc:sldMk cId="1591490624" sldId="846"/>
            <ac:spMk id="2" creationId="{82EE3B44-608C-C77E-A97A-FC441304833B}"/>
          </ac:spMkLst>
        </pc:spChg>
        <pc:picChg chg="del mod">
          <ac:chgData name="Ilijana Petrovska" userId="9898029655f5678c" providerId="LiveId" clId="{D6579474-5D49-4259-A831-5E65D5B1B0B4}" dt="2025-04-07T12:02:47.237" v="700" actId="21"/>
          <ac:picMkLst>
            <pc:docMk/>
            <pc:sldMk cId="1591490624" sldId="846"/>
            <ac:picMk id="4" creationId="{271A30DC-E69C-22CF-93FA-818A1E7DF617}"/>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2F4158-8A2B-4906-8F41-6B032D799D33}"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6900A027-4245-4DF3-B2C6-E5963C9D7F54}">
      <dgm:prSet/>
      <dgm:spPr/>
      <dgm:t>
        <a:bodyPr/>
        <a:lstStyle/>
        <a:p>
          <a:r>
            <a:rPr lang="en-US" dirty="0"/>
            <a:t>What sport do you like to do?</a:t>
          </a:r>
        </a:p>
      </dgm:t>
    </dgm:pt>
    <dgm:pt modelId="{619D79A3-6050-4475-87C3-322207F7B105}" type="parTrans" cxnId="{302D9931-658C-49AC-81FA-EE74288196FE}">
      <dgm:prSet/>
      <dgm:spPr/>
      <dgm:t>
        <a:bodyPr/>
        <a:lstStyle/>
        <a:p>
          <a:endParaRPr lang="en-US"/>
        </a:p>
      </dgm:t>
    </dgm:pt>
    <dgm:pt modelId="{57C9DC44-F419-4E22-9F03-A59F4F66515A}" type="sibTrans" cxnId="{302D9931-658C-49AC-81FA-EE74288196FE}">
      <dgm:prSet/>
      <dgm:spPr/>
      <dgm:t>
        <a:bodyPr/>
        <a:lstStyle/>
        <a:p>
          <a:endParaRPr lang="en-US"/>
        </a:p>
      </dgm:t>
    </dgm:pt>
    <dgm:pt modelId="{C4796846-4D62-4526-AED5-291A7B7A63EE}">
      <dgm:prSet/>
      <dgm:spPr/>
      <dgm:t>
        <a:bodyPr/>
        <a:lstStyle/>
        <a:p>
          <a:r>
            <a:rPr lang="en-US" dirty="0"/>
            <a:t>What is your hobby?</a:t>
          </a:r>
        </a:p>
      </dgm:t>
    </dgm:pt>
    <dgm:pt modelId="{713BE635-C4BF-4BC1-9CB9-5A2038CC67D5}" type="parTrans" cxnId="{EF887607-24F4-400F-9C0E-C0D8C5CA2BFF}">
      <dgm:prSet/>
      <dgm:spPr/>
      <dgm:t>
        <a:bodyPr/>
        <a:lstStyle/>
        <a:p>
          <a:endParaRPr lang="en-US"/>
        </a:p>
      </dgm:t>
    </dgm:pt>
    <dgm:pt modelId="{93B93AC0-250B-4B2E-95BA-33CE11BB4BA8}" type="sibTrans" cxnId="{EF887607-24F4-400F-9C0E-C0D8C5CA2BFF}">
      <dgm:prSet/>
      <dgm:spPr/>
      <dgm:t>
        <a:bodyPr/>
        <a:lstStyle/>
        <a:p>
          <a:endParaRPr lang="en-US"/>
        </a:p>
      </dgm:t>
    </dgm:pt>
    <dgm:pt modelId="{9496DD8A-3AFF-41F8-B446-8FA7ED70812E}">
      <dgm:prSet/>
      <dgm:spPr/>
      <dgm:t>
        <a:bodyPr/>
        <a:lstStyle/>
        <a:p>
          <a:r>
            <a:rPr lang="en-US"/>
            <a:t>What kind of music you prefer to listen?</a:t>
          </a:r>
          <a:endParaRPr lang="en-US" dirty="0"/>
        </a:p>
      </dgm:t>
    </dgm:pt>
    <dgm:pt modelId="{B28FF599-3D28-44BF-8C2C-BE92DEB839D5}" type="parTrans" cxnId="{53FEF778-3DBD-4876-B444-00D410C12109}">
      <dgm:prSet/>
      <dgm:spPr/>
      <dgm:t>
        <a:bodyPr/>
        <a:lstStyle/>
        <a:p>
          <a:endParaRPr lang="en-US"/>
        </a:p>
      </dgm:t>
    </dgm:pt>
    <dgm:pt modelId="{8B98DCDE-BE03-4AC7-BFBB-FC1D017106A6}" type="sibTrans" cxnId="{53FEF778-3DBD-4876-B444-00D410C12109}">
      <dgm:prSet/>
      <dgm:spPr/>
      <dgm:t>
        <a:bodyPr/>
        <a:lstStyle/>
        <a:p>
          <a:endParaRPr lang="en-US"/>
        </a:p>
      </dgm:t>
    </dgm:pt>
    <dgm:pt modelId="{977A0286-DB7B-44C8-8F31-3DACEF7CC8BA}" type="pres">
      <dgm:prSet presAssocID="{392F4158-8A2B-4906-8F41-6B032D799D33}" presName="linear" presStyleCnt="0">
        <dgm:presLayoutVars>
          <dgm:animLvl val="lvl"/>
          <dgm:resizeHandles val="exact"/>
        </dgm:presLayoutVars>
      </dgm:prSet>
      <dgm:spPr/>
    </dgm:pt>
    <dgm:pt modelId="{A69BDF3D-5221-4CCF-9F95-6A1F2E4935A9}" type="pres">
      <dgm:prSet presAssocID="{6900A027-4245-4DF3-B2C6-E5963C9D7F54}" presName="parentText" presStyleLbl="node1" presStyleIdx="0" presStyleCnt="3">
        <dgm:presLayoutVars>
          <dgm:chMax val="0"/>
          <dgm:bulletEnabled val="1"/>
        </dgm:presLayoutVars>
      </dgm:prSet>
      <dgm:spPr/>
    </dgm:pt>
    <dgm:pt modelId="{56C72714-F297-4D02-A4F1-CF42922DCBC0}" type="pres">
      <dgm:prSet presAssocID="{57C9DC44-F419-4E22-9F03-A59F4F66515A}" presName="spacer" presStyleCnt="0"/>
      <dgm:spPr/>
    </dgm:pt>
    <dgm:pt modelId="{21CAA15E-5B87-4770-9C37-A7225AEFE8B4}" type="pres">
      <dgm:prSet presAssocID="{C4796846-4D62-4526-AED5-291A7B7A63EE}" presName="parentText" presStyleLbl="node1" presStyleIdx="1" presStyleCnt="3">
        <dgm:presLayoutVars>
          <dgm:chMax val="0"/>
          <dgm:bulletEnabled val="1"/>
        </dgm:presLayoutVars>
      </dgm:prSet>
      <dgm:spPr/>
    </dgm:pt>
    <dgm:pt modelId="{2BB6C16A-335C-4C66-AE41-A3802D6DE5C6}" type="pres">
      <dgm:prSet presAssocID="{93B93AC0-250B-4B2E-95BA-33CE11BB4BA8}" presName="spacer" presStyleCnt="0"/>
      <dgm:spPr/>
    </dgm:pt>
    <dgm:pt modelId="{2ABA6F74-9794-42E6-BA9D-0991D88EE251}" type="pres">
      <dgm:prSet presAssocID="{9496DD8A-3AFF-41F8-B446-8FA7ED70812E}" presName="parentText" presStyleLbl="node1" presStyleIdx="2" presStyleCnt="3">
        <dgm:presLayoutVars>
          <dgm:chMax val="0"/>
          <dgm:bulletEnabled val="1"/>
        </dgm:presLayoutVars>
      </dgm:prSet>
      <dgm:spPr/>
    </dgm:pt>
  </dgm:ptLst>
  <dgm:cxnLst>
    <dgm:cxn modelId="{EF887607-24F4-400F-9C0E-C0D8C5CA2BFF}" srcId="{392F4158-8A2B-4906-8F41-6B032D799D33}" destId="{C4796846-4D62-4526-AED5-291A7B7A63EE}" srcOrd="1" destOrd="0" parTransId="{713BE635-C4BF-4BC1-9CB9-5A2038CC67D5}" sibTransId="{93B93AC0-250B-4B2E-95BA-33CE11BB4BA8}"/>
    <dgm:cxn modelId="{62C8902E-132C-438C-B9D9-BBC9478CBC36}" type="presOf" srcId="{6900A027-4245-4DF3-B2C6-E5963C9D7F54}" destId="{A69BDF3D-5221-4CCF-9F95-6A1F2E4935A9}" srcOrd="0" destOrd="0" presId="urn:microsoft.com/office/officeart/2005/8/layout/vList2"/>
    <dgm:cxn modelId="{302D9931-658C-49AC-81FA-EE74288196FE}" srcId="{392F4158-8A2B-4906-8F41-6B032D799D33}" destId="{6900A027-4245-4DF3-B2C6-E5963C9D7F54}" srcOrd="0" destOrd="0" parTransId="{619D79A3-6050-4475-87C3-322207F7B105}" sibTransId="{57C9DC44-F419-4E22-9F03-A59F4F66515A}"/>
    <dgm:cxn modelId="{279BBF50-790E-4156-B270-6BDC9DA93752}" type="presOf" srcId="{C4796846-4D62-4526-AED5-291A7B7A63EE}" destId="{21CAA15E-5B87-4770-9C37-A7225AEFE8B4}" srcOrd="0" destOrd="0" presId="urn:microsoft.com/office/officeart/2005/8/layout/vList2"/>
    <dgm:cxn modelId="{53FEF778-3DBD-4876-B444-00D410C12109}" srcId="{392F4158-8A2B-4906-8F41-6B032D799D33}" destId="{9496DD8A-3AFF-41F8-B446-8FA7ED70812E}" srcOrd="2" destOrd="0" parTransId="{B28FF599-3D28-44BF-8C2C-BE92DEB839D5}" sibTransId="{8B98DCDE-BE03-4AC7-BFBB-FC1D017106A6}"/>
    <dgm:cxn modelId="{051FE398-C54D-4233-9629-6B38E50A0A9C}" type="presOf" srcId="{9496DD8A-3AFF-41F8-B446-8FA7ED70812E}" destId="{2ABA6F74-9794-42E6-BA9D-0991D88EE251}" srcOrd="0" destOrd="0" presId="urn:microsoft.com/office/officeart/2005/8/layout/vList2"/>
    <dgm:cxn modelId="{95EA8BD0-9CE6-4951-A7A8-4F7B6955BC26}" type="presOf" srcId="{392F4158-8A2B-4906-8F41-6B032D799D33}" destId="{977A0286-DB7B-44C8-8F31-3DACEF7CC8BA}" srcOrd="0" destOrd="0" presId="urn:microsoft.com/office/officeart/2005/8/layout/vList2"/>
    <dgm:cxn modelId="{A0ABB6BB-2280-4612-9AEB-1B6A4D55156C}" type="presParOf" srcId="{977A0286-DB7B-44C8-8F31-3DACEF7CC8BA}" destId="{A69BDF3D-5221-4CCF-9F95-6A1F2E4935A9}" srcOrd="0" destOrd="0" presId="urn:microsoft.com/office/officeart/2005/8/layout/vList2"/>
    <dgm:cxn modelId="{CCCCA9E8-4840-4968-9323-3CB85F913CF1}" type="presParOf" srcId="{977A0286-DB7B-44C8-8F31-3DACEF7CC8BA}" destId="{56C72714-F297-4D02-A4F1-CF42922DCBC0}" srcOrd="1" destOrd="0" presId="urn:microsoft.com/office/officeart/2005/8/layout/vList2"/>
    <dgm:cxn modelId="{A250382A-2E52-40FC-91B7-3A0CFAF6763C}" type="presParOf" srcId="{977A0286-DB7B-44C8-8F31-3DACEF7CC8BA}" destId="{21CAA15E-5B87-4770-9C37-A7225AEFE8B4}" srcOrd="2" destOrd="0" presId="urn:microsoft.com/office/officeart/2005/8/layout/vList2"/>
    <dgm:cxn modelId="{D59875F8-DBFD-4798-B2F0-62A2AB5143E8}" type="presParOf" srcId="{977A0286-DB7B-44C8-8F31-3DACEF7CC8BA}" destId="{2BB6C16A-335C-4C66-AE41-A3802D6DE5C6}" srcOrd="3" destOrd="0" presId="urn:microsoft.com/office/officeart/2005/8/layout/vList2"/>
    <dgm:cxn modelId="{D26DC217-0BF7-4321-95CC-DF0F22F83FF4}" type="presParOf" srcId="{977A0286-DB7B-44C8-8F31-3DACEF7CC8BA}" destId="{2ABA6F74-9794-42E6-BA9D-0991D88EE25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864A79-2773-4444-96EF-123F1E08B3C8}"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080755ED-C84A-4BFC-9A4E-01A9B409A7B4}">
      <dgm:prSet/>
      <dgm:spPr/>
      <dgm:t>
        <a:bodyPr/>
        <a:lstStyle/>
        <a:p>
          <a:r>
            <a:rPr lang="en-US" dirty="0"/>
            <a:t>Consumer Choices in each stage of Customer decision process</a:t>
          </a:r>
        </a:p>
      </dgm:t>
    </dgm:pt>
    <dgm:pt modelId="{C1F8C933-BF50-44CC-8E7B-B7EBFE8D4D1A}" type="parTrans" cxnId="{E7323E8B-A972-4B15-B549-118DF051DAC8}">
      <dgm:prSet/>
      <dgm:spPr/>
      <dgm:t>
        <a:bodyPr/>
        <a:lstStyle/>
        <a:p>
          <a:endParaRPr lang="en-US"/>
        </a:p>
      </dgm:t>
    </dgm:pt>
    <dgm:pt modelId="{5A8534BC-E1BD-4D8F-9B64-BDA98E3E7815}" type="sibTrans" cxnId="{E7323E8B-A972-4B15-B549-118DF051DAC8}">
      <dgm:prSet/>
      <dgm:spPr/>
      <dgm:t>
        <a:bodyPr/>
        <a:lstStyle/>
        <a:p>
          <a:endParaRPr lang="en-US"/>
        </a:p>
      </dgm:t>
    </dgm:pt>
    <dgm:pt modelId="{4FF9582D-326E-4ED0-B57B-7DF4377B67EF}">
      <dgm:prSet/>
      <dgm:spPr/>
      <dgm:t>
        <a:bodyPr/>
        <a:lstStyle/>
        <a:p>
          <a:r>
            <a:rPr lang="en-US"/>
            <a:t>Marketers have to understand the wants and needs of different consumer segments.</a:t>
          </a:r>
        </a:p>
      </dgm:t>
    </dgm:pt>
    <dgm:pt modelId="{B370FD48-FBB3-4CA9-868E-46565506DCFC}" type="parTrans" cxnId="{48432C45-FD33-4BB5-959B-C588DA0BCDBC}">
      <dgm:prSet/>
      <dgm:spPr/>
      <dgm:t>
        <a:bodyPr/>
        <a:lstStyle/>
        <a:p>
          <a:endParaRPr lang="en-US"/>
        </a:p>
      </dgm:t>
    </dgm:pt>
    <dgm:pt modelId="{F7B8A1B6-E77B-472E-8D9D-C548458CFF53}" type="sibTrans" cxnId="{48432C45-FD33-4BB5-959B-C588DA0BCDBC}">
      <dgm:prSet/>
      <dgm:spPr/>
      <dgm:t>
        <a:bodyPr/>
        <a:lstStyle/>
        <a:p>
          <a:endParaRPr lang="en-US"/>
        </a:p>
      </dgm:t>
    </dgm:pt>
    <dgm:pt modelId="{026C42E3-BBAB-4A48-9AAD-84A62D709AA6}">
      <dgm:prSet/>
      <dgm:spPr/>
      <dgm:t>
        <a:bodyPr/>
        <a:lstStyle/>
        <a:p>
          <a:r>
            <a:rPr lang="en-US" dirty="0"/>
            <a:t>Marketing influence on Culture vice versa</a:t>
          </a:r>
        </a:p>
      </dgm:t>
    </dgm:pt>
    <dgm:pt modelId="{8DB81051-8FA0-49C2-BC46-4226A4D176CC}" type="parTrans" cxnId="{4603F59B-F89B-497D-9AB1-BC41B27EEF91}">
      <dgm:prSet/>
      <dgm:spPr/>
      <dgm:t>
        <a:bodyPr/>
        <a:lstStyle/>
        <a:p>
          <a:endParaRPr lang="en-US"/>
        </a:p>
      </dgm:t>
    </dgm:pt>
    <dgm:pt modelId="{00AA4832-6D14-4796-B995-806F5C08879A}" type="sibTrans" cxnId="{4603F59B-F89B-497D-9AB1-BC41B27EEF91}">
      <dgm:prSet/>
      <dgm:spPr/>
      <dgm:t>
        <a:bodyPr/>
        <a:lstStyle/>
        <a:p>
          <a:endParaRPr lang="en-US"/>
        </a:p>
      </dgm:t>
    </dgm:pt>
    <dgm:pt modelId="{F8CE79C1-98A9-4A87-BE63-E789212AA0BB}">
      <dgm:prSet/>
      <dgm:spPr/>
      <dgm:t>
        <a:bodyPr/>
        <a:lstStyle/>
        <a:p>
          <a:r>
            <a:rPr lang="en-US" dirty="0"/>
            <a:t>NEW Market Reality and TRENDS</a:t>
          </a:r>
        </a:p>
      </dgm:t>
    </dgm:pt>
    <dgm:pt modelId="{19C27238-878E-4AAB-A7C8-9BF89106F1FD}" type="parTrans" cxnId="{7B70A55E-7631-4F1B-AC25-0C2CBB717F8C}">
      <dgm:prSet/>
      <dgm:spPr/>
      <dgm:t>
        <a:bodyPr/>
        <a:lstStyle/>
        <a:p>
          <a:endParaRPr lang="en-US"/>
        </a:p>
      </dgm:t>
    </dgm:pt>
    <dgm:pt modelId="{154A03BB-A98F-4C5A-8124-01426D32E21F}" type="sibTrans" cxnId="{7B70A55E-7631-4F1B-AC25-0C2CBB717F8C}">
      <dgm:prSet/>
      <dgm:spPr/>
      <dgm:t>
        <a:bodyPr/>
        <a:lstStyle/>
        <a:p>
          <a:endParaRPr lang="en-US"/>
        </a:p>
      </dgm:t>
    </dgm:pt>
    <dgm:pt modelId="{D2480E5E-2E75-4EE1-9CC5-18B86CC9766E}" type="pres">
      <dgm:prSet presAssocID="{08864A79-2773-4444-96EF-123F1E08B3C8}" presName="vert0" presStyleCnt="0">
        <dgm:presLayoutVars>
          <dgm:dir/>
          <dgm:animOne val="branch"/>
          <dgm:animLvl val="lvl"/>
        </dgm:presLayoutVars>
      </dgm:prSet>
      <dgm:spPr/>
    </dgm:pt>
    <dgm:pt modelId="{6FC60B9A-33AB-4BF8-AAF2-4D49CB832E76}" type="pres">
      <dgm:prSet presAssocID="{080755ED-C84A-4BFC-9A4E-01A9B409A7B4}" presName="thickLine" presStyleLbl="alignNode1" presStyleIdx="0" presStyleCnt="4"/>
      <dgm:spPr/>
    </dgm:pt>
    <dgm:pt modelId="{1436B760-F0F6-46C8-89A0-F54F2C151E5F}" type="pres">
      <dgm:prSet presAssocID="{080755ED-C84A-4BFC-9A4E-01A9B409A7B4}" presName="horz1" presStyleCnt="0"/>
      <dgm:spPr/>
    </dgm:pt>
    <dgm:pt modelId="{0EDAA4A6-B09E-4E79-A64C-E8D3C5A0F438}" type="pres">
      <dgm:prSet presAssocID="{080755ED-C84A-4BFC-9A4E-01A9B409A7B4}" presName="tx1" presStyleLbl="revTx" presStyleIdx="0" presStyleCnt="4"/>
      <dgm:spPr/>
    </dgm:pt>
    <dgm:pt modelId="{BCA4B932-241F-4DA4-B9C2-7F9C93BF98A8}" type="pres">
      <dgm:prSet presAssocID="{080755ED-C84A-4BFC-9A4E-01A9B409A7B4}" presName="vert1" presStyleCnt="0"/>
      <dgm:spPr/>
    </dgm:pt>
    <dgm:pt modelId="{0EC1FED8-A0BC-49A3-92C6-A8DA39479EAA}" type="pres">
      <dgm:prSet presAssocID="{4FF9582D-326E-4ED0-B57B-7DF4377B67EF}" presName="thickLine" presStyleLbl="alignNode1" presStyleIdx="1" presStyleCnt="4"/>
      <dgm:spPr/>
    </dgm:pt>
    <dgm:pt modelId="{9E0783ED-580A-415E-8700-2564CA976BF6}" type="pres">
      <dgm:prSet presAssocID="{4FF9582D-326E-4ED0-B57B-7DF4377B67EF}" presName="horz1" presStyleCnt="0"/>
      <dgm:spPr/>
    </dgm:pt>
    <dgm:pt modelId="{5C519043-3D9B-4ADF-9D0F-2CB3399813EB}" type="pres">
      <dgm:prSet presAssocID="{4FF9582D-326E-4ED0-B57B-7DF4377B67EF}" presName="tx1" presStyleLbl="revTx" presStyleIdx="1" presStyleCnt="4"/>
      <dgm:spPr/>
    </dgm:pt>
    <dgm:pt modelId="{4B3C7EAA-B128-43CE-9D26-22442E79A733}" type="pres">
      <dgm:prSet presAssocID="{4FF9582D-326E-4ED0-B57B-7DF4377B67EF}" presName="vert1" presStyleCnt="0"/>
      <dgm:spPr/>
    </dgm:pt>
    <dgm:pt modelId="{8F41435A-4DED-4041-B605-1FCFD73DEFB1}" type="pres">
      <dgm:prSet presAssocID="{026C42E3-BBAB-4A48-9AAD-84A62D709AA6}" presName="thickLine" presStyleLbl="alignNode1" presStyleIdx="2" presStyleCnt="4"/>
      <dgm:spPr/>
    </dgm:pt>
    <dgm:pt modelId="{AA1F863F-C32C-4C41-9C5E-BB900AC16426}" type="pres">
      <dgm:prSet presAssocID="{026C42E3-BBAB-4A48-9AAD-84A62D709AA6}" presName="horz1" presStyleCnt="0"/>
      <dgm:spPr/>
    </dgm:pt>
    <dgm:pt modelId="{3990F787-4A58-477D-A976-FB285C179CB2}" type="pres">
      <dgm:prSet presAssocID="{026C42E3-BBAB-4A48-9AAD-84A62D709AA6}" presName="tx1" presStyleLbl="revTx" presStyleIdx="2" presStyleCnt="4"/>
      <dgm:spPr/>
    </dgm:pt>
    <dgm:pt modelId="{4201E2B1-9B01-4AC5-A7F8-EC53518242DE}" type="pres">
      <dgm:prSet presAssocID="{026C42E3-BBAB-4A48-9AAD-84A62D709AA6}" presName="vert1" presStyleCnt="0"/>
      <dgm:spPr/>
    </dgm:pt>
    <dgm:pt modelId="{BE3E1F7F-6D4A-42A6-BA52-CB6D2EEC6C2D}" type="pres">
      <dgm:prSet presAssocID="{F8CE79C1-98A9-4A87-BE63-E789212AA0BB}" presName="thickLine" presStyleLbl="alignNode1" presStyleIdx="3" presStyleCnt="4"/>
      <dgm:spPr/>
    </dgm:pt>
    <dgm:pt modelId="{24074181-1EE0-4FDC-A304-746AE740AAC2}" type="pres">
      <dgm:prSet presAssocID="{F8CE79C1-98A9-4A87-BE63-E789212AA0BB}" presName="horz1" presStyleCnt="0"/>
      <dgm:spPr/>
    </dgm:pt>
    <dgm:pt modelId="{01B74B91-3C99-4CFC-A340-5B9A0795D9B1}" type="pres">
      <dgm:prSet presAssocID="{F8CE79C1-98A9-4A87-BE63-E789212AA0BB}" presName="tx1" presStyleLbl="revTx" presStyleIdx="3" presStyleCnt="4"/>
      <dgm:spPr/>
    </dgm:pt>
    <dgm:pt modelId="{8060FBC2-A67F-406F-9086-4B52968F885E}" type="pres">
      <dgm:prSet presAssocID="{F8CE79C1-98A9-4A87-BE63-E789212AA0BB}" presName="vert1" presStyleCnt="0"/>
      <dgm:spPr/>
    </dgm:pt>
  </dgm:ptLst>
  <dgm:cxnLst>
    <dgm:cxn modelId="{17757410-403F-4C20-9433-CB2FE29C37BE}" type="presOf" srcId="{F8CE79C1-98A9-4A87-BE63-E789212AA0BB}" destId="{01B74B91-3C99-4CFC-A340-5B9A0795D9B1}" srcOrd="0" destOrd="0" presId="urn:microsoft.com/office/officeart/2008/layout/LinedList"/>
    <dgm:cxn modelId="{7B70A55E-7631-4F1B-AC25-0C2CBB717F8C}" srcId="{08864A79-2773-4444-96EF-123F1E08B3C8}" destId="{F8CE79C1-98A9-4A87-BE63-E789212AA0BB}" srcOrd="3" destOrd="0" parTransId="{19C27238-878E-4AAB-A7C8-9BF89106F1FD}" sibTransId="{154A03BB-A98F-4C5A-8124-01426D32E21F}"/>
    <dgm:cxn modelId="{48432C45-FD33-4BB5-959B-C588DA0BCDBC}" srcId="{08864A79-2773-4444-96EF-123F1E08B3C8}" destId="{4FF9582D-326E-4ED0-B57B-7DF4377B67EF}" srcOrd="1" destOrd="0" parTransId="{B370FD48-FBB3-4CA9-868E-46565506DCFC}" sibTransId="{F7B8A1B6-E77B-472E-8D9D-C548458CFF53}"/>
    <dgm:cxn modelId="{E0467865-D5B1-4111-BFB4-45C49B6665A5}" type="presOf" srcId="{080755ED-C84A-4BFC-9A4E-01A9B409A7B4}" destId="{0EDAA4A6-B09E-4E79-A64C-E8D3C5A0F438}" srcOrd="0" destOrd="0" presId="urn:microsoft.com/office/officeart/2008/layout/LinedList"/>
    <dgm:cxn modelId="{995DAF7F-D47E-4162-9697-648244AE728E}" type="presOf" srcId="{08864A79-2773-4444-96EF-123F1E08B3C8}" destId="{D2480E5E-2E75-4EE1-9CC5-18B86CC9766E}" srcOrd="0" destOrd="0" presId="urn:microsoft.com/office/officeart/2008/layout/LinedList"/>
    <dgm:cxn modelId="{E7323E8B-A972-4B15-B549-118DF051DAC8}" srcId="{08864A79-2773-4444-96EF-123F1E08B3C8}" destId="{080755ED-C84A-4BFC-9A4E-01A9B409A7B4}" srcOrd="0" destOrd="0" parTransId="{C1F8C933-BF50-44CC-8E7B-B7EBFE8D4D1A}" sibTransId="{5A8534BC-E1BD-4D8F-9B64-BDA98E3E7815}"/>
    <dgm:cxn modelId="{4603F59B-F89B-497D-9AB1-BC41B27EEF91}" srcId="{08864A79-2773-4444-96EF-123F1E08B3C8}" destId="{026C42E3-BBAB-4A48-9AAD-84A62D709AA6}" srcOrd="2" destOrd="0" parTransId="{8DB81051-8FA0-49C2-BC46-4226A4D176CC}" sibTransId="{00AA4832-6D14-4796-B995-806F5C08879A}"/>
    <dgm:cxn modelId="{1F4709A7-78DD-4797-80FB-A2684721A953}" type="presOf" srcId="{4FF9582D-326E-4ED0-B57B-7DF4377B67EF}" destId="{5C519043-3D9B-4ADF-9D0F-2CB3399813EB}" srcOrd="0" destOrd="0" presId="urn:microsoft.com/office/officeart/2008/layout/LinedList"/>
    <dgm:cxn modelId="{227270DA-3665-4612-8AB2-EA4B2D1E50F0}" type="presOf" srcId="{026C42E3-BBAB-4A48-9AAD-84A62D709AA6}" destId="{3990F787-4A58-477D-A976-FB285C179CB2}" srcOrd="0" destOrd="0" presId="urn:microsoft.com/office/officeart/2008/layout/LinedList"/>
    <dgm:cxn modelId="{620989D0-FA7C-4A95-83F4-2DE66AB42206}" type="presParOf" srcId="{D2480E5E-2E75-4EE1-9CC5-18B86CC9766E}" destId="{6FC60B9A-33AB-4BF8-AAF2-4D49CB832E76}" srcOrd="0" destOrd="0" presId="urn:microsoft.com/office/officeart/2008/layout/LinedList"/>
    <dgm:cxn modelId="{D09D69D0-27EF-43DA-BE96-2B1A044C87E8}" type="presParOf" srcId="{D2480E5E-2E75-4EE1-9CC5-18B86CC9766E}" destId="{1436B760-F0F6-46C8-89A0-F54F2C151E5F}" srcOrd="1" destOrd="0" presId="urn:microsoft.com/office/officeart/2008/layout/LinedList"/>
    <dgm:cxn modelId="{BE3A52A9-F5E5-49F2-8EB0-6FDDA1FDD8ED}" type="presParOf" srcId="{1436B760-F0F6-46C8-89A0-F54F2C151E5F}" destId="{0EDAA4A6-B09E-4E79-A64C-E8D3C5A0F438}" srcOrd="0" destOrd="0" presId="urn:microsoft.com/office/officeart/2008/layout/LinedList"/>
    <dgm:cxn modelId="{C0DE7494-2D14-47CC-94A3-38DD8F2DA2AA}" type="presParOf" srcId="{1436B760-F0F6-46C8-89A0-F54F2C151E5F}" destId="{BCA4B932-241F-4DA4-B9C2-7F9C93BF98A8}" srcOrd="1" destOrd="0" presId="urn:microsoft.com/office/officeart/2008/layout/LinedList"/>
    <dgm:cxn modelId="{11F85A84-C691-477A-91A2-F33C7A640706}" type="presParOf" srcId="{D2480E5E-2E75-4EE1-9CC5-18B86CC9766E}" destId="{0EC1FED8-A0BC-49A3-92C6-A8DA39479EAA}" srcOrd="2" destOrd="0" presId="urn:microsoft.com/office/officeart/2008/layout/LinedList"/>
    <dgm:cxn modelId="{DD2B22AE-5BE6-4712-A21B-D5D3D11508D7}" type="presParOf" srcId="{D2480E5E-2E75-4EE1-9CC5-18B86CC9766E}" destId="{9E0783ED-580A-415E-8700-2564CA976BF6}" srcOrd="3" destOrd="0" presId="urn:microsoft.com/office/officeart/2008/layout/LinedList"/>
    <dgm:cxn modelId="{7C91C31B-CAB9-4A0D-9ADD-481F2E4E84E5}" type="presParOf" srcId="{9E0783ED-580A-415E-8700-2564CA976BF6}" destId="{5C519043-3D9B-4ADF-9D0F-2CB3399813EB}" srcOrd="0" destOrd="0" presId="urn:microsoft.com/office/officeart/2008/layout/LinedList"/>
    <dgm:cxn modelId="{5C6164DD-CD04-4795-98EC-4019FC78C919}" type="presParOf" srcId="{9E0783ED-580A-415E-8700-2564CA976BF6}" destId="{4B3C7EAA-B128-43CE-9D26-22442E79A733}" srcOrd="1" destOrd="0" presId="urn:microsoft.com/office/officeart/2008/layout/LinedList"/>
    <dgm:cxn modelId="{00E4C587-635A-476D-B7F5-E56012598880}" type="presParOf" srcId="{D2480E5E-2E75-4EE1-9CC5-18B86CC9766E}" destId="{8F41435A-4DED-4041-B605-1FCFD73DEFB1}" srcOrd="4" destOrd="0" presId="urn:microsoft.com/office/officeart/2008/layout/LinedList"/>
    <dgm:cxn modelId="{8B04722E-DE41-4929-B8F0-1D8A220F0435}" type="presParOf" srcId="{D2480E5E-2E75-4EE1-9CC5-18B86CC9766E}" destId="{AA1F863F-C32C-4C41-9C5E-BB900AC16426}" srcOrd="5" destOrd="0" presId="urn:microsoft.com/office/officeart/2008/layout/LinedList"/>
    <dgm:cxn modelId="{ADF58485-CC6A-4816-889C-DA43FAECE4E2}" type="presParOf" srcId="{AA1F863F-C32C-4C41-9C5E-BB900AC16426}" destId="{3990F787-4A58-477D-A976-FB285C179CB2}" srcOrd="0" destOrd="0" presId="urn:microsoft.com/office/officeart/2008/layout/LinedList"/>
    <dgm:cxn modelId="{D06C6BF4-033A-489E-B99F-57B172ECB79D}" type="presParOf" srcId="{AA1F863F-C32C-4C41-9C5E-BB900AC16426}" destId="{4201E2B1-9B01-4AC5-A7F8-EC53518242DE}" srcOrd="1" destOrd="0" presId="urn:microsoft.com/office/officeart/2008/layout/LinedList"/>
    <dgm:cxn modelId="{85E860C8-3048-46DC-A4D3-78A5B005E7C1}" type="presParOf" srcId="{D2480E5E-2E75-4EE1-9CC5-18B86CC9766E}" destId="{BE3E1F7F-6D4A-42A6-BA52-CB6D2EEC6C2D}" srcOrd="6" destOrd="0" presId="urn:microsoft.com/office/officeart/2008/layout/LinedList"/>
    <dgm:cxn modelId="{1D26956F-1180-47A7-BAAA-650F811A4423}" type="presParOf" srcId="{D2480E5E-2E75-4EE1-9CC5-18B86CC9766E}" destId="{24074181-1EE0-4FDC-A304-746AE740AAC2}" srcOrd="7" destOrd="0" presId="urn:microsoft.com/office/officeart/2008/layout/LinedList"/>
    <dgm:cxn modelId="{770730D4-BC12-4E6C-A6CA-A75BA723AC74}" type="presParOf" srcId="{24074181-1EE0-4FDC-A304-746AE740AAC2}" destId="{01B74B91-3C99-4CFC-A340-5B9A0795D9B1}" srcOrd="0" destOrd="0" presId="urn:microsoft.com/office/officeart/2008/layout/LinedList"/>
    <dgm:cxn modelId="{0517C8FD-BC21-48E2-9F98-76164DDDEC35}" type="presParOf" srcId="{24074181-1EE0-4FDC-A304-746AE740AAC2}" destId="{8060FBC2-A67F-406F-9086-4B52968F885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DA4F4F-E8EF-451A-B42E-02B7188D48CB}"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en-US"/>
        </a:p>
      </dgm:t>
    </dgm:pt>
    <dgm:pt modelId="{D4E99FF7-EA73-4FCC-A544-3F33051E8A33}" type="pres">
      <dgm:prSet presAssocID="{ABDA4F4F-E8EF-451A-B42E-02B7188D48CB}" presName="diagram" presStyleCnt="0">
        <dgm:presLayoutVars>
          <dgm:dir/>
          <dgm:resizeHandles val="exact"/>
        </dgm:presLayoutVars>
      </dgm:prSet>
      <dgm:spPr/>
    </dgm:pt>
  </dgm:ptLst>
  <dgm:cxnLst>
    <dgm:cxn modelId="{AAD8754D-9387-4D25-8BAC-CE53D47F3D98}" type="presOf" srcId="{ABDA4F4F-E8EF-451A-B42E-02B7188D48CB}" destId="{D4E99FF7-EA73-4FCC-A544-3F33051E8A33}"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BDF3D-5221-4CCF-9F95-6A1F2E4935A9}">
      <dsp:nvSpPr>
        <dsp:cNvPr id="0" name=""/>
        <dsp:cNvSpPr/>
      </dsp:nvSpPr>
      <dsp:spPr>
        <a:xfrm>
          <a:off x="0" y="786396"/>
          <a:ext cx="8229600" cy="91143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dirty="0"/>
            <a:t>What sport do you like to do?</a:t>
          </a:r>
        </a:p>
      </dsp:txBody>
      <dsp:txXfrm>
        <a:off x="44492" y="830888"/>
        <a:ext cx="8140616" cy="822446"/>
      </dsp:txXfrm>
    </dsp:sp>
    <dsp:sp modelId="{21CAA15E-5B87-4770-9C37-A7225AEFE8B4}">
      <dsp:nvSpPr>
        <dsp:cNvPr id="0" name=""/>
        <dsp:cNvSpPr/>
      </dsp:nvSpPr>
      <dsp:spPr>
        <a:xfrm>
          <a:off x="0" y="1807266"/>
          <a:ext cx="8229600" cy="91143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dirty="0"/>
            <a:t>What is your hobby?</a:t>
          </a:r>
        </a:p>
      </dsp:txBody>
      <dsp:txXfrm>
        <a:off x="44492" y="1851758"/>
        <a:ext cx="8140616" cy="822446"/>
      </dsp:txXfrm>
    </dsp:sp>
    <dsp:sp modelId="{2ABA6F74-9794-42E6-BA9D-0991D88EE251}">
      <dsp:nvSpPr>
        <dsp:cNvPr id="0" name=""/>
        <dsp:cNvSpPr/>
      </dsp:nvSpPr>
      <dsp:spPr>
        <a:xfrm>
          <a:off x="0" y="2828136"/>
          <a:ext cx="8229600" cy="91143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What kind of music you prefer to listen?</a:t>
          </a:r>
          <a:endParaRPr lang="en-US" sz="3800" kern="1200" dirty="0"/>
        </a:p>
      </dsp:txBody>
      <dsp:txXfrm>
        <a:off x="44492" y="2872628"/>
        <a:ext cx="8140616" cy="8224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60B9A-33AB-4BF8-AAF2-4D49CB832E76}">
      <dsp:nvSpPr>
        <dsp:cNvPr id="0" name=""/>
        <dsp:cNvSpPr/>
      </dsp:nvSpPr>
      <dsp:spPr>
        <a:xfrm>
          <a:off x="0" y="0"/>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EDAA4A6-B09E-4E79-A64C-E8D3C5A0F438}">
      <dsp:nvSpPr>
        <dsp:cNvPr id="0" name=""/>
        <dsp:cNvSpPr/>
      </dsp:nvSpPr>
      <dsp:spPr>
        <a:xfrm>
          <a:off x="0" y="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t>Consumer Choices in each stage of Customer decision process</a:t>
          </a:r>
        </a:p>
      </dsp:txBody>
      <dsp:txXfrm>
        <a:off x="0" y="0"/>
        <a:ext cx="8229600" cy="1131490"/>
      </dsp:txXfrm>
    </dsp:sp>
    <dsp:sp modelId="{0EC1FED8-A0BC-49A3-92C6-A8DA39479EAA}">
      <dsp:nvSpPr>
        <dsp:cNvPr id="0" name=""/>
        <dsp:cNvSpPr/>
      </dsp:nvSpPr>
      <dsp:spPr>
        <a:xfrm>
          <a:off x="0" y="1131490"/>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C519043-3D9B-4ADF-9D0F-2CB3399813EB}">
      <dsp:nvSpPr>
        <dsp:cNvPr id="0" name=""/>
        <dsp:cNvSpPr/>
      </dsp:nvSpPr>
      <dsp:spPr>
        <a:xfrm>
          <a:off x="0" y="113149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Marketers have to understand the wants and needs of different consumer segments.</a:t>
          </a:r>
        </a:p>
      </dsp:txBody>
      <dsp:txXfrm>
        <a:off x="0" y="1131490"/>
        <a:ext cx="8229600" cy="1131490"/>
      </dsp:txXfrm>
    </dsp:sp>
    <dsp:sp modelId="{8F41435A-4DED-4041-B605-1FCFD73DEFB1}">
      <dsp:nvSpPr>
        <dsp:cNvPr id="0" name=""/>
        <dsp:cNvSpPr/>
      </dsp:nvSpPr>
      <dsp:spPr>
        <a:xfrm>
          <a:off x="0" y="2262981"/>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990F787-4A58-477D-A976-FB285C179CB2}">
      <dsp:nvSpPr>
        <dsp:cNvPr id="0" name=""/>
        <dsp:cNvSpPr/>
      </dsp:nvSpPr>
      <dsp:spPr>
        <a:xfrm>
          <a:off x="0" y="2262981"/>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t>Marketing influence on Culture vice versa</a:t>
          </a:r>
        </a:p>
      </dsp:txBody>
      <dsp:txXfrm>
        <a:off x="0" y="2262981"/>
        <a:ext cx="8229600" cy="1131490"/>
      </dsp:txXfrm>
    </dsp:sp>
    <dsp:sp modelId="{BE3E1F7F-6D4A-42A6-BA52-CB6D2EEC6C2D}">
      <dsp:nvSpPr>
        <dsp:cNvPr id="0" name=""/>
        <dsp:cNvSpPr/>
      </dsp:nvSpPr>
      <dsp:spPr>
        <a:xfrm>
          <a:off x="0" y="3394472"/>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1B74B91-3C99-4CFC-A340-5B9A0795D9B1}">
      <dsp:nvSpPr>
        <dsp:cNvPr id="0" name=""/>
        <dsp:cNvSpPr/>
      </dsp:nvSpPr>
      <dsp:spPr>
        <a:xfrm>
          <a:off x="0" y="3394472"/>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t>NEW Market Reality and TRENDS</a:t>
          </a:r>
        </a:p>
      </dsp:txBody>
      <dsp:txXfrm>
        <a:off x="0" y="3394472"/>
        <a:ext cx="8229600" cy="11314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4/7/2025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a:t>
            </a:r>
            <a:r>
              <a:rPr lang="en-US" dirty="0" err="1"/>
              <a:t>mintues</a:t>
            </a:r>
            <a:endParaRPr lang="en-US" dirty="0"/>
          </a:p>
        </p:txBody>
      </p:sp>
      <p:sp>
        <p:nvSpPr>
          <p:cNvPr id="4" name="Slide Number Placeholder 3"/>
          <p:cNvSpPr>
            <a:spLocks noGrp="1"/>
          </p:cNvSpPr>
          <p:nvPr>
            <p:ph type="sldNum" sz="quarter" idx="10"/>
          </p:nvPr>
        </p:nvSpPr>
        <p:spPr/>
        <p:txBody>
          <a:bodyPr/>
          <a:lstStyle/>
          <a:p>
            <a:fld id="{47619006-96BF-4A92-B1E8-6ACFAFEC004E}" type="slidenum">
              <a:rPr lang="en-US" smtClean="0"/>
              <a:pPr/>
              <a:t>12</a:t>
            </a:fld>
            <a:endParaRPr lang="en-US"/>
          </a:p>
        </p:txBody>
      </p:sp>
    </p:spTree>
    <p:extLst>
      <p:ext uri="{BB962C8B-B14F-4D97-AF65-F5344CB8AC3E}">
        <p14:creationId xmlns:p14="http://schemas.microsoft.com/office/powerpoint/2010/main" val="3754951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50B0F45A-E6A8-438D-983C-05B6112FBFA8}" type="slidenum">
              <a:rPr lang="en-US" altLang="en-US" smtClean="0"/>
              <a:pPr algn="r">
                <a:spcBef>
                  <a:spcPct val="0"/>
                </a:spcBef>
              </a:pPr>
              <a:t>16</a:t>
            </a:fld>
            <a:endParaRPr lang="en-US" altLang="en-US"/>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How the life in 21</a:t>
            </a:r>
            <a:r>
              <a:rPr lang="en-US" altLang="en-US" baseline="30000" dirty="0"/>
              <a:t>st</a:t>
            </a:r>
            <a:r>
              <a:rPr lang="en-US" altLang="en-US" dirty="0"/>
              <a:t> century influence on the Decision process? Different types of problems, Different and multimedia information search, different and multi channel outlets, different post-purchase communication</a:t>
            </a:r>
          </a:p>
          <a:p>
            <a:pPr eaLnBrk="1" hangingPunct="1"/>
            <a:r>
              <a:rPr lang="en-US" altLang="en-US" dirty="0"/>
              <a:t>Marketing 2 Consumers shift into Marketing4 Consumers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We call the person who identifies a need or desire, makes a purchase, and then disposes of the product as a consumer. The purchaser or user might be the same person, or not. You can see in the slide that there are three key stages: 1) </a:t>
            </a:r>
            <a:r>
              <a:rPr lang="en-US" baseline="0" dirty="0" err="1"/>
              <a:t>prepurchase</a:t>
            </a:r>
            <a:r>
              <a:rPr lang="en-US" baseline="0" dirty="0"/>
              <a:t>, 2) purchase, and 3) </a:t>
            </a:r>
            <a:r>
              <a:rPr lang="en-US" baseline="0" dirty="0" err="1"/>
              <a:t>postpurchase</a:t>
            </a:r>
            <a:r>
              <a:rPr lang="en-US" baseline="0" dirty="0"/>
              <a:t>. Marketers need an understanding of all three stages.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437621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46E59CF8-E06D-4669-B906-C362243D23A1}" type="slidenum">
              <a:rPr lang="en-US" altLang="en-US" smtClean="0"/>
              <a:pPr algn="r">
                <a:spcBef>
                  <a:spcPct val="0"/>
                </a:spcBef>
              </a:pPr>
              <a:t>21</a:t>
            </a:fld>
            <a:endParaRPr lang="en-US" alt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857E8D75-7566-4572-8369-5F673B00D0EC}" type="slidenum">
              <a:rPr lang="en-US" altLang="en-US" smtClean="0"/>
              <a:pPr algn="r">
                <a:spcBef>
                  <a:spcPct val="0"/>
                </a:spcBef>
              </a:pPr>
              <a:t>22</a:t>
            </a:fld>
            <a:endParaRPr lang="en-US"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417F51F2-3FDE-457F-B189-A3E9EF2FF543}" type="slidenum">
              <a:rPr lang="en-US" altLang="en-US" smtClean="0"/>
              <a:pPr algn="r">
                <a:spcBef>
                  <a:spcPct val="0"/>
                </a:spcBef>
              </a:pPr>
              <a:t>23</a:t>
            </a:fld>
            <a:endParaRPr lang="en-US" alt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108418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6DDF2F06-3D3A-460F-9DED-56A4C8C796BB}" type="slidenum">
              <a:rPr lang="en-US" altLang="en-US" smtClean="0"/>
              <a:pPr algn="r">
                <a:spcBef>
                  <a:spcPct val="0"/>
                </a:spcBef>
              </a:pPr>
              <a:t>24</a:t>
            </a:fld>
            <a:endParaRPr lang="en-US"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Need sets – Watch or Rolex?</a:t>
            </a:r>
          </a:p>
        </p:txBody>
      </p:sp>
    </p:spTree>
    <p:extLst>
      <p:ext uri="{BB962C8B-B14F-4D97-AF65-F5344CB8AC3E}">
        <p14:creationId xmlns:p14="http://schemas.microsoft.com/office/powerpoint/2010/main" val="223428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rtl="0">
              <a:lnSpc>
                <a:spcPct val="107000"/>
              </a:lnSpc>
              <a:spcBef>
                <a:spcPts val="0"/>
              </a:spcBef>
              <a:spcAft>
                <a:spcPts val="800"/>
              </a:spcAft>
              <a:buFont typeface="Arial" panose="020B0604020202020204" pitchFamily="34" charset="0"/>
              <a:buChar char="•"/>
              <a:tabLst>
                <a:tab pos="457200" algn="l"/>
              </a:tabLs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508219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A281C342-71C5-464E-BD4B-0282E9BB5390}" type="slidenum">
              <a:rPr lang="en-US" altLang="en-US" smtClean="0"/>
              <a:pPr algn="r">
                <a:spcBef>
                  <a:spcPct val="0"/>
                </a:spcBef>
              </a:pPr>
              <a:t>27</a:t>
            </a:fld>
            <a:endParaRPr lang="en-US"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2554697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C0602879-4075-4B83-A417-A7C899816D7B}" type="slidenum">
              <a:rPr lang="en-US" altLang="en-US" smtClean="0"/>
              <a:pPr algn="r">
                <a:spcBef>
                  <a:spcPct val="0"/>
                </a:spcBef>
              </a:pPr>
              <a:t>29</a:t>
            </a:fld>
            <a:endParaRPr lang="en-US" alt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5629993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https://www.innovamarketinsights.com/trends/top-food-trends-2025/</a:t>
            </a:r>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980148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US" b="1" i="0" dirty="0">
                <a:solidFill>
                  <a:srgbClr val="000000"/>
                </a:solidFill>
                <a:effectLst/>
                <a:latin typeface="Montserrat" panose="00000500000000000000" pitchFamily="2" charset="0"/>
              </a:rPr>
              <a:t>FMCG Gurus Top Ten Trends for 2025 are:</a:t>
            </a:r>
            <a:endParaRPr lang="en-US" b="0" i="0" dirty="0">
              <a:solidFill>
                <a:srgbClr val="000000"/>
              </a:solidFill>
              <a:effectLst/>
              <a:latin typeface="Montserrat" panose="00000500000000000000" pitchFamily="2" charset="0"/>
            </a:endParaRPr>
          </a:p>
          <a:p>
            <a:pPr>
              <a:buNone/>
            </a:pPr>
            <a:br>
              <a:rPr lang="en-US" dirty="0"/>
            </a:br>
            <a:r>
              <a:rPr lang="en-US" dirty="0"/>
              <a:t>https://bakingbiscuit.com/fmcg-gurus-announces-top-10-trends-for-2025/</a:t>
            </a:r>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259780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https://www.determ.com/blog/consumer-behavior-analysis-101-how-to-learn-more-about-your-customers/</a:t>
            </a:r>
          </a:p>
        </p:txBody>
      </p:sp>
      <p:sp>
        <p:nvSpPr>
          <p:cNvPr id="4" name="Segnaposto numero diapositiva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392385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sng" dirty="0">
                <a:solidFill>
                  <a:srgbClr val="467886"/>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rPr>
              <a:t>https://www.promptcloud.com/blog/nike-trend-analysis-strategy/</a:t>
            </a:r>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650570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356660491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464680955"/>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Title and Content Blue">
    <p:bg>
      <p:bgPr>
        <a:solidFill>
          <a:srgbClr val="03002F"/>
        </a:solidFill>
        <a:effectLst/>
      </p:bgPr>
    </p:bg>
    <p:spTree>
      <p:nvGrpSpPr>
        <p:cNvPr id="1" name=""/>
        <p:cNvGrpSpPr/>
        <p:nvPr/>
      </p:nvGrpSpPr>
      <p:grpSpPr>
        <a:xfrm>
          <a:off x="0" y="0"/>
          <a:ext cx="0" cy="0"/>
          <a:chOff x="0" y="0"/>
          <a:chExt cx="0" cy="0"/>
        </a:xfrm>
      </p:grpSpPr>
      <p:sp>
        <p:nvSpPr>
          <p:cNvPr id="6" name="Freeform 3">
            <a:extLst>
              <a:ext uri="{FF2B5EF4-FFF2-40B4-BE49-F238E27FC236}">
                <a16:creationId xmlns:a16="http://schemas.microsoft.com/office/drawing/2014/main" id="{11C1183D-6F08-081C-F676-44F434D6968D}"/>
              </a:ext>
            </a:extLst>
          </p:cNvPr>
          <p:cNvSpPr/>
          <p:nvPr/>
        </p:nvSpPr>
        <p:spPr>
          <a:xfrm>
            <a:off x="10814" y="188385"/>
            <a:ext cx="1654774" cy="1856317"/>
          </a:xfrm>
          <a:custGeom>
            <a:avLst/>
            <a:gdLst/>
            <a:ahLst/>
            <a:cxnLst/>
            <a:rect l="l" t="t" r="r" b="b"/>
            <a:pathLst>
              <a:path w="6391102" h="5377129">
                <a:moveTo>
                  <a:pt x="0" y="0"/>
                </a:moveTo>
                <a:lnTo>
                  <a:pt x="6391102" y="0"/>
                </a:lnTo>
                <a:lnTo>
                  <a:pt x="6391102" y="5377129"/>
                </a:lnTo>
                <a:lnTo>
                  <a:pt x="0" y="5377129"/>
                </a:lnTo>
                <a:lnTo>
                  <a:pt x="0" y="0"/>
                </a:lnTo>
                <a:close/>
              </a:path>
            </a:pathLst>
          </a:custGeom>
          <a:blipFill>
            <a:blip r:embed="rId2"/>
            <a:stretch>
              <a:fillRect l="-127326" t="-15154" r="-7737" b="-42159"/>
            </a:stretch>
          </a:blipFill>
        </p:spPr>
      </p:sp>
      <p:sp>
        <p:nvSpPr>
          <p:cNvPr id="7" name="Title 6">
            <a:extLst>
              <a:ext uri="{FF2B5EF4-FFF2-40B4-BE49-F238E27FC236}">
                <a16:creationId xmlns:a16="http://schemas.microsoft.com/office/drawing/2014/main" id="{C3D859B8-1B1C-9DE8-E615-B0DB94594AE1}"/>
              </a:ext>
            </a:extLst>
          </p:cNvPr>
          <p:cNvSpPr>
            <a:spLocks noGrp="1"/>
          </p:cNvSpPr>
          <p:nvPr>
            <p:ph type="title"/>
          </p:nvPr>
        </p:nvSpPr>
        <p:spPr>
          <a:xfrm>
            <a:off x="1665588" y="584200"/>
            <a:ext cx="6906913" cy="1168400"/>
          </a:xfrm>
        </p:spPr>
        <p:txBody>
          <a:bodyPr>
            <a:normAutofit/>
          </a:bodyPr>
          <a:lstStyle>
            <a:lvl1pPr algn="l">
              <a:defRPr sz="2700">
                <a:latin typeface="Montserrat" pitchFamily="2" charset="0"/>
              </a:defRPr>
            </a:lvl1pPr>
          </a:lstStyle>
          <a:p>
            <a:r>
              <a:rPr lang="en-US"/>
              <a:t>Click to edit Master title style</a:t>
            </a:r>
            <a:endParaRPr lang="en-GB" dirty="0"/>
          </a:p>
        </p:txBody>
      </p:sp>
      <p:sp>
        <p:nvSpPr>
          <p:cNvPr id="11" name="Text Placeholder 10">
            <a:extLst>
              <a:ext uri="{FF2B5EF4-FFF2-40B4-BE49-F238E27FC236}">
                <a16:creationId xmlns:a16="http://schemas.microsoft.com/office/drawing/2014/main" id="{0F95469E-CD69-2F94-96AE-B4337E94411E}"/>
              </a:ext>
            </a:extLst>
          </p:cNvPr>
          <p:cNvSpPr>
            <a:spLocks noGrp="1"/>
          </p:cNvSpPr>
          <p:nvPr>
            <p:ph type="body" sz="quarter" idx="12"/>
          </p:nvPr>
        </p:nvSpPr>
        <p:spPr>
          <a:xfrm>
            <a:off x="304800" y="2030306"/>
            <a:ext cx="8534400" cy="4243495"/>
          </a:xfrm>
        </p:spPr>
        <p:txBody>
          <a:bodyPr/>
          <a:lstStyle>
            <a:lvl1pPr algn="l">
              <a:defRPr>
                <a:latin typeface="Montserrat" pitchFamily="2" charset="0"/>
              </a:defRPr>
            </a:lvl1pPr>
            <a:lvl2pPr algn="l">
              <a:defRPr>
                <a:latin typeface="Montserrat" pitchFamily="2" charset="0"/>
              </a:defRPr>
            </a:lvl2pPr>
            <a:lvl3pPr algn="l">
              <a:defRPr>
                <a:latin typeface="Montserrat" pitchFamily="2" charset="0"/>
              </a:defRPr>
            </a:lvl3pPr>
            <a:lvl4pPr algn="l">
              <a:defRPr>
                <a:latin typeface="Montserrat" pitchFamily="2" charset="0"/>
              </a:defRPr>
            </a:lvl4pPr>
            <a:lvl5pPr algn="l">
              <a:defRPr>
                <a:latin typeface="Montserrat"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5">
            <a:extLst>
              <a:ext uri="{FF2B5EF4-FFF2-40B4-BE49-F238E27FC236}">
                <a16:creationId xmlns:a16="http://schemas.microsoft.com/office/drawing/2014/main" id="{10DD4334-9E67-87B5-D92F-B0C5F8C32212}"/>
              </a:ext>
            </a:extLst>
          </p:cNvPr>
          <p:cNvSpPr>
            <a:spLocks noGrp="1"/>
          </p:cNvSpPr>
          <p:nvPr>
            <p:ph type="sldNum" sz="quarter" idx="13"/>
          </p:nvPr>
        </p:nvSpPr>
        <p:spPr>
          <a:xfrm>
            <a:off x="7772400" y="6426200"/>
            <a:ext cx="1066800" cy="243417"/>
          </a:xfrm>
          <a:prstGeom prst="rect">
            <a:avLst/>
          </a:prstGeom>
        </p:spPr>
        <p:txBody>
          <a:bodyPr/>
          <a:lstStyle>
            <a:lvl1pPr algn="r">
              <a:defRPr>
                <a:solidFill>
                  <a:srgbClr val="E6E6E6"/>
                </a:solidFill>
                <a:latin typeface="Montserrat" pitchFamily="2" charset="0"/>
              </a:defRPr>
            </a:lvl1pPr>
          </a:lstStyle>
          <a:p>
            <a:fld id="{8FAA1E6F-C18B-4953-B06D-B40718844024}" type="slidenum">
              <a:rPr lang="en-GB" smtClean="0"/>
              <a:t>‹#›</a:t>
            </a:fld>
            <a:endParaRPr lang="en-GB"/>
          </a:p>
        </p:txBody>
      </p:sp>
    </p:spTree>
    <p:extLst>
      <p:ext uri="{BB962C8B-B14F-4D97-AF65-F5344CB8AC3E}">
        <p14:creationId xmlns:p14="http://schemas.microsoft.com/office/powerpoint/2010/main" val="166039324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4/7/2025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4/7/2025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30" r:id="rId5"/>
    <p:sldLayoutId id="2147483731" r:id="rId6"/>
    <p:sldLayoutId id="2147483732" r:id="rId7"/>
    <p:sldLayoutId id="2147483733" r:id="rId8"/>
    <p:sldLayoutId id="2147483734" r:id="rId9"/>
    <p:sldLayoutId id="2147483735" r:id="rId10"/>
    <p:sldLayoutId id="2147483736" r:id="rId11"/>
    <p:sldLayoutId id="2147483728" r:id="rId12"/>
    <p:sldLayoutId id="2147483729" r:id="rId13"/>
    <p:sldLayoutId id="214748374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pearson.com/uk/educators/higher-education-educators/product/Solomon-Consumer-Behavior-Buying-Having-and-Being-e-Book-Global-Edition-13th-Edition/9781292318202.html" TargetMode="Externa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6.xml"/><Relationship Id="rId1" Type="http://schemas.openxmlformats.org/officeDocument/2006/relationships/video" Target="https://www.youtube.com/embed/oG_R1jQPqTc?feature=oembed"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7.xml"/><Relationship Id="rId1" Type="http://schemas.openxmlformats.org/officeDocument/2006/relationships/video" Target="https://www.youtube.com/embed/cplXL-E1ioA?feature=oembed"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hyperlink" Target="https://www.forbes.com/sites/marymeehan/2024/12/17/the-consumer-trends-shaping-2025-for-business/" TargetMode="Externa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17.xml"/><Relationship Id="rId1" Type="http://schemas.openxmlformats.org/officeDocument/2006/relationships/video" Target="https://www.youtube.com/embed/y9nnXP0o3c0?feature=oembed" TargetMode="External"/></Relationships>
</file>

<file path=ppt/slides/_rels/slide34.xml.rels><?xml version="1.0" encoding="UTF-8" standalone="yes"?>
<Relationships xmlns="http://schemas.openxmlformats.org/package/2006/relationships"><Relationship Id="rId2" Type="http://schemas.openxmlformats.org/officeDocument/2006/relationships/hyperlink" Target="https://trends.google.com/" TargetMode="Externa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0.xml.rels><?xml version="1.0" encoding="UTF-8" standalone="yes"?>
<Relationships xmlns="http://schemas.openxmlformats.org/package/2006/relationships"><Relationship Id="rId3" Type="http://schemas.openxmlformats.org/officeDocument/2006/relationships/hyperlink" Target="https://www.promptcloud.com/blog/nike-trend-analysis-strategy/" TargetMode="External"/><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8" Type="http://schemas.openxmlformats.org/officeDocument/2006/relationships/hyperlink" Target="https://www.linkedin.com/in/ilijana5rovska/?msgControlName=reply_to_sender&amp;msgConversationId=6485948199314956288&amp;msgOverlay=true" TargetMode="External"/><Relationship Id="rId13" Type="http://schemas.openxmlformats.org/officeDocument/2006/relationships/image" Target="../media/image25.jpe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hyperlink" Target="https://www.instagram.com/ilijanka/?hl=en" TargetMode="External"/><Relationship Id="rId2" Type="http://schemas.openxmlformats.org/officeDocument/2006/relationships/image" Target="../media/image23.jpeg"/><Relationship Id="rId1" Type="http://schemas.openxmlformats.org/officeDocument/2006/relationships/slideLayout" Target="../slideLayouts/slideLayout16.xml"/><Relationship Id="rId6" Type="http://schemas.openxmlformats.org/officeDocument/2006/relationships/diagramColors" Target="../diagrams/colors3.xml"/><Relationship Id="rId11" Type="http://schemas.openxmlformats.org/officeDocument/2006/relationships/hyperlink" Target="mailto:ilijana.petrovska@northumbria.ac.uk?subject=Digital%20marketing%20M6" TargetMode="External"/><Relationship Id="rId5" Type="http://schemas.openxmlformats.org/officeDocument/2006/relationships/diagramQuickStyle" Target="../diagrams/quickStyle3.xml"/><Relationship Id="rId10" Type="http://schemas.openxmlformats.org/officeDocument/2006/relationships/hyperlink" Target="https://www.facebook.com/ilijana.petrovska" TargetMode="External"/><Relationship Id="rId4" Type="http://schemas.openxmlformats.org/officeDocument/2006/relationships/diagramLayout" Target="../diagrams/layout3.xml"/><Relationship Id="rId9"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prstGeom prst="rect">
            <a:avLst/>
          </a:prstGeom>
        </p:spPr>
        <p:txBody>
          <a:bodyPr anchor="ctr">
            <a:normAutofit/>
          </a:bodyPr>
          <a:lstStyle/>
          <a:p>
            <a:pPr algn="l"/>
            <a:r>
              <a:rPr lang="en-US" b="1" dirty="0"/>
              <a:t>Consumer Choices</a:t>
            </a:r>
            <a:br>
              <a:rPr lang="en-US" b="1" dirty="0"/>
            </a:br>
            <a:r>
              <a:rPr lang="en-US" b="1" dirty="0"/>
              <a:t>DAY1 - Introduction</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xfrm>
            <a:off x="768927" y="3886200"/>
            <a:ext cx="7003473" cy="1752600"/>
          </a:xfrm>
          <a:prstGeom prst="rect">
            <a:avLst/>
          </a:prstGeom>
        </p:spPr>
        <p:txBody>
          <a:bodyPr>
            <a:normAutofit/>
          </a:bodyPr>
          <a:lstStyle/>
          <a:p>
            <a:pPr algn="l"/>
            <a:r>
              <a:rPr lang="en-US" dirty="0"/>
              <a:t>Professor Ilijana Petrovska</a:t>
            </a:r>
          </a:p>
          <a:p>
            <a:pPr algn="l"/>
            <a:r>
              <a:rPr lang="en-US" dirty="0"/>
              <a:t>Visiting professor Tor Vergata University</a:t>
            </a:r>
          </a:p>
        </p:txBody>
      </p:sp>
    </p:spTree>
    <p:extLst>
      <p:ext uri="{BB962C8B-B14F-4D97-AF65-F5344CB8AC3E}">
        <p14:creationId xmlns:p14="http://schemas.microsoft.com/office/powerpoint/2010/main" val="392699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contenuto 7"/>
          <p:cNvSpPr>
            <a:spLocks noGrp="1"/>
          </p:cNvSpPr>
          <p:nvPr>
            <p:ph idx="1"/>
          </p:nvPr>
        </p:nvSpPr>
        <p:spPr/>
        <p:txBody>
          <a:bodyPr/>
          <a:lstStyle/>
          <a:p>
            <a:pPr lvl="1">
              <a:lnSpc>
                <a:spcPct val="120000"/>
              </a:lnSpc>
              <a:defRPr/>
            </a:pPr>
            <a:r>
              <a:rPr lang="en-US" sz="1600" dirty="0"/>
              <a:t>Full Marketing Professor at University </a:t>
            </a:r>
            <a:r>
              <a:rPr lang="en-US" sz="1600" b="1" dirty="0"/>
              <a:t>American College </a:t>
            </a:r>
            <a:r>
              <a:rPr lang="en-US" sz="1600" dirty="0"/>
              <a:t>Skopje</a:t>
            </a:r>
          </a:p>
          <a:p>
            <a:pPr lvl="1">
              <a:lnSpc>
                <a:spcPct val="120000"/>
              </a:lnSpc>
              <a:defRPr/>
            </a:pPr>
            <a:r>
              <a:rPr lang="en-US" sz="1600" dirty="0"/>
              <a:t>Visiting professor at BAE Tor Vergata University since 2016</a:t>
            </a:r>
          </a:p>
          <a:p>
            <a:pPr lvl="1">
              <a:lnSpc>
                <a:spcPct val="120000"/>
              </a:lnSpc>
              <a:defRPr/>
            </a:pPr>
            <a:r>
              <a:rPr lang="en-US" sz="1600" dirty="0"/>
              <a:t>Programme Leader Digital Marketing MSc at Northumbria University Qatar 2023/24</a:t>
            </a:r>
          </a:p>
          <a:p>
            <a:pPr lvl="1">
              <a:lnSpc>
                <a:spcPct val="120000"/>
              </a:lnSpc>
              <a:defRPr/>
            </a:pPr>
            <a:r>
              <a:rPr lang="en-US" sz="1600" b="1" dirty="0"/>
              <a:t>Research areas</a:t>
            </a:r>
            <a:r>
              <a:rPr lang="mk-MK" sz="1600" dirty="0"/>
              <a:t>:</a:t>
            </a:r>
            <a:r>
              <a:rPr lang="en-US" sz="1600" dirty="0"/>
              <a:t> Digital and</a:t>
            </a:r>
            <a:r>
              <a:rPr lang="mk-MK" sz="1600" dirty="0"/>
              <a:t> </a:t>
            </a:r>
            <a:r>
              <a:rPr lang="en-US" sz="1600" dirty="0"/>
              <a:t>integrated marketing communications, entrepreneurship, online consumer behavior, sustainability and </a:t>
            </a:r>
            <a:r>
              <a:rPr lang="en-US" sz="1600" dirty="0" err="1"/>
              <a:t>digitialization</a:t>
            </a:r>
            <a:r>
              <a:rPr lang="en-US" sz="1600" dirty="0"/>
              <a:t>.</a:t>
            </a:r>
            <a:endParaRPr lang="mk-MK" sz="1600" dirty="0"/>
          </a:p>
          <a:p>
            <a:pPr lvl="1">
              <a:lnSpc>
                <a:spcPct val="120000"/>
              </a:lnSpc>
              <a:defRPr/>
            </a:pPr>
            <a:r>
              <a:rPr lang="en-US" sz="1600" dirty="0"/>
              <a:t>Executive Education</a:t>
            </a:r>
            <a:r>
              <a:rPr lang="mk-MK" sz="1600" dirty="0"/>
              <a:t>– </a:t>
            </a:r>
            <a:r>
              <a:rPr lang="en-US" sz="1600" dirty="0"/>
              <a:t>Digital marketing at </a:t>
            </a:r>
            <a:r>
              <a:rPr lang="en-US" sz="1600" b="1" dirty="0"/>
              <a:t>Columbia Business School </a:t>
            </a:r>
            <a:r>
              <a:rPr lang="en-US" sz="1600" dirty="0"/>
              <a:t>in 2022, </a:t>
            </a:r>
            <a:r>
              <a:rPr lang="en-US" sz="1600" b="1" dirty="0"/>
              <a:t>Northwestern Kellogg </a:t>
            </a:r>
            <a:r>
              <a:rPr lang="en-US" sz="1600" dirty="0"/>
              <a:t>Business School in 2019, </a:t>
            </a:r>
            <a:r>
              <a:rPr lang="en-US" sz="1600" b="1" dirty="0"/>
              <a:t>Harvard Business School </a:t>
            </a:r>
            <a:r>
              <a:rPr lang="en-US" sz="1600" dirty="0"/>
              <a:t>training at EFER EEC Barcelona 2010</a:t>
            </a:r>
          </a:p>
          <a:p>
            <a:pPr lvl="1">
              <a:lnSpc>
                <a:spcPct val="120000"/>
              </a:lnSpc>
              <a:defRPr/>
            </a:pPr>
            <a:r>
              <a:rPr lang="en-US" sz="1600" dirty="0"/>
              <a:t>Previous work experience – University of Derby, </a:t>
            </a:r>
            <a:r>
              <a:rPr lang="en-US" sz="1600" dirty="0" err="1"/>
              <a:t>Stenden</a:t>
            </a:r>
            <a:r>
              <a:rPr lang="en-US" sz="1600" dirty="0"/>
              <a:t> University, Qatar University and ten years as a </a:t>
            </a:r>
            <a:r>
              <a:rPr lang="en-US" sz="1600" b="1" dirty="0"/>
              <a:t>Bank’s Marketing manager </a:t>
            </a:r>
            <a:r>
              <a:rPr lang="en-US" sz="1600" dirty="0"/>
              <a:t>and worked in Advertising Agency S Team Bates </a:t>
            </a:r>
            <a:r>
              <a:rPr lang="en-US" sz="1600" b="1" dirty="0" err="1"/>
              <a:t>Saatchi&amp;Saatchi</a:t>
            </a:r>
            <a:endParaRPr lang="en-US" sz="1600" b="1" dirty="0"/>
          </a:p>
          <a:p>
            <a:pPr lvl="1">
              <a:lnSpc>
                <a:spcPct val="120000"/>
              </a:lnSpc>
              <a:defRPr/>
            </a:pPr>
            <a:r>
              <a:rPr lang="en-US" sz="1600" b="1" dirty="0"/>
              <a:t>Passions: Sport –</a:t>
            </a:r>
            <a:r>
              <a:rPr lang="en-US" sz="1600" dirty="0"/>
              <a:t>Running, Tennis, Hiking, Yoga…</a:t>
            </a:r>
            <a:r>
              <a:rPr lang="en-US" sz="1600" b="1" dirty="0"/>
              <a:t>, Reading a good Book, Traveling, Music listening and Inspiring People.</a:t>
            </a:r>
            <a:endParaRPr lang="mk-MK" sz="1800" b="1" dirty="0"/>
          </a:p>
        </p:txBody>
      </p:sp>
      <p:sp>
        <p:nvSpPr>
          <p:cNvPr id="2" name="Footer Placeholder 1"/>
          <p:cNvSpPr>
            <a:spLocks noGrp="1"/>
          </p:cNvSpPr>
          <p:nvPr>
            <p:ph type="ftr" sz="quarter" idx="11"/>
          </p:nvPr>
        </p:nvSpPr>
        <p:spPr/>
        <p:txBody>
          <a:bodyPr/>
          <a:lstStyle/>
          <a:p>
            <a:endParaRPr lang="en-US" dirty="0"/>
          </a:p>
        </p:txBody>
      </p:sp>
      <p:sp>
        <p:nvSpPr>
          <p:cNvPr id="3" name="Title 3"/>
          <p:cNvSpPr txBox="1">
            <a:spLocks/>
          </p:cNvSpPr>
          <p:nvPr/>
        </p:nvSpPr>
        <p:spPr>
          <a:xfrm>
            <a:off x="1905000" y="365125"/>
            <a:ext cx="5791200" cy="1325563"/>
          </a:xfrm>
          <a:prstGeom prst="rect">
            <a:avLst/>
          </a:prstGeom>
        </p:spPr>
        <p:txBody>
          <a:bodyPr>
            <a:norm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a:lstStyle>
          <a:p>
            <a:pPr algn="l">
              <a:defRPr/>
            </a:pPr>
            <a:r>
              <a:rPr lang="en-US" dirty="0"/>
              <a:t>Prof</a:t>
            </a:r>
            <a:r>
              <a:rPr lang="en-US" kern="0" dirty="0"/>
              <a:t>. Ilijana Petrovska</a:t>
            </a:r>
          </a:p>
        </p:txBody>
      </p:sp>
      <p:sp>
        <p:nvSpPr>
          <p:cNvPr id="4" name="Content Placeholder 4"/>
          <p:cNvSpPr txBox="1">
            <a:spLocks/>
          </p:cNvSpPr>
          <p:nvPr/>
        </p:nvSpPr>
        <p:spPr>
          <a:xfrm>
            <a:off x="838200" y="1981201"/>
            <a:ext cx="10515600" cy="4144963"/>
          </a:xfrm>
          <a:prstGeom prst="rect">
            <a:avLst/>
          </a:prstGeom>
        </p:spPr>
        <p:txBody>
          <a:bodyPr>
            <a:noAutofit/>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a:lstStyle>
          <a:p>
            <a:pPr lvl="1">
              <a:lnSpc>
                <a:spcPct val="120000"/>
              </a:lnSpc>
              <a:defRPr/>
            </a:pPr>
            <a:endParaRPr lang="mk-MK" sz="2000" kern="0" dirty="0"/>
          </a:p>
        </p:txBody>
      </p:sp>
      <p:pic>
        <p:nvPicPr>
          <p:cNvPr id="7" name="Picture 6">
            <a:extLst>
              <a:ext uri="{FF2B5EF4-FFF2-40B4-BE49-F238E27FC236}">
                <a16:creationId xmlns:a16="http://schemas.microsoft.com/office/drawing/2014/main" id="{0099F3FF-D03A-8AC0-4A63-1BDFCD005B97}"/>
              </a:ext>
            </a:extLst>
          </p:cNvPr>
          <p:cNvPicPr>
            <a:picLocks noChangeAspect="1"/>
          </p:cNvPicPr>
          <p:nvPr/>
        </p:nvPicPr>
        <p:blipFill>
          <a:blip r:embed="rId2"/>
          <a:srcRect b="14881"/>
          <a:stretch/>
        </p:blipFill>
        <p:spPr>
          <a:xfrm>
            <a:off x="7510462" y="251679"/>
            <a:ext cx="1334366" cy="1348521"/>
          </a:xfrm>
          <a:prstGeom prst="rect">
            <a:avLst/>
          </a:prstGeom>
        </p:spPr>
      </p:pic>
    </p:spTree>
    <p:extLst>
      <p:ext uri="{BB962C8B-B14F-4D97-AF65-F5344CB8AC3E}">
        <p14:creationId xmlns:p14="http://schemas.microsoft.com/office/powerpoint/2010/main" val="4132221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342E0-3B00-4C22-A2E5-0F8E74F046EA}"/>
              </a:ext>
            </a:extLst>
          </p:cNvPr>
          <p:cNvSpPr>
            <a:spLocks noGrp="1"/>
          </p:cNvSpPr>
          <p:nvPr>
            <p:ph type="title"/>
          </p:nvPr>
        </p:nvSpPr>
        <p:spPr/>
        <p:txBody>
          <a:bodyPr/>
          <a:lstStyle/>
          <a:p>
            <a:r>
              <a:rPr lang="en-US" dirty="0"/>
              <a:t>DAY 1 Overview</a:t>
            </a:r>
          </a:p>
        </p:txBody>
      </p:sp>
      <p:sp>
        <p:nvSpPr>
          <p:cNvPr id="3" name="Content Placeholder 2">
            <a:extLst>
              <a:ext uri="{FF2B5EF4-FFF2-40B4-BE49-F238E27FC236}">
                <a16:creationId xmlns:a16="http://schemas.microsoft.com/office/drawing/2014/main" id="{A55A79CA-E2D6-4605-A5B2-5C983C9C809F}"/>
              </a:ext>
            </a:extLst>
          </p:cNvPr>
          <p:cNvSpPr>
            <a:spLocks noGrp="1"/>
          </p:cNvSpPr>
          <p:nvPr>
            <p:ph idx="1"/>
          </p:nvPr>
        </p:nvSpPr>
        <p:spPr/>
        <p:txBody>
          <a:bodyPr vert="horz" lIns="91440" tIns="45720" rIns="91440" bIns="45720" rtlCol="0" anchor="t">
            <a:normAutofit/>
          </a:bodyPr>
          <a:lstStyle/>
          <a:p>
            <a:pPr marL="0" indent="0">
              <a:lnSpc>
                <a:spcPct val="120000"/>
              </a:lnSpc>
              <a:buNone/>
            </a:pPr>
            <a:r>
              <a:rPr lang="en-US" dirty="0"/>
              <a:t>1. Introduction to the course</a:t>
            </a:r>
          </a:p>
          <a:p>
            <a:pPr marL="0" indent="0">
              <a:lnSpc>
                <a:spcPct val="120000"/>
              </a:lnSpc>
              <a:buNone/>
            </a:pPr>
            <a:r>
              <a:rPr lang="en-US" dirty="0"/>
              <a:t>2. Students’ introduction</a:t>
            </a:r>
          </a:p>
          <a:p>
            <a:pPr marL="0" indent="0">
              <a:lnSpc>
                <a:spcPct val="120000"/>
              </a:lnSpc>
              <a:buNone/>
            </a:pPr>
            <a:r>
              <a:rPr lang="en-US" dirty="0"/>
              <a:t>3. Introduction for Consumer choices </a:t>
            </a:r>
            <a:endParaRPr lang="en-US" dirty="0">
              <a:cs typeface="Calibri"/>
            </a:endParaRPr>
          </a:p>
          <a:p>
            <a:pPr marL="0" indent="0">
              <a:lnSpc>
                <a:spcPct val="120000"/>
              </a:lnSpc>
              <a:buNone/>
            </a:pPr>
            <a:r>
              <a:rPr lang="en-US" dirty="0"/>
              <a:t>4. Relevance for Marketing</a:t>
            </a:r>
          </a:p>
          <a:p>
            <a:pPr marL="0" indent="0">
              <a:lnSpc>
                <a:spcPct val="120000"/>
              </a:lnSpc>
              <a:buNone/>
            </a:pPr>
            <a:r>
              <a:rPr lang="en-US" dirty="0"/>
              <a:t>5. Trends in Consumer Choices &amp;  Starting the 1</a:t>
            </a:r>
            <a:r>
              <a:rPr lang="en-US" baseline="30000" dirty="0"/>
              <a:t>st</a:t>
            </a:r>
            <a:r>
              <a:rPr lang="en-US" dirty="0"/>
              <a:t> Assignment</a:t>
            </a:r>
          </a:p>
        </p:txBody>
      </p:sp>
    </p:spTree>
    <p:extLst>
      <p:ext uri="{BB962C8B-B14F-4D97-AF65-F5344CB8AC3E}">
        <p14:creationId xmlns:p14="http://schemas.microsoft.com/office/powerpoint/2010/main" val="3302384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txBox="1">
            <a:spLocks/>
          </p:cNvSpPr>
          <p:nvPr/>
        </p:nvSpPr>
        <p:spPr bwMode="auto">
          <a:xfrm>
            <a:off x="395288" y="460375"/>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a:lstStyle>
          <a:p>
            <a:r>
              <a:rPr lang="en-GB" altLang="en-US" kern="0" dirty="0"/>
              <a:t>The purpose of this Course </a:t>
            </a:r>
          </a:p>
        </p:txBody>
      </p:sp>
      <p:sp>
        <p:nvSpPr>
          <p:cNvPr id="7" name="ZoneTexte 4"/>
          <p:cNvSpPr txBox="1">
            <a:spLocks noChangeArrowheads="1"/>
          </p:cNvSpPr>
          <p:nvPr/>
        </p:nvSpPr>
        <p:spPr bwMode="auto">
          <a:xfrm>
            <a:off x="4539456" y="1975237"/>
            <a:ext cx="3906837"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b="1">
                <a:solidFill>
                  <a:srgbClr val="4D4D4D"/>
                </a:solidFill>
                <a:latin typeface="Century Gothic" pitchFamily="34" charset="0"/>
              </a:defRPr>
            </a:lvl1pPr>
            <a:lvl2pPr marL="742950" indent="-285750" eaLnBrk="0" hangingPunct="0">
              <a:defRPr sz="3200" b="1">
                <a:solidFill>
                  <a:srgbClr val="4D4D4D"/>
                </a:solidFill>
                <a:latin typeface="Century Gothic" pitchFamily="34" charset="0"/>
              </a:defRPr>
            </a:lvl2pPr>
            <a:lvl3pPr marL="1143000" indent="-228600" eaLnBrk="0" hangingPunct="0">
              <a:defRPr sz="3200" b="1">
                <a:solidFill>
                  <a:srgbClr val="4D4D4D"/>
                </a:solidFill>
                <a:latin typeface="Century Gothic" pitchFamily="34" charset="0"/>
              </a:defRPr>
            </a:lvl3pPr>
            <a:lvl4pPr marL="1600200" indent="-228600" eaLnBrk="0" hangingPunct="0">
              <a:defRPr sz="3200" b="1">
                <a:solidFill>
                  <a:srgbClr val="4D4D4D"/>
                </a:solidFill>
                <a:latin typeface="Century Gothic" pitchFamily="34" charset="0"/>
              </a:defRPr>
            </a:lvl4pPr>
            <a:lvl5pPr marL="2057400" indent="-228600" eaLnBrk="0" hangingPunct="0">
              <a:defRPr sz="3200" b="1">
                <a:solidFill>
                  <a:srgbClr val="4D4D4D"/>
                </a:solidFill>
                <a:latin typeface="Century Gothic" pitchFamily="34" charset="0"/>
              </a:defRPr>
            </a:lvl5pPr>
            <a:lvl6pPr marL="2514600" indent="-228600" algn="ctr" eaLnBrk="0" fontAlgn="base" hangingPunct="0">
              <a:spcBef>
                <a:spcPct val="0"/>
              </a:spcBef>
              <a:spcAft>
                <a:spcPct val="0"/>
              </a:spcAft>
              <a:defRPr sz="3200" b="1">
                <a:solidFill>
                  <a:srgbClr val="4D4D4D"/>
                </a:solidFill>
                <a:latin typeface="Century Gothic" pitchFamily="34" charset="0"/>
              </a:defRPr>
            </a:lvl6pPr>
            <a:lvl7pPr marL="2971800" indent="-228600" algn="ctr" eaLnBrk="0" fontAlgn="base" hangingPunct="0">
              <a:spcBef>
                <a:spcPct val="0"/>
              </a:spcBef>
              <a:spcAft>
                <a:spcPct val="0"/>
              </a:spcAft>
              <a:defRPr sz="3200" b="1">
                <a:solidFill>
                  <a:srgbClr val="4D4D4D"/>
                </a:solidFill>
                <a:latin typeface="Century Gothic" pitchFamily="34" charset="0"/>
              </a:defRPr>
            </a:lvl7pPr>
            <a:lvl8pPr marL="3429000" indent="-228600" algn="ctr" eaLnBrk="0" fontAlgn="base" hangingPunct="0">
              <a:spcBef>
                <a:spcPct val="0"/>
              </a:spcBef>
              <a:spcAft>
                <a:spcPct val="0"/>
              </a:spcAft>
              <a:defRPr sz="3200" b="1">
                <a:solidFill>
                  <a:srgbClr val="4D4D4D"/>
                </a:solidFill>
                <a:latin typeface="Century Gothic" pitchFamily="34" charset="0"/>
              </a:defRPr>
            </a:lvl8pPr>
            <a:lvl9pPr marL="3886200" indent="-228600" algn="ctr" eaLnBrk="0" fontAlgn="base" hangingPunct="0">
              <a:spcBef>
                <a:spcPct val="0"/>
              </a:spcBef>
              <a:spcAft>
                <a:spcPct val="0"/>
              </a:spcAft>
              <a:defRPr sz="3200" b="1">
                <a:solidFill>
                  <a:srgbClr val="4D4D4D"/>
                </a:solidFill>
                <a:latin typeface="Century Gothic" pitchFamily="34" charset="0"/>
              </a:defRPr>
            </a:lvl9pPr>
          </a:lstStyle>
          <a:p>
            <a:pPr eaLnBrk="1" hangingPunct="1"/>
            <a:r>
              <a:rPr lang="en-GB" altLang="en-US" sz="2800" dirty="0"/>
              <a:t>Provide you with understanding of contemporary Consumer Choices, Behavior, Analytics</a:t>
            </a:r>
          </a:p>
          <a:p>
            <a:pPr eaLnBrk="1" hangingPunct="1"/>
            <a:r>
              <a:rPr lang="en-GB" altLang="en-US" sz="2800" dirty="0"/>
              <a:t>and how to use it for Marketing</a:t>
            </a:r>
          </a:p>
        </p:txBody>
      </p:sp>
      <p:pic>
        <p:nvPicPr>
          <p:cNvPr id="8" name="Picture 6" descr="brain-300x299"/>
          <p:cNvPicPr>
            <a:picLocks noChangeAspect="1" noChangeArrowheads="1"/>
          </p:cNvPicPr>
          <p:nvPr/>
        </p:nvPicPr>
        <p:blipFill>
          <a:blip r:embed="rId2" cstate="print"/>
          <a:srcRect/>
          <a:stretch>
            <a:fillRect/>
          </a:stretch>
        </p:blipFill>
        <p:spPr bwMode="auto">
          <a:xfrm>
            <a:off x="913607" y="2071568"/>
            <a:ext cx="3384079" cy="3346769"/>
          </a:xfrm>
          <a:prstGeom prst="roundRect">
            <a:avLst>
              <a:gd name="adj" fmla="val 4167"/>
            </a:avLst>
          </a:prstGeom>
          <a:solidFill>
            <a:srgbClr val="FFFFFF"/>
          </a:solidFill>
          <a:ln w="76200" cap="sq">
            <a:solidFill>
              <a:srgbClr val="EAEAEA"/>
            </a:solidFill>
            <a:miter lim="800000"/>
          </a:ln>
          <a:effectLst>
            <a:outerShdw blurRad="50800" dist="38100" dir="2700000" algn="tl" rotWithShape="0">
              <a:prstClr val="black">
                <a:alpha val="40000"/>
              </a:prstClr>
            </a:outerShdw>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512799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85161-0BFC-4996-9D70-1E167819B06A}"/>
              </a:ext>
            </a:extLst>
          </p:cNvPr>
          <p:cNvSpPr>
            <a:spLocks noGrp="1"/>
          </p:cNvSpPr>
          <p:nvPr>
            <p:ph type="title"/>
          </p:nvPr>
        </p:nvSpPr>
        <p:spPr>
          <a:xfrm>
            <a:off x="457200" y="274638"/>
            <a:ext cx="8229600" cy="1143000"/>
          </a:xfrm>
          <a:prstGeom prst="rect">
            <a:avLst/>
          </a:prstGeom>
        </p:spPr>
        <p:txBody>
          <a:bodyPr anchor="ctr">
            <a:normAutofit/>
          </a:bodyPr>
          <a:lstStyle/>
          <a:p>
            <a:r>
              <a:rPr lang="en-US" b="1" dirty="0"/>
              <a:t>Basic textbook</a:t>
            </a:r>
            <a:endParaRPr lang="en-US" dirty="0"/>
          </a:p>
        </p:txBody>
      </p:sp>
      <p:pic>
        <p:nvPicPr>
          <p:cNvPr id="4" name="Picture 3">
            <a:hlinkClick r:id="rId2"/>
            <a:extLst>
              <a:ext uri="{FF2B5EF4-FFF2-40B4-BE49-F238E27FC236}">
                <a16:creationId xmlns:a16="http://schemas.microsoft.com/office/drawing/2014/main" id="{BEF87151-DF3D-4D0A-A04E-18B7CCDA4D16}"/>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849085" y="1600200"/>
            <a:ext cx="2938668" cy="3774233"/>
          </a:xfrm>
          <a:prstGeom prst="rect">
            <a:avLst/>
          </a:prstGeom>
          <a:noFill/>
        </p:spPr>
      </p:pic>
      <p:sp>
        <p:nvSpPr>
          <p:cNvPr id="3" name="Content Placeholder 2">
            <a:extLst>
              <a:ext uri="{FF2B5EF4-FFF2-40B4-BE49-F238E27FC236}">
                <a16:creationId xmlns:a16="http://schemas.microsoft.com/office/drawing/2014/main" id="{28319CAA-AACA-4924-A40D-36FE12D00D36}"/>
              </a:ext>
            </a:extLst>
          </p:cNvPr>
          <p:cNvSpPr>
            <a:spLocks noGrp="1"/>
          </p:cNvSpPr>
          <p:nvPr>
            <p:ph sz="half" idx="2"/>
          </p:nvPr>
        </p:nvSpPr>
        <p:spPr>
          <a:xfrm>
            <a:off x="4648200" y="1600200"/>
            <a:ext cx="4038600" cy="4525963"/>
          </a:xfrm>
          <a:prstGeom prst="rect">
            <a:avLst/>
          </a:prstGeom>
        </p:spPr>
        <p:txBody>
          <a:bodyPr>
            <a:normAutofit/>
          </a:bodyPr>
          <a:lstStyle/>
          <a:p>
            <a:r>
              <a:rPr lang="en-US" dirty="0"/>
              <a:t>Additional readings and </a:t>
            </a:r>
          </a:p>
          <a:p>
            <a:pPr marL="0" indent="0">
              <a:buNone/>
            </a:pPr>
            <a:r>
              <a:rPr lang="en-US" dirty="0"/>
              <a:t>articles are expected</a:t>
            </a:r>
          </a:p>
          <a:p>
            <a:endParaRPr lang="en-US" dirty="0"/>
          </a:p>
        </p:txBody>
      </p:sp>
    </p:spTree>
    <p:extLst>
      <p:ext uri="{BB962C8B-B14F-4D97-AF65-F5344CB8AC3E}">
        <p14:creationId xmlns:p14="http://schemas.microsoft.com/office/powerpoint/2010/main" val="1355389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5EC7-56AC-473B-9720-396856B3A801}"/>
              </a:ext>
            </a:extLst>
          </p:cNvPr>
          <p:cNvSpPr>
            <a:spLocks noGrp="1"/>
          </p:cNvSpPr>
          <p:nvPr>
            <p:ph type="title"/>
          </p:nvPr>
        </p:nvSpPr>
        <p:spPr>
          <a:xfrm>
            <a:off x="457200" y="274638"/>
            <a:ext cx="8229600" cy="1143000"/>
          </a:xfrm>
          <a:prstGeom prst="rect">
            <a:avLst/>
          </a:prstGeom>
        </p:spPr>
        <p:txBody>
          <a:bodyPr anchor="ctr">
            <a:normAutofit/>
          </a:bodyPr>
          <a:lstStyle/>
          <a:p>
            <a:r>
              <a:rPr lang="en-US" dirty="0"/>
              <a:t>Additional literature</a:t>
            </a:r>
          </a:p>
        </p:txBody>
      </p:sp>
      <p:pic>
        <p:nvPicPr>
          <p:cNvPr id="5" name="Picture 9" descr="Cover 13e..jpg">
            <a:extLst>
              <a:ext uri="{FF2B5EF4-FFF2-40B4-BE49-F238E27FC236}">
                <a16:creationId xmlns:a16="http://schemas.microsoft.com/office/drawing/2014/main" id="{DDE26472-DD5A-47E5-91B3-A06FE8C108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77429" y="1417638"/>
            <a:ext cx="3598142" cy="45259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026" name="Picture 2">
            <a:extLst>
              <a:ext uri="{FF2B5EF4-FFF2-40B4-BE49-F238E27FC236}">
                <a16:creationId xmlns:a16="http://schemas.microsoft.com/office/drawing/2014/main" id="{C0373D99-AA63-4B79-8F64-3AE9CB39C9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8431" y="1417638"/>
            <a:ext cx="3598142" cy="4560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6590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8CEB9-EB7A-28AE-01C0-ABF5DDB2558F}"/>
              </a:ext>
            </a:extLst>
          </p:cNvPr>
          <p:cNvSpPr>
            <a:spLocks noGrp="1"/>
          </p:cNvSpPr>
          <p:nvPr>
            <p:ph type="title"/>
          </p:nvPr>
        </p:nvSpPr>
        <p:spPr>
          <a:xfrm>
            <a:off x="609598" y="846138"/>
            <a:ext cx="4191000" cy="1143000"/>
          </a:xfrm>
        </p:spPr>
        <p:txBody>
          <a:bodyPr anchor="ctr">
            <a:normAutofit fontScale="90000"/>
          </a:bodyPr>
          <a:lstStyle/>
          <a:p>
            <a:r>
              <a:rPr lang="en-US" sz="4400" b="1" dirty="0"/>
              <a:t>Crowdsourcing &amp; Co-creation!!! </a:t>
            </a:r>
            <a:endParaRPr lang="mk-MK" dirty="0"/>
          </a:p>
        </p:txBody>
      </p:sp>
      <p:sp>
        <p:nvSpPr>
          <p:cNvPr id="3" name="Content Placeholder 2">
            <a:extLst>
              <a:ext uri="{FF2B5EF4-FFF2-40B4-BE49-F238E27FC236}">
                <a16:creationId xmlns:a16="http://schemas.microsoft.com/office/drawing/2014/main" id="{AA003028-008E-90F3-C436-00D227A142C6}"/>
              </a:ext>
            </a:extLst>
          </p:cNvPr>
          <p:cNvSpPr>
            <a:spLocks noGrp="1"/>
          </p:cNvSpPr>
          <p:nvPr>
            <p:ph sz="half" idx="1"/>
          </p:nvPr>
        </p:nvSpPr>
        <p:spPr>
          <a:xfrm>
            <a:off x="609598" y="2608118"/>
            <a:ext cx="4038600" cy="2452255"/>
          </a:xfrm>
        </p:spPr>
        <p:txBody>
          <a:bodyPr>
            <a:normAutofit/>
          </a:bodyPr>
          <a:lstStyle/>
          <a:p>
            <a:pPr marL="0" indent="0">
              <a:buNone/>
            </a:pPr>
            <a:r>
              <a:rPr lang="en-US" dirty="0"/>
              <a:t>Online resources</a:t>
            </a:r>
          </a:p>
          <a:p>
            <a:r>
              <a:rPr lang="en-US" dirty="0"/>
              <a:t>ChatGPT</a:t>
            </a:r>
          </a:p>
          <a:p>
            <a:r>
              <a:rPr lang="en-US" dirty="0"/>
              <a:t>Google scholar</a:t>
            </a:r>
          </a:p>
          <a:p>
            <a:r>
              <a:rPr lang="en-US" dirty="0"/>
              <a:t>Online libraries</a:t>
            </a:r>
          </a:p>
          <a:p>
            <a:pPr marL="0" indent="0" algn="ctr">
              <a:buNone/>
            </a:pPr>
            <a:endParaRPr lang="en-US" sz="3600" b="1" dirty="0"/>
          </a:p>
        </p:txBody>
      </p:sp>
      <p:pic>
        <p:nvPicPr>
          <p:cNvPr id="4098" name="Picture 2" descr="Hooked image 0">
            <a:extLst>
              <a:ext uri="{FF2B5EF4-FFF2-40B4-BE49-F238E27FC236}">
                <a16:creationId xmlns:a16="http://schemas.microsoft.com/office/drawing/2014/main" id="{6559FFBE-5250-FAC8-C1F2-BC006E8BFE5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199" y="902208"/>
            <a:ext cx="4980273" cy="4980273"/>
          </a:xfrm>
          <a:prstGeom prst="rect">
            <a:avLst/>
          </a:prstGeom>
          <a:solidFill>
            <a:srgbClr val="FFFFFF"/>
          </a:solidFill>
        </p:spPr>
      </p:pic>
    </p:spTree>
    <p:extLst>
      <p:ext uri="{BB962C8B-B14F-4D97-AF65-F5344CB8AC3E}">
        <p14:creationId xmlns:p14="http://schemas.microsoft.com/office/powerpoint/2010/main" val="1662939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E67E6-7294-4052-9E61-5B262625ADE3}"/>
              </a:ext>
            </a:extLst>
          </p:cNvPr>
          <p:cNvSpPr>
            <a:spLocks noGrp="1"/>
          </p:cNvSpPr>
          <p:nvPr>
            <p:ph type="title"/>
          </p:nvPr>
        </p:nvSpPr>
        <p:spPr>
          <a:xfrm>
            <a:off x="457200" y="274638"/>
            <a:ext cx="8229600" cy="1143000"/>
          </a:xfrm>
        </p:spPr>
        <p:txBody>
          <a:bodyPr/>
          <a:lstStyle/>
          <a:p>
            <a:r>
              <a:rPr lang="en-US" dirty="0"/>
              <a:t>Learning objectives</a:t>
            </a:r>
          </a:p>
        </p:txBody>
      </p:sp>
      <p:sp>
        <p:nvSpPr>
          <p:cNvPr id="3" name="Content Placeholder 2">
            <a:extLst>
              <a:ext uri="{FF2B5EF4-FFF2-40B4-BE49-F238E27FC236}">
                <a16:creationId xmlns:a16="http://schemas.microsoft.com/office/drawing/2014/main" id="{08D81553-8EC3-467C-BE79-3949B16D865E}"/>
              </a:ext>
            </a:extLst>
          </p:cNvPr>
          <p:cNvSpPr>
            <a:spLocks noGrp="1"/>
          </p:cNvSpPr>
          <p:nvPr>
            <p:ph idx="1"/>
          </p:nvPr>
        </p:nvSpPr>
        <p:spPr>
          <a:xfrm>
            <a:off x="457200" y="1600200"/>
            <a:ext cx="8229600" cy="4525963"/>
          </a:xfrm>
        </p:spPr>
        <p:txBody>
          <a:bodyPr>
            <a:normAutofit/>
          </a:bodyPr>
          <a:lstStyle/>
          <a:p>
            <a:pPr lvl="0"/>
            <a:r>
              <a:rPr lang="en-GB" dirty="0"/>
              <a:t>Learn the fundamental principles and theories in consumer behaviour and consumer choices</a:t>
            </a:r>
            <a:endParaRPr lang="en-US" dirty="0"/>
          </a:p>
          <a:p>
            <a:pPr lvl="0"/>
            <a:r>
              <a:rPr lang="en-GB" dirty="0"/>
              <a:t>Develop abilities to apply consumer behaviour concepts to marketing problems;</a:t>
            </a:r>
            <a:endParaRPr lang="en-US" dirty="0"/>
          </a:p>
          <a:p>
            <a:pPr lvl="0"/>
            <a:r>
              <a:rPr lang="en-GB" dirty="0"/>
              <a:t>Understand the basic analytical tools that can be used to investigate consumer choices.</a:t>
            </a:r>
            <a:endParaRPr lang="en-US" dirty="0"/>
          </a:p>
          <a:p>
            <a:endParaRPr lang="en-US" dirty="0"/>
          </a:p>
        </p:txBody>
      </p:sp>
    </p:spTree>
    <p:extLst>
      <p:ext uri="{BB962C8B-B14F-4D97-AF65-F5344CB8AC3E}">
        <p14:creationId xmlns:p14="http://schemas.microsoft.com/office/powerpoint/2010/main" val="2460902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4AAEC-9614-4ED5-A69C-671E3EE495AA}"/>
              </a:ext>
            </a:extLst>
          </p:cNvPr>
          <p:cNvSpPr>
            <a:spLocks noGrp="1"/>
          </p:cNvSpPr>
          <p:nvPr>
            <p:ph type="title"/>
          </p:nvPr>
        </p:nvSpPr>
        <p:spPr/>
        <p:txBody>
          <a:bodyPr/>
          <a:lstStyle/>
          <a:p>
            <a:r>
              <a:rPr lang="en-US" dirty="0"/>
              <a:t>Learning outcomes</a:t>
            </a:r>
          </a:p>
        </p:txBody>
      </p:sp>
      <p:sp>
        <p:nvSpPr>
          <p:cNvPr id="3" name="Content Placeholder 2">
            <a:extLst>
              <a:ext uri="{FF2B5EF4-FFF2-40B4-BE49-F238E27FC236}">
                <a16:creationId xmlns:a16="http://schemas.microsoft.com/office/drawing/2014/main" id="{B1104029-8A6F-4D47-8B1E-46781F8F6F6E}"/>
              </a:ext>
            </a:extLst>
          </p:cNvPr>
          <p:cNvSpPr>
            <a:spLocks noGrp="1"/>
          </p:cNvSpPr>
          <p:nvPr>
            <p:ph idx="1"/>
          </p:nvPr>
        </p:nvSpPr>
        <p:spPr/>
        <p:txBody>
          <a:bodyPr/>
          <a:lstStyle/>
          <a:p>
            <a:pPr lvl="0"/>
            <a:r>
              <a:rPr lang="en-GB" dirty="0"/>
              <a:t>Conduct small scale independent research </a:t>
            </a:r>
          </a:p>
          <a:p>
            <a:pPr lvl="0"/>
            <a:r>
              <a:rPr lang="en-GB" dirty="0"/>
              <a:t>Develop customer journey mapping relevant to marketing;</a:t>
            </a:r>
            <a:endParaRPr lang="en-US" dirty="0"/>
          </a:p>
          <a:p>
            <a:pPr lvl="0"/>
            <a:r>
              <a:rPr lang="en-GB" dirty="0"/>
              <a:t>Critically apply the knowledge in the decision connected to various consumer behaviour situations. </a:t>
            </a:r>
            <a:endParaRPr lang="en-US" dirty="0"/>
          </a:p>
          <a:p>
            <a:endParaRPr lang="en-US" dirty="0"/>
          </a:p>
        </p:txBody>
      </p:sp>
    </p:spTree>
    <p:extLst>
      <p:ext uri="{BB962C8B-B14F-4D97-AF65-F5344CB8AC3E}">
        <p14:creationId xmlns:p14="http://schemas.microsoft.com/office/powerpoint/2010/main" val="3762090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4C4C4-F2F1-4AA3-ABCC-2D0388CFECFB}"/>
              </a:ext>
            </a:extLst>
          </p:cNvPr>
          <p:cNvSpPr>
            <a:spLocks noGrp="1"/>
          </p:cNvSpPr>
          <p:nvPr>
            <p:ph type="title"/>
          </p:nvPr>
        </p:nvSpPr>
        <p:spPr/>
        <p:txBody>
          <a:bodyPr/>
          <a:lstStyle/>
          <a:p>
            <a:r>
              <a:rPr lang="en-US" dirty="0"/>
              <a:t>Course delivery</a:t>
            </a:r>
          </a:p>
        </p:txBody>
      </p:sp>
      <p:sp>
        <p:nvSpPr>
          <p:cNvPr id="6" name="Content Placeholder 5">
            <a:extLst>
              <a:ext uri="{FF2B5EF4-FFF2-40B4-BE49-F238E27FC236}">
                <a16:creationId xmlns:a16="http://schemas.microsoft.com/office/drawing/2014/main" id="{17BC493B-D1EC-4B42-8C1C-D6AE97B07F23}"/>
              </a:ext>
            </a:extLst>
          </p:cNvPr>
          <p:cNvSpPr>
            <a:spLocks noGrp="1"/>
          </p:cNvSpPr>
          <p:nvPr>
            <p:ph idx="1"/>
          </p:nvPr>
        </p:nvSpPr>
        <p:spPr/>
        <p:txBody>
          <a:bodyPr/>
          <a:lstStyle/>
          <a:p>
            <a:r>
              <a:rPr lang="en-US" dirty="0"/>
              <a:t>Lectures &amp; Co-creation</a:t>
            </a:r>
          </a:p>
          <a:p>
            <a:r>
              <a:rPr lang="en-US" dirty="0"/>
              <a:t>Student group presentations</a:t>
            </a:r>
          </a:p>
          <a:p>
            <a:r>
              <a:rPr lang="en-US" dirty="0"/>
              <a:t>Case discussions</a:t>
            </a:r>
          </a:p>
          <a:p>
            <a:r>
              <a:rPr lang="en-US" dirty="0"/>
              <a:t>Group work activities</a:t>
            </a:r>
          </a:p>
          <a:p>
            <a:r>
              <a:rPr lang="en-US" dirty="0"/>
              <a:t>Team building games</a:t>
            </a:r>
          </a:p>
          <a:p>
            <a:r>
              <a:rPr lang="en-US" dirty="0"/>
              <a:t>Videos </a:t>
            </a:r>
          </a:p>
          <a:p>
            <a:r>
              <a:rPr lang="en-US" dirty="0"/>
              <a:t>Real case Project assignment</a:t>
            </a:r>
          </a:p>
          <a:p>
            <a:endParaRPr lang="en-US" dirty="0"/>
          </a:p>
        </p:txBody>
      </p:sp>
    </p:spTree>
    <p:extLst>
      <p:ext uri="{BB962C8B-B14F-4D97-AF65-F5344CB8AC3E}">
        <p14:creationId xmlns:p14="http://schemas.microsoft.com/office/powerpoint/2010/main" val="1455230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C15C1-3D92-4CB6-8C5C-E7EAA49C1CE5}"/>
              </a:ext>
            </a:extLst>
          </p:cNvPr>
          <p:cNvSpPr>
            <a:spLocks noGrp="1"/>
          </p:cNvSpPr>
          <p:nvPr>
            <p:ph type="title"/>
          </p:nvPr>
        </p:nvSpPr>
        <p:spPr/>
        <p:txBody>
          <a:bodyPr>
            <a:normAutofit/>
          </a:bodyPr>
          <a:lstStyle/>
          <a:p>
            <a:r>
              <a:rPr lang="en-US" b="1" dirty="0"/>
              <a:t>Course assessment criteria</a:t>
            </a:r>
            <a:endParaRPr lang="en-US" dirty="0"/>
          </a:p>
        </p:txBody>
      </p:sp>
      <p:sp>
        <p:nvSpPr>
          <p:cNvPr id="3" name="Content Placeholder 2">
            <a:extLst>
              <a:ext uri="{FF2B5EF4-FFF2-40B4-BE49-F238E27FC236}">
                <a16:creationId xmlns:a16="http://schemas.microsoft.com/office/drawing/2014/main" id="{E491BB2E-490F-441A-B13F-FAA0C46C8987}"/>
              </a:ext>
            </a:extLst>
          </p:cNvPr>
          <p:cNvSpPr>
            <a:spLocks noGrp="1"/>
          </p:cNvSpPr>
          <p:nvPr>
            <p:ph idx="1"/>
          </p:nvPr>
        </p:nvSpPr>
        <p:spPr/>
        <p:txBody>
          <a:bodyPr>
            <a:normAutofit/>
          </a:bodyPr>
          <a:lstStyle/>
          <a:p>
            <a:pPr marL="457200" lvl="0" indent="-457200">
              <a:buFont typeface="+mj-lt"/>
              <a:buAutoNum type="arabicPeriod"/>
            </a:pPr>
            <a:r>
              <a:rPr lang="en-GB" sz="2400" dirty="0"/>
              <a:t>Group presentation on Consumer trends - </a:t>
            </a:r>
            <a:r>
              <a:rPr lang="en-GB" sz="2400" b="1" dirty="0"/>
              <a:t>30%</a:t>
            </a:r>
            <a:r>
              <a:rPr lang="en-GB" sz="2400" dirty="0"/>
              <a:t> - every class</a:t>
            </a:r>
            <a:endParaRPr lang="en-US" sz="2400" dirty="0"/>
          </a:p>
          <a:p>
            <a:pPr marL="457200" lvl="0" indent="-457200">
              <a:buFont typeface="+mj-lt"/>
              <a:buAutoNum type="arabicPeriod"/>
            </a:pPr>
            <a:r>
              <a:rPr lang="en-US" sz="2400" dirty="0"/>
              <a:t>Final project is consisted of Market research on a Luxury brand – </a:t>
            </a:r>
            <a:r>
              <a:rPr lang="en-US" sz="2400" b="1" dirty="0"/>
              <a:t>70%</a:t>
            </a:r>
          </a:p>
          <a:p>
            <a:pPr lvl="1"/>
            <a:r>
              <a:rPr lang="en-US" sz="2400" dirty="0"/>
              <a:t>Final project Group presentation – </a:t>
            </a:r>
            <a:r>
              <a:rPr lang="en-US" sz="2400" b="1" dirty="0"/>
              <a:t>30</a:t>
            </a:r>
            <a:r>
              <a:rPr lang="en-US" sz="2400" dirty="0"/>
              <a:t>% - 14</a:t>
            </a:r>
            <a:r>
              <a:rPr lang="en-US" sz="2400" baseline="30000" dirty="0"/>
              <a:t>th</a:t>
            </a:r>
            <a:r>
              <a:rPr lang="en-US" sz="2400" dirty="0"/>
              <a:t> and 15</a:t>
            </a:r>
            <a:r>
              <a:rPr lang="en-US" sz="2400" baseline="30000" dirty="0"/>
              <a:t>th</a:t>
            </a:r>
            <a:r>
              <a:rPr lang="en-US" sz="2400" dirty="0"/>
              <a:t> of May</a:t>
            </a:r>
          </a:p>
          <a:p>
            <a:pPr lvl="1"/>
            <a:r>
              <a:rPr lang="en-US" sz="2400" dirty="0"/>
              <a:t>Final project Group written report - </a:t>
            </a:r>
            <a:r>
              <a:rPr lang="en-US" sz="2400" b="1" dirty="0"/>
              <a:t>40</a:t>
            </a:r>
            <a:r>
              <a:rPr lang="en-US" sz="2400" dirty="0"/>
              <a:t>% - May (TBD)</a:t>
            </a:r>
          </a:p>
          <a:p>
            <a:pPr marL="0" indent="0">
              <a:buNone/>
            </a:pPr>
            <a:endParaRPr lang="en-US" sz="2400" b="1" dirty="0"/>
          </a:p>
          <a:p>
            <a:pPr marL="0" indent="0">
              <a:buNone/>
            </a:pPr>
            <a:r>
              <a:rPr lang="en-US" sz="2400" b="1" dirty="0"/>
              <a:t>Class participation:</a:t>
            </a:r>
            <a:endParaRPr lang="en-US" sz="2400" dirty="0"/>
          </a:p>
          <a:p>
            <a:r>
              <a:rPr lang="en-US" sz="2400" dirty="0"/>
              <a:t>Expected is at least 2/3 of the class participation.</a:t>
            </a:r>
          </a:p>
          <a:p>
            <a:pPr marL="0" indent="0">
              <a:buNone/>
            </a:pPr>
            <a:r>
              <a:rPr lang="en-US" sz="2400" b="1" dirty="0">
                <a:effectLst/>
                <a:latin typeface="Calibri" panose="020F0502020204030204" pitchFamily="34" charset="0"/>
                <a:ea typeface="Times New Roman" panose="02020603050405020304" pitchFamily="18" charset="0"/>
              </a:rPr>
              <a:t>Non attending students – EXAM – Company case analysis</a:t>
            </a:r>
            <a:endParaRPr lang="en-US" sz="2400" dirty="0"/>
          </a:p>
        </p:txBody>
      </p:sp>
    </p:spTree>
    <p:extLst>
      <p:ext uri="{BB962C8B-B14F-4D97-AF65-F5344CB8AC3E}">
        <p14:creationId xmlns:p14="http://schemas.microsoft.com/office/powerpoint/2010/main" val="369708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creative wri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196" y="0"/>
            <a:ext cx="4833804" cy="362642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a:xfrm>
            <a:off x="216785" y="437803"/>
            <a:ext cx="7796030" cy="1120600"/>
          </a:xfrm>
        </p:spPr>
        <p:txBody>
          <a:bodyPr>
            <a:normAutofit fontScale="90000"/>
          </a:bodyPr>
          <a:lstStyle/>
          <a:p>
            <a:br>
              <a:rPr lang="en-US" b="1" dirty="0"/>
            </a:br>
            <a:r>
              <a:rPr lang="en-US" b="1" dirty="0"/>
              <a:t>Pitch </a:t>
            </a:r>
            <a:br>
              <a:rPr lang="en-US" b="1" dirty="0"/>
            </a:br>
            <a:r>
              <a:rPr lang="en-US" b="1" dirty="0"/>
              <a:t>yourself!</a:t>
            </a:r>
            <a:br>
              <a:rPr lang="en-US" b="1" dirty="0"/>
            </a:br>
            <a:endParaRPr lang="en-US" b="1" dirty="0"/>
          </a:p>
        </p:txBody>
      </p:sp>
      <p:sp>
        <p:nvSpPr>
          <p:cNvPr id="6" name="Text Placeholder 5"/>
          <p:cNvSpPr>
            <a:spLocks noGrp="1"/>
          </p:cNvSpPr>
          <p:nvPr>
            <p:ph type="body" idx="1"/>
          </p:nvPr>
        </p:nvSpPr>
        <p:spPr>
          <a:xfrm>
            <a:off x="622570" y="5028776"/>
            <a:ext cx="7582188" cy="754835"/>
          </a:xfrm>
        </p:spPr>
        <p:txBody>
          <a:bodyPr>
            <a:noAutofit/>
          </a:bodyPr>
          <a:lstStyle/>
          <a:p>
            <a:r>
              <a:rPr lang="en-US" sz="3600" dirty="0">
                <a:solidFill>
                  <a:schemeClr val="tx1"/>
                </a:solidFill>
              </a:rPr>
              <a:t>Write / Draw</a:t>
            </a:r>
          </a:p>
          <a:p>
            <a:pPr algn="ctr"/>
            <a:r>
              <a:rPr lang="en-US" sz="3600" dirty="0">
                <a:solidFill>
                  <a:schemeClr val="tx1"/>
                </a:solidFill>
              </a:rPr>
              <a:t>Present Yourself as Another Life Being</a:t>
            </a:r>
          </a:p>
          <a:p>
            <a:pPr algn="ctr"/>
            <a:r>
              <a:rPr lang="en-US" sz="3600" dirty="0">
                <a:solidFill>
                  <a:schemeClr val="tx1"/>
                </a:solidFill>
              </a:rPr>
              <a:t>Animal, Bird, Insect, Lizard… 5 min</a:t>
            </a:r>
          </a:p>
          <a:p>
            <a:pPr algn="ctr"/>
            <a:r>
              <a:rPr lang="en-US" sz="3600" dirty="0">
                <a:solidFill>
                  <a:schemeClr val="tx1"/>
                </a:solidFill>
              </a:rPr>
              <a:t>BRAND YOURSELF!</a:t>
            </a:r>
          </a:p>
        </p:txBody>
      </p:sp>
    </p:spTree>
    <p:extLst>
      <p:ext uri="{BB962C8B-B14F-4D97-AF65-F5344CB8AC3E}">
        <p14:creationId xmlns:p14="http://schemas.microsoft.com/office/powerpoint/2010/main" val="232889094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F3DBC39-6BCF-3317-D3D5-DD2544AB52A6}"/>
              </a:ext>
            </a:extLst>
          </p:cNvPr>
          <p:cNvSpPr>
            <a:spLocks noGrp="1"/>
          </p:cNvSpPr>
          <p:nvPr>
            <p:ph type="title"/>
          </p:nvPr>
        </p:nvSpPr>
        <p:spPr/>
        <p:txBody>
          <a:bodyPr/>
          <a:lstStyle/>
          <a:p>
            <a:r>
              <a:rPr lang="en-US" dirty="0"/>
              <a:t>Present Yourselves</a:t>
            </a:r>
            <a:endParaRPr lang="mk-MK" dirty="0"/>
          </a:p>
        </p:txBody>
      </p:sp>
      <p:sp>
        <p:nvSpPr>
          <p:cNvPr id="5" name="Content Placeholder 4">
            <a:extLst>
              <a:ext uri="{FF2B5EF4-FFF2-40B4-BE49-F238E27FC236}">
                <a16:creationId xmlns:a16="http://schemas.microsoft.com/office/drawing/2014/main" id="{9CBE11B8-EAA3-3EE0-4FE5-A7CC2E329298}"/>
              </a:ext>
            </a:extLst>
          </p:cNvPr>
          <p:cNvSpPr>
            <a:spLocks noGrp="1"/>
          </p:cNvSpPr>
          <p:nvPr>
            <p:ph idx="1"/>
          </p:nvPr>
        </p:nvSpPr>
        <p:spPr/>
        <p:txBody>
          <a:bodyPr>
            <a:normAutofit fontScale="92500" lnSpcReduction="10000"/>
          </a:bodyPr>
          <a:lstStyle/>
          <a:p>
            <a:pPr>
              <a:lnSpc>
                <a:spcPct val="150000"/>
              </a:lnSpc>
            </a:pPr>
            <a:r>
              <a:rPr lang="en-US" sz="2800" kern="100" dirty="0">
                <a:effectLst/>
                <a:ea typeface="Aptos" panose="020B0004020202020204" pitchFamily="34" charset="0"/>
                <a:cs typeface="Times New Roman" panose="02020603050405020304" pitchFamily="18" charset="0"/>
              </a:rPr>
              <a:t>Who you are?</a:t>
            </a:r>
          </a:p>
          <a:p>
            <a:pPr>
              <a:lnSpc>
                <a:spcPct val="150000"/>
              </a:lnSpc>
            </a:pPr>
            <a:r>
              <a:rPr lang="en-US" sz="2800" kern="100" dirty="0">
                <a:effectLst/>
                <a:ea typeface="Aptos" panose="020B0004020202020204" pitchFamily="34" charset="0"/>
                <a:cs typeface="Times New Roman" panose="02020603050405020304" pitchFamily="18" charset="0"/>
              </a:rPr>
              <a:t>What do you like? </a:t>
            </a:r>
          </a:p>
          <a:p>
            <a:pPr>
              <a:lnSpc>
                <a:spcPct val="150000"/>
              </a:lnSpc>
            </a:pPr>
            <a:r>
              <a:rPr lang="en-US" sz="2800" kern="100" dirty="0">
                <a:effectLst/>
                <a:ea typeface="Aptos" panose="020B0004020202020204" pitchFamily="34" charset="0"/>
                <a:cs typeface="Times New Roman" panose="02020603050405020304" pitchFamily="18" charset="0"/>
              </a:rPr>
              <a:t>What are you Best in? </a:t>
            </a:r>
          </a:p>
          <a:p>
            <a:pPr>
              <a:lnSpc>
                <a:spcPct val="150000"/>
              </a:lnSpc>
            </a:pPr>
            <a:r>
              <a:rPr lang="en-US" sz="2800" kern="100" dirty="0">
                <a:effectLst/>
                <a:ea typeface="Aptos" panose="020B0004020202020204" pitchFamily="34" charset="0"/>
                <a:cs typeface="Times New Roman" panose="02020603050405020304" pitchFamily="18" charset="0"/>
              </a:rPr>
              <a:t>What would you like to improve? </a:t>
            </a:r>
          </a:p>
          <a:p>
            <a:pPr>
              <a:lnSpc>
                <a:spcPct val="150000"/>
              </a:lnSpc>
            </a:pPr>
            <a:r>
              <a:rPr lang="en-US" sz="2800" kern="100" dirty="0">
                <a:effectLst/>
                <a:ea typeface="Aptos" panose="020B0004020202020204" pitchFamily="34" charset="0"/>
                <a:cs typeface="Times New Roman" panose="02020603050405020304" pitchFamily="18" charset="0"/>
              </a:rPr>
              <a:t>Do you have any specific expectations from this course?</a:t>
            </a:r>
          </a:p>
          <a:p>
            <a:pPr>
              <a:lnSpc>
                <a:spcPct val="150000"/>
              </a:lnSpc>
            </a:pPr>
            <a:r>
              <a:rPr lang="en-US" sz="2800" b="1" kern="100" dirty="0">
                <a:ea typeface="Aptos" panose="020B0004020202020204" pitchFamily="34" charset="0"/>
                <a:cs typeface="Times New Roman" panose="02020603050405020304" pitchFamily="18" charset="0"/>
              </a:rPr>
              <a:t>Include photo, drawing and short explanation!</a:t>
            </a:r>
          </a:p>
          <a:p>
            <a:pPr>
              <a:lnSpc>
                <a:spcPct val="150000"/>
              </a:lnSpc>
            </a:pPr>
            <a:r>
              <a:rPr lang="en-US" sz="2800" kern="100" dirty="0">
                <a:ea typeface="Aptos" panose="020B0004020202020204" pitchFamily="34" charset="0"/>
                <a:cs typeface="Times New Roman" panose="02020603050405020304" pitchFamily="18" charset="0"/>
              </a:rPr>
              <a:t>UPLOAD IT! </a:t>
            </a:r>
            <a:endParaRPr lang="mk-MK" sz="2800" kern="100" dirty="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710204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25B99-3A6B-4B37-8C98-90D448D8FEF0}"/>
              </a:ext>
            </a:extLst>
          </p:cNvPr>
          <p:cNvSpPr>
            <a:spLocks noGrp="1"/>
          </p:cNvSpPr>
          <p:nvPr>
            <p:ph type="title"/>
          </p:nvPr>
        </p:nvSpPr>
        <p:spPr/>
        <p:txBody>
          <a:bodyPr/>
          <a:lstStyle/>
          <a:p>
            <a:r>
              <a:rPr lang="en-US" dirty="0"/>
              <a:t>3. Intro to Consumer Choice</a:t>
            </a:r>
          </a:p>
        </p:txBody>
      </p:sp>
      <p:pic>
        <p:nvPicPr>
          <p:cNvPr id="4" name="Online Media 3" title="Introduction to Consumer Choice">
            <a:hlinkClick r:id="" action="ppaction://media"/>
            <a:extLst>
              <a:ext uri="{FF2B5EF4-FFF2-40B4-BE49-F238E27FC236}">
                <a16:creationId xmlns:a16="http://schemas.microsoft.com/office/drawing/2014/main" id="{53897EDC-ADD3-4D55-992C-69EE6ECD0311}"/>
              </a:ext>
            </a:extLst>
          </p:cNvPr>
          <p:cNvPicPr>
            <a:picLocks noGrp="1" noRot="1" noChangeAspect="1"/>
          </p:cNvPicPr>
          <p:nvPr>
            <p:ph sz="quarter" idx="13"/>
            <a:videoFile r:link="rId1"/>
          </p:nvPr>
        </p:nvPicPr>
        <p:blipFill>
          <a:blip r:embed="rId3"/>
          <a:stretch>
            <a:fillRect/>
          </a:stretch>
        </p:blipFill>
        <p:spPr>
          <a:xfrm>
            <a:off x="630238" y="1555750"/>
            <a:ext cx="7885112" cy="4435475"/>
          </a:xfrm>
          <a:prstGeom prst="rect">
            <a:avLst/>
          </a:prstGeom>
        </p:spPr>
      </p:pic>
    </p:spTree>
    <p:extLst>
      <p:ext uri="{BB962C8B-B14F-4D97-AF65-F5344CB8AC3E}">
        <p14:creationId xmlns:p14="http://schemas.microsoft.com/office/powerpoint/2010/main" val="64000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E0E3C7-A810-469F-B32D-75CF0056BDD7}"/>
              </a:ext>
            </a:extLst>
          </p:cNvPr>
          <p:cNvPicPr>
            <a:picLocks noChangeAspect="1"/>
          </p:cNvPicPr>
          <p:nvPr/>
        </p:nvPicPr>
        <p:blipFill>
          <a:blip r:embed="rId2"/>
          <a:stretch>
            <a:fillRect/>
          </a:stretch>
        </p:blipFill>
        <p:spPr>
          <a:xfrm>
            <a:off x="4295774" y="427378"/>
            <a:ext cx="4752975" cy="5485266"/>
          </a:xfrm>
          <a:prstGeom prst="rect">
            <a:avLst/>
          </a:prstGeom>
        </p:spPr>
      </p:pic>
      <p:sp>
        <p:nvSpPr>
          <p:cNvPr id="3" name="Title 2">
            <a:extLst>
              <a:ext uri="{FF2B5EF4-FFF2-40B4-BE49-F238E27FC236}">
                <a16:creationId xmlns:a16="http://schemas.microsoft.com/office/drawing/2014/main" id="{D1533110-4EE9-4147-9F2F-2D77CB9859E1}"/>
              </a:ext>
            </a:extLst>
          </p:cNvPr>
          <p:cNvSpPr>
            <a:spLocks noGrp="1"/>
          </p:cNvSpPr>
          <p:nvPr>
            <p:ph type="title"/>
          </p:nvPr>
        </p:nvSpPr>
        <p:spPr>
          <a:xfrm>
            <a:off x="695325" y="581025"/>
            <a:ext cx="3308379" cy="4800600"/>
          </a:xfrm>
        </p:spPr>
        <p:txBody>
          <a:bodyPr>
            <a:normAutofit/>
          </a:bodyPr>
          <a:lstStyle/>
          <a:p>
            <a:r>
              <a:rPr lang="en-US" dirty="0"/>
              <a:t>What choices we have? What decisions</a:t>
            </a:r>
            <a:br>
              <a:rPr lang="en-US" dirty="0"/>
            </a:br>
            <a:r>
              <a:rPr lang="en-US" dirty="0"/>
              <a:t> we make in each stage?</a:t>
            </a:r>
          </a:p>
        </p:txBody>
      </p:sp>
    </p:spTree>
    <p:extLst>
      <p:ext uri="{BB962C8B-B14F-4D97-AF65-F5344CB8AC3E}">
        <p14:creationId xmlns:p14="http://schemas.microsoft.com/office/powerpoint/2010/main" val="410593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0"/>
          <p:cNvSpPr>
            <a:spLocks noChangeArrowheads="1"/>
          </p:cNvSpPr>
          <p:nvPr/>
        </p:nvSpPr>
        <p:spPr bwMode="auto">
          <a:xfrm>
            <a:off x="8712200" y="6589296"/>
            <a:ext cx="385763"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FEAB6654-A91F-40BD-B443-56F751E5277F}" type="slidenum">
              <a:rPr lang="en-US" altLang="en-US" sz="1100" b="0" i="0">
                <a:latin typeface="Arial" pitchFamily="34" charset="0"/>
              </a:rPr>
              <a:pPr eaLnBrk="1" hangingPunct="1">
                <a:spcBef>
                  <a:spcPct val="0"/>
                </a:spcBef>
              </a:pPr>
              <a:t>16</a:t>
            </a:fld>
            <a:endParaRPr lang="en-US" altLang="en-US" sz="1100" b="0" i="0">
              <a:latin typeface="Arial" pitchFamily="34" charset="0"/>
            </a:endParaRPr>
          </a:p>
        </p:txBody>
      </p:sp>
      <p:pic>
        <p:nvPicPr>
          <p:cNvPr id="205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71600"/>
            <a:ext cx="6275388" cy="484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 name="Group 4"/>
          <p:cNvGrpSpPr/>
          <p:nvPr/>
        </p:nvGrpSpPr>
        <p:grpSpPr>
          <a:xfrm>
            <a:off x="533400" y="228600"/>
            <a:ext cx="8077200" cy="912600"/>
            <a:chOff x="0" y="4"/>
            <a:chExt cx="8077200" cy="912600"/>
          </a:xfrm>
          <a:gradFill>
            <a:gsLst>
              <a:gs pos="0">
                <a:schemeClr val="accent6">
                  <a:lumMod val="20000"/>
                  <a:lumOff val="80000"/>
                </a:schemeClr>
              </a:gs>
              <a:gs pos="53000">
                <a:srgbClr val="D4DEFF"/>
              </a:gs>
              <a:gs pos="83000">
                <a:srgbClr val="D4DEFF"/>
              </a:gs>
              <a:gs pos="100000">
                <a:srgbClr val="96AB94"/>
              </a:gs>
            </a:gsLst>
            <a:lin ang="5400000" scaled="0"/>
          </a:gradFill>
        </p:grpSpPr>
        <p:sp>
          <p:nvSpPr>
            <p:cNvPr id="9" name="Rounded Rectangle 8"/>
            <p:cNvSpPr/>
            <p:nvPr/>
          </p:nvSpPr>
          <p:spPr>
            <a:xfrm>
              <a:off x="0" y="4"/>
              <a:ext cx="8077200" cy="912600"/>
            </a:xfrm>
            <a:prstGeom prst="roundRect">
              <a:avLst/>
            </a:prstGeom>
            <a:grp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553"/>
              <a:ext cx="7988102" cy="823502"/>
            </a:xfrm>
            <a:prstGeom prst="rect">
              <a:avLst/>
            </a:prstGeom>
            <a:grpFill/>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PART I:  INTRODUCTION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nchor="ctr">
            <a:normAutofit/>
          </a:bodyPr>
          <a:lstStyle/>
          <a:p>
            <a:r>
              <a:rPr lang="en-US" dirty="0"/>
              <a:t>What Is Consumer Behavior?</a:t>
            </a:r>
            <a:endParaRPr lang="en-IN" dirty="0"/>
          </a:p>
        </p:txBody>
      </p:sp>
      <p:sp>
        <p:nvSpPr>
          <p:cNvPr id="3" name="Content Placeholder 2"/>
          <p:cNvSpPr>
            <a:spLocks noGrp="1"/>
          </p:cNvSpPr>
          <p:nvPr>
            <p:ph type="subTitle" idx="1"/>
          </p:nvPr>
        </p:nvSpPr>
        <p:spPr>
          <a:xfrm>
            <a:off x="1371600" y="3886200"/>
            <a:ext cx="6400800" cy="1752600"/>
          </a:xfrm>
          <a:prstGeom prst="rect">
            <a:avLst/>
          </a:prstGeom>
        </p:spPr>
        <p:txBody>
          <a:bodyPr>
            <a:normAutofit/>
          </a:bodyPr>
          <a:lstStyle/>
          <a:p>
            <a:pPr marL="432" indent="0">
              <a:lnSpc>
                <a:spcPct val="90000"/>
              </a:lnSpc>
              <a:buNone/>
            </a:pPr>
            <a:r>
              <a:rPr lang="en-US" sz="2700"/>
              <a:t>The study of the processes involved when individuals or groups select, purchase, use, or dispose of products, services, ideas, or experiences to satisfy needs and desires.</a:t>
            </a:r>
          </a:p>
        </p:txBody>
      </p:sp>
    </p:spTree>
    <p:extLst>
      <p:ext uri="{BB962C8B-B14F-4D97-AF65-F5344CB8AC3E}">
        <p14:creationId xmlns:p14="http://schemas.microsoft.com/office/powerpoint/2010/main" val="2071921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a:t>Figure 1.1 Stages in the Consumption Process</a:t>
            </a:r>
            <a:endParaRPr lang="en-IN" sz="3400" dirty="0"/>
          </a:p>
        </p:txBody>
      </p:sp>
      <p:pic>
        <p:nvPicPr>
          <p:cNvPr id="6" name="Picture 5" descr="Field 1, pre purchase issues. From the consumer’s perspective, how does a consumer decided that he or she needs a product? What are the best sources of information to learn more about alternative choices? This leads to Field 2, purchase issues. From the consumer’s perspective, is acquiring a product a stressful or pleasant experience? What does the purchase say about the consumer? This leads to field 3, post purchase issues. From the consumer’s perspective, does the product provide pleasure or perform its intended function? How is the product eventually disposed of, and what are the environmental consequences of this act? In field 1, pre purchase issues, the marketer’s perspective is how are consumer attitudes toward products formed and or changed? What cues do consumers use to infer which products are superior to others? Leads to and from the consumer’s perspective, as well as field 2, purchase issues. The marketer’s perspective, how do situational factors, such as time pressure or store displays, affect the consumer’s purchase decision? Leads to and from the consumer’s perspective, as well as field 3, post purchase issues. The marketer’s perspective, what determines whether a consumer will be satisfied with a product and whether he or she will buy it again? Does this person tell others about his or her experiences with the product and influence their purchase decisions? Leads to and from the consumer’s perspective."/>
          <p:cNvPicPr>
            <a:picLocks noChangeAspect="1"/>
          </p:cNvPicPr>
          <p:nvPr/>
        </p:nvPicPr>
        <p:blipFill>
          <a:blip r:embed="rId3"/>
          <a:stretch>
            <a:fillRect/>
          </a:stretch>
        </p:blipFill>
        <p:spPr>
          <a:xfrm>
            <a:off x="569176" y="1721047"/>
            <a:ext cx="8118473" cy="3838072"/>
          </a:xfrm>
          <a:prstGeom prst="rect">
            <a:avLst/>
          </a:prstGeom>
        </p:spPr>
      </p:pic>
    </p:spTree>
    <p:extLst>
      <p:ext uri="{BB962C8B-B14F-4D97-AF65-F5344CB8AC3E}">
        <p14:creationId xmlns:p14="http://schemas.microsoft.com/office/powerpoint/2010/main" val="3062809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1214D06-2FD4-F65D-682F-BC40B14FDFFF}"/>
              </a:ext>
            </a:extLst>
          </p:cNvPr>
          <p:cNvSpPr>
            <a:spLocks noGrp="1"/>
          </p:cNvSpPr>
          <p:nvPr>
            <p:ph type="title"/>
          </p:nvPr>
        </p:nvSpPr>
        <p:spPr>
          <a:xfrm>
            <a:off x="1137949" y="5362864"/>
            <a:ext cx="7772400" cy="1362075"/>
          </a:xfrm>
        </p:spPr>
        <p:txBody>
          <a:bodyPr/>
          <a:lstStyle/>
          <a:p>
            <a:r>
              <a:rPr lang="en-US" dirty="0"/>
              <a:t>Micro moments &amp; </a:t>
            </a:r>
            <a:br>
              <a:rPr lang="en-US" dirty="0"/>
            </a:br>
            <a:r>
              <a:rPr lang="en-US" dirty="0"/>
              <a:t>behavioral marketing</a:t>
            </a:r>
            <a:endParaRPr lang="mk-MK" dirty="0"/>
          </a:p>
        </p:txBody>
      </p:sp>
      <p:sp>
        <p:nvSpPr>
          <p:cNvPr id="5" name="Text Placeholder 4">
            <a:extLst>
              <a:ext uri="{FF2B5EF4-FFF2-40B4-BE49-F238E27FC236}">
                <a16:creationId xmlns:a16="http://schemas.microsoft.com/office/drawing/2014/main" id="{ED0DA319-2199-BD58-D42A-ECA93ABF6D3D}"/>
              </a:ext>
            </a:extLst>
          </p:cNvPr>
          <p:cNvSpPr>
            <a:spLocks noGrp="1"/>
          </p:cNvSpPr>
          <p:nvPr>
            <p:ph type="body" idx="1"/>
          </p:nvPr>
        </p:nvSpPr>
        <p:spPr/>
        <p:txBody>
          <a:bodyPr/>
          <a:lstStyle/>
          <a:p>
            <a:endParaRPr lang="mk-MK"/>
          </a:p>
        </p:txBody>
      </p:sp>
      <p:pic>
        <p:nvPicPr>
          <p:cNvPr id="2" name="Online Media 3" title="Micro-Moments">
            <a:hlinkClick r:id="" action="ppaction://media"/>
            <a:extLst>
              <a:ext uri="{FF2B5EF4-FFF2-40B4-BE49-F238E27FC236}">
                <a16:creationId xmlns:a16="http://schemas.microsoft.com/office/drawing/2014/main" id="{271A30DC-E69C-22CF-93FA-818A1E7DF617}"/>
              </a:ext>
            </a:extLst>
          </p:cNvPr>
          <p:cNvPicPr>
            <a:picLocks noRot="1" noChangeAspect="1"/>
          </p:cNvPicPr>
          <p:nvPr>
            <a:videoFile r:link="rId1"/>
          </p:nvPr>
        </p:nvPicPr>
        <p:blipFill>
          <a:blip r:embed="rId3"/>
          <a:stretch>
            <a:fillRect/>
          </a:stretch>
        </p:blipFill>
        <p:spPr>
          <a:xfrm>
            <a:off x="0" y="0"/>
            <a:ext cx="9144000" cy="5166360"/>
          </a:xfrm>
          <a:prstGeom prst="rect">
            <a:avLst/>
          </a:prstGeom>
        </p:spPr>
      </p:pic>
    </p:spTree>
    <p:extLst>
      <p:ext uri="{BB962C8B-B14F-4D97-AF65-F5344CB8AC3E}">
        <p14:creationId xmlns:p14="http://schemas.microsoft.com/office/powerpoint/2010/main" val="266042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BA0D4A2-0186-4444-A4FC-FF8331F4F5E2}"/>
              </a:ext>
            </a:extLst>
          </p:cNvPr>
          <p:cNvSpPr>
            <a:spLocks noGrp="1"/>
          </p:cNvSpPr>
          <p:nvPr>
            <p:ph type="title"/>
          </p:nvPr>
        </p:nvSpPr>
        <p:spPr>
          <a:xfrm>
            <a:off x="722313" y="1438276"/>
            <a:ext cx="7772400" cy="4330700"/>
          </a:xfrm>
        </p:spPr>
        <p:txBody>
          <a:bodyPr>
            <a:normAutofit/>
          </a:bodyPr>
          <a:lstStyle/>
          <a:p>
            <a:r>
              <a:rPr lang="en-US" dirty="0"/>
              <a:t>Why we need to understand the customer  choices?</a:t>
            </a:r>
            <a:br>
              <a:rPr lang="en-US" dirty="0"/>
            </a:br>
            <a:br>
              <a:rPr lang="en-US" dirty="0"/>
            </a:br>
            <a:r>
              <a:rPr lang="en-US" dirty="0"/>
              <a:t>What is the connection with marketing?</a:t>
            </a:r>
          </a:p>
        </p:txBody>
      </p:sp>
    </p:spTree>
    <p:extLst>
      <p:ext uri="{BB962C8B-B14F-4D97-AF65-F5344CB8AC3E}">
        <p14:creationId xmlns:p14="http://schemas.microsoft.com/office/powerpoint/2010/main" val="2478784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2"/>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43830819-6358-4CF8-B3B4-30A97506D660}" type="slidenum">
              <a:rPr lang="en-US" altLang="en-US" sz="1100" b="0" i="0">
                <a:latin typeface="Arial" pitchFamily="34" charset="0"/>
              </a:rPr>
              <a:pPr eaLnBrk="1" hangingPunct="1">
                <a:spcBef>
                  <a:spcPct val="0"/>
                </a:spcBef>
              </a:pPr>
              <a:t>21</a:t>
            </a:fld>
            <a:endParaRPr lang="en-US" altLang="en-US" sz="1100" b="0" i="0">
              <a:latin typeface="Arial" pitchFamily="34" charset="0"/>
            </a:endParaRPr>
          </a:p>
        </p:txBody>
      </p:sp>
      <p:grpSp>
        <p:nvGrpSpPr>
          <p:cNvPr id="7171" name="Group 4"/>
          <p:cNvGrpSpPr>
            <a:grpSpLocks/>
          </p:cNvGrpSpPr>
          <p:nvPr/>
        </p:nvGrpSpPr>
        <p:grpSpPr bwMode="auto">
          <a:xfrm>
            <a:off x="228600" y="152400"/>
            <a:ext cx="8867775" cy="838200"/>
            <a:chOff x="-140473" y="4"/>
            <a:chExt cx="8173775" cy="912600"/>
          </a:xfrm>
        </p:grpSpPr>
        <p:sp>
          <p:nvSpPr>
            <p:cNvPr id="6" name="Rounded Rectangle 5"/>
            <p:cNvSpPr/>
            <p:nvPr/>
          </p:nvSpPr>
          <p:spPr>
            <a:xfrm>
              <a:off x="-140473" y="4"/>
              <a:ext cx="8077200"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140473" y="44943"/>
              <a:ext cx="8173775" cy="822723"/>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Bef>
                  <a:spcPct val="0"/>
                </a:spcBef>
                <a:spcAft>
                  <a:spcPct val="35000"/>
                </a:spcAft>
                <a:defRPr/>
              </a:pPr>
              <a:r>
                <a:rPr lang="en-US" sz="3200" i="0" dirty="0">
                  <a:solidFill>
                    <a:schemeClr val="tx2"/>
                  </a:solidFill>
                  <a:effectLst>
                    <a:outerShdw blurRad="38100" dist="38100" dir="2700000" algn="tl">
                      <a:srgbClr val="C0C0C0"/>
                    </a:outerShdw>
                  </a:effectLst>
                  <a:latin typeface="Arial" pitchFamily="34" charset="0"/>
                </a:rPr>
                <a:t>4. Marketing Strategy and Consumer Behavior</a:t>
              </a:r>
            </a:p>
          </p:txBody>
        </p:sp>
      </p:grpSp>
      <p:pic>
        <p:nvPicPr>
          <p:cNvPr id="717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1066800"/>
            <a:ext cx="32766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8132" name="Text Box 4"/>
          <p:cNvSpPr txBox="1">
            <a:spLocks noChangeArrowheads="1"/>
          </p:cNvSpPr>
          <p:nvPr/>
        </p:nvSpPr>
        <p:spPr bwMode="auto">
          <a:xfrm>
            <a:off x="381000" y="1219200"/>
            <a:ext cx="8077200" cy="4343400"/>
          </a:xfrm>
          <a:prstGeom prst="rect">
            <a:avLst/>
          </a:prstGeom>
          <a:gradFill flip="none" rotWithShape="1">
            <a:gsLst>
              <a:gs pos="0">
                <a:schemeClr val="accent6">
                  <a:lumMod val="20000"/>
                  <a:lumOff val="80000"/>
                  <a:alpha val="38000"/>
                </a:schemeClr>
              </a:gs>
              <a:gs pos="53000">
                <a:srgbClr val="D4DEFF"/>
              </a:gs>
              <a:gs pos="83000">
                <a:srgbClr val="D4DEFF"/>
              </a:gs>
              <a:gs pos="100000">
                <a:srgbClr val="96AB94"/>
              </a:gs>
            </a:gsLst>
            <a:lin ang="5400000" scaled="0"/>
            <a:tileRect/>
          </a:gradFill>
          <a:ln w="57150">
            <a:noFill/>
            <a:miter lim="800000"/>
            <a:headEnd/>
            <a:tailEnd/>
          </a:ln>
          <a:effectLst/>
        </p:spPr>
        <p:txBody>
          <a:bodyPr/>
          <a:lstStyle/>
          <a:p>
            <a:pPr marL="457200" indent="-457200" algn="l">
              <a:spcBef>
                <a:spcPct val="0"/>
              </a:spcBef>
              <a:spcAft>
                <a:spcPct val="60000"/>
              </a:spcAft>
              <a:buClr>
                <a:schemeClr val="accent2"/>
              </a:buClr>
              <a:buFont typeface="Wingdings" pitchFamily="2" charset="2"/>
              <a:buChar char="Ø"/>
              <a:defRPr/>
            </a:pPr>
            <a:endParaRPr lang="en-US" dirty="0">
              <a:effectLst>
                <a:outerShdw blurRad="38100" dist="38100" dir="2700000" algn="tl">
                  <a:srgbClr val="FFFFFF"/>
                </a:outerShdw>
              </a:effectLst>
              <a:latin typeface="Arial" pitchFamily="34" charset="0"/>
              <a:cs typeface="Times New Roman" pitchFamily="18" charset="0"/>
            </a:endParaRP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Consumers</a:t>
            </a: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Company</a:t>
            </a: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Competitors</a:t>
            </a: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Conditions</a:t>
            </a:r>
          </a:p>
          <a:p>
            <a:pPr marL="457200" indent="-457200" algn="l">
              <a:spcBef>
                <a:spcPct val="0"/>
              </a:spcBef>
              <a:spcAft>
                <a:spcPct val="60000"/>
              </a:spcAft>
              <a:buClr>
                <a:schemeClr val="accent2"/>
              </a:buClr>
              <a:buFont typeface="Wingdings" pitchFamily="2" charset="2"/>
              <a:buNone/>
              <a:defRPr/>
            </a:pPr>
            <a:endParaRPr lang="en-US" sz="2000" b="0" i="0" dirty="0">
              <a:latin typeface="Arial" pitchFamily="34" charset="0"/>
              <a:cs typeface="Times New Roman" pitchFamily="18" charset="0"/>
            </a:endParaRPr>
          </a:p>
        </p:txBody>
      </p:sp>
      <p:sp>
        <p:nvSpPr>
          <p:cNvPr id="8195" name="Rectangle 7"/>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D33AD22D-8C86-4230-92CA-CF6512E17022}" type="slidenum">
              <a:rPr lang="en-US" altLang="en-US" sz="1100" b="0" i="0">
                <a:latin typeface="Arial" pitchFamily="34" charset="0"/>
              </a:rPr>
              <a:pPr eaLnBrk="1" hangingPunct="1">
                <a:spcBef>
                  <a:spcPct val="0"/>
                </a:spcBef>
              </a:pPr>
              <a:t>22</a:t>
            </a:fld>
            <a:endParaRPr lang="en-US" altLang="en-US" sz="1100" b="0" i="0">
              <a:latin typeface="Arial" pitchFamily="34" charset="0"/>
            </a:endParaRPr>
          </a:p>
        </p:txBody>
      </p:sp>
      <p:grpSp>
        <p:nvGrpSpPr>
          <p:cNvPr id="8196"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Market Analysis Components</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24" name="Text Box 4"/>
          <p:cNvSpPr txBox="1">
            <a:spLocks noChangeArrowheads="1"/>
          </p:cNvSpPr>
          <p:nvPr/>
        </p:nvSpPr>
        <p:spPr bwMode="auto">
          <a:xfrm>
            <a:off x="838200" y="1905000"/>
            <a:ext cx="4038600" cy="2227263"/>
          </a:xfrm>
          <a:prstGeom prst="rect">
            <a:avLst/>
          </a:prstGeom>
          <a:noFill/>
          <a:ln w="38100" algn="ctr">
            <a:noFill/>
            <a:miter lim="800000"/>
            <a:headEnd/>
            <a:tailEnd/>
          </a:ln>
          <a:effectLst/>
        </p:spPr>
        <p:txBody>
          <a:bodyPr anchorCtr="1">
            <a:spAutoFit/>
          </a:bodyPr>
          <a:lstStyle/>
          <a:p>
            <a:pPr algn="l">
              <a:defRPr/>
            </a:pPr>
            <a:r>
              <a:rPr lang="en-US" sz="2800" dirty="0">
                <a:effectLst>
                  <a:outerShdw blurRad="38100" dist="38100" dir="2700000" algn="tl">
                    <a:srgbClr val="C0C0C0"/>
                  </a:outerShdw>
                </a:effectLst>
                <a:latin typeface="Arial" pitchFamily="34" charset="0"/>
              </a:rPr>
              <a:t>Market segmentation</a:t>
            </a:r>
            <a:r>
              <a:rPr lang="en-US" sz="2800" b="0" i="0" dirty="0">
                <a:latin typeface="Arial" pitchFamily="34" charset="0"/>
              </a:rPr>
              <a:t> is a portion of a larger market whose needs differ from the larger market.  </a:t>
            </a:r>
          </a:p>
        </p:txBody>
      </p:sp>
      <p:pic>
        <p:nvPicPr>
          <p:cNvPr id="9219" name="Picture 6" descr="Parents and Toddler Shopp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447800"/>
            <a:ext cx="3086100" cy="30861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220" name="Rectangle 7"/>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B9E58A03-954D-41BA-8349-640BBFE4DEEB}" type="slidenum">
              <a:rPr lang="en-US" altLang="en-US" sz="1100" b="0" i="0">
                <a:latin typeface="Arial" pitchFamily="34" charset="0"/>
              </a:rPr>
              <a:pPr eaLnBrk="1" hangingPunct="1">
                <a:spcBef>
                  <a:spcPct val="0"/>
                </a:spcBef>
              </a:pPr>
              <a:t>23</a:t>
            </a:fld>
            <a:endParaRPr lang="en-US" altLang="en-US" sz="1100" b="0" i="0">
              <a:latin typeface="Arial" pitchFamily="34" charset="0"/>
            </a:endParaRPr>
          </a:p>
        </p:txBody>
      </p:sp>
      <p:grpSp>
        <p:nvGrpSpPr>
          <p:cNvPr id="9221"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Market Segmentation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590698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24" name="Text Box 4"/>
          <p:cNvSpPr txBox="1">
            <a:spLocks noChangeArrowheads="1"/>
          </p:cNvSpPr>
          <p:nvPr/>
        </p:nvSpPr>
        <p:spPr bwMode="auto">
          <a:xfrm>
            <a:off x="381000" y="1219200"/>
            <a:ext cx="8077200" cy="4953000"/>
          </a:xfrm>
          <a:prstGeom prst="rect">
            <a:avLst/>
          </a:prstGeom>
          <a:gradFill flip="none" rotWithShape="1">
            <a:gsLst>
              <a:gs pos="0">
                <a:schemeClr val="accent6">
                  <a:lumMod val="20000"/>
                  <a:lumOff val="80000"/>
                  <a:alpha val="38000"/>
                </a:schemeClr>
              </a:gs>
              <a:gs pos="53000">
                <a:srgbClr val="D4DEFF"/>
              </a:gs>
              <a:gs pos="83000">
                <a:srgbClr val="D4DEFF"/>
              </a:gs>
              <a:gs pos="100000">
                <a:srgbClr val="96AB94"/>
              </a:gs>
            </a:gsLst>
            <a:lin ang="5400000" scaled="0"/>
            <a:tileRect/>
          </a:gradFill>
          <a:ln w="57150">
            <a:noFill/>
            <a:miter lim="800000"/>
            <a:headEnd/>
            <a:tailEnd/>
          </a:ln>
          <a:effectLst/>
        </p:spPr>
        <p:txBody>
          <a:bodyPr/>
          <a:lstStyle/>
          <a:p>
            <a:pPr marL="457200" indent="-457200" algn="l">
              <a:spcBef>
                <a:spcPct val="0"/>
              </a:spcBef>
              <a:spcAft>
                <a:spcPct val="60000"/>
              </a:spcAft>
              <a:buClr>
                <a:schemeClr val="accent2"/>
              </a:buClr>
              <a:buFont typeface="Wingdings" pitchFamily="2" charset="2"/>
              <a:buNone/>
              <a:defRPr/>
            </a:pPr>
            <a:endParaRPr lang="en-US" sz="800" b="0" i="0" dirty="0">
              <a:latin typeface="Arial" pitchFamily="34" charset="0"/>
              <a:cs typeface="Times New Roman" pitchFamily="18" charset="0"/>
            </a:endParaRPr>
          </a:p>
          <a:p>
            <a:pPr marL="457200" indent="-457200" algn="l">
              <a:spcBef>
                <a:spcPct val="0"/>
              </a:spcBef>
              <a:spcAft>
                <a:spcPct val="60000"/>
              </a:spcAft>
              <a:buClr>
                <a:schemeClr val="accent2"/>
              </a:buClr>
              <a:buFont typeface="Wingdings" pitchFamily="2" charset="2"/>
              <a:buNone/>
              <a:defRPr/>
            </a:pPr>
            <a:r>
              <a:rPr lang="en-US" sz="2800" b="0" i="0" dirty="0">
                <a:latin typeface="Arial" pitchFamily="34" charset="0"/>
                <a:cs typeface="Times New Roman" pitchFamily="18" charset="0"/>
              </a:rPr>
              <a:t>Market Segmentation Involves Four Steps:</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Identifying Product-Related Need Sets</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Grouping Customers with Similar Need Sets</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Describing Each Group</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Selecting an Attractive Segment(s) to Serve</a:t>
            </a:r>
          </a:p>
          <a:p>
            <a:pPr marL="457200" indent="-457200" algn="l">
              <a:spcBef>
                <a:spcPct val="0"/>
              </a:spcBef>
              <a:spcAft>
                <a:spcPct val="60000"/>
              </a:spcAft>
              <a:buClr>
                <a:schemeClr val="accent2"/>
              </a:buClr>
              <a:buFont typeface="Wingdings" pitchFamily="2" charset="2"/>
              <a:buNone/>
              <a:defRPr/>
            </a:pPr>
            <a:endParaRPr lang="en-US" b="0" dirty="0">
              <a:latin typeface="Arial" pitchFamily="34" charset="0"/>
              <a:cs typeface="Times New Roman" pitchFamily="18" charset="0"/>
            </a:endParaRPr>
          </a:p>
        </p:txBody>
      </p:sp>
      <p:sp>
        <p:nvSpPr>
          <p:cNvPr id="10243" name="Rectangle 6"/>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833C1689-6F15-4262-8729-AF0F4955BC86}" type="slidenum">
              <a:rPr lang="en-US" altLang="en-US" sz="1100" b="0" i="0">
                <a:latin typeface="Arial" pitchFamily="34" charset="0"/>
              </a:rPr>
              <a:pPr eaLnBrk="1" hangingPunct="1">
                <a:spcBef>
                  <a:spcPct val="0"/>
                </a:spcBef>
              </a:pPr>
              <a:t>24</a:t>
            </a:fld>
            <a:endParaRPr lang="en-US" altLang="en-US" sz="1100" b="0" i="0">
              <a:latin typeface="Arial" pitchFamily="34" charset="0"/>
            </a:endParaRPr>
          </a:p>
        </p:txBody>
      </p:sp>
      <p:grpSp>
        <p:nvGrpSpPr>
          <p:cNvPr id="10244"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Market Segmentation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14947773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52B5D-D1A2-1C37-5CB3-7529D169511F}"/>
              </a:ext>
            </a:extLst>
          </p:cNvPr>
          <p:cNvSpPr>
            <a:spLocks noGrp="1"/>
          </p:cNvSpPr>
          <p:nvPr>
            <p:ph type="title"/>
          </p:nvPr>
        </p:nvSpPr>
        <p:spPr/>
        <p:txBody>
          <a:bodyPr/>
          <a:lstStyle/>
          <a:p>
            <a:r>
              <a:rPr lang="en-US" dirty="0"/>
              <a:t>Questions </a:t>
            </a:r>
            <a:endParaRPr lang="mk-MK" dirty="0"/>
          </a:p>
        </p:txBody>
      </p:sp>
      <p:sp>
        <p:nvSpPr>
          <p:cNvPr id="3" name="Content Placeholder 2">
            <a:extLst>
              <a:ext uri="{FF2B5EF4-FFF2-40B4-BE49-F238E27FC236}">
                <a16:creationId xmlns:a16="http://schemas.microsoft.com/office/drawing/2014/main" id="{EBF13069-2D1F-7EAB-1CEB-A3D923EFD98B}"/>
              </a:ext>
            </a:extLst>
          </p:cNvPr>
          <p:cNvSpPr>
            <a:spLocks noGrp="1"/>
          </p:cNvSpPr>
          <p:nvPr>
            <p:ph idx="1"/>
          </p:nvPr>
        </p:nvSpPr>
        <p:spPr/>
        <p:txBody>
          <a:bodyPr/>
          <a:lstStyle/>
          <a:p>
            <a:r>
              <a:rPr lang="en-US" dirty="0"/>
              <a:t>How many of you is doing any sport?</a:t>
            </a:r>
          </a:p>
          <a:p>
            <a:r>
              <a:rPr lang="en-US" dirty="0"/>
              <a:t>How many of you is reading a book?</a:t>
            </a:r>
          </a:p>
          <a:p>
            <a:r>
              <a:rPr lang="en-US" dirty="0"/>
              <a:t>How Many of you is watching Netflix?</a:t>
            </a:r>
          </a:p>
          <a:p>
            <a:r>
              <a:rPr lang="en-US" dirty="0"/>
              <a:t>How many of you is using Spotify?</a:t>
            </a:r>
          </a:p>
          <a:p>
            <a:r>
              <a:rPr lang="en-US" dirty="0"/>
              <a:t>How many of you bought something online in the last 2 days?</a:t>
            </a:r>
          </a:p>
          <a:p>
            <a:r>
              <a:rPr lang="en-US" dirty="0"/>
              <a:t>How many of you is using ChatGPT?</a:t>
            </a:r>
            <a:endParaRPr lang="mk-MK" dirty="0"/>
          </a:p>
        </p:txBody>
      </p:sp>
    </p:spTree>
    <p:extLst>
      <p:ext uri="{BB962C8B-B14F-4D97-AF65-F5344CB8AC3E}">
        <p14:creationId xmlns:p14="http://schemas.microsoft.com/office/powerpoint/2010/main" val="20887996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127740"/>
          </a:xfrm>
          <a:prstGeom prst="rect">
            <a:avLst/>
          </a:prstGeom>
        </p:spPr>
        <p:txBody>
          <a:bodyPr anchor="ctr">
            <a:normAutofit/>
          </a:bodyPr>
          <a:lstStyle/>
          <a:p>
            <a:r>
              <a:rPr lang="en-US" dirty="0"/>
              <a:t>GROUP WORK</a:t>
            </a:r>
            <a:br>
              <a:rPr lang="en-US" dirty="0"/>
            </a:br>
            <a:r>
              <a:rPr lang="en-US" dirty="0"/>
              <a:t>Segment the class</a:t>
            </a:r>
            <a:br>
              <a:rPr lang="en-US" dirty="0"/>
            </a:br>
            <a:r>
              <a:rPr lang="en-US" dirty="0"/>
              <a:t>According to…</a:t>
            </a:r>
            <a:endParaRPr lang="en-IN" dirty="0"/>
          </a:p>
        </p:txBody>
      </p:sp>
      <p:graphicFrame>
        <p:nvGraphicFramePr>
          <p:cNvPr id="6" name="Content Placeholder 2">
            <a:extLst>
              <a:ext uri="{FF2B5EF4-FFF2-40B4-BE49-F238E27FC236}">
                <a16:creationId xmlns:a16="http://schemas.microsoft.com/office/drawing/2014/main" id="{9565B5B4-8579-40B4-8A2F-FDAF540C5D93}"/>
              </a:ext>
            </a:extLst>
          </p:cNvPr>
          <p:cNvGraphicFramePr>
            <a:graphicFrameLocks noGrp="1"/>
          </p:cNvGraphicFramePr>
          <p:nvPr>
            <p:ph idx="1"/>
            <p:extLst>
              <p:ext uri="{D42A27DB-BD31-4B8C-83A1-F6EECF244321}">
                <p14:modId xmlns:p14="http://schemas.microsoft.com/office/powerpoint/2010/main" val="83420741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8562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6"/>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0430D632-017F-4D23-B13F-E9AEDFF79E7B}" type="slidenum">
              <a:rPr lang="en-US" altLang="en-US" sz="1100" b="0" i="0">
                <a:latin typeface="Arial" pitchFamily="34" charset="0"/>
              </a:rPr>
              <a:pPr eaLnBrk="1" hangingPunct="1">
                <a:spcBef>
                  <a:spcPct val="0"/>
                </a:spcBef>
              </a:pPr>
              <a:t>27</a:t>
            </a:fld>
            <a:endParaRPr lang="en-US" altLang="en-US" sz="1100" b="0" i="0">
              <a:latin typeface="Arial" pitchFamily="34" charset="0"/>
            </a:endParaRPr>
          </a:p>
        </p:txBody>
      </p:sp>
      <p:sp>
        <p:nvSpPr>
          <p:cNvPr id="2" name="Title 1">
            <a:extLst>
              <a:ext uri="{FF2B5EF4-FFF2-40B4-BE49-F238E27FC236}">
                <a16:creationId xmlns:a16="http://schemas.microsoft.com/office/drawing/2014/main" id="{A07D6BA7-A76C-4278-A6BE-F1426B8011B4}"/>
              </a:ext>
            </a:extLst>
          </p:cNvPr>
          <p:cNvSpPr>
            <a:spLocks noGrp="1"/>
          </p:cNvSpPr>
          <p:nvPr>
            <p:ph type="title"/>
          </p:nvPr>
        </p:nvSpPr>
        <p:spPr/>
        <p:txBody>
          <a:bodyPr/>
          <a:lstStyle/>
          <a:p>
            <a:r>
              <a:rPr lang="en-US" dirty="0"/>
              <a:t>Marketing strategy</a:t>
            </a:r>
          </a:p>
        </p:txBody>
      </p:sp>
      <p:sp>
        <p:nvSpPr>
          <p:cNvPr id="3" name="Content Placeholder 2">
            <a:extLst>
              <a:ext uri="{FF2B5EF4-FFF2-40B4-BE49-F238E27FC236}">
                <a16:creationId xmlns:a16="http://schemas.microsoft.com/office/drawing/2014/main" id="{E171D668-EC6A-4080-82CA-0D6148FCD057}"/>
              </a:ext>
            </a:extLst>
          </p:cNvPr>
          <p:cNvSpPr>
            <a:spLocks noGrp="1"/>
          </p:cNvSpPr>
          <p:nvPr>
            <p:ph idx="1"/>
          </p:nvPr>
        </p:nvSpPr>
        <p:spPr/>
        <p:txBody>
          <a:bodyPr>
            <a:normAutofit fontScale="92500" lnSpcReduction="10000"/>
          </a:bodyPr>
          <a:lstStyle/>
          <a:p>
            <a:pPr marL="457200" indent="-457200">
              <a:spcBef>
                <a:spcPct val="0"/>
              </a:spcBef>
              <a:spcAft>
                <a:spcPct val="60000"/>
              </a:spcAft>
              <a:buClr>
                <a:schemeClr val="accent2"/>
              </a:buClr>
              <a:buFont typeface="Wingdings" pitchFamily="2" charset="2"/>
              <a:buChar char="Ø"/>
              <a:defRPr/>
            </a:pPr>
            <a:r>
              <a:rPr lang="en-US" sz="2000" dirty="0">
                <a:effectLst>
                  <a:outerShdw blurRad="38100" dist="38100" dir="2700000" algn="tl">
                    <a:srgbClr val="FFFFFF"/>
                  </a:outerShdw>
                </a:effectLst>
                <a:latin typeface="Arial" pitchFamily="34" charset="0"/>
                <a:cs typeface="Times New Roman" pitchFamily="18" charset="0"/>
              </a:rPr>
              <a:t>Marketing Strategy </a:t>
            </a:r>
            <a:r>
              <a:rPr lang="en-US" sz="2000" dirty="0">
                <a:latin typeface="Arial" pitchFamily="34" charset="0"/>
                <a:cs typeface="Times New Roman" pitchFamily="18" charset="0"/>
              </a:rPr>
              <a:t>is the answer to the question:  </a:t>
            </a:r>
          </a:p>
          <a:p>
            <a:pPr marL="457200" indent="-457200">
              <a:spcBef>
                <a:spcPct val="0"/>
              </a:spcBef>
              <a:spcAft>
                <a:spcPct val="60000"/>
              </a:spcAft>
              <a:buClr>
                <a:schemeClr val="accent2"/>
              </a:buClr>
              <a:buFont typeface="Wingdings" pitchFamily="2" charset="2"/>
              <a:buChar char="Ø"/>
              <a:defRPr/>
            </a:pPr>
            <a:r>
              <a:rPr lang="en-US" sz="2000" dirty="0">
                <a:latin typeface="Arial" pitchFamily="34" charset="0"/>
                <a:cs typeface="Times New Roman" pitchFamily="18" charset="0"/>
              </a:rPr>
              <a:t>How will we provide </a:t>
            </a:r>
            <a:r>
              <a:rPr lang="en-US" sz="2000" b="1" dirty="0">
                <a:latin typeface="Arial" pitchFamily="34" charset="0"/>
                <a:cs typeface="Times New Roman" pitchFamily="18" charset="0"/>
              </a:rPr>
              <a:t>superior customer value </a:t>
            </a:r>
            <a:r>
              <a:rPr lang="en-US" sz="2000" dirty="0">
                <a:latin typeface="Arial" pitchFamily="34" charset="0"/>
                <a:cs typeface="Times New Roman" pitchFamily="18" charset="0"/>
              </a:rPr>
              <a:t>to our </a:t>
            </a:r>
            <a:r>
              <a:rPr lang="en-US" sz="2000" b="1" dirty="0">
                <a:latin typeface="Arial" pitchFamily="34" charset="0"/>
                <a:cs typeface="Times New Roman" pitchFamily="18" charset="0"/>
              </a:rPr>
              <a:t>target market</a:t>
            </a:r>
            <a:r>
              <a:rPr lang="en-US" sz="2000" dirty="0">
                <a:latin typeface="Arial" pitchFamily="34" charset="0"/>
                <a:cs typeface="Times New Roman" pitchFamily="18" charset="0"/>
              </a:rPr>
              <a:t>?</a:t>
            </a:r>
          </a:p>
          <a:p>
            <a:pPr marL="914400" lvl="3" indent="-457200">
              <a:spcBef>
                <a:spcPct val="0"/>
              </a:spcBef>
              <a:spcAft>
                <a:spcPct val="60000"/>
              </a:spcAft>
              <a:buClr>
                <a:schemeClr val="accent2"/>
              </a:buClr>
              <a:buFont typeface="Wingdings" pitchFamily="2" charset="2"/>
              <a:buChar char="Ø"/>
              <a:defRPr/>
            </a:pPr>
            <a:r>
              <a:rPr lang="en-US" sz="1900" dirty="0">
                <a:latin typeface="Arial" pitchFamily="34" charset="0"/>
                <a:cs typeface="Times New Roman" pitchFamily="18" charset="0"/>
              </a:rPr>
              <a:t>Segmentation – KNOW YOUR MARKET</a:t>
            </a:r>
          </a:p>
          <a:p>
            <a:pPr marL="914400" lvl="3" indent="-457200">
              <a:spcBef>
                <a:spcPct val="0"/>
              </a:spcBef>
              <a:spcAft>
                <a:spcPct val="60000"/>
              </a:spcAft>
              <a:buClr>
                <a:schemeClr val="accent2"/>
              </a:buClr>
              <a:buFont typeface="Wingdings" pitchFamily="2" charset="2"/>
              <a:buChar char="Ø"/>
              <a:defRPr/>
            </a:pPr>
            <a:r>
              <a:rPr lang="en-US" sz="1900" dirty="0">
                <a:latin typeface="Arial" pitchFamily="34" charset="0"/>
                <a:cs typeface="Times New Roman" pitchFamily="18" charset="0"/>
              </a:rPr>
              <a:t>Targeting - KNOW YOUR CONSUMER</a:t>
            </a:r>
          </a:p>
          <a:p>
            <a:pPr marL="914400" lvl="3" indent="-457200">
              <a:spcBef>
                <a:spcPct val="0"/>
              </a:spcBef>
              <a:spcAft>
                <a:spcPct val="60000"/>
              </a:spcAft>
              <a:buClr>
                <a:schemeClr val="accent2"/>
              </a:buClr>
              <a:buFont typeface="Wingdings" pitchFamily="2" charset="2"/>
              <a:buChar char="Ø"/>
              <a:defRPr/>
            </a:pPr>
            <a:r>
              <a:rPr lang="en-US" sz="1900" dirty="0">
                <a:latin typeface="Arial" pitchFamily="34" charset="0"/>
                <a:cs typeface="Times New Roman" pitchFamily="18" charset="0"/>
              </a:rPr>
              <a:t>POSITIONING – Develop </a:t>
            </a:r>
            <a:r>
              <a:rPr lang="en-US" sz="1800" dirty="0">
                <a:latin typeface="Arial" pitchFamily="34" charset="0"/>
                <a:cs typeface="Times New Roman" pitchFamily="18" charset="0"/>
              </a:rPr>
              <a:t>superior customer value </a:t>
            </a:r>
            <a:endParaRPr lang="en-US" sz="1900" dirty="0">
              <a:latin typeface="Arial" pitchFamily="34" charset="0"/>
              <a:cs typeface="Times New Roman" pitchFamily="18" charset="0"/>
            </a:endParaRPr>
          </a:p>
          <a:p>
            <a:pPr marL="457200" indent="-457200">
              <a:spcBef>
                <a:spcPct val="0"/>
              </a:spcBef>
              <a:spcAft>
                <a:spcPct val="60000"/>
              </a:spcAft>
              <a:buClr>
                <a:schemeClr val="accent2"/>
              </a:buClr>
              <a:buFont typeface="Wingdings" pitchFamily="2" charset="2"/>
              <a:buChar char="Ø"/>
              <a:defRPr/>
            </a:pPr>
            <a:r>
              <a:rPr lang="en-US" sz="2000" dirty="0">
                <a:latin typeface="Arial" pitchFamily="34" charset="0"/>
                <a:cs typeface="Times New Roman" pitchFamily="18" charset="0"/>
              </a:rPr>
              <a:t>This requires the formulation of a consistent </a:t>
            </a:r>
            <a:r>
              <a:rPr lang="en-US" sz="2000" dirty="0">
                <a:effectLst>
                  <a:outerShdw blurRad="38100" dist="38100" dir="2700000" algn="tl">
                    <a:srgbClr val="FFFFFF"/>
                  </a:outerShdw>
                </a:effectLst>
                <a:latin typeface="Arial" pitchFamily="34" charset="0"/>
                <a:cs typeface="Times New Roman" pitchFamily="18" charset="0"/>
              </a:rPr>
              <a:t>marketing mix:</a:t>
            </a:r>
            <a:endParaRPr lang="en-US" sz="2000" dirty="0">
              <a:latin typeface="Arial" pitchFamily="34" charset="0"/>
              <a:cs typeface="Times New Roman" pitchFamily="18" charset="0"/>
            </a:endParaRP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Product</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Communications</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Price</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Distribution</a:t>
            </a:r>
            <a:r>
              <a:rPr lang="en-US" sz="2200" dirty="0">
                <a:latin typeface="Arial" pitchFamily="34" charset="0"/>
                <a:cs typeface="Times New Roman" pitchFamily="18" charset="0"/>
              </a:rPr>
              <a:t>, and</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Service</a:t>
            </a:r>
            <a:endParaRPr lang="en-US" sz="2200" dirty="0">
              <a:latin typeface="Arial" pitchFamily="34" charset="0"/>
              <a:cs typeface="Times New Roman" pitchFamily="18" charset="0"/>
            </a:endParaRPr>
          </a:p>
          <a:p>
            <a:endParaRPr lang="en-US" dirty="0"/>
          </a:p>
        </p:txBody>
      </p:sp>
    </p:spTree>
    <p:extLst>
      <p:ext uri="{BB962C8B-B14F-4D97-AF65-F5344CB8AC3E}">
        <p14:creationId xmlns:p14="http://schemas.microsoft.com/office/powerpoint/2010/main" val="20641761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6A5C2F-5CF1-47E6-8224-DBC22715D3C7}"/>
              </a:ext>
            </a:extLst>
          </p:cNvPr>
          <p:cNvPicPr>
            <a:picLocks noChangeAspect="1"/>
          </p:cNvPicPr>
          <p:nvPr/>
        </p:nvPicPr>
        <p:blipFill>
          <a:blip r:embed="rId2"/>
          <a:stretch>
            <a:fillRect/>
          </a:stretch>
        </p:blipFill>
        <p:spPr>
          <a:xfrm>
            <a:off x="1733550" y="-80761"/>
            <a:ext cx="5724525" cy="7190404"/>
          </a:xfrm>
          <a:prstGeom prst="rect">
            <a:avLst/>
          </a:prstGeom>
        </p:spPr>
      </p:pic>
    </p:spTree>
    <p:extLst>
      <p:ext uri="{BB962C8B-B14F-4D97-AF65-F5344CB8AC3E}">
        <p14:creationId xmlns:p14="http://schemas.microsoft.com/office/powerpoint/2010/main" val="23667419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2950" name="Text Box 6"/>
          <p:cNvSpPr txBox="1">
            <a:spLocks noChangeArrowheads="1"/>
          </p:cNvSpPr>
          <p:nvPr/>
        </p:nvSpPr>
        <p:spPr bwMode="auto">
          <a:xfrm>
            <a:off x="457200" y="1295400"/>
            <a:ext cx="8001000" cy="3853363"/>
          </a:xfrm>
          <a:prstGeom prst="rect">
            <a:avLst/>
          </a:prstGeom>
          <a:noFill/>
          <a:ln w="38100" algn="ctr">
            <a:noFill/>
            <a:miter lim="800000"/>
            <a:headEnd/>
            <a:tailEnd/>
          </a:ln>
          <a:effectLst/>
        </p:spPr>
        <p:txBody>
          <a:bodyPr anchorCtr="1">
            <a:spAutoFit/>
          </a:bodyPr>
          <a:lstStyle/>
          <a:p>
            <a:pPr algn="l">
              <a:spcAft>
                <a:spcPct val="40000"/>
              </a:spcAft>
              <a:defRPr/>
            </a:pPr>
            <a:r>
              <a:rPr lang="en-US" sz="2600" b="0" i="0" dirty="0">
                <a:latin typeface="Arial" pitchFamily="34" charset="0"/>
              </a:rPr>
              <a:t>The</a:t>
            </a:r>
            <a:r>
              <a:rPr lang="en-US" sz="2600" dirty="0">
                <a:effectLst>
                  <a:outerShdw blurRad="38100" dist="38100" dir="2700000" algn="tl">
                    <a:srgbClr val="C0C0C0"/>
                  </a:outerShdw>
                </a:effectLst>
                <a:latin typeface="Arial" pitchFamily="34" charset="0"/>
              </a:rPr>
              <a:t> </a:t>
            </a:r>
            <a:r>
              <a:rPr lang="en-US" sz="2600" b="0" i="0" dirty="0">
                <a:latin typeface="Arial" pitchFamily="34" charset="0"/>
              </a:rPr>
              <a:t>consumer decision process intervenes between the </a:t>
            </a:r>
            <a:r>
              <a:rPr lang="en-US" sz="2600" b="0" dirty="0">
                <a:effectLst>
                  <a:outerShdw blurRad="38100" dist="38100" dir="2700000" algn="tl">
                    <a:srgbClr val="C0C0C0"/>
                  </a:outerShdw>
                </a:effectLst>
                <a:latin typeface="Arial" pitchFamily="34" charset="0"/>
              </a:rPr>
              <a:t>marketing strategy</a:t>
            </a:r>
            <a:r>
              <a:rPr lang="en-US" sz="2600" b="0" i="0" dirty="0">
                <a:latin typeface="Arial" pitchFamily="34" charset="0"/>
              </a:rPr>
              <a:t>, as implemented in the </a:t>
            </a:r>
            <a:r>
              <a:rPr lang="en-US" sz="2600" b="0" dirty="0">
                <a:effectLst>
                  <a:outerShdw blurRad="38100" dist="38100" dir="2700000" algn="tl">
                    <a:srgbClr val="C0C0C0"/>
                  </a:outerShdw>
                </a:effectLst>
                <a:latin typeface="Arial" pitchFamily="34" charset="0"/>
              </a:rPr>
              <a:t>marketing mix</a:t>
            </a:r>
            <a:r>
              <a:rPr lang="en-US" sz="2600" b="0" i="0" dirty="0">
                <a:latin typeface="Arial" pitchFamily="34" charset="0"/>
              </a:rPr>
              <a:t>, and the </a:t>
            </a:r>
            <a:r>
              <a:rPr lang="en-US" sz="2600" b="0" dirty="0">
                <a:effectLst>
                  <a:outerShdw blurRad="38100" dist="38100" dir="2700000" algn="tl">
                    <a:srgbClr val="C0C0C0"/>
                  </a:outerShdw>
                </a:effectLst>
                <a:latin typeface="Arial" pitchFamily="34" charset="0"/>
              </a:rPr>
              <a:t>outcomes</a:t>
            </a:r>
            <a:r>
              <a:rPr lang="en-US" sz="2600" b="0" i="0" dirty="0">
                <a:latin typeface="Arial" pitchFamily="34" charset="0"/>
              </a:rPr>
              <a:t>.</a:t>
            </a:r>
          </a:p>
          <a:p>
            <a:pPr algn="l">
              <a:defRPr/>
            </a:pPr>
            <a:r>
              <a:rPr lang="en-US" sz="2600" b="0" i="0" dirty="0">
                <a:latin typeface="Arial" pitchFamily="34" charset="0"/>
              </a:rPr>
              <a:t>The firm can succeed only if consumers: </a:t>
            </a:r>
          </a:p>
          <a:p>
            <a:pPr marL="457200" indent="-457200" algn="l">
              <a:buFontTx/>
              <a:buChar char="-"/>
              <a:defRPr/>
            </a:pPr>
            <a:r>
              <a:rPr lang="en-US" sz="2600" b="0" i="0" dirty="0">
                <a:latin typeface="Arial" pitchFamily="34" charset="0"/>
              </a:rPr>
              <a:t>see a need that its product can solve, </a:t>
            </a:r>
          </a:p>
          <a:p>
            <a:pPr marL="457200" indent="-457200" algn="l">
              <a:buFontTx/>
              <a:buChar char="-"/>
              <a:defRPr/>
            </a:pPr>
            <a:r>
              <a:rPr lang="en-US" sz="2600" b="0" i="0" dirty="0">
                <a:latin typeface="Arial" pitchFamily="34" charset="0"/>
              </a:rPr>
              <a:t>become aware of the product and its capabilities, </a:t>
            </a:r>
          </a:p>
          <a:p>
            <a:pPr marL="457200" indent="-457200" algn="l">
              <a:buFontTx/>
              <a:buChar char="-"/>
              <a:defRPr/>
            </a:pPr>
            <a:r>
              <a:rPr lang="en-US" sz="2600" b="0" i="0" dirty="0">
                <a:latin typeface="Arial" pitchFamily="34" charset="0"/>
              </a:rPr>
              <a:t>decide that it is the best available solution, </a:t>
            </a:r>
          </a:p>
          <a:p>
            <a:pPr marL="457200" indent="-457200" algn="l">
              <a:buFontTx/>
              <a:buChar char="-"/>
              <a:defRPr/>
            </a:pPr>
            <a:r>
              <a:rPr lang="en-US" sz="2600" b="0" i="0" dirty="0">
                <a:latin typeface="Arial" pitchFamily="34" charset="0"/>
              </a:rPr>
              <a:t>proceed to buy it, and </a:t>
            </a:r>
          </a:p>
          <a:p>
            <a:pPr marL="457200" indent="-457200" algn="l">
              <a:buFontTx/>
              <a:buChar char="-"/>
              <a:defRPr/>
            </a:pPr>
            <a:r>
              <a:rPr lang="en-US" sz="2600" b="0" i="0" dirty="0">
                <a:latin typeface="Arial" pitchFamily="34" charset="0"/>
              </a:rPr>
              <a:t>become satisfied with the result of the purchase.</a:t>
            </a:r>
          </a:p>
        </p:txBody>
      </p:sp>
      <p:sp>
        <p:nvSpPr>
          <p:cNvPr id="15363" name="Rectangle 7"/>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9B60711D-3F3A-42AD-B89D-72C0350AA48D}" type="slidenum">
              <a:rPr lang="en-US" altLang="en-US" sz="1100" b="0" i="0">
                <a:latin typeface="Arial" pitchFamily="34" charset="0"/>
              </a:rPr>
              <a:pPr eaLnBrk="1" hangingPunct="1">
                <a:spcBef>
                  <a:spcPct val="0"/>
                </a:spcBef>
              </a:pPr>
              <a:t>29</a:t>
            </a:fld>
            <a:endParaRPr lang="en-US" altLang="en-US" sz="1100" b="0" i="0">
              <a:latin typeface="Arial" pitchFamily="34" charset="0"/>
            </a:endParaRPr>
          </a:p>
        </p:txBody>
      </p:sp>
      <p:grpSp>
        <p:nvGrpSpPr>
          <p:cNvPr id="15364"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Consumer Decisions</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12872667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08D0C-C865-23F2-A2B9-D90557240C6A}"/>
              </a:ext>
            </a:extLst>
          </p:cNvPr>
          <p:cNvSpPr>
            <a:spLocks noGrp="1"/>
          </p:cNvSpPr>
          <p:nvPr>
            <p:ph type="title"/>
          </p:nvPr>
        </p:nvSpPr>
        <p:spPr/>
        <p:txBody>
          <a:bodyPr/>
          <a:lstStyle/>
          <a:p>
            <a:r>
              <a:rPr lang="en-US" dirty="0"/>
              <a:t>Customer insights</a:t>
            </a:r>
            <a:endParaRPr lang="mk-MK" dirty="0"/>
          </a:p>
        </p:txBody>
      </p:sp>
      <p:sp>
        <p:nvSpPr>
          <p:cNvPr id="3" name="Content Placeholder 2">
            <a:extLst>
              <a:ext uri="{FF2B5EF4-FFF2-40B4-BE49-F238E27FC236}">
                <a16:creationId xmlns:a16="http://schemas.microsoft.com/office/drawing/2014/main" id="{F37685FA-821A-2C32-0A45-0F16D5B09756}"/>
              </a:ext>
            </a:extLst>
          </p:cNvPr>
          <p:cNvSpPr>
            <a:spLocks noGrp="1"/>
          </p:cNvSpPr>
          <p:nvPr>
            <p:ph idx="1"/>
          </p:nvPr>
        </p:nvSpPr>
        <p:spPr/>
        <p:txBody>
          <a:bodyPr/>
          <a:lstStyle/>
          <a:p>
            <a:endParaRPr lang="mk-MK"/>
          </a:p>
        </p:txBody>
      </p:sp>
      <p:pic>
        <p:nvPicPr>
          <p:cNvPr id="2050" name="Picture 2" descr="Top food trends 2025. Explore the latest food and beverage trends">
            <a:extLst>
              <a:ext uri="{FF2B5EF4-FFF2-40B4-BE49-F238E27FC236}">
                <a16:creationId xmlns:a16="http://schemas.microsoft.com/office/drawing/2014/main" id="{A820AA4D-687B-2B44-F3F0-43D9622E92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89100"/>
            <a:ext cx="9144000" cy="347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3226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itle 1">
            <a:extLst>
              <a:ext uri="{FF2B5EF4-FFF2-40B4-BE49-F238E27FC236}">
                <a16:creationId xmlns:a16="http://schemas.microsoft.com/office/drawing/2014/main" id="{9FEC7C85-19E1-A8C3-FCDE-8CB1AC124B3E}"/>
              </a:ext>
            </a:extLst>
          </p:cNvPr>
          <p:cNvSpPr>
            <a:spLocks noGrp="1"/>
          </p:cNvSpPr>
          <p:nvPr>
            <p:ph type="title"/>
          </p:nvPr>
        </p:nvSpPr>
        <p:spPr>
          <a:xfrm>
            <a:off x="457200" y="274638"/>
            <a:ext cx="8229600" cy="1143000"/>
          </a:xfrm>
        </p:spPr>
        <p:txBody>
          <a:bodyPr>
            <a:normAutofit fontScale="90000"/>
          </a:bodyPr>
          <a:lstStyle/>
          <a:p>
            <a:r>
              <a:rPr lang="en-US" b="1" i="0" dirty="0">
                <a:solidFill>
                  <a:srgbClr val="000000"/>
                </a:solidFill>
                <a:effectLst/>
              </a:rPr>
              <a:t>FMCG Gurus Top Ten Trends for 2025 </a:t>
            </a:r>
            <a:endParaRPr lang="en-US" dirty="0"/>
          </a:p>
        </p:txBody>
      </p:sp>
      <p:pic>
        <p:nvPicPr>
          <p:cNvPr id="3074" name="Picture 2" descr="FMCG Gurus announces top 10 trends for 2025 - Baking &amp; Biscuit">
            <a:extLst>
              <a:ext uri="{FF2B5EF4-FFF2-40B4-BE49-F238E27FC236}">
                <a16:creationId xmlns:a16="http://schemas.microsoft.com/office/drawing/2014/main" id="{AC9A1882-EFEE-D57F-3812-0D6EB7AF98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09018" y="1600200"/>
            <a:ext cx="4525963" cy="4525963"/>
          </a:xfrm>
          <a:prstGeom prst="rect">
            <a:avLst/>
          </a:prstGeom>
          <a:solidFill>
            <a:srgbClr val="FFFFFF"/>
          </a:solidFill>
        </p:spPr>
      </p:pic>
    </p:spTree>
    <p:extLst>
      <p:ext uri="{BB962C8B-B14F-4D97-AF65-F5344CB8AC3E}">
        <p14:creationId xmlns:p14="http://schemas.microsoft.com/office/powerpoint/2010/main" val="2587860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420D5-07A9-A844-0E12-D74D4AAB28EC}"/>
              </a:ext>
            </a:extLst>
          </p:cNvPr>
          <p:cNvSpPr>
            <a:spLocks noGrp="1"/>
          </p:cNvSpPr>
          <p:nvPr>
            <p:ph type="title"/>
          </p:nvPr>
        </p:nvSpPr>
        <p:spPr/>
        <p:txBody>
          <a:bodyPr/>
          <a:lstStyle/>
          <a:p>
            <a:r>
              <a:rPr lang="en-US" dirty="0">
                <a:cs typeface="Calibri"/>
              </a:rPr>
              <a:t>Trends by Forbes</a:t>
            </a:r>
          </a:p>
        </p:txBody>
      </p:sp>
      <p:sp>
        <p:nvSpPr>
          <p:cNvPr id="3" name="Content Placeholder 2">
            <a:extLst>
              <a:ext uri="{FF2B5EF4-FFF2-40B4-BE49-F238E27FC236}">
                <a16:creationId xmlns:a16="http://schemas.microsoft.com/office/drawing/2014/main" id="{C470B917-5D64-86A1-97DF-29D851655E58}"/>
              </a:ext>
            </a:extLst>
          </p:cNvPr>
          <p:cNvSpPr>
            <a:spLocks noGrp="1"/>
          </p:cNvSpPr>
          <p:nvPr>
            <p:ph idx="1"/>
          </p:nvPr>
        </p:nvSpPr>
        <p:spPr/>
        <p:txBody>
          <a:bodyPr vert="horz" lIns="91440" tIns="45720" rIns="91440" bIns="45720" rtlCol="0" anchor="t">
            <a:normAutofit/>
          </a:bodyPr>
          <a:lstStyle/>
          <a:p>
            <a:pPr marL="0" indent="0" algn="l">
              <a:lnSpc>
                <a:spcPts val="4320"/>
              </a:lnSpc>
              <a:spcBef>
                <a:spcPts val="600"/>
              </a:spcBef>
              <a:buNone/>
            </a:pPr>
            <a:r>
              <a:rPr lang="en-US" sz="2800" b="1" dirty="0">
                <a:solidFill>
                  <a:srgbClr val="333333"/>
                </a:solidFill>
                <a:effectLst/>
                <a:hlinkClick r:id="rId2"/>
              </a:rPr>
              <a:t>The Consumer Trends For 2025 Shaping Business</a:t>
            </a:r>
            <a:endParaRPr lang="en-US" sz="2800" b="1" dirty="0">
              <a:solidFill>
                <a:srgbClr val="333333"/>
              </a:solidFill>
              <a:effectLst/>
            </a:endParaRPr>
          </a:p>
          <a:p>
            <a:pPr marL="0" indent="0" algn="l">
              <a:lnSpc>
                <a:spcPts val="4320"/>
              </a:lnSpc>
              <a:spcBef>
                <a:spcPts val="600"/>
              </a:spcBef>
              <a:buNone/>
            </a:pPr>
            <a:endParaRPr lang="en-US" sz="2800" b="1" dirty="0">
              <a:solidFill>
                <a:srgbClr val="000000"/>
              </a:solidFill>
              <a:cs typeface="Calibri"/>
            </a:endParaRPr>
          </a:p>
          <a:p>
            <a:pPr marL="514350" indent="-514350" algn="l">
              <a:buFont typeface="+mj-lt"/>
              <a:buAutoNum type="arabicPeriod"/>
            </a:pPr>
            <a:r>
              <a:rPr lang="en-US" sz="2800" b="0" dirty="0">
                <a:solidFill>
                  <a:srgbClr val="333333"/>
                </a:solidFill>
                <a:effectLst/>
              </a:rPr>
              <a:t>AI Acceleration</a:t>
            </a:r>
          </a:p>
          <a:p>
            <a:pPr marL="514350" indent="-514350">
              <a:buFont typeface="+mj-lt"/>
              <a:buAutoNum type="arabicPeriod"/>
            </a:pPr>
            <a:r>
              <a:rPr lang="en-US" sz="2800" b="1" dirty="0">
                <a:solidFill>
                  <a:srgbClr val="333333"/>
                </a:solidFill>
                <a:effectLst/>
              </a:rPr>
              <a:t>There’s A Bad Mood Rising</a:t>
            </a:r>
            <a:endParaRPr lang="en-US" sz="2800" b="0" dirty="0">
              <a:solidFill>
                <a:srgbClr val="333333"/>
              </a:solidFill>
              <a:effectLst/>
            </a:endParaRPr>
          </a:p>
          <a:p>
            <a:pPr marL="514350" indent="-514350">
              <a:buFont typeface="+mj-lt"/>
              <a:buAutoNum type="arabicPeriod"/>
            </a:pPr>
            <a:r>
              <a:rPr lang="en-US" sz="2800" b="0" dirty="0">
                <a:solidFill>
                  <a:srgbClr val="333333"/>
                </a:solidFill>
                <a:effectLst/>
              </a:rPr>
              <a:t>Influencing The Influencers</a:t>
            </a:r>
          </a:p>
          <a:p>
            <a:pPr marL="514350" indent="-514350">
              <a:buFont typeface="+mj-lt"/>
              <a:buAutoNum type="arabicPeriod"/>
            </a:pPr>
            <a:r>
              <a:rPr lang="en-US" sz="2800" b="1" dirty="0">
                <a:solidFill>
                  <a:srgbClr val="333333"/>
                </a:solidFill>
                <a:effectLst/>
              </a:rPr>
              <a:t>Aging Up</a:t>
            </a:r>
            <a:endParaRPr lang="en-US" sz="2800" b="0" dirty="0">
              <a:solidFill>
                <a:srgbClr val="333333"/>
              </a:solidFill>
              <a:effectLst/>
            </a:endParaRPr>
          </a:p>
          <a:p>
            <a:pPr marL="514350" indent="-514350">
              <a:buFont typeface="+mj-lt"/>
              <a:buAutoNum type="arabicPeriod"/>
            </a:pPr>
            <a:r>
              <a:rPr lang="en-US" sz="2800" b="0" dirty="0">
                <a:solidFill>
                  <a:srgbClr val="333333"/>
                </a:solidFill>
                <a:effectLst/>
              </a:rPr>
              <a:t>Transformation</a:t>
            </a:r>
          </a:p>
          <a:p>
            <a:pPr marL="514350" indent="-514350" algn="l">
              <a:lnSpc>
                <a:spcPts val="2250"/>
              </a:lnSpc>
              <a:buFont typeface="+mj-lt"/>
              <a:buAutoNum type="arabicPeriod"/>
            </a:pPr>
            <a:endParaRPr lang="en-US" sz="2800" b="0" dirty="0">
              <a:solidFill>
                <a:srgbClr val="333333"/>
              </a:solidFill>
              <a:effectLst/>
            </a:endParaRPr>
          </a:p>
        </p:txBody>
      </p:sp>
    </p:spTree>
    <p:extLst>
      <p:ext uri="{BB962C8B-B14F-4D97-AF65-F5344CB8AC3E}">
        <p14:creationId xmlns:p14="http://schemas.microsoft.com/office/powerpoint/2010/main" val="1687508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B918BD-2969-B9C0-1551-447FA31AD26B}"/>
              </a:ext>
            </a:extLst>
          </p:cNvPr>
          <p:cNvSpPr>
            <a:spLocks noGrp="1"/>
          </p:cNvSpPr>
          <p:nvPr>
            <p:ph type="title"/>
          </p:nvPr>
        </p:nvSpPr>
        <p:spPr/>
        <p:txBody>
          <a:bodyPr/>
          <a:lstStyle/>
          <a:p>
            <a:r>
              <a:rPr lang="en-US" dirty="0" err="1">
                <a:highlight>
                  <a:srgbClr val="FFFF00"/>
                </a:highlight>
              </a:rPr>
              <a:t>SoMo</a:t>
            </a:r>
            <a:r>
              <a:rPr lang="en-US" dirty="0">
                <a:highlight>
                  <a:srgbClr val="FFFF00"/>
                </a:highlight>
              </a:rPr>
              <a:t> </a:t>
            </a:r>
            <a:r>
              <a:rPr lang="en-US" dirty="0" err="1">
                <a:highlight>
                  <a:srgbClr val="FFFF00"/>
                </a:highlight>
              </a:rPr>
              <a:t>Borac</a:t>
            </a:r>
            <a:r>
              <a:rPr lang="en-US" dirty="0">
                <a:highlight>
                  <a:srgbClr val="FFFF00"/>
                </a:highlight>
              </a:rPr>
              <a:t> </a:t>
            </a:r>
            <a:r>
              <a:rPr lang="mk-MK" dirty="0">
                <a:highlight>
                  <a:srgbClr val="FFFF00"/>
                </a:highlight>
              </a:rPr>
              <a:t>наградени кампањи</a:t>
            </a:r>
            <a:endParaRPr lang="en-US" dirty="0">
              <a:highlight>
                <a:srgbClr val="FFFF00"/>
              </a:highlight>
            </a:endParaRPr>
          </a:p>
        </p:txBody>
      </p:sp>
      <p:sp>
        <p:nvSpPr>
          <p:cNvPr id="5" name="Text Placeholder 4">
            <a:extLst>
              <a:ext uri="{FF2B5EF4-FFF2-40B4-BE49-F238E27FC236}">
                <a16:creationId xmlns:a16="http://schemas.microsoft.com/office/drawing/2014/main" id="{F6379182-F4A7-EC31-D7A6-D4F42FF7FFC5}"/>
              </a:ext>
            </a:extLst>
          </p:cNvPr>
          <p:cNvSpPr>
            <a:spLocks noGrp="1"/>
          </p:cNvSpPr>
          <p:nvPr>
            <p:ph type="body" idx="1"/>
          </p:nvPr>
        </p:nvSpPr>
        <p:spPr/>
        <p:txBody>
          <a:bodyPr/>
          <a:lstStyle/>
          <a:p>
            <a:endParaRPr lang="en-US" dirty="0"/>
          </a:p>
        </p:txBody>
      </p:sp>
      <p:pic>
        <p:nvPicPr>
          <p:cNvPr id="2" name="Online Media 1" title="[SoMo Borac 2024] | ADVERTISING | Digitalni Mix | Just Add Coca-Cola">
            <a:hlinkClick r:id="" action="ppaction://media"/>
            <a:extLst>
              <a:ext uri="{FF2B5EF4-FFF2-40B4-BE49-F238E27FC236}">
                <a16:creationId xmlns:a16="http://schemas.microsoft.com/office/drawing/2014/main" id="{CB40F387-88D5-3D7D-6FB8-E4837586C509}"/>
              </a:ext>
            </a:extLst>
          </p:cNvPr>
          <p:cNvPicPr>
            <a:picLocks noRot="1" noChangeAspect="1"/>
          </p:cNvPicPr>
          <p:nvPr>
            <a:videoFile r:link="rId1"/>
          </p:nvPr>
        </p:nvPicPr>
        <p:blipFill>
          <a:blip r:embed="rId3"/>
          <a:stretch>
            <a:fillRect/>
          </a:stretch>
        </p:blipFill>
        <p:spPr>
          <a:xfrm>
            <a:off x="20241" y="857250"/>
            <a:ext cx="9103519" cy="5143500"/>
          </a:xfrm>
          <a:prstGeom prst="rect">
            <a:avLst/>
          </a:prstGeom>
        </p:spPr>
      </p:pic>
    </p:spTree>
    <p:extLst>
      <p:ext uri="{BB962C8B-B14F-4D97-AF65-F5344CB8AC3E}">
        <p14:creationId xmlns:p14="http://schemas.microsoft.com/office/powerpoint/2010/main" val="411769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47E26-E614-349F-19E2-3C022AD2CE06}"/>
              </a:ext>
            </a:extLst>
          </p:cNvPr>
          <p:cNvSpPr>
            <a:spLocks noGrp="1"/>
          </p:cNvSpPr>
          <p:nvPr>
            <p:ph type="title"/>
          </p:nvPr>
        </p:nvSpPr>
        <p:spPr/>
        <p:txBody>
          <a:bodyPr>
            <a:normAutofit/>
          </a:bodyPr>
          <a:lstStyle/>
          <a:p>
            <a:r>
              <a:rPr lang="en-US" sz="3600" b="1" dirty="0">
                <a:solidFill>
                  <a:srgbClr val="4F81BD"/>
                </a:solidFill>
                <a:effectLst/>
                <a:latin typeface="Calibri" panose="020F0502020204030204" pitchFamily="34" charset="0"/>
                <a:ea typeface="MS Gothic" panose="020B0609070205080204" pitchFamily="49" charset="-128"/>
                <a:cs typeface="Times New Roman" panose="02020603050405020304" pitchFamily="18" charset="0"/>
              </a:rPr>
              <a:t>🌐 2. Use Google Trends</a:t>
            </a:r>
            <a:endParaRPr lang="mk-MK" dirty="0"/>
          </a:p>
        </p:txBody>
      </p:sp>
      <p:sp>
        <p:nvSpPr>
          <p:cNvPr id="3" name="Content Placeholder 2">
            <a:extLst>
              <a:ext uri="{FF2B5EF4-FFF2-40B4-BE49-F238E27FC236}">
                <a16:creationId xmlns:a16="http://schemas.microsoft.com/office/drawing/2014/main" id="{64C42553-40DA-2416-E542-FB6EA591934D}"/>
              </a:ext>
            </a:extLst>
          </p:cNvPr>
          <p:cNvSpPr>
            <a:spLocks noGrp="1"/>
          </p:cNvSpPr>
          <p:nvPr>
            <p:ph sz="quarter" idx="13"/>
          </p:nvPr>
        </p:nvSpPr>
        <p:spPr>
          <a:xfrm>
            <a:off x="457200" y="1556327"/>
            <a:ext cx="8229600" cy="3722256"/>
          </a:xfrm>
        </p:spPr>
        <p:txBody>
          <a:bodyPr>
            <a:normAutofit/>
          </a:bodyPr>
          <a:lstStyle/>
          <a:p>
            <a:pPr>
              <a:lnSpc>
                <a:spcPct val="115000"/>
              </a:lnSpc>
              <a:spcAft>
                <a:spcPts val="1000"/>
              </a:spcAft>
              <a:buNone/>
            </a:pPr>
            <a:r>
              <a:rPr lang="en-US" dirty="0">
                <a:effectLst/>
                <a:ea typeface="MS Mincho" panose="02020609040205080304" pitchFamily="49" charset="-128"/>
                <a:cs typeface="Times New Roman" panose="02020603050405020304" pitchFamily="18" charset="0"/>
              </a:rPr>
              <a:t>Go to: </a:t>
            </a:r>
            <a:r>
              <a:rPr lang="en-US" dirty="0">
                <a:effectLst/>
                <a:ea typeface="MS Mincho" panose="02020609040205080304" pitchFamily="49" charset="-128"/>
                <a:cs typeface="Times New Roman" panose="02020603050405020304" pitchFamily="18" charset="0"/>
                <a:hlinkClick r:id="rId2"/>
              </a:rPr>
              <a:t>https://trends.google.com/</a:t>
            </a:r>
            <a:r>
              <a:rPr lang="en-US" dirty="0">
                <a:effectLst/>
                <a:ea typeface="MS Mincho" panose="02020609040205080304" pitchFamily="49" charset="-128"/>
                <a:cs typeface="Times New Roman" panose="02020603050405020304" pitchFamily="18" charset="0"/>
              </a:rPr>
              <a:t> </a:t>
            </a:r>
            <a:endParaRPr lang="mk-MK" dirty="0">
              <a:effectLst/>
              <a:ea typeface="MS Mincho" panose="02020609040205080304" pitchFamily="49" charset="-128"/>
              <a:cs typeface="Times New Roman" panose="02020603050405020304" pitchFamily="18" charset="0"/>
            </a:endParaRPr>
          </a:p>
          <a:p>
            <a:pPr>
              <a:lnSpc>
                <a:spcPct val="115000"/>
              </a:lnSpc>
              <a:spcAft>
                <a:spcPts val="1000"/>
              </a:spcAft>
              <a:buNone/>
            </a:pPr>
            <a:r>
              <a:rPr lang="en-US" dirty="0">
                <a:effectLst/>
                <a:ea typeface="MS Mincho" panose="02020609040205080304" pitchFamily="49" charset="-128"/>
                <a:cs typeface="Times New Roman" panose="02020603050405020304" pitchFamily="18" charset="0"/>
              </a:rPr>
              <a:t>Fill in the following based on your search:</a:t>
            </a:r>
            <a:endParaRPr lang="mk-MK" dirty="0">
              <a:effectLst/>
              <a:ea typeface="MS Mincho" panose="02020609040205080304" pitchFamily="49" charset="-128"/>
              <a:cs typeface="Times New Roman" panose="02020603050405020304" pitchFamily="18" charset="0"/>
            </a:endParaRPr>
          </a:p>
          <a:p>
            <a:pPr marL="87300" indent="0">
              <a:lnSpc>
                <a:spcPct val="115000"/>
              </a:lnSpc>
              <a:spcAft>
                <a:spcPts val="1000"/>
              </a:spcAft>
              <a:buNone/>
            </a:pPr>
            <a:r>
              <a:rPr lang="en-US" dirty="0">
                <a:effectLst/>
                <a:ea typeface="MS Mincho" panose="02020609040205080304" pitchFamily="49" charset="-128"/>
                <a:cs typeface="Times New Roman" panose="02020603050405020304" pitchFamily="18" charset="0"/>
              </a:rPr>
              <a:t>• Search Term(s) used:</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Interest over time:</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Top countries or regions:</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Related queries/topics:</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Surprising insight:</a:t>
            </a:r>
            <a:endParaRPr lang="mk-MK" dirty="0">
              <a:effectLst/>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3148668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US" dirty="0"/>
              <a:t>Why is analyzing consumer behavior important?</a:t>
            </a:r>
            <a:endParaRPr lang="it-IT" dirty="0"/>
          </a:p>
        </p:txBody>
      </p:sp>
      <p:sp>
        <p:nvSpPr>
          <p:cNvPr id="3" name="Segnaposto contenuto 2"/>
          <p:cNvSpPr>
            <a:spLocks noGrp="1"/>
          </p:cNvSpPr>
          <p:nvPr>
            <p:ph idx="1"/>
          </p:nvPr>
        </p:nvSpPr>
        <p:spPr/>
        <p:txBody>
          <a:bodyPr/>
          <a:lstStyle/>
          <a:p>
            <a:r>
              <a:rPr lang="it-IT" dirty="0" err="1"/>
              <a:t>Predicting</a:t>
            </a:r>
            <a:r>
              <a:rPr lang="it-IT" dirty="0"/>
              <a:t> trends</a:t>
            </a:r>
          </a:p>
          <a:p>
            <a:r>
              <a:rPr lang="it-IT" dirty="0"/>
              <a:t>Customer </a:t>
            </a:r>
            <a:r>
              <a:rPr lang="it-IT" dirty="0" err="1"/>
              <a:t>differentiation</a:t>
            </a:r>
            <a:endParaRPr lang="it-IT" dirty="0"/>
          </a:p>
          <a:p>
            <a:r>
              <a:rPr lang="it-IT" dirty="0" err="1"/>
              <a:t>Understanding</a:t>
            </a:r>
            <a:r>
              <a:rPr lang="it-IT" dirty="0"/>
              <a:t> </a:t>
            </a:r>
            <a:r>
              <a:rPr lang="it-IT" dirty="0" err="1"/>
              <a:t>competition</a:t>
            </a:r>
            <a:endParaRPr lang="it-IT" dirty="0"/>
          </a:p>
          <a:p>
            <a:r>
              <a:rPr lang="it-IT" dirty="0"/>
              <a:t>Customer </a:t>
            </a:r>
            <a:r>
              <a:rPr lang="it-IT" dirty="0" err="1"/>
              <a:t>retention</a:t>
            </a:r>
            <a:r>
              <a:rPr lang="it-IT" dirty="0"/>
              <a:t> </a:t>
            </a:r>
          </a:p>
          <a:p>
            <a:r>
              <a:rPr lang="it-IT" dirty="0"/>
              <a:t>Customer service </a:t>
            </a:r>
            <a:r>
              <a:rPr lang="it-IT" dirty="0" err="1"/>
              <a:t>improvements</a:t>
            </a:r>
            <a:r>
              <a:rPr lang="it-IT" dirty="0"/>
              <a:t> </a:t>
            </a:r>
          </a:p>
        </p:txBody>
      </p:sp>
    </p:spTree>
    <p:extLst>
      <p:ext uri="{BB962C8B-B14F-4D97-AF65-F5344CB8AC3E}">
        <p14:creationId xmlns:p14="http://schemas.microsoft.com/office/powerpoint/2010/main" val="362055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What Influence Consumer Choices?</a:t>
            </a:r>
          </a:p>
        </p:txBody>
      </p:sp>
      <p:sp>
        <p:nvSpPr>
          <p:cNvPr id="3" name="Segnaposto contenuto 2"/>
          <p:cNvSpPr>
            <a:spLocks noGrp="1"/>
          </p:cNvSpPr>
          <p:nvPr>
            <p:ph idx="1"/>
          </p:nvPr>
        </p:nvSpPr>
        <p:spPr/>
        <p:txBody>
          <a:bodyPr/>
          <a:lstStyle/>
          <a:p>
            <a:r>
              <a:rPr lang="it-IT" dirty="0"/>
              <a:t>Personal </a:t>
            </a:r>
            <a:r>
              <a:rPr lang="it-IT" dirty="0" err="1"/>
              <a:t>factors</a:t>
            </a:r>
            <a:endParaRPr lang="it-IT" dirty="0"/>
          </a:p>
          <a:p>
            <a:r>
              <a:rPr lang="it-IT" dirty="0" err="1"/>
              <a:t>Psychological</a:t>
            </a:r>
            <a:r>
              <a:rPr lang="it-IT" dirty="0"/>
              <a:t> </a:t>
            </a:r>
            <a:r>
              <a:rPr lang="it-IT" dirty="0" err="1"/>
              <a:t>factors</a:t>
            </a:r>
            <a:endParaRPr lang="it-IT" dirty="0"/>
          </a:p>
          <a:p>
            <a:r>
              <a:rPr lang="it-IT" dirty="0"/>
              <a:t>Social </a:t>
            </a:r>
            <a:r>
              <a:rPr lang="it-IT" dirty="0" err="1"/>
              <a:t>factors</a:t>
            </a:r>
            <a:endParaRPr lang="it-IT" dirty="0"/>
          </a:p>
          <a:p>
            <a:r>
              <a:rPr lang="it-IT" dirty="0" err="1"/>
              <a:t>Situational</a:t>
            </a:r>
            <a:r>
              <a:rPr lang="it-IT" dirty="0"/>
              <a:t> </a:t>
            </a:r>
            <a:r>
              <a:rPr lang="it-IT" dirty="0" err="1"/>
              <a:t>factors</a:t>
            </a:r>
            <a:endParaRPr lang="it-IT" dirty="0"/>
          </a:p>
          <a:p>
            <a:endParaRPr lang="it-IT" dirty="0"/>
          </a:p>
        </p:txBody>
      </p:sp>
    </p:spTree>
    <p:extLst>
      <p:ext uri="{BB962C8B-B14F-4D97-AF65-F5344CB8AC3E}">
        <p14:creationId xmlns:p14="http://schemas.microsoft.com/office/powerpoint/2010/main" val="12793575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AB5F-5381-4D38-A5F4-5D34A31112DA}"/>
              </a:ext>
            </a:extLst>
          </p:cNvPr>
          <p:cNvSpPr>
            <a:spLocks noGrp="1"/>
          </p:cNvSpPr>
          <p:nvPr>
            <p:ph type="title"/>
          </p:nvPr>
        </p:nvSpPr>
        <p:spPr/>
        <p:txBody>
          <a:bodyPr/>
          <a:lstStyle/>
          <a:p>
            <a:r>
              <a:rPr lang="en-US" dirty="0"/>
              <a:t>5. Define your topic to research</a:t>
            </a:r>
          </a:p>
        </p:txBody>
      </p:sp>
      <p:sp>
        <p:nvSpPr>
          <p:cNvPr id="3" name="Content Placeholder 2">
            <a:extLst>
              <a:ext uri="{FF2B5EF4-FFF2-40B4-BE49-F238E27FC236}">
                <a16:creationId xmlns:a16="http://schemas.microsoft.com/office/drawing/2014/main" id="{6257B846-8E22-4DD3-BED8-2AEF3E4FE469}"/>
              </a:ext>
            </a:extLst>
          </p:cNvPr>
          <p:cNvSpPr>
            <a:spLocks noGrp="1"/>
          </p:cNvSpPr>
          <p:nvPr>
            <p:ph idx="1"/>
          </p:nvPr>
        </p:nvSpPr>
        <p:spPr/>
        <p:txBody>
          <a:bodyPr>
            <a:normAutofit/>
          </a:bodyPr>
          <a:lstStyle/>
          <a:p>
            <a:r>
              <a:rPr lang="en-US" sz="2800" dirty="0"/>
              <a:t>Select one topic from the list</a:t>
            </a:r>
          </a:p>
          <a:p>
            <a:r>
              <a:rPr lang="en-US" sz="2800" dirty="0"/>
              <a:t>You will work in groups with the people defined on the list </a:t>
            </a:r>
          </a:p>
          <a:p>
            <a:r>
              <a:rPr lang="en-US" sz="2800" dirty="0"/>
              <a:t>4-5 members per group</a:t>
            </a:r>
          </a:p>
          <a:p>
            <a:r>
              <a:rPr lang="en-US" sz="2800" dirty="0"/>
              <a:t>Check your date to present</a:t>
            </a:r>
          </a:p>
          <a:p>
            <a:r>
              <a:rPr lang="en-US" sz="2800" dirty="0"/>
              <a:t>Start searching and reading about the topic and Present only the TRENDS on your topic – practical cases and examples how the theory is applied in the real world</a:t>
            </a:r>
          </a:p>
        </p:txBody>
      </p:sp>
    </p:spTree>
    <p:extLst>
      <p:ext uri="{BB962C8B-B14F-4D97-AF65-F5344CB8AC3E}">
        <p14:creationId xmlns:p14="http://schemas.microsoft.com/office/powerpoint/2010/main" val="29733948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222F8-F83B-3203-E3BA-2B62C6104E0D}"/>
              </a:ext>
            </a:extLst>
          </p:cNvPr>
          <p:cNvSpPr>
            <a:spLocks noGrp="1"/>
          </p:cNvSpPr>
          <p:nvPr>
            <p:ph type="title"/>
          </p:nvPr>
        </p:nvSpPr>
        <p:spPr>
          <a:xfrm>
            <a:off x="457200" y="215371"/>
            <a:ext cx="8229600" cy="1097279"/>
          </a:xfrm>
        </p:spPr>
        <p:txBody>
          <a:bodyPr anchor="b">
            <a:normAutofit/>
          </a:bodyPr>
          <a:lstStyle/>
          <a:p>
            <a:r>
              <a:rPr lang="en-US" dirty="0"/>
              <a:t>Expectations</a:t>
            </a:r>
          </a:p>
        </p:txBody>
      </p:sp>
      <p:sp>
        <p:nvSpPr>
          <p:cNvPr id="3" name="Content Placeholder 2">
            <a:extLst>
              <a:ext uri="{FF2B5EF4-FFF2-40B4-BE49-F238E27FC236}">
                <a16:creationId xmlns:a16="http://schemas.microsoft.com/office/drawing/2014/main" id="{B5760810-D838-C8A6-C88D-F590D0547CA1}"/>
              </a:ext>
            </a:extLst>
          </p:cNvPr>
          <p:cNvSpPr>
            <a:spLocks noGrp="1"/>
          </p:cNvSpPr>
          <p:nvPr>
            <p:ph sz="quarter" idx="13"/>
          </p:nvPr>
        </p:nvSpPr>
        <p:spPr>
          <a:xfrm>
            <a:off x="457200" y="1556326"/>
            <a:ext cx="8229600" cy="4434275"/>
          </a:xfrm>
        </p:spPr>
        <p:txBody>
          <a:bodyPr>
            <a:normAutofit/>
          </a:bodyPr>
          <a:lstStyle/>
          <a:p>
            <a:r>
              <a:rPr lang="en-US" dirty="0"/>
              <a:t>Start from the basic theories, But focus on the Newest Findings &amp; Trends</a:t>
            </a:r>
          </a:p>
          <a:p>
            <a:r>
              <a:rPr lang="en-US" dirty="0"/>
              <a:t>Be analytical, But the most important Be CREATIVE</a:t>
            </a:r>
          </a:p>
          <a:p>
            <a:r>
              <a:rPr lang="en-US" dirty="0"/>
              <a:t>DO YOUR BEST TO SHARE YOUR FINDINGS FOR YOUR CLASSMATES!</a:t>
            </a:r>
          </a:p>
          <a:p>
            <a:r>
              <a:rPr lang="en-US" dirty="0"/>
              <a:t>Presentation maximum 15 minutes</a:t>
            </a:r>
          </a:p>
          <a:p>
            <a:r>
              <a:rPr lang="en-US" dirty="0"/>
              <a:t>So, you will learn from each other…</a:t>
            </a:r>
          </a:p>
        </p:txBody>
      </p:sp>
    </p:spTree>
    <p:extLst>
      <p:ext uri="{BB962C8B-B14F-4D97-AF65-F5344CB8AC3E}">
        <p14:creationId xmlns:p14="http://schemas.microsoft.com/office/powerpoint/2010/main" val="18337638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Summary</a:t>
            </a:r>
            <a:endParaRPr lang="en-IN" dirty="0"/>
          </a:p>
        </p:txBody>
      </p:sp>
      <p:graphicFrame>
        <p:nvGraphicFramePr>
          <p:cNvPr id="7" name="Content Placeholder 2">
            <a:extLst>
              <a:ext uri="{FF2B5EF4-FFF2-40B4-BE49-F238E27FC236}">
                <a16:creationId xmlns:a16="http://schemas.microsoft.com/office/drawing/2014/main" id="{E48D0F87-DAFD-4E05-A4F3-B6BBF55162DC}"/>
              </a:ext>
            </a:extLst>
          </p:cNvPr>
          <p:cNvGraphicFramePr>
            <a:graphicFrameLocks noGrp="1"/>
          </p:cNvGraphicFramePr>
          <p:nvPr>
            <p:ph idx="1"/>
            <p:extLst>
              <p:ext uri="{D42A27DB-BD31-4B8C-83A1-F6EECF244321}">
                <p14:modId xmlns:p14="http://schemas.microsoft.com/office/powerpoint/2010/main" val="158285030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85693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402CC-CE86-C302-8D2A-4E43F09D4D9F}"/>
              </a:ext>
            </a:extLst>
          </p:cNvPr>
          <p:cNvSpPr>
            <a:spLocks noGrp="1"/>
          </p:cNvSpPr>
          <p:nvPr>
            <p:ph type="title"/>
          </p:nvPr>
        </p:nvSpPr>
        <p:spPr/>
        <p:txBody>
          <a:bodyPr/>
          <a:lstStyle/>
          <a:p>
            <a:r>
              <a:rPr lang="en-US" dirty="0"/>
              <a:t>Read the case </a:t>
            </a:r>
            <a:r>
              <a:rPr lang="en-US" sz="4000" b="1" dirty="0">
                <a:effectLst/>
                <a:latin typeface="Aptos" panose="020B0004020202020204" pitchFamily="34" charset="0"/>
                <a:ea typeface="Aptos" panose="020B0004020202020204" pitchFamily="34" charset="0"/>
                <a:cs typeface="Times New Roman" panose="02020603050405020304" pitchFamily="18" charset="0"/>
                <a:hlinkClick r:id="rId3"/>
              </a:rPr>
              <a:t>For tomorrow </a:t>
            </a:r>
            <a:br>
              <a:rPr lang="en-US" dirty="0"/>
            </a:br>
            <a:r>
              <a:rPr lang="en-US" dirty="0"/>
              <a:t>Nike marketing case study</a:t>
            </a:r>
            <a:endParaRPr lang="mk-MK" dirty="0"/>
          </a:p>
        </p:txBody>
      </p:sp>
      <p:sp>
        <p:nvSpPr>
          <p:cNvPr id="3" name="Text Placeholder 2">
            <a:extLst>
              <a:ext uri="{FF2B5EF4-FFF2-40B4-BE49-F238E27FC236}">
                <a16:creationId xmlns:a16="http://schemas.microsoft.com/office/drawing/2014/main" id="{B29BCCB7-EED0-D91F-0926-F7BCA5293053}"/>
              </a:ext>
            </a:extLst>
          </p:cNvPr>
          <p:cNvSpPr>
            <a:spLocks noGrp="1"/>
          </p:cNvSpPr>
          <p:nvPr>
            <p:ph type="body" idx="1"/>
          </p:nvPr>
        </p:nvSpPr>
        <p:spPr/>
        <p:txBody>
          <a:bodyPr/>
          <a:lstStyle/>
          <a:p>
            <a:r>
              <a:rPr lang="mk-MK" sz="1800" b="1" dirty="0">
                <a:effectLst/>
                <a:latin typeface="Aptos" panose="020B0004020202020204" pitchFamily="34" charset="0"/>
                <a:ea typeface="Aptos" panose="020B0004020202020204" pitchFamily="34" charset="0"/>
                <a:cs typeface="Times New Roman" panose="02020603050405020304" pitchFamily="18" charset="0"/>
                <a:hlinkClick r:id="rId3"/>
              </a:rPr>
              <a:t>Nike – </a:t>
            </a:r>
            <a:r>
              <a:rPr lang="mk-MK" sz="1800" b="1" dirty="0" err="1">
                <a:effectLst/>
                <a:latin typeface="Aptos" panose="020B0004020202020204" pitchFamily="34" charset="0"/>
                <a:ea typeface="Aptos" panose="020B0004020202020204" pitchFamily="34" charset="0"/>
                <a:cs typeface="Times New Roman" panose="02020603050405020304" pitchFamily="18" charset="0"/>
                <a:hlinkClick r:id="rId3"/>
              </a:rPr>
              <a:t>Trend-Driven</a:t>
            </a:r>
            <a:r>
              <a:rPr lang="mk-MK" sz="1800" b="1" dirty="0">
                <a:effectLst/>
                <a:latin typeface="Aptos" panose="020B0004020202020204" pitchFamily="34" charset="0"/>
                <a:ea typeface="Aptos" panose="020B0004020202020204" pitchFamily="34" charset="0"/>
                <a:cs typeface="Times New Roman" panose="02020603050405020304" pitchFamily="18" charset="0"/>
                <a:hlinkClick r:id="rId3"/>
              </a:rPr>
              <a:t> </a:t>
            </a:r>
            <a:r>
              <a:rPr lang="mk-MK" sz="1800" b="1" dirty="0" err="1">
                <a:effectLst/>
                <a:latin typeface="Aptos" panose="020B0004020202020204" pitchFamily="34" charset="0"/>
                <a:ea typeface="Aptos" panose="020B0004020202020204" pitchFamily="34" charset="0"/>
                <a:cs typeface="Times New Roman" panose="02020603050405020304" pitchFamily="18" charset="0"/>
                <a:hlinkClick r:id="rId3"/>
              </a:rPr>
              <a:t>Innovation</a:t>
            </a:r>
            <a:br>
              <a:rPr lang="mk-MK" sz="18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rPr>
            </a:br>
            <a:endParaRPr lang="mk-MK" dirty="0"/>
          </a:p>
        </p:txBody>
      </p:sp>
    </p:spTree>
    <p:extLst>
      <p:ext uri="{BB962C8B-B14F-4D97-AF65-F5344CB8AC3E}">
        <p14:creationId xmlns:p14="http://schemas.microsoft.com/office/powerpoint/2010/main" val="28409354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1E13C-8FE2-0664-72FE-3E3EEDC52D98}"/>
            </a:ext>
          </a:extLst>
        </p:cNvPr>
        <p:cNvGrpSpPr/>
        <p:nvPr/>
      </p:nvGrpSpPr>
      <p:grpSpPr>
        <a:xfrm>
          <a:off x="0" y="0"/>
          <a:ext cx="0" cy="0"/>
          <a:chOff x="0" y="0"/>
          <a:chExt cx="0" cy="0"/>
        </a:xfrm>
      </p:grpSpPr>
      <p:pic>
        <p:nvPicPr>
          <p:cNvPr id="4" name="Picture 3" descr="Neon 3D circle art">
            <a:extLst>
              <a:ext uri="{FF2B5EF4-FFF2-40B4-BE49-F238E27FC236}">
                <a16:creationId xmlns:a16="http://schemas.microsoft.com/office/drawing/2014/main" id="{E59987AA-8D8B-4712-3AC5-8376F244D482}"/>
              </a:ext>
            </a:extLst>
          </p:cNvPr>
          <p:cNvPicPr>
            <a:picLocks noChangeAspect="1"/>
          </p:cNvPicPr>
          <p:nvPr/>
        </p:nvPicPr>
        <p:blipFill>
          <a:blip r:embed="rId2">
            <a:alphaModFix amt="50000"/>
          </a:blip>
          <a:srcRect t="21343" b="14"/>
          <a:stretch/>
        </p:blipFill>
        <p:spPr>
          <a:xfrm>
            <a:off x="15" y="859140"/>
            <a:ext cx="9143985" cy="5141610"/>
          </a:xfrm>
          <a:prstGeom prst="rect">
            <a:avLst/>
          </a:prstGeom>
        </p:spPr>
      </p:pic>
      <p:sp>
        <p:nvSpPr>
          <p:cNvPr id="6" name="TextBox 5">
            <a:extLst>
              <a:ext uri="{FF2B5EF4-FFF2-40B4-BE49-F238E27FC236}">
                <a16:creationId xmlns:a16="http://schemas.microsoft.com/office/drawing/2014/main" id="{F21167EF-E71F-752A-4656-255B735111EB}"/>
              </a:ext>
            </a:extLst>
          </p:cNvPr>
          <p:cNvSpPr txBox="1"/>
          <p:nvPr/>
        </p:nvSpPr>
        <p:spPr>
          <a:xfrm>
            <a:off x="2251214" y="3099172"/>
            <a:ext cx="4641573" cy="253916"/>
          </a:xfrm>
          <a:prstGeom prst="rect">
            <a:avLst/>
          </a:prstGeom>
          <a:noFill/>
        </p:spPr>
        <p:txBody>
          <a:bodyPr wrap="square">
            <a:spAutoFit/>
          </a:bodyPr>
          <a:lstStyle/>
          <a:p>
            <a:endParaRPr lang="en-US" sz="1050" dirty="0"/>
          </a:p>
        </p:txBody>
      </p:sp>
      <p:graphicFrame>
        <p:nvGraphicFramePr>
          <p:cNvPr id="15" name="Content Placeholder 4">
            <a:extLst>
              <a:ext uri="{FF2B5EF4-FFF2-40B4-BE49-F238E27FC236}">
                <a16:creationId xmlns:a16="http://schemas.microsoft.com/office/drawing/2014/main" id="{85A8C683-38D5-302E-A490-14D537F81B48}"/>
              </a:ext>
            </a:extLst>
          </p:cNvPr>
          <p:cNvGraphicFramePr>
            <a:graphicFrameLocks noGrp="1"/>
          </p:cNvGraphicFramePr>
          <p:nvPr>
            <p:ph idx="1"/>
          </p:nvPr>
        </p:nvGraphicFramePr>
        <p:xfrm>
          <a:off x="1072167" y="2914650"/>
          <a:ext cx="5966308" cy="2514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Title 1">
            <a:extLst>
              <a:ext uri="{FF2B5EF4-FFF2-40B4-BE49-F238E27FC236}">
                <a16:creationId xmlns:a16="http://schemas.microsoft.com/office/drawing/2014/main" id="{87DAB5C6-014D-188D-607A-42D7929E64C4}"/>
              </a:ext>
            </a:extLst>
          </p:cNvPr>
          <p:cNvSpPr txBox="1">
            <a:spLocks/>
          </p:cNvSpPr>
          <p:nvPr/>
        </p:nvSpPr>
        <p:spPr>
          <a:xfrm>
            <a:off x="632222" y="1669427"/>
            <a:ext cx="7879556" cy="2225278"/>
          </a:xfrm>
          <a:prstGeom prst="rect">
            <a:avLst/>
          </a:prstGeom>
        </p:spPr>
        <p:txBody>
          <a:bodyPr vert="horz" lIns="68580" tIns="34290" rIns="68580" bIns="34290" rtlCol="0" anchor="b">
            <a:normAutofit/>
          </a:bodyPr>
          <a:lst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a:lstStyle>
          <a:p>
            <a:r>
              <a:rPr lang="en-US" sz="6000" i="1" dirty="0"/>
              <a:t>Thank you!</a:t>
            </a:r>
          </a:p>
        </p:txBody>
      </p:sp>
      <p:sp>
        <p:nvSpPr>
          <p:cNvPr id="25" name="Text Placeholder 2">
            <a:extLst>
              <a:ext uri="{FF2B5EF4-FFF2-40B4-BE49-F238E27FC236}">
                <a16:creationId xmlns:a16="http://schemas.microsoft.com/office/drawing/2014/main" id="{C78B4848-03A1-17E4-5838-F2EC0B3F6AE0}"/>
              </a:ext>
            </a:extLst>
          </p:cNvPr>
          <p:cNvSpPr txBox="1">
            <a:spLocks/>
          </p:cNvSpPr>
          <p:nvPr/>
        </p:nvSpPr>
        <p:spPr>
          <a:xfrm>
            <a:off x="2356526" y="4281147"/>
            <a:ext cx="6093510" cy="778669"/>
          </a:xfrm>
          <a:prstGeom prst="rect">
            <a:avLst/>
          </a:prstGeom>
        </p:spPr>
        <p:txBody>
          <a:bodyPr vert="horz" lIns="68580" tIns="34290" rIns="68580" bIns="34290" rtlCol="0">
            <a:normAutofit/>
          </a:bodyPr>
          <a:lst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r>
              <a:rPr lang="en-US" sz="1350" dirty="0"/>
              <a:t>Any questions?</a:t>
            </a:r>
          </a:p>
          <a:p>
            <a:pPr marL="0" indent="0" algn="r">
              <a:buNone/>
            </a:pPr>
            <a:r>
              <a:rPr lang="en-US" sz="1350" dirty="0"/>
              <a:t>e-mail petrovska@uacs.edu.mk</a:t>
            </a:r>
          </a:p>
        </p:txBody>
      </p:sp>
      <p:pic>
        <p:nvPicPr>
          <p:cNvPr id="26" name="Picture 2" descr="LinkedIn Logo R | | Vector Images Icon Sign And Symbols">
            <a:hlinkClick r:id="rId8"/>
            <a:extLst>
              <a:ext uri="{FF2B5EF4-FFF2-40B4-BE49-F238E27FC236}">
                <a16:creationId xmlns:a16="http://schemas.microsoft.com/office/drawing/2014/main" id="{F142A4A2-A1AF-ECE8-3901-14EC494A800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548795" y="5149234"/>
            <a:ext cx="267716" cy="215780"/>
          </a:xfrm>
          <a:prstGeom prst="rect">
            <a:avLst/>
          </a:prstGeom>
          <a:noFill/>
          <a:extLst>
            <a:ext uri="{909E8E84-426E-40DD-AFC4-6F175D3DCCD1}">
              <a14:hiddenFill xmlns:a14="http://schemas.microsoft.com/office/drawing/2010/main">
                <a:solidFill>
                  <a:srgbClr val="FFFFFF"/>
                </a:solidFill>
              </a14:hiddenFill>
            </a:ext>
          </a:extLst>
        </p:spPr>
      </p:pic>
      <p:grpSp>
        <p:nvGrpSpPr>
          <p:cNvPr id="27" name="Group 43">
            <a:extLst>
              <a:ext uri="{FF2B5EF4-FFF2-40B4-BE49-F238E27FC236}">
                <a16:creationId xmlns:a16="http://schemas.microsoft.com/office/drawing/2014/main" id="{CB0C7A91-1BD7-202C-D4CE-8FA67BC6CDA9}"/>
              </a:ext>
            </a:extLst>
          </p:cNvPr>
          <p:cNvGrpSpPr/>
          <p:nvPr/>
        </p:nvGrpSpPr>
        <p:grpSpPr>
          <a:xfrm>
            <a:off x="7267833" y="5156769"/>
            <a:ext cx="805725" cy="211664"/>
            <a:chOff x="3130166" y="5667342"/>
            <a:chExt cx="1254837" cy="361074"/>
          </a:xfrm>
          <a:solidFill>
            <a:schemeClr val="accent4"/>
          </a:solidFill>
        </p:grpSpPr>
        <p:sp>
          <p:nvSpPr>
            <p:cNvPr id="28" name="Rounded Rectangle 3">
              <a:hlinkClick r:id="rId10"/>
              <a:extLst>
                <a:ext uri="{FF2B5EF4-FFF2-40B4-BE49-F238E27FC236}">
                  <a16:creationId xmlns:a16="http://schemas.microsoft.com/office/drawing/2014/main" id="{7679A381-D890-66D2-3F7E-83E0414D045C}"/>
                </a:ext>
              </a:extLst>
            </p:cNvPr>
            <p:cNvSpPr/>
            <p:nvPr/>
          </p:nvSpPr>
          <p:spPr>
            <a:xfrm>
              <a:off x="4023929" y="5667342"/>
              <a:ext cx="361074" cy="361074"/>
            </a:xfrm>
            <a:custGeom>
              <a:avLst/>
              <a:gdLst/>
              <a:ahLst/>
              <a:cxnLst/>
              <a:rect l="l" t="t" r="r" b="b"/>
              <a:pathLst>
                <a:path w="3960000" h="3960000">
                  <a:moveTo>
                    <a:pt x="2841893" y="181064"/>
                  </a:moveTo>
                  <a:cubicBezTo>
                    <a:pt x="2485731" y="190239"/>
                    <a:pt x="2106781" y="339266"/>
                    <a:pt x="2105790" y="859562"/>
                  </a:cubicBezTo>
                  <a:lnTo>
                    <a:pt x="2106860" y="863292"/>
                  </a:lnTo>
                  <a:lnTo>
                    <a:pt x="2106860" y="1248172"/>
                  </a:lnTo>
                  <a:lnTo>
                    <a:pt x="1691968" y="1248172"/>
                  </a:lnTo>
                  <a:lnTo>
                    <a:pt x="1691968" y="1824236"/>
                  </a:lnTo>
                  <a:lnTo>
                    <a:pt x="2106860" y="1824236"/>
                  </a:lnTo>
                  <a:lnTo>
                    <a:pt x="2106860" y="3779396"/>
                  </a:lnTo>
                  <a:lnTo>
                    <a:pt x="2754932" y="3779396"/>
                  </a:lnTo>
                  <a:lnTo>
                    <a:pt x="2754932" y="1824236"/>
                  </a:lnTo>
                  <a:lnTo>
                    <a:pt x="3305869" y="1813665"/>
                  </a:lnTo>
                  <a:lnTo>
                    <a:pt x="3348152" y="1248172"/>
                  </a:lnTo>
                  <a:lnTo>
                    <a:pt x="2754932" y="1248172"/>
                  </a:lnTo>
                  <a:lnTo>
                    <a:pt x="2754932" y="907124"/>
                  </a:lnTo>
                  <a:cubicBezTo>
                    <a:pt x="2746287" y="682909"/>
                    <a:pt x="3148643" y="674567"/>
                    <a:pt x="3369037" y="759137"/>
                  </a:cubicBezTo>
                  <a:cubicBezTo>
                    <a:pt x="3391941" y="611142"/>
                    <a:pt x="3398988" y="447290"/>
                    <a:pt x="3443034" y="304580"/>
                  </a:cubicBezTo>
                  <a:cubicBezTo>
                    <a:pt x="3382140" y="251394"/>
                    <a:pt x="3118909" y="173928"/>
                    <a:pt x="2841893" y="181064"/>
                  </a:cubicBezTo>
                  <a:close/>
                  <a:moveTo>
                    <a:pt x="308009" y="0"/>
                  </a:moveTo>
                  <a:lnTo>
                    <a:pt x="3651991" y="0"/>
                  </a:lnTo>
                  <a:cubicBezTo>
                    <a:pt x="3822100" y="0"/>
                    <a:pt x="3960000" y="137900"/>
                    <a:pt x="3960000" y="308009"/>
                  </a:cubicBezTo>
                  <a:lnTo>
                    <a:pt x="3960000" y="3651991"/>
                  </a:lnTo>
                  <a:cubicBezTo>
                    <a:pt x="3960000" y="3822100"/>
                    <a:pt x="3822100" y="3960000"/>
                    <a:pt x="3651991" y="3960000"/>
                  </a:cubicBezTo>
                  <a:lnTo>
                    <a:pt x="308009" y="3960000"/>
                  </a:lnTo>
                  <a:cubicBezTo>
                    <a:pt x="137900" y="3960000"/>
                    <a:pt x="0" y="3822100"/>
                    <a:pt x="0" y="3651991"/>
                  </a:cubicBezTo>
                  <a:lnTo>
                    <a:pt x="0" y="308009"/>
                  </a:lnTo>
                  <a:cubicBezTo>
                    <a:pt x="0" y="137900"/>
                    <a:pt x="137900" y="0"/>
                    <a:pt x="308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a:defRPr/>
              </a:pPr>
              <a:endParaRPr lang="ko-KR" altLang="en-US" sz="2025" kern="1200">
                <a:solidFill>
                  <a:prstClr val="black"/>
                </a:solidFill>
                <a:latin typeface="Arial"/>
              </a:endParaRPr>
            </a:p>
          </p:txBody>
        </p:sp>
        <p:sp>
          <p:nvSpPr>
            <p:cNvPr id="29" name="Rounded Rectangle 39">
              <a:hlinkClick r:id="rId11"/>
              <a:extLst>
                <a:ext uri="{FF2B5EF4-FFF2-40B4-BE49-F238E27FC236}">
                  <a16:creationId xmlns:a16="http://schemas.microsoft.com/office/drawing/2014/main" id="{F939F208-4ABF-BF1C-D1DD-69CFFE590137}"/>
                </a:ext>
              </a:extLst>
            </p:cNvPr>
            <p:cNvSpPr/>
            <p:nvPr/>
          </p:nvSpPr>
          <p:spPr>
            <a:xfrm>
              <a:off x="3130166" y="5667342"/>
              <a:ext cx="361074" cy="361074"/>
            </a:xfrm>
            <a:custGeom>
              <a:avLst/>
              <a:gdLst/>
              <a:ahLst/>
              <a:cxnLst/>
              <a:rect l="l" t="t" r="r" b="b"/>
              <a:pathLst>
                <a:path w="720000" h="720000">
                  <a:moveTo>
                    <a:pt x="432774" y="374766"/>
                  </a:moveTo>
                  <a:lnTo>
                    <a:pt x="356410" y="443079"/>
                  </a:lnTo>
                  <a:lnTo>
                    <a:pt x="284362" y="376738"/>
                  </a:lnTo>
                  <a:lnTo>
                    <a:pt x="113898" y="532449"/>
                  </a:lnTo>
                  <a:lnTo>
                    <a:pt x="607054" y="532449"/>
                  </a:lnTo>
                  <a:close/>
                  <a:moveTo>
                    <a:pt x="602842" y="222629"/>
                  </a:moveTo>
                  <a:lnTo>
                    <a:pt x="465239" y="345724"/>
                  </a:lnTo>
                  <a:lnTo>
                    <a:pt x="445928" y="363784"/>
                  </a:lnTo>
                  <a:lnTo>
                    <a:pt x="602842" y="510538"/>
                  </a:lnTo>
                  <a:close/>
                  <a:moveTo>
                    <a:pt x="112511" y="218501"/>
                  </a:moveTo>
                  <a:lnTo>
                    <a:pt x="112511" y="508421"/>
                  </a:lnTo>
                  <a:lnTo>
                    <a:pt x="268715" y="362330"/>
                  </a:lnTo>
                  <a:close/>
                  <a:moveTo>
                    <a:pt x="113462" y="187552"/>
                  </a:moveTo>
                  <a:lnTo>
                    <a:pt x="356909" y="411714"/>
                  </a:lnTo>
                  <a:lnTo>
                    <a:pt x="607490" y="187552"/>
                  </a:lnTo>
                  <a:close/>
                  <a:moveTo>
                    <a:pt x="72374" y="0"/>
                  </a:moveTo>
                  <a:lnTo>
                    <a:pt x="647626" y="0"/>
                  </a:lnTo>
                  <a:cubicBezTo>
                    <a:pt x="687597" y="0"/>
                    <a:pt x="720000" y="32403"/>
                    <a:pt x="720000" y="72374"/>
                  </a:cubicBezTo>
                  <a:lnTo>
                    <a:pt x="720000" y="647626"/>
                  </a:lnTo>
                  <a:cubicBezTo>
                    <a:pt x="720000" y="687597"/>
                    <a:pt x="687597" y="720000"/>
                    <a:pt x="647626" y="720000"/>
                  </a:cubicBezTo>
                  <a:lnTo>
                    <a:pt x="72374" y="720000"/>
                  </a:lnTo>
                  <a:cubicBezTo>
                    <a:pt x="32403" y="720000"/>
                    <a:pt x="0" y="687597"/>
                    <a:pt x="0" y="647626"/>
                  </a:cubicBezTo>
                  <a:lnTo>
                    <a:pt x="0" y="72374"/>
                  </a:lnTo>
                  <a:cubicBezTo>
                    <a:pt x="0" y="32403"/>
                    <a:pt x="32403" y="0"/>
                    <a:pt x="7237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ko-KR" altLang="en-US" sz="2025" kern="1200">
                <a:solidFill>
                  <a:prstClr val="white"/>
                </a:solidFill>
                <a:latin typeface="Arial"/>
              </a:endParaRPr>
            </a:p>
          </p:txBody>
        </p:sp>
      </p:grpSp>
      <p:pic>
        <p:nvPicPr>
          <p:cNvPr id="30" name="Picture 4" descr="new instagram logo revealed">
            <a:hlinkClick r:id="rId12"/>
            <a:extLst>
              <a:ext uri="{FF2B5EF4-FFF2-40B4-BE49-F238E27FC236}">
                <a16:creationId xmlns:a16="http://schemas.microsoft.com/office/drawing/2014/main" id="{BEE9A7F8-00EB-3DF6-173B-0731B18D60D6}"/>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073558" y="5031236"/>
            <a:ext cx="376478" cy="451773"/>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6677022F-ECC8-7DF8-0DB3-03D07829F5B8}"/>
              </a:ext>
            </a:extLst>
          </p:cNvPr>
          <p:cNvSpPr txBox="1"/>
          <p:nvPr/>
        </p:nvSpPr>
        <p:spPr>
          <a:xfrm>
            <a:off x="693964" y="4419604"/>
            <a:ext cx="5613318" cy="646331"/>
          </a:xfrm>
          <a:prstGeom prst="rect">
            <a:avLst/>
          </a:prstGeom>
          <a:noFill/>
        </p:spPr>
        <p:txBody>
          <a:bodyPr wrap="square">
            <a:spAutoFit/>
          </a:bodyPr>
          <a:lstStyle/>
          <a:p>
            <a:r>
              <a:rPr lang="en-US" sz="1800" b="1" i="1" dirty="0"/>
              <a:t>Transform Engagement into Partnerships</a:t>
            </a:r>
            <a:endParaRPr lang="mk-MK" sz="1800" b="1" i="1" dirty="0"/>
          </a:p>
          <a:p>
            <a:r>
              <a:rPr lang="en-US" sz="1800" b="1" i="1" dirty="0"/>
              <a:t>Build the Future Together!</a:t>
            </a:r>
          </a:p>
        </p:txBody>
      </p:sp>
    </p:spTree>
    <p:extLst>
      <p:ext uri="{BB962C8B-B14F-4D97-AF65-F5344CB8AC3E}">
        <p14:creationId xmlns:p14="http://schemas.microsoft.com/office/powerpoint/2010/main" val="252824210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1203</TotalTime>
  <Words>1351</Words>
  <Application>Microsoft Office PowerPoint</Application>
  <PresentationFormat>On-screen Show (4:3)</PresentationFormat>
  <Paragraphs>203</Paragraphs>
  <Slides>41</Slides>
  <Notes>14</Notes>
  <HiddenSlides>0</HiddenSlides>
  <MMClips>3</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41</vt:i4>
      </vt:variant>
    </vt:vector>
  </HeadingPairs>
  <TitlesOfParts>
    <vt:vector size="52" baseType="lpstr">
      <vt:lpstr>MS Mincho</vt:lpstr>
      <vt:lpstr>Aptos</vt:lpstr>
      <vt:lpstr>Arial</vt:lpstr>
      <vt:lpstr>Calibri</vt:lpstr>
      <vt:lpstr>Montserrat</vt:lpstr>
      <vt:lpstr>Noto Sans Symbols</vt:lpstr>
      <vt:lpstr>Times New Roman</vt:lpstr>
      <vt:lpstr>Wingdings</vt:lpstr>
      <vt:lpstr>1_508 Lecture</vt:lpstr>
      <vt:lpstr>1_Custom Design</vt:lpstr>
      <vt:lpstr>Custom Design</vt:lpstr>
      <vt:lpstr>Consumer Choices DAY1 - Introduction</vt:lpstr>
      <vt:lpstr>PowerPoint Presentation</vt:lpstr>
      <vt:lpstr>DAY 1 Overview</vt:lpstr>
      <vt:lpstr>PowerPoint Presentation</vt:lpstr>
      <vt:lpstr>Basic textbook</vt:lpstr>
      <vt:lpstr>Additional literature</vt:lpstr>
      <vt:lpstr>Crowdsourcing &amp; Co-creation!!! </vt:lpstr>
      <vt:lpstr>Learning objectives</vt:lpstr>
      <vt:lpstr>Learning outcomes</vt:lpstr>
      <vt:lpstr>Course delivery</vt:lpstr>
      <vt:lpstr>Course assessment criteria</vt:lpstr>
      <vt:lpstr> Pitch  yourself! </vt:lpstr>
      <vt:lpstr>Present Yourselves</vt:lpstr>
      <vt:lpstr>3. Intro to Consumer Choice</vt:lpstr>
      <vt:lpstr>What choices we have? What decisions  we make in each stage?</vt:lpstr>
      <vt:lpstr>PowerPoint Presentation</vt:lpstr>
      <vt:lpstr>What Is Consumer Behavior?</vt:lpstr>
      <vt:lpstr>Figure 1.1 Stages in the Consumption Process</vt:lpstr>
      <vt:lpstr>Micro moments &amp;  behavioral marketing</vt:lpstr>
      <vt:lpstr>Why we need to understand the customer  choices?  What is the connection with marketing?</vt:lpstr>
      <vt:lpstr>PowerPoint Presentation</vt:lpstr>
      <vt:lpstr>PowerPoint Presentation</vt:lpstr>
      <vt:lpstr>PowerPoint Presentation</vt:lpstr>
      <vt:lpstr>PowerPoint Presentation</vt:lpstr>
      <vt:lpstr>Questions </vt:lpstr>
      <vt:lpstr>GROUP WORK Segment the class According to…</vt:lpstr>
      <vt:lpstr>Marketing strategy</vt:lpstr>
      <vt:lpstr>PowerPoint Presentation</vt:lpstr>
      <vt:lpstr>PowerPoint Presentation</vt:lpstr>
      <vt:lpstr>Customer insights</vt:lpstr>
      <vt:lpstr>FMCG Gurus Top Ten Trends for 2025 </vt:lpstr>
      <vt:lpstr>Trends by Forbes</vt:lpstr>
      <vt:lpstr>SoMo Borac наградени кампањи</vt:lpstr>
      <vt:lpstr>🌐 2. Use Google Trends</vt:lpstr>
      <vt:lpstr>Why is analyzing consumer behavior important?</vt:lpstr>
      <vt:lpstr>What Influence Consumer Choices?</vt:lpstr>
      <vt:lpstr>5. Define your topic to research</vt:lpstr>
      <vt:lpstr>Expectations</vt:lpstr>
      <vt:lpstr>Summary</vt:lpstr>
      <vt:lpstr>Read the case For tomorrow  Nike marketing case study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DAY1 - Intro</dc:title>
  <dc:creator>Ilijana Petrovska</dc:creator>
  <cp:lastModifiedBy>Ilijana Petrovska</cp:lastModifiedBy>
  <cp:revision>32</cp:revision>
  <dcterms:created xsi:type="dcterms:W3CDTF">2021-02-25T09:51:06Z</dcterms:created>
  <dcterms:modified xsi:type="dcterms:W3CDTF">2025-04-07T12:36:47Z</dcterms:modified>
</cp:coreProperties>
</file>