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7"/>
  </p:notesMasterIdLst>
  <p:handoutMasterIdLst>
    <p:handoutMasterId r:id="rId18"/>
  </p:handoutMasterIdLst>
  <p:sldIdLst>
    <p:sldId id="256" r:id="rId2"/>
    <p:sldId id="257" r:id="rId3"/>
    <p:sldId id="478" r:id="rId4"/>
    <p:sldId id="504" r:id="rId5"/>
    <p:sldId id="505" r:id="rId6"/>
    <p:sldId id="506" r:id="rId7"/>
    <p:sldId id="507" r:id="rId8"/>
    <p:sldId id="508" r:id="rId9"/>
    <p:sldId id="509" r:id="rId10"/>
    <p:sldId id="510" r:id="rId11"/>
    <p:sldId id="511" r:id="rId12"/>
    <p:sldId id="512" r:id="rId13"/>
    <p:sldId id="515" r:id="rId14"/>
    <p:sldId id="516" r:id="rId15"/>
    <p:sldId id="517"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aria Ginevra De Romanis" initials="MGDR" lastIdx="57" clrIdx="0">
    <p:extLst>
      <p:ext uri="{19B8F6BF-5375-455C-9EA6-DF929625EA0E}">
        <p15:presenceInfo xmlns:p15="http://schemas.microsoft.com/office/powerpoint/2012/main" userId="S-1-5-21-8915387-119489993-1287535205-22575"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CDD1CC"/>
    <a:srgbClr val="E8EAE7"/>
    <a:srgbClr val="767870"/>
    <a:srgbClr val="858488"/>
    <a:srgbClr val="7B946B"/>
    <a:srgbClr val="A6B69B"/>
    <a:srgbClr val="51674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DE9B53D-E658-40B0-BA02-F9152CCF732F}" v="1" dt="2025-05-07T07:06:06.71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02" d="100"/>
          <a:sy n="102" d="100"/>
        </p:scale>
        <p:origin x="120" y="576"/>
      </p:cViewPr>
      <p:guideLst/>
    </p:cSldViewPr>
  </p:slideViewPr>
  <p:notesTextViewPr>
    <p:cViewPr>
      <p:scale>
        <a:sx n="1" d="1"/>
        <a:sy n="1" d="1"/>
      </p:scale>
      <p:origin x="0" y="0"/>
    </p:cViewPr>
  </p:notesTextViewPr>
  <p:notesViewPr>
    <p:cSldViewPr snapToGrid="0">
      <p:cViewPr varScale="1">
        <p:scale>
          <a:sx n="84" d="100"/>
          <a:sy n="84" d="100"/>
        </p:scale>
        <p:origin x="2976" y="10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rancesco Lucà" userId="be252dd4-0f5a-48eb-bdff-dd588f7f9609" providerId="ADAL" clId="{C55D1F19-12EE-4290-A53F-A8CBBA891D13}"/>
    <pc:docChg chg="modSld modMainMaster">
      <pc:chgData name="Francesco Lucà" userId="be252dd4-0f5a-48eb-bdff-dd588f7f9609" providerId="ADAL" clId="{C55D1F19-12EE-4290-A53F-A8CBBA891D13}" dt="2022-04-27T17:27:35.080" v="0"/>
      <pc:docMkLst>
        <pc:docMk/>
      </pc:docMkLst>
      <pc:sldChg chg="modSp">
        <pc:chgData name="Francesco Lucà" userId="be252dd4-0f5a-48eb-bdff-dd588f7f9609" providerId="ADAL" clId="{C55D1F19-12EE-4290-A53F-A8CBBA891D13}" dt="2022-04-27T17:27:35.080" v="0"/>
        <pc:sldMkLst>
          <pc:docMk/>
          <pc:sldMk cId="3762391800" sldId="256"/>
        </pc:sldMkLst>
      </pc:sldChg>
      <pc:sldChg chg="modSp">
        <pc:chgData name="Francesco Lucà" userId="be252dd4-0f5a-48eb-bdff-dd588f7f9609" providerId="ADAL" clId="{C55D1F19-12EE-4290-A53F-A8CBBA891D13}" dt="2022-04-27T17:27:35.080" v="0"/>
        <pc:sldMkLst>
          <pc:docMk/>
          <pc:sldMk cId="3210307374" sldId="257"/>
        </pc:sldMkLst>
      </pc:sldChg>
      <pc:sldChg chg="modSp">
        <pc:chgData name="Francesco Lucà" userId="be252dd4-0f5a-48eb-bdff-dd588f7f9609" providerId="ADAL" clId="{C55D1F19-12EE-4290-A53F-A8CBBA891D13}" dt="2022-04-27T17:27:35.080" v="0"/>
        <pc:sldMkLst>
          <pc:docMk/>
          <pc:sldMk cId="2408268221" sldId="478"/>
        </pc:sldMkLst>
      </pc:sldChg>
      <pc:sldChg chg="modSp">
        <pc:chgData name="Francesco Lucà" userId="be252dd4-0f5a-48eb-bdff-dd588f7f9609" providerId="ADAL" clId="{C55D1F19-12EE-4290-A53F-A8CBBA891D13}" dt="2022-04-27T17:27:35.080" v="0"/>
        <pc:sldMkLst>
          <pc:docMk/>
          <pc:sldMk cId="4281552529" sldId="504"/>
        </pc:sldMkLst>
      </pc:sldChg>
      <pc:sldChg chg="modSp">
        <pc:chgData name="Francesco Lucà" userId="be252dd4-0f5a-48eb-bdff-dd588f7f9609" providerId="ADAL" clId="{C55D1F19-12EE-4290-A53F-A8CBBA891D13}" dt="2022-04-27T17:27:35.080" v="0"/>
        <pc:sldMkLst>
          <pc:docMk/>
          <pc:sldMk cId="479882736" sldId="505"/>
        </pc:sldMkLst>
      </pc:sldChg>
      <pc:sldChg chg="modSp">
        <pc:chgData name="Francesco Lucà" userId="be252dd4-0f5a-48eb-bdff-dd588f7f9609" providerId="ADAL" clId="{C55D1F19-12EE-4290-A53F-A8CBBA891D13}" dt="2022-04-27T17:27:35.080" v="0"/>
        <pc:sldMkLst>
          <pc:docMk/>
          <pc:sldMk cId="804034552" sldId="506"/>
        </pc:sldMkLst>
      </pc:sldChg>
      <pc:sldChg chg="modSp">
        <pc:chgData name="Francesco Lucà" userId="be252dd4-0f5a-48eb-bdff-dd588f7f9609" providerId="ADAL" clId="{C55D1F19-12EE-4290-A53F-A8CBBA891D13}" dt="2022-04-27T17:27:35.080" v="0"/>
        <pc:sldMkLst>
          <pc:docMk/>
          <pc:sldMk cId="2365350896" sldId="507"/>
        </pc:sldMkLst>
      </pc:sldChg>
      <pc:sldChg chg="modSp">
        <pc:chgData name="Francesco Lucà" userId="be252dd4-0f5a-48eb-bdff-dd588f7f9609" providerId="ADAL" clId="{C55D1F19-12EE-4290-A53F-A8CBBA891D13}" dt="2022-04-27T17:27:35.080" v="0"/>
        <pc:sldMkLst>
          <pc:docMk/>
          <pc:sldMk cId="2453731968" sldId="508"/>
        </pc:sldMkLst>
      </pc:sldChg>
      <pc:sldChg chg="modSp">
        <pc:chgData name="Francesco Lucà" userId="be252dd4-0f5a-48eb-bdff-dd588f7f9609" providerId="ADAL" clId="{C55D1F19-12EE-4290-A53F-A8CBBA891D13}" dt="2022-04-27T17:27:35.080" v="0"/>
        <pc:sldMkLst>
          <pc:docMk/>
          <pc:sldMk cId="2138350274" sldId="509"/>
        </pc:sldMkLst>
      </pc:sldChg>
      <pc:sldChg chg="modSp">
        <pc:chgData name="Francesco Lucà" userId="be252dd4-0f5a-48eb-bdff-dd588f7f9609" providerId="ADAL" clId="{C55D1F19-12EE-4290-A53F-A8CBBA891D13}" dt="2022-04-27T17:27:35.080" v="0"/>
        <pc:sldMkLst>
          <pc:docMk/>
          <pc:sldMk cId="1819094337" sldId="510"/>
        </pc:sldMkLst>
      </pc:sldChg>
      <pc:sldChg chg="modSp">
        <pc:chgData name="Francesco Lucà" userId="be252dd4-0f5a-48eb-bdff-dd588f7f9609" providerId="ADAL" clId="{C55D1F19-12EE-4290-A53F-A8CBBA891D13}" dt="2022-04-27T17:27:35.080" v="0"/>
        <pc:sldMkLst>
          <pc:docMk/>
          <pc:sldMk cId="4148171088" sldId="511"/>
        </pc:sldMkLst>
      </pc:sldChg>
      <pc:sldChg chg="modSp">
        <pc:chgData name="Francesco Lucà" userId="be252dd4-0f5a-48eb-bdff-dd588f7f9609" providerId="ADAL" clId="{C55D1F19-12EE-4290-A53F-A8CBBA891D13}" dt="2022-04-27T17:27:35.080" v="0"/>
        <pc:sldMkLst>
          <pc:docMk/>
          <pc:sldMk cId="3826585004" sldId="512"/>
        </pc:sldMkLst>
      </pc:sldChg>
      <pc:sldChg chg="modSp">
        <pc:chgData name="Francesco Lucà" userId="be252dd4-0f5a-48eb-bdff-dd588f7f9609" providerId="ADAL" clId="{C55D1F19-12EE-4290-A53F-A8CBBA891D13}" dt="2022-04-27T17:27:35.080" v="0"/>
        <pc:sldMkLst>
          <pc:docMk/>
          <pc:sldMk cId="74414119" sldId="515"/>
        </pc:sldMkLst>
      </pc:sldChg>
      <pc:sldChg chg="modSp">
        <pc:chgData name="Francesco Lucà" userId="be252dd4-0f5a-48eb-bdff-dd588f7f9609" providerId="ADAL" clId="{C55D1F19-12EE-4290-A53F-A8CBBA891D13}" dt="2022-04-27T17:27:35.080" v="0"/>
        <pc:sldMkLst>
          <pc:docMk/>
          <pc:sldMk cId="1483307768" sldId="516"/>
        </pc:sldMkLst>
      </pc:sldChg>
      <pc:sldChg chg="modSp">
        <pc:chgData name="Francesco Lucà" userId="be252dd4-0f5a-48eb-bdff-dd588f7f9609" providerId="ADAL" clId="{C55D1F19-12EE-4290-A53F-A8CBBA891D13}" dt="2022-04-27T17:27:35.080" v="0"/>
        <pc:sldMkLst>
          <pc:docMk/>
          <pc:sldMk cId="856565635" sldId="517"/>
        </pc:sldMkLst>
      </pc:sldChg>
      <pc:sldMasterChg chg="modSp modSldLayout">
        <pc:chgData name="Francesco Lucà" userId="be252dd4-0f5a-48eb-bdff-dd588f7f9609" providerId="ADAL" clId="{C55D1F19-12EE-4290-A53F-A8CBBA891D13}" dt="2022-04-27T17:27:35.080" v="0"/>
        <pc:sldMasterMkLst>
          <pc:docMk/>
          <pc:sldMasterMk cId="0" sldId="2147483648"/>
        </pc:sldMasterMkLst>
        <pc:sldLayoutChg chg="modSp">
          <pc:chgData name="Francesco Lucà" userId="be252dd4-0f5a-48eb-bdff-dd588f7f9609" providerId="ADAL" clId="{C55D1F19-12EE-4290-A53F-A8CBBA891D13}" dt="2022-04-27T17:27:35.080" v="0"/>
          <pc:sldLayoutMkLst>
            <pc:docMk/>
            <pc:sldMasterMk cId="0" sldId="2147483648"/>
            <pc:sldLayoutMk cId="0" sldId="2147483649"/>
          </pc:sldLayoutMkLst>
        </pc:sldLayoutChg>
        <pc:sldLayoutChg chg="modSp">
          <pc:chgData name="Francesco Lucà" userId="be252dd4-0f5a-48eb-bdff-dd588f7f9609" providerId="ADAL" clId="{C55D1F19-12EE-4290-A53F-A8CBBA891D13}" dt="2022-04-27T17:27:35.080" v="0"/>
          <pc:sldLayoutMkLst>
            <pc:docMk/>
            <pc:sldMasterMk cId="0" sldId="2147483648"/>
            <pc:sldLayoutMk cId="0" sldId="2147483650"/>
          </pc:sldLayoutMkLst>
        </pc:sldLayoutChg>
        <pc:sldLayoutChg chg="modSp">
          <pc:chgData name="Francesco Lucà" userId="be252dd4-0f5a-48eb-bdff-dd588f7f9609" providerId="ADAL" clId="{C55D1F19-12EE-4290-A53F-A8CBBA891D13}" dt="2022-04-27T17:27:35.080" v="0"/>
          <pc:sldLayoutMkLst>
            <pc:docMk/>
            <pc:sldMasterMk cId="0" sldId="2147483648"/>
            <pc:sldLayoutMk cId="0" sldId="2147483651"/>
          </pc:sldLayoutMkLst>
        </pc:sldLayoutChg>
        <pc:sldLayoutChg chg="modSp">
          <pc:chgData name="Francesco Lucà" userId="be252dd4-0f5a-48eb-bdff-dd588f7f9609" providerId="ADAL" clId="{C55D1F19-12EE-4290-A53F-A8CBBA891D13}" dt="2022-04-27T17:27:35.080" v="0"/>
          <pc:sldLayoutMkLst>
            <pc:docMk/>
            <pc:sldMasterMk cId="0" sldId="2147483648"/>
            <pc:sldLayoutMk cId="0" sldId="2147483653"/>
          </pc:sldLayoutMkLst>
        </pc:sldLayoutChg>
        <pc:sldLayoutChg chg="modSp">
          <pc:chgData name="Francesco Lucà" userId="be252dd4-0f5a-48eb-bdff-dd588f7f9609" providerId="ADAL" clId="{C55D1F19-12EE-4290-A53F-A8CBBA891D13}" dt="2022-04-27T17:27:35.080" v="0"/>
          <pc:sldLayoutMkLst>
            <pc:docMk/>
            <pc:sldMasterMk cId="0" sldId="2147483648"/>
            <pc:sldLayoutMk cId="0" sldId="2147483654"/>
          </pc:sldLayoutMkLst>
        </pc:sldLayoutChg>
        <pc:sldLayoutChg chg="modSp">
          <pc:chgData name="Francesco Lucà" userId="be252dd4-0f5a-48eb-bdff-dd588f7f9609" providerId="ADAL" clId="{C55D1F19-12EE-4290-A53F-A8CBBA891D13}" dt="2022-04-27T17:27:35.080" v="0"/>
          <pc:sldLayoutMkLst>
            <pc:docMk/>
            <pc:sldMasterMk cId="0" sldId="2147483648"/>
            <pc:sldLayoutMk cId="0" sldId="2147483655"/>
          </pc:sldLayoutMkLst>
        </pc:sldLayoutChg>
        <pc:sldLayoutChg chg="modSp">
          <pc:chgData name="Francesco Lucà" userId="be252dd4-0f5a-48eb-bdff-dd588f7f9609" providerId="ADAL" clId="{C55D1F19-12EE-4290-A53F-A8CBBA891D13}" dt="2022-04-27T17:27:35.080" v="0"/>
          <pc:sldLayoutMkLst>
            <pc:docMk/>
            <pc:sldMasterMk cId="0" sldId="2147483648"/>
            <pc:sldLayoutMk cId="0" sldId="2147483657"/>
          </pc:sldLayoutMkLst>
        </pc:sldLayoutChg>
        <pc:sldLayoutChg chg="modSp">
          <pc:chgData name="Francesco Lucà" userId="be252dd4-0f5a-48eb-bdff-dd588f7f9609" providerId="ADAL" clId="{C55D1F19-12EE-4290-A53F-A8CBBA891D13}" dt="2022-04-27T17:27:35.080" v="0"/>
          <pc:sldLayoutMkLst>
            <pc:docMk/>
            <pc:sldMasterMk cId="0" sldId="2147483648"/>
            <pc:sldLayoutMk cId="0" sldId="2147483659"/>
          </pc:sldLayoutMkLst>
        </pc:sldLayoutChg>
        <pc:sldLayoutChg chg="modSp">
          <pc:chgData name="Francesco Lucà" userId="be252dd4-0f5a-48eb-bdff-dd588f7f9609" providerId="ADAL" clId="{C55D1F19-12EE-4290-A53F-A8CBBA891D13}" dt="2022-04-27T17:27:35.080" v="0"/>
          <pc:sldLayoutMkLst>
            <pc:docMk/>
            <pc:sldMasterMk cId="0" sldId="2147483648"/>
            <pc:sldLayoutMk cId="0" sldId="2147483660"/>
          </pc:sldLayoutMkLst>
        </pc:sldLayoutChg>
        <pc:sldLayoutChg chg="modSp">
          <pc:chgData name="Francesco Lucà" userId="be252dd4-0f5a-48eb-bdff-dd588f7f9609" providerId="ADAL" clId="{C55D1F19-12EE-4290-A53F-A8CBBA891D13}" dt="2022-04-27T17:27:35.080" v="0"/>
          <pc:sldLayoutMkLst>
            <pc:docMk/>
            <pc:sldMasterMk cId="0" sldId="2147483648"/>
            <pc:sldLayoutMk cId="0" sldId="2147483661"/>
          </pc:sldLayoutMkLst>
        </pc:sldLayoutChg>
        <pc:sldLayoutChg chg="modSp">
          <pc:chgData name="Francesco Lucà" userId="be252dd4-0f5a-48eb-bdff-dd588f7f9609" providerId="ADAL" clId="{C55D1F19-12EE-4290-A53F-A8CBBA891D13}" dt="2022-04-27T17:27:35.080" v="0"/>
          <pc:sldLayoutMkLst>
            <pc:docMk/>
            <pc:sldMasterMk cId="0" sldId="2147483648"/>
            <pc:sldLayoutMk cId="0" sldId="2147483662"/>
          </pc:sldLayoutMkLst>
        </pc:sldLayoutChg>
        <pc:sldLayoutChg chg="modSp">
          <pc:chgData name="Francesco Lucà" userId="be252dd4-0f5a-48eb-bdff-dd588f7f9609" providerId="ADAL" clId="{C55D1F19-12EE-4290-A53F-A8CBBA891D13}" dt="2022-04-27T17:27:35.080" v="0"/>
          <pc:sldLayoutMkLst>
            <pc:docMk/>
            <pc:sldMasterMk cId="0" sldId="2147483648"/>
            <pc:sldLayoutMk cId="0" sldId="2147483663"/>
          </pc:sldLayoutMkLst>
        </pc:sldLayoutChg>
        <pc:sldLayoutChg chg="modSp">
          <pc:chgData name="Francesco Lucà" userId="be252dd4-0f5a-48eb-bdff-dd588f7f9609" providerId="ADAL" clId="{C55D1F19-12EE-4290-A53F-A8CBBA891D13}" dt="2022-04-27T17:27:35.080" v="0"/>
          <pc:sldLayoutMkLst>
            <pc:docMk/>
            <pc:sldMasterMk cId="0" sldId="2147483648"/>
            <pc:sldLayoutMk cId="0" sldId="2147483664"/>
          </pc:sldLayoutMkLst>
        </pc:sldLayoutChg>
        <pc:sldLayoutChg chg="modSp">
          <pc:chgData name="Francesco Lucà" userId="be252dd4-0f5a-48eb-bdff-dd588f7f9609" providerId="ADAL" clId="{C55D1F19-12EE-4290-A53F-A8CBBA891D13}" dt="2022-04-27T17:27:35.080" v="0"/>
          <pc:sldLayoutMkLst>
            <pc:docMk/>
            <pc:sldMasterMk cId="0" sldId="2147483648"/>
            <pc:sldLayoutMk cId="0" sldId="2147483665"/>
          </pc:sldLayoutMkLst>
        </pc:sldLayoutChg>
        <pc:sldLayoutChg chg="modSp">
          <pc:chgData name="Francesco Lucà" userId="be252dd4-0f5a-48eb-bdff-dd588f7f9609" providerId="ADAL" clId="{C55D1F19-12EE-4290-A53F-A8CBBA891D13}" dt="2022-04-27T17:27:35.080" v="0"/>
          <pc:sldLayoutMkLst>
            <pc:docMk/>
            <pc:sldMasterMk cId="0" sldId="2147483648"/>
            <pc:sldLayoutMk cId="0" sldId="2147483666"/>
          </pc:sldLayoutMkLst>
        </pc:sldLayoutChg>
        <pc:sldLayoutChg chg="modSp">
          <pc:chgData name="Francesco Lucà" userId="be252dd4-0f5a-48eb-bdff-dd588f7f9609" providerId="ADAL" clId="{C55D1F19-12EE-4290-A53F-A8CBBA891D13}" dt="2022-04-27T17:27:35.080" v="0"/>
          <pc:sldLayoutMkLst>
            <pc:docMk/>
            <pc:sldMasterMk cId="0" sldId="2147483648"/>
            <pc:sldLayoutMk cId="0" sldId="2147483667"/>
          </pc:sldLayoutMkLst>
        </pc:sldLayoutChg>
      </pc:sldMasterChg>
    </pc:docChg>
  </pc:docChgLst>
  <pc:docChgLst>
    <pc:chgData name="Francesco Lucà" userId="be252dd4-0f5a-48eb-bdff-dd588f7f9609" providerId="ADAL" clId="{D45DD52F-031D-4973-B3FE-767404ED9ACE}"/>
    <pc:docChg chg="custSel modSld modMainMaster">
      <pc:chgData name="Francesco Lucà" userId="be252dd4-0f5a-48eb-bdff-dd588f7f9609" providerId="ADAL" clId="{D45DD52F-031D-4973-B3FE-767404ED9ACE}" dt="2021-05-24T18:14:34.713" v="198" actId="20577"/>
      <pc:docMkLst>
        <pc:docMk/>
      </pc:docMkLst>
      <pc:sldChg chg="modSp">
        <pc:chgData name="Francesco Lucà" userId="be252dd4-0f5a-48eb-bdff-dd588f7f9609" providerId="ADAL" clId="{D45DD52F-031D-4973-B3FE-767404ED9ACE}" dt="2021-05-24T18:03:46.704" v="0"/>
        <pc:sldMkLst>
          <pc:docMk/>
          <pc:sldMk cId="3762391800" sldId="256"/>
        </pc:sldMkLst>
      </pc:sldChg>
      <pc:sldChg chg="modSp">
        <pc:chgData name="Francesco Lucà" userId="be252dd4-0f5a-48eb-bdff-dd588f7f9609" providerId="ADAL" clId="{D45DD52F-031D-4973-B3FE-767404ED9ACE}" dt="2021-05-24T18:03:46.704" v="0"/>
        <pc:sldMkLst>
          <pc:docMk/>
          <pc:sldMk cId="3210307374" sldId="257"/>
        </pc:sldMkLst>
      </pc:sldChg>
      <pc:sldChg chg="modSp">
        <pc:chgData name="Francesco Lucà" userId="be252dd4-0f5a-48eb-bdff-dd588f7f9609" providerId="ADAL" clId="{D45DD52F-031D-4973-B3FE-767404ED9ACE}" dt="2021-05-24T18:06:04.683" v="178" actId="6549"/>
        <pc:sldMkLst>
          <pc:docMk/>
          <pc:sldMk cId="2408268221" sldId="478"/>
        </pc:sldMkLst>
      </pc:sldChg>
      <pc:sldChg chg="modSp">
        <pc:chgData name="Francesco Lucà" userId="be252dd4-0f5a-48eb-bdff-dd588f7f9609" providerId="ADAL" clId="{D45DD52F-031D-4973-B3FE-767404ED9ACE}" dt="2021-05-24T18:03:46.704" v="0"/>
        <pc:sldMkLst>
          <pc:docMk/>
          <pc:sldMk cId="4281552529" sldId="504"/>
        </pc:sldMkLst>
      </pc:sldChg>
      <pc:sldChg chg="modSp">
        <pc:chgData name="Francesco Lucà" userId="be252dd4-0f5a-48eb-bdff-dd588f7f9609" providerId="ADAL" clId="{D45DD52F-031D-4973-B3FE-767404ED9ACE}" dt="2021-05-24T18:03:46.704" v="0"/>
        <pc:sldMkLst>
          <pc:docMk/>
          <pc:sldMk cId="479882736" sldId="505"/>
        </pc:sldMkLst>
      </pc:sldChg>
      <pc:sldChg chg="modSp">
        <pc:chgData name="Francesco Lucà" userId="be252dd4-0f5a-48eb-bdff-dd588f7f9609" providerId="ADAL" clId="{D45DD52F-031D-4973-B3FE-767404ED9ACE}" dt="2021-05-24T18:13:34.974" v="197" actId="20577"/>
        <pc:sldMkLst>
          <pc:docMk/>
          <pc:sldMk cId="804034552" sldId="506"/>
        </pc:sldMkLst>
      </pc:sldChg>
      <pc:sldChg chg="modSp">
        <pc:chgData name="Francesco Lucà" userId="be252dd4-0f5a-48eb-bdff-dd588f7f9609" providerId="ADAL" clId="{D45DD52F-031D-4973-B3FE-767404ED9ACE}" dt="2021-05-24T18:14:34.713" v="198" actId="20577"/>
        <pc:sldMkLst>
          <pc:docMk/>
          <pc:sldMk cId="2365350896" sldId="507"/>
        </pc:sldMkLst>
      </pc:sldChg>
      <pc:sldChg chg="modSp">
        <pc:chgData name="Francesco Lucà" userId="be252dd4-0f5a-48eb-bdff-dd588f7f9609" providerId="ADAL" clId="{D45DD52F-031D-4973-B3FE-767404ED9ACE}" dt="2021-05-24T18:03:46.704" v="0"/>
        <pc:sldMkLst>
          <pc:docMk/>
          <pc:sldMk cId="2453731968" sldId="508"/>
        </pc:sldMkLst>
      </pc:sldChg>
      <pc:sldChg chg="modSp">
        <pc:chgData name="Francesco Lucà" userId="be252dd4-0f5a-48eb-bdff-dd588f7f9609" providerId="ADAL" clId="{D45DD52F-031D-4973-B3FE-767404ED9ACE}" dt="2021-05-24T18:03:46.704" v="0"/>
        <pc:sldMkLst>
          <pc:docMk/>
          <pc:sldMk cId="2138350274" sldId="509"/>
        </pc:sldMkLst>
      </pc:sldChg>
      <pc:sldChg chg="modSp">
        <pc:chgData name="Francesco Lucà" userId="be252dd4-0f5a-48eb-bdff-dd588f7f9609" providerId="ADAL" clId="{D45DD52F-031D-4973-B3FE-767404ED9ACE}" dt="2021-05-24T18:03:46.704" v="0"/>
        <pc:sldMkLst>
          <pc:docMk/>
          <pc:sldMk cId="1819094337" sldId="510"/>
        </pc:sldMkLst>
      </pc:sldChg>
      <pc:sldChg chg="modSp">
        <pc:chgData name="Francesco Lucà" userId="be252dd4-0f5a-48eb-bdff-dd588f7f9609" providerId="ADAL" clId="{D45DD52F-031D-4973-B3FE-767404ED9ACE}" dt="2021-05-24T18:03:46.704" v="0"/>
        <pc:sldMkLst>
          <pc:docMk/>
          <pc:sldMk cId="4148171088" sldId="511"/>
        </pc:sldMkLst>
      </pc:sldChg>
      <pc:sldChg chg="modSp">
        <pc:chgData name="Francesco Lucà" userId="be252dd4-0f5a-48eb-bdff-dd588f7f9609" providerId="ADAL" clId="{D45DD52F-031D-4973-B3FE-767404ED9ACE}" dt="2021-05-24T18:03:46.704" v="0"/>
        <pc:sldMkLst>
          <pc:docMk/>
          <pc:sldMk cId="3826585004" sldId="512"/>
        </pc:sldMkLst>
      </pc:sldChg>
      <pc:sldChg chg="modSp">
        <pc:chgData name="Francesco Lucà" userId="be252dd4-0f5a-48eb-bdff-dd588f7f9609" providerId="ADAL" clId="{D45DD52F-031D-4973-B3FE-767404ED9ACE}" dt="2021-05-24T18:03:46.704" v="0"/>
        <pc:sldMkLst>
          <pc:docMk/>
          <pc:sldMk cId="74414119" sldId="515"/>
        </pc:sldMkLst>
      </pc:sldChg>
      <pc:sldChg chg="modSp">
        <pc:chgData name="Francesco Lucà" userId="be252dd4-0f5a-48eb-bdff-dd588f7f9609" providerId="ADAL" clId="{D45DD52F-031D-4973-B3FE-767404ED9ACE}" dt="2021-05-24T18:03:46.704" v="0"/>
        <pc:sldMkLst>
          <pc:docMk/>
          <pc:sldMk cId="1483307768" sldId="516"/>
        </pc:sldMkLst>
      </pc:sldChg>
      <pc:sldChg chg="modSp">
        <pc:chgData name="Francesco Lucà" userId="be252dd4-0f5a-48eb-bdff-dd588f7f9609" providerId="ADAL" clId="{D45DD52F-031D-4973-B3FE-767404ED9ACE}" dt="2021-05-24T18:03:46.704" v="0"/>
        <pc:sldMkLst>
          <pc:docMk/>
          <pc:sldMk cId="856565635" sldId="517"/>
        </pc:sldMkLst>
      </pc:sldChg>
      <pc:sldMasterChg chg="modSp modSldLayout">
        <pc:chgData name="Francesco Lucà" userId="be252dd4-0f5a-48eb-bdff-dd588f7f9609" providerId="ADAL" clId="{D45DD52F-031D-4973-B3FE-767404ED9ACE}" dt="2021-05-24T18:03:46.704" v="0"/>
        <pc:sldMasterMkLst>
          <pc:docMk/>
          <pc:sldMasterMk cId="0" sldId="2147483648"/>
        </pc:sldMasterMkLst>
        <pc:sldLayoutChg chg="modSp">
          <pc:chgData name="Francesco Lucà" userId="be252dd4-0f5a-48eb-bdff-dd588f7f9609" providerId="ADAL" clId="{D45DD52F-031D-4973-B3FE-767404ED9ACE}" dt="2021-05-24T18:03:46.704" v="0"/>
          <pc:sldLayoutMkLst>
            <pc:docMk/>
            <pc:sldMasterMk cId="0" sldId="2147483648"/>
            <pc:sldLayoutMk cId="0" sldId="2147483649"/>
          </pc:sldLayoutMkLst>
        </pc:sldLayoutChg>
        <pc:sldLayoutChg chg="modSp">
          <pc:chgData name="Francesco Lucà" userId="be252dd4-0f5a-48eb-bdff-dd588f7f9609" providerId="ADAL" clId="{D45DD52F-031D-4973-B3FE-767404ED9ACE}" dt="2021-05-24T18:03:46.704" v="0"/>
          <pc:sldLayoutMkLst>
            <pc:docMk/>
            <pc:sldMasterMk cId="0" sldId="2147483648"/>
            <pc:sldLayoutMk cId="0" sldId="2147483650"/>
          </pc:sldLayoutMkLst>
        </pc:sldLayoutChg>
        <pc:sldLayoutChg chg="modSp">
          <pc:chgData name="Francesco Lucà" userId="be252dd4-0f5a-48eb-bdff-dd588f7f9609" providerId="ADAL" clId="{D45DD52F-031D-4973-B3FE-767404ED9ACE}" dt="2021-05-24T18:03:46.704" v="0"/>
          <pc:sldLayoutMkLst>
            <pc:docMk/>
            <pc:sldMasterMk cId="0" sldId="2147483648"/>
            <pc:sldLayoutMk cId="0" sldId="2147483651"/>
          </pc:sldLayoutMkLst>
        </pc:sldLayoutChg>
        <pc:sldLayoutChg chg="modSp">
          <pc:chgData name="Francesco Lucà" userId="be252dd4-0f5a-48eb-bdff-dd588f7f9609" providerId="ADAL" clId="{D45DD52F-031D-4973-B3FE-767404ED9ACE}" dt="2021-05-24T18:03:46.704" v="0"/>
          <pc:sldLayoutMkLst>
            <pc:docMk/>
            <pc:sldMasterMk cId="0" sldId="2147483648"/>
            <pc:sldLayoutMk cId="0" sldId="2147483653"/>
          </pc:sldLayoutMkLst>
        </pc:sldLayoutChg>
        <pc:sldLayoutChg chg="modSp">
          <pc:chgData name="Francesco Lucà" userId="be252dd4-0f5a-48eb-bdff-dd588f7f9609" providerId="ADAL" clId="{D45DD52F-031D-4973-B3FE-767404ED9ACE}" dt="2021-05-24T18:03:46.704" v="0"/>
          <pc:sldLayoutMkLst>
            <pc:docMk/>
            <pc:sldMasterMk cId="0" sldId="2147483648"/>
            <pc:sldLayoutMk cId="0" sldId="2147483654"/>
          </pc:sldLayoutMkLst>
        </pc:sldLayoutChg>
        <pc:sldLayoutChg chg="modSp">
          <pc:chgData name="Francesco Lucà" userId="be252dd4-0f5a-48eb-bdff-dd588f7f9609" providerId="ADAL" clId="{D45DD52F-031D-4973-B3FE-767404ED9ACE}" dt="2021-05-24T18:03:46.704" v="0"/>
          <pc:sldLayoutMkLst>
            <pc:docMk/>
            <pc:sldMasterMk cId="0" sldId="2147483648"/>
            <pc:sldLayoutMk cId="0" sldId="2147483655"/>
          </pc:sldLayoutMkLst>
        </pc:sldLayoutChg>
        <pc:sldLayoutChg chg="modSp">
          <pc:chgData name="Francesco Lucà" userId="be252dd4-0f5a-48eb-bdff-dd588f7f9609" providerId="ADAL" clId="{D45DD52F-031D-4973-B3FE-767404ED9ACE}" dt="2021-05-24T18:03:46.704" v="0"/>
          <pc:sldLayoutMkLst>
            <pc:docMk/>
            <pc:sldMasterMk cId="0" sldId="2147483648"/>
            <pc:sldLayoutMk cId="0" sldId="2147483657"/>
          </pc:sldLayoutMkLst>
        </pc:sldLayoutChg>
        <pc:sldLayoutChg chg="modSp">
          <pc:chgData name="Francesco Lucà" userId="be252dd4-0f5a-48eb-bdff-dd588f7f9609" providerId="ADAL" clId="{D45DD52F-031D-4973-B3FE-767404ED9ACE}" dt="2021-05-24T18:03:46.704" v="0"/>
          <pc:sldLayoutMkLst>
            <pc:docMk/>
            <pc:sldMasterMk cId="0" sldId="2147483648"/>
            <pc:sldLayoutMk cId="0" sldId="2147483659"/>
          </pc:sldLayoutMkLst>
        </pc:sldLayoutChg>
        <pc:sldLayoutChg chg="modSp">
          <pc:chgData name="Francesco Lucà" userId="be252dd4-0f5a-48eb-bdff-dd588f7f9609" providerId="ADAL" clId="{D45DD52F-031D-4973-B3FE-767404ED9ACE}" dt="2021-05-24T18:03:46.704" v="0"/>
          <pc:sldLayoutMkLst>
            <pc:docMk/>
            <pc:sldMasterMk cId="0" sldId="2147483648"/>
            <pc:sldLayoutMk cId="0" sldId="2147483660"/>
          </pc:sldLayoutMkLst>
        </pc:sldLayoutChg>
        <pc:sldLayoutChg chg="modSp">
          <pc:chgData name="Francesco Lucà" userId="be252dd4-0f5a-48eb-bdff-dd588f7f9609" providerId="ADAL" clId="{D45DD52F-031D-4973-B3FE-767404ED9ACE}" dt="2021-05-24T18:03:46.704" v="0"/>
          <pc:sldLayoutMkLst>
            <pc:docMk/>
            <pc:sldMasterMk cId="0" sldId="2147483648"/>
            <pc:sldLayoutMk cId="0" sldId="2147483661"/>
          </pc:sldLayoutMkLst>
        </pc:sldLayoutChg>
        <pc:sldLayoutChg chg="modSp">
          <pc:chgData name="Francesco Lucà" userId="be252dd4-0f5a-48eb-bdff-dd588f7f9609" providerId="ADAL" clId="{D45DD52F-031D-4973-B3FE-767404ED9ACE}" dt="2021-05-24T18:03:46.704" v="0"/>
          <pc:sldLayoutMkLst>
            <pc:docMk/>
            <pc:sldMasterMk cId="0" sldId="2147483648"/>
            <pc:sldLayoutMk cId="0" sldId="2147483662"/>
          </pc:sldLayoutMkLst>
        </pc:sldLayoutChg>
        <pc:sldLayoutChg chg="modSp">
          <pc:chgData name="Francesco Lucà" userId="be252dd4-0f5a-48eb-bdff-dd588f7f9609" providerId="ADAL" clId="{D45DD52F-031D-4973-B3FE-767404ED9ACE}" dt="2021-05-24T18:03:46.704" v="0"/>
          <pc:sldLayoutMkLst>
            <pc:docMk/>
            <pc:sldMasterMk cId="0" sldId="2147483648"/>
            <pc:sldLayoutMk cId="0" sldId="2147483663"/>
          </pc:sldLayoutMkLst>
        </pc:sldLayoutChg>
        <pc:sldLayoutChg chg="modSp">
          <pc:chgData name="Francesco Lucà" userId="be252dd4-0f5a-48eb-bdff-dd588f7f9609" providerId="ADAL" clId="{D45DD52F-031D-4973-B3FE-767404ED9ACE}" dt="2021-05-24T18:03:46.704" v="0"/>
          <pc:sldLayoutMkLst>
            <pc:docMk/>
            <pc:sldMasterMk cId="0" sldId="2147483648"/>
            <pc:sldLayoutMk cId="0" sldId="2147483664"/>
          </pc:sldLayoutMkLst>
        </pc:sldLayoutChg>
        <pc:sldLayoutChg chg="modSp">
          <pc:chgData name="Francesco Lucà" userId="be252dd4-0f5a-48eb-bdff-dd588f7f9609" providerId="ADAL" clId="{D45DD52F-031D-4973-B3FE-767404ED9ACE}" dt="2021-05-24T18:03:46.704" v="0"/>
          <pc:sldLayoutMkLst>
            <pc:docMk/>
            <pc:sldMasterMk cId="0" sldId="2147483648"/>
            <pc:sldLayoutMk cId="0" sldId="2147483665"/>
          </pc:sldLayoutMkLst>
        </pc:sldLayoutChg>
        <pc:sldLayoutChg chg="modSp">
          <pc:chgData name="Francesco Lucà" userId="be252dd4-0f5a-48eb-bdff-dd588f7f9609" providerId="ADAL" clId="{D45DD52F-031D-4973-B3FE-767404ED9ACE}" dt="2021-05-24T18:03:46.704" v="0"/>
          <pc:sldLayoutMkLst>
            <pc:docMk/>
            <pc:sldMasterMk cId="0" sldId="2147483648"/>
            <pc:sldLayoutMk cId="0" sldId="2147483666"/>
          </pc:sldLayoutMkLst>
        </pc:sldLayoutChg>
        <pc:sldLayoutChg chg="modSp">
          <pc:chgData name="Francesco Lucà" userId="be252dd4-0f5a-48eb-bdff-dd588f7f9609" providerId="ADAL" clId="{D45DD52F-031D-4973-B3FE-767404ED9ACE}" dt="2021-05-24T18:03:46.704" v="0"/>
          <pc:sldLayoutMkLst>
            <pc:docMk/>
            <pc:sldMasterMk cId="0" sldId="2147483648"/>
            <pc:sldLayoutMk cId="0" sldId="2147483667"/>
          </pc:sldLayoutMkLst>
        </pc:sldLayoutChg>
      </pc:sldMasterChg>
    </pc:docChg>
  </pc:docChgLst>
  <pc:docChgLst>
    <pc:chgData name="Francesco Lucà" userId="be252dd4-0f5a-48eb-bdff-dd588f7f9609" providerId="ADAL" clId="{9DE9B53D-E658-40B0-BA02-F9152CCF732F}"/>
    <pc:docChg chg="modSld modMainMaster">
      <pc:chgData name="Francesco Lucà" userId="be252dd4-0f5a-48eb-bdff-dd588f7f9609" providerId="ADAL" clId="{9DE9B53D-E658-40B0-BA02-F9152CCF732F}" dt="2025-05-07T07:06:06.719" v="0"/>
      <pc:docMkLst>
        <pc:docMk/>
      </pc:docMkLst>
      <pc:sldChg chg="modSp">
        <pc:chgData name="Francesco Lucà" userId="be252dd4-0f5a-48eb-bdff-dd588f7f9609" providerId="ADAL" clId="{9DE9B53D-E658-40B0-BA02-F9152CCF732F}" dt="2025-05-07T07:06:06.719" v="0"/>
        <pc:sldMkLst>
          <pc:docMk/>
          <pc:sldMk cId="3762391800" sldId="256"/>
        </pc:sldMkLst>
        <pc:spChg chg="mod">
          <ac:chgData name="Francesco Lucà" userId="be252dd4-0f5a-48eb-bdff-dd588f7f9609" providerId="ADAL" clId="{9DE9B53D-E658-40B0-BA02-F9152CCF732F}" dt="2025-05-07T07:06:06.719" v="0"/>
          <ac:spMkLst>
            <pc:docMk/>
            <pc:sldMk cId="3762391800" sldId="256"/>
            <ac:spMk id="6" creationId="{AC3F5F94-FE68-4AEF-8871-3A3DB0DEB556}"/>
          </ac:spMkLst>
        </pc:spChg>
      </pc:sldChg>
      <pc:sldChg chg="modSp">
        <pc:chgData name="Francesco Lucà" userId="be252dd4-0f5a-48eb-bdff-dd588f7f9609" providerId="ADAL" clId="{9DE9B53D-E658-40B0-BA02-F9152CCF732F}" dt="2025-05-07T07:06:06.719" v="0"/>
        <pc:sldMkLst>
          <pc:docMk/>
          <pc:sldMk cId="3210307374" sldId="257"/>
        </pc:sldMkLst>
        <pc:spChg chg="mod">
          <ac:chgData name="Francesco Lucà" userId="be252dd4-0f5a-48eb-bdff-dd588f7f9609" providerId="ADAL" clId="{9DE9B53D-E658-40B0-BA02-F9152CCF732F}" dt="2025-05-07T07:06:06.719" v="0"/>
          <ac:spMkLst>
            <pc:docMk/>
            <pc:sldMk cId="3210307374" sldId="257"/>
            <ac:spMk id="2" creationId="{4123189D-7033-4030-97A7-3010BBB0C76F}"/>
          </ac:spMkLst>
        </pc:spChg>
      </pc:sldChg>
      <pc:sldChg chg="modSp">
        <pc:chgData name="Francesco Lucà" userId="be252dd4-0f5a-48eb-bdff-dd588f7f9609" providerId="ADAL" clId="{9DE9B53D-E658-40B0-BA02-F9152CCF732F}" dt="2025-05-07T07:06:06.719" v="0"/>
        <pc:sldMkLst>
          <pc:docMk/>
          <pc:sldMk cId="2408268221" sldId="478"/>
        </pc:sldMkLst>
        <pc:spChg chg="mod">
          <ac:chgData name="Francesco Lucà" userId="be252dd4-0f5a-48eb-bdff-dd588f7f9609" providerId="ADAL" clId="{9DE9B53D-E658-40B0-BA02-F9152CCF732F}" dt="2025-05-07T07:06:06.719" v="0"/>
          <ac:spMkLst>
            <pc:docMk/>
            <pc:sldMk cId="2408268221" sldId="478"/>
            <ac:spMk id="5" creationId="{8C3E4923-532B-4BA0-B1A3-FBC8AC2F013D}"/>
          </ac:spMkLst>
        </pc:spChg>
      </pc:sldChg>
      <pc:sldChg chg="modSp">
        <pc:chgData name="Francesco Lucà" userId="be252dd4-0f5a-48eb-bdff-dd588f7f9609" providerId="ADAL" clId="{9DE9B53D-E658-40B0-BA02-F9152CCF732F}" dt="2025-05-07T07:06:06.719" v="0"/>
        <pc:sldMkLst>
          <pc:docMk/>
          <pc:sldMk cId="4281552529" sldId="504"/>
        </pc:sldMkLst>
        <pc:spChg chg="mod">
          <ac:chgData name="Francesco Lucà" userId="be252dd4-0f5a-48eb-bdff-dd588f7f9609" providerId="ADAL" clId="{9DE9B53D-E658-40B0-BA02-F9152CCF732F}" dt="2025-05-07T07:06:06.719" v="0"/>
          <ac:spMkLst>
            <pc:docMk/>
            <pc:sldMk cId="4281552529" sldId="504"/>
            <ac:spMk id="5" creationId="{8C3E4923-532B-4BA0-B1A3-FBC8AC2F013D}"/>
          </ac:spMkLst>
        </pc:spChg>
      </pc:sldChg>
      <pc:sldChg chg="modSp">
        <pc:chgData name="Francesco Lucà" userId="be252dd4-0f5a-48eb-bdff-dd588f7f9609" providerId="ADAL" clId="{9DE9B53D-E658-40B0-BA02-F9152CCF732F}" dt="2025-05-07T07:06:06.719" v="0"/>
        <pc:sldMkLst>
          <pc:docMk/>
          <pc:sldMk cId="479882736" sldId="505"/>
        </pc:sldMkLst>
        <pc:spChg chg="mod">
          <ac:chgData name="Francesco Lucà" userId="be252dd4-0f5a-48eb-bdff-dd588f7f9609" providerId="ADAL" clId="{9DE9B53D-E658-40B0-BA02-F9152CCF732F}" dt="2025-05-07T07:06:06.719" v="0"/>
          <ac:spMkLst>
            <pc:docMk/>
            <pc:sldMk cId="479882736" sldId="505"/>
            <ac:spMk id="5" creationId="{8C3E4923-532B-4BA0-B1A3-FBC8AC2F013D}"/>
          </ac:spMkLst>
        </pc:spChg>
      </pc:sldChg>
      <pc:sldChg chg="modSp">
        <pc:chgData name="Francesco Lucà" userId="be252dd4-0f5a-48eb-bdff-dd588f7f9609" providerId="ADAL" clId="{9DE9B53D-E658-40B0-BA02-F9152CCF732F}" dt="2025-05-07T07:06:06.719" v="0"/>
        <pc:sldMkLst>
          <pc:docMk/>
          <pc:sldMk cId="804034552" sldId="506"/>
        </pc:sldMkLst>
        <pc:spChg chg="mod">
          <ac:chgData name="Francesco Lucà" userId="be252dd4-0f5a-48eb-bdff-dd588f7f9609" providerId="ADAL" clId="{9DE9B53D-E658-40B0-BA02-F9152CCF732F}" dt="2025-05-07T07:06:06.719" v="0"/>
          <ac:spMkLst>
            <pc:docMk/>
            <pc:sldMk cId="804034552" sldId="506"/>
            <ac:spMk id="5" creationId="{8C3E4923-532B-4BA0-B1A3-FBC8AC2F013D}"/>
          </ac:spMkLst>
        </pc:spChg>
      </pc:sldChg>
      <pc:sldChg chg="modSp">
        <pc:chgData name="Francesco Lucà" userId="be252dd4-0f5a-48eb-bdff-dd588f7f9609" providerId="ADAL" clId="{9DE9B53D-E658-40B0-BA02-F9152CCF732F}" dt="2025-05-07T07:06:06.719" v="0"/>
        <pc:sldMkLst>
          <pc:docMk/>
          <pc:sldMk cId="2365350896" sldId="507"/>
        </pc:sldMkLst>
        <pc:spChg chg="mod">
          <ac:chgData name="Francesco Lucà" userId="be252dd4-0f5a-48eb-bdff-dd588f7f9609" providerId="ADAL" clId="{9DE9B53D-E658-40B0-BA02-F9152CCF732F}" dt="2025-05-07T07:06:06.719" v="0"/>
          <ac:spMkLst>
            <pc:docMk/>
            <pc:sldMk cId="2365350896" sldId="507"/>
            <ac:spMk id="5" creationId="{8C3E4923-532B-4BA0-B1A3-FBC8AC2F013D}"/>
          </ac:spMkLst>
        </pc:spChg>
      </pc:sldChg>
      <pc:sldChg chg="modSp">
        <pc:chgData name="Francesco Lucà" userId="be252dd4-0f5a-48eb-bdff-dd588f7f9609" providerId="ADAL" clId="{9DE9B53D-E658-40B0-BA02-F9152CCF732F}" dt="2025-05-07T07:06:06.719" v="0"/>
        <pc:sldMkLst>
          <pc:docMk/>
          <pc:sldMk cId="2453731968" sldId="508"/>
        </pc:sldMkLst>
        <pc:spChg chg="mod">
          <ac:chgData name="Francesco Lucà" userId="be252dd4-0f5a-48eb-bdff-dd588f7f9609" providerId="ADAL" clId="{9DE9B53D-E658-40B0-BA02-F9152CCF732F}" dt="2025-05-07T07:06:06.719" v="0"/>
          <ac:spMkLst>
            <pc:docMk/>
            <pc:sldMk cId="2453731968" sldId="508"/>
            <ac:spMk id="5" creationId="{8C3E4923-532B-4BA0-B1A3-FBC8AC2F013D}"/>
          </ac:spMkLst>
        </pc:spChg>
      </pc:sldChg>
      <pc:sldChg chg="modSp">
        <pc:chgData name="Francesco Lucà" userId="be252dd4-0f5a-48eb-bdff-dd588f7f9609" providerId="ADAL" clId="{9DE9B53D-E658-40B0-BA02-F9152CCF732F}" dt="2025-05-07T07:06:06.719" v="0"/>
        <pc:sldMkLst>
          <pc:docMk/>
          <pc:sldMk cId="2138350274" sldId="509"/>
        </pc:sldMkLst>
        <pc:spChg chg="mod">
          <ac:chgData name="Francesco Lucà" userId="be252dd4-0f5a-48eb-bdff-dd588f7f9609" providerId="ADAL" clId="{9DE9B53D-E658-40B0-BA02-F9152CCF732F}" dt="2025-05-07T07:06:06.719" v="0"/>
          <ac:spMkLst>
            <pc:docMk/>
            <pc:sldMk cId="2138350274" sldId="509"/>
            <ac:spMk id="5" creationId="{8C3E4923-532B-4BA0-B1A3-FBC8AC2F013D}"/>
          </ac:spMkLst>
        </pc:spChg>
      </pc:sldChg>
      <pc:sldChg chg="modSp">
        <pc:chgData name="Francesco Lucà" userId="be252dd4-0f5a-48eb-bdff-dd588f7f9609" providerId="ADAL" clId="{9DE9B53D-E658-40B0-BA02-F9152CCF732F}" dt="2025-05-07T07:06:06.719" v="0"/>
        <pc:sldMkLst>
          <pc:docMk/>
          <pc:sldMk cId="1819094337" sldId="510"/>
        </pc:sldMkLst>
        <pc:spChg chg="mod">
          <ac:chgData name="Francesco Lucà" userId="be252dd4-0f5a-48eb-bdff-dd588f7f9609" providerId="ADAL" clId="{9DE9B53D-E658-40B0-BA02-F9152CCF732F}" dt="2025-05-07T07:06:06.719" v="0"/>
          <ac:spMkLst>
            <pc:docMk/>
            <pc:sldMk cId="1819094337" sldId="510"/>
            <ac:spMk id="5" creationId="{8C3E4923-532B-4BA0-B1A3-FBC8AC2F013D}"/>
          </ac:spMkLst>
        </pc:spChg>
      </pc:sldChg>
      <pc:sldChg chg="modSp">
        <pc:chgData name="Francesco Lucà" userId="be252dd4-0f5a-48eb-bdff-dd588f7f9609" providerId="ADAL" clId="{9DE9B53D-E658-40B0-BA02-F9152CCF732F}" dt="2025-05-07T07:06:06.719" v="0"/>
        <pc:sldMkLst>
          <pc:docMk/>
          <pc:sldMk cId="4148171088" sldId="511"/>
        </pc:sldMkLst>
        <pc:spChg chg="mod">
          <ac:chgData name="Francesco Lucà" userId="be252dd4-0f5a-48eb-bdff-dd588f7f9609" providerId="ADAL" clId="{9DE9B53D-E658-40B0-BA02-F9152CCF732F}" dt="2025-05-07T07:06:06.719" v="0"/>
          <ac:spMkLst>
            <pc:docMk/>
            <pc:sldMk cId="4148171088" sldId="511"/>
            <ac:spMk id="5" creationId="{8C3E4923-532B-4BA0-B1A3-FBC8AC2F013D}"/>
          </ac:spMkLst>
        </pc:spChg>
      </pc:sldChg>
      <pc:sldChg chg="modSp">
        <pc:chgData name="Francesco Lucà" userId="be252dd4-0f5a-48eb-bdff-dd588f7f9609" providerId="ADAL" clId="{9DE9B53D-E658-40B0-BA02-F9152CCF732F}" dt="2025-05-07T07:06:06.719" v="0"/>
        <pc:sldMkLst>
          <pc:docMk/>
          <pc:sldMk cId="3826585004" sldId="512"/>
        </pc:sldMkLst>
        <pc:spChg chg="mod">
          <ac:chgData name="Francesco Lucà" userId="be252dd4-0f5a-48eb-bdff-dd588f7f9609" providerId="ADAL" clId="{9DE9B53D-E658-40B0-BA02-F9152CCF732F}" dt="2025-05-07T07:06:06.719" v="0"/>
          <ac:spMkLst>
            <pc:docMk/>
            <pc:sldMk cId="3826585004" sldId="512"/>
            <ac:spMk id="5" creationId="{8C3E4923-532B-4BA0-B1A3-FBC8AC2F013D}"/>
          </ac:spMkLst>
        </pc:spChg>
      </pc:sldChg>
      <pc:sldChg chg="modSp">
        <pc:chgData name="Francesco Lucà" userId="be252dd4-0f5a-48eb-bdff-dd588f7f9609" providerId="ADAL" clId="{9DE9B53D-E658-40B0-BA02-F9152CCF732F}" dt="2025-05-07T07:06:06.719" v="0"/>
        <pc:sldMkLst>
          <pc:docMk/>
          <pc:sldMk cId="74414119" sldId="515"/>
        </pc:sldMkLst>
        <pc:spChg chg="mod">
          <ac:chgData name="Francesco Lucà" userId="be252dd4-0f5a-48eb-bdff-dd588f7f9609" providerId="ADAL" clId="{9DE9B53D-E658-40B0-BA02-F9152CCF732F}" dt="2025-05-07T07:06:06.719" v="0"/>
          <ac:spMkLst>
            <pc:docMk/>
            <pc:sldMk cId="74414119" sldId="515"/>
            <ac:spMk id="5" creationId="{8C3E4923-532B-4BA0-B1A3-FBC8AC2F013D}"/>
          </ac:spMkLst>
        </pc:spChg>
      </pc:sldChg>
      <pc:sldChg chg="modSp">
        <pc:chgData name="Francesco Lucà" userId="be252dd4-0f5a-48eb-bdff-dd588f7f9609" providerId="ADAL" clId="{9DE9B53D-E658-40B0-BA02-F9152CCF732F}" dt="2025-05-07T07:06:06.719" v="0"/>
        <pc:sldMkLst>
          <pc:docMk/>
          <pc:sldMk cId="1483307768" sldId="516"/>
        </pc:sldMkLst>
        <pc:spChg chg="mod">
          <ac:chgData name="Francesco Lucà" userId="be252dd4-0f5a-48eb-bdff-dd588f7f9609" providerId="ADAL" clId="{9DE9B53D-E658-40B0-BA02-F9152CCF732F}" dt="2025-05-07T07:06:06.719" v="0"/>
          <ac:spMkLst>
            <pc:docMk/>
            <pc:sldMk cId="1483307768" sldId="516"/>
            <ac:spMk id="5" creationId="{8C3E4923-532B-4BA0-B1A3-FBC8AC2F013D}"/>
          </ac:spMkLst>
        </pc:spChg>
      </pc:sldChg>
      <pc:sldChg chg="modSp">
        <pc:chgData name="Francesco Lucà" userId="be252dd4-0f5a-48eb-bdff-dd588f7f9609" providerId="ADAL" clId="{9DE9B53D-E658-40B0-BA02-F9152CCF732F}" dt="2025-05-07T07:06:06.719" v="0"/>
        <pc:sldMkLst>
          <pc:docMk/>
          <pc:sldMk cId="856565635" sldId="517"/>
        </pc:sldMkLst>
        <pc:spChg chg="mod">
          <ac:chgData name="Francesco Lucà" userId="be252dd4-0f5a-48eb-bdff-dd588f7f9609" providerId="ADAL" clId="{9DE9B53D-E658-40B0-BA02-F9152CCF732F}" dt="2025-05-07T07:06:06.719" v="0"/>
          <ac:spMkLst>
            <pc:docMk/>
            <pc:sldMk cId="856565635" sldId="517"/>
            <ac:spMk id="5" creationId="{8C3E4923-532B-4BA0-B1A3-FBC8AC2F013D}"/>
          </ac:spMkLst>
        </pc:spChg>
      </pc:sldChg>
      <pc:sldMasterChg chg="modSp modSldLayout">
        <pc:chgData name="Francesco Lucà" userId="be252dd4-0f5a-48eb-bdff-dd588f7f9609" providerId="ADAL" clId="{9DE9B53D-E658-40B0-BA02-F9152CCF732F}" dt="2025-05-07T07:06:06.719" v="0"/>
        <pc:sldMasterMkLst>
          <pc:docMk/>
          <pc:sldMasterMk cId="0" sldId="2147483648"/>
        </pc:sldMasterMkLst>
        <pc:spChg chg="mod">
          <ac:chgData name="Francesco Lucà" userId="be252dd4-0f5a-48eb-bdff-dd588f7f9609" providerId="ADAL" clId="{9DE9B53D-E658-40B0-BA02-F9152CCF732F}" dt="2025-05-07T07:06:06.719" v="0"/>
          <ac:spMkLst>
            <pc:docMk/>
            <pc:sldMasterMk cId="0" sldId="2147483648"/>
            <ac:spMk id="19" creationId="{DBE90251-E50E-4F70-9059-73CB9BD5D14C}"/>
          </ac:spMkLst>
        </pc:spChg>
        <pc:sldLayoutChg chg="modSp">
          <pc:chgData name="Francesco Lucà" userId="be252dd4-0f5a-48eb-bdff-dd588f7f9609" providerId="ADAL" clId="{9DE9B53D-E658-40B0-BA02-F9152CCF732F}" dt="2025-05-07T07:06:06.719" v="0"/>
          <pc:sldLayoutMkLst>
            <pc:docMk/>
            <pc:sldMasterMk cId="0" sldId="2147483648"/>
            <pc:sldLayoutMk cId="0" sldId="2147483649"/>
          </pc:sldLayoutMkLst>
          <pc:spChg chg="mod">
            <ac:chgData name="Francesco Lucà" userId="be252dd4-0f5a-48eb-bdff-dd588f7f9609" providerId="ADAL" clId="{9DE9B53D-E658-40B0-BA02-F9152CCF732F}" dt="2025-05-07T07:06:06.719" v="0"/>
            <ac:spMkLst>
              <pc:docMk/>
              <pc:sldMasterMk cId="0" sldId="2147483648"/>
              <pc:sldLayoutMk cId="0" sldId="2147483649"/>
              <ac:spMk id="5" creationId="{00000000-0000-0000-0000-000000000000}"/>
            </ac:spMkLst>
          </pc:spChg>
        </pc:sldLayoutChg>
        <pc:sldLayoutChg chg="modSp">
          <pc:chgData name="Francesco Lucà" userId="be252dd4-0f5a-48eb-bdff-dd588f7f9609" providerId="ADAL" clId="{9DE9B53D-E658-40B0-BA02-F9152CCF732F}" dt="2025-05-07T07:06:06.719" v="0"/>
          <pc:sldLayoutMkLst>
            <pc:docMk/>
            <pc:sldMasterMk cId="0" sldId="2147483648"/>
            <pc:sldLayoutMk cId="0" sldId="2147483650"/>
          </pc:sldLayoutMkLst>
          <pc:spChg chg="mod">
            <ac:chgData name="Francesco Lucà" userId="be252dd4-0f5a-48eb-bdff-dd588f7f9609" providerId="ADAL" clId="{9DE9B53D-E658-40B0-BA02-F9152CCF732F}" dt="2025-05-07T07:06:06.719" v="0"/>
            <ac:spMkLst>
              <pc:docMk/>
              <pc:sldMasterMk cId="0" sldId="2147483648"/>
              <pc:sldLayoutMk cId="0" sldId="2147483650"/>
              <ac:spMk id="7" creationId="{DCFEDAC5-2BE6-4643-BF60-FB5CDB35D320}"/>
            </ac:spMkLst>
          </pc:spChg>
        </pc:sldLayoutChg>
        <pc:sldLayoutChg chg="modSp">
          <pc:chgData name="Francesco Lucà" userId="be252dd4-0f5a-48eb-bdff-dd588f7f9609" providerId="ADAL" clId="{9DE9B53D-E658-40B0-BA02-F9152CCF732F}" dt="2025-05-07T07:06:06.719" v="0"/>
          <pc:sldLayoutMkLst>
            <pc:docMk/>
            <pc:sldMasterMk cId="0" sldId="2147483648"/>
            <pc:sldLayoutMk cId="0" sldId="2147483651"/>
          </pc:sldLayoutMkLst>
          <pc:spChg chg="mod">
            <ac:chgData name="Francesco Lucà" userId="be252dd4-0f5a-48eb-bdff-dd588f7f9609" providerId="ADAL" clId="{9DE9B53D-E658-40B0-BA02-F9152CCF732F}" dt="2025-05-07T07:06:06.719" v="0"/>
            <ac:spMkLst>
              <pc:docMk/>
              <pc:sldMasterMk cId="0" sldId="2147483648"/>
              <pc:sldLayoutMk cId="0" sldId="2147483651"/>
              <ac:spMk id="7" creationId="{1FBDE0DB-B7C8-4E47-BA1C-CBFD312A2560}"/>
            </ac:spMkLst>
          </pc:spChg>
        </pc:sldLayoutChg>
        <pc:sldLayoutChg chg="modSp">
          <pc:chgData name="Francesco Lucà" userId="be252dd4-0f5a-48eb-bdff-dd588f7f9609" providerId="ADAL" clId="{9DE9B53D-E658-40B0-BA02-F9152CCF732F}" dt="2025-05-07T07:06:06.719" v="0"/>
          <pc:sldLayoutMkLst>
            <pc:docMk/>
            <pc:sldMasterMk cId="0" sldId="2147483648"/>
            <pc:sldLayoutMk cId="0" sldId="2147483653"/>
          </pc:sldLayoutMkLst>
          <pc:spChg chg="mod">
            <ac:chgData name="Francesco Lucà" userId="be252dd4-0f5a-48eb-bdff-dd588f7f9609" providerId="ADAL" clId="{9DE9B53D-E658-40B0-BA02-F9152CCF732F}" dt="2025-05-07T07:06:06.719" v="0"/>
            <ac:spMkLst>
              <pc:docMk/>
              <pc:sldMasterMk cId="0" sldId="2147483648"/>
              <pc:sldLayoutMk cId="0" sldId="2147483653"/>
              <ac:spMk id="10" creationId="{0A84F43F-4D6A-4103-84BF-20D4BCCDC6C7}"/>
            </ac:spMkLst>
          </pc:spChg>
        </pc:sldLayoutChg>
        <pc:sldLayoutChg chg="modSp">
          <pc:chgData name="Francesco Lucà" userId="be252dd4-0f5a-48eb-bdff-dd588f7f9609" providerId="ADAL" clId="{9DE9B53D-E658-40B0-BA02-F9152CCF732F}" dt="2025-05-07T07:06:06.719" v="0"/>
          <pc:sldLayoutMkLst>
            <pc:docMk/>
            <pc:sldMasterMk cId="0" sldId="2147483648"/>
            <pc:sldLayoutMk cId="0" sldId="2147483654"/>
          </pc:sldLayoutMkLst>
          <pc:spChg chg="mod">
            <ac:chgData name="Francesco Lucà" userId="be252dd4-0f5a-48eb-bdff-dd588f7f9609" providerId="ADAL" clId="{9DE9B53D-E658-40B0-BA02-F9152CCF732F}" dt="2025-05-07T07:06:06.719" v="0"/>
            <ac:spMkLst>
              <pc:docMk/>
              <pc:sldMasterMk cId="0" sldId="2147483648"/>
              <pc:sldLayoutMk cId="0" sldId="2147483654"/>
              <ac:spMk id="6" creationId="{972F6892-4893-4AB2-A5E1-C16731E8F940}"/>
            </ac:spMkLst>
          </pc:spChg>
        </pc:sldLayoutChg>
        <pc:sldLayoutChg chg="modSp">
          <pc:chgData name="Francesco Lucà" userId="be252dd4-0f5a-48eb-bdff-dd588f7f9609" providerId="ADAL" clId="{9DE9B53D-E658-40B0-BA02-F9152CCF732F}" dt="2025-05-07T07:06:06.719" v="0"/>
          <pc:sldLayoutMkLst>
            <pc:docMk/>
            <pc:sldMasterMk cId="0" sldId="2147483648"/>
            <pc:sldLayoutMk cId="0" sldId="2147483655"/>
          </pc:sldLayoutMkLst>
          <pc:spChg chg="mod">
            <ac:chgData name="Francesco Lucà" userId="be252dd4-0f5a-48eb-bdff-dd588f7f9609" providerId="ADAL" clId="{9DE9B53D-E658-40B0-BA02-F9152CCF732F}" dt="2025-05-07T07:06:06.719" v="0"/>
            <ac:spMkLst>
              <pc:docMk/>
              <pc:sldMasterMk cId="0" sldId="2147483648"/>
              <pc:sldLayoutMk cId="0" sldId="2147483655"/>
              <ac:spMk id="5" creationId="{3D7765DB-9576-4791-8BC6-60A51297AB20}"/>
            </ac:spMkLst>
          </pc:spChg>
        </pc:sldLayoutChg>
        <pc:sldLayoutChg chg="modSp">
          <pc:chgData name="Francesco Lucà" userId="be252dd4-0f5a-48eb-bdff-dd588f7f9609" providerId="ADAL" clId="{9DE9B53D-E658-40B0-BA02-F9152CCF732F}" dt="2025-05-07T07:06:06.719" v="0"/>
          <pc:sldLayoutMkLst>
            <pc:docMk/>
            <pc:sldMasterMk cId="0" sldId="2147483648"/>
            <pc:sldLayoutMk cId="0" sldId="2147483657"/>
          </pc:sldLayoutMkLst>
          <pc:spChg chg="mod">
            <ac:chgData name="Francesco Lucà" userId="be252dd4-0f5a-48eb-bdff-dd588f7f9609" providerId="ADAL" clId="{9DE9B53D-E658-40B0-BA02-F9152CCF732F}" dt="2025-05-07T07:06:06.719" v="0"/>
            <ac:spMkLst>
              <pc:docMk/>
              <pc:sldMasterMk cId="0" sldId="2147483648"/>
              <pc:sldLayoutMk cId="0" sldId="2147483657"/>
              <ac:spMk id="8" creationId="{206D1285-B7B0-46E7-8374-9F29CB516D28}"/>
            </ac:spMkLst>
          </pc:spChg>
        </pc:sldLayoutChg>
        <pc:sldLayoutChg chg="modSp">
          <pc:chgData name="Francesco Lucà" userId="be252dd4-0f5a-48eb-bdff-dd588f7f9609" providerId="ADAL" clId="{9DE9B53D-E658-40B0-BA02-F9152CCF732F}" dt="2025-05-07T07:06:06.719" v="0"/>
          <pc:sldLayoutMkLst>
            <pc:docMk/>
            <pc:sldMasterMk cId="0" sldId="2147483648"/>
            <pc:sldLayoutMk cId="0" sldId="2147483659"/>
          </pc:sldLayoutMkLst>
          <pc:spChg chg="mod">
            <ac:chgData name="Francesco Lucà" userId="be252dd4-0f5a-48eb-bdff-dd588f7f9609" providerId="ADAL" clId="{9DE9B53D-E658-40B0-BA02-F9152CCF732F}" dt="2025-05-07T07:06:06.719" v="0"/>
            <ac:spMkLst>
              <pc:docMk/>
              <pc:sldMasterMk cId="0" sldId="2147483648"/>
              <pc:sldLayoutMk cId="0" sldId="2147483659"/>
              <ac:spMk id="7" creationId="{5EB915C7-9804-4AD5-B222-376816D7313C}"/>
            </ac:spMkLst>
          </pc:spChg>
        </pc:sldLayoutChg>
        <pc:sldLayoutChg chg="modSp">
          <pc:chgData name="Francesco Lucà" userId="be252dd4-0f5a-48eb-bdff-dd588f7f9609" providerId="ADAL" clId="{9DE9B53D-E658-40B0-BA02-F9152CCF732F}" dt="2025-05-07T07:06:06.719" v="0"/>
          <pc:sldLayoutMkLst>
            <pc:docMk/>
            <pc:sldMasterMk cId="0" sldId="2147483648"/>
            <pc:sldLayoutMk cId="0" sldId="2147483660"/>
          </pc:sldLayoutMkLst>
          <pc:spChg chg="mod">
            <ac:chgData name="Francesco Lucà" userId="be252dd4-0f5a-48eb-bdff-dd588f7f9609" providerId="ADAL" clId="{9DE9B53D-E658-40B0-BA02-F9152CCF732F}" dt="2025-05-07T07:06:06.719" v="0"/>
            <ac:spMkLst>
              <pc:docMk/>
              <pc:sldMasterMk cId="0" sldId="2147483648"/>
              <pc:sldLayoutMk cId="0" sldId="2147483660"/>
              <ac:spMk id="7" creationId="{115393F0-9A04-4FA8-9A4B-459FC8E8176F}"/>
            </ac:spMkLst>
          </pc:spChg>
        </pc:sldLayoutChg>
        <pc:sldLayoutChg chg="modSp">
          <pc:chgData name="Francesco Lucà" userId="be252dd4-0f5a-48eb-bdff-dd588f7f9609" providerId="ADAL" clId="{9DE9B53D-E658-40B0-BA02-F9152CCF732F}" dt="2025-05-07T07:06:06.719" v="0"/>
          <pc:sldLayoutMkLst>
            <pc:docMk/>
            <pc:sldMasterMk cId="0" sldId="2147483648"/>
            <pc:sldLayoutMk cId="0" sldId="2147483661"/>
          </pc:sldLayoutMkLst>
          <pc:spChg chg="mod">
            <ac:chgData name="Francesco Lucà" userId="be252dd4-0f5a-48eb-bdff-dd588f7f9609" providerId="ADAL" clId="{9DE9B53D-E658-40B0-BA02-F9152CCF732F}" dt="2025-05-07T07:06:06.719" v="0"/>
            <ac:spMkLst>
              <pc:docMk/>
              <pc:sldMasterMk cId="0" sldId="2147483648"/>
              <pc:sldLayoutMk cId="0" sldId="2147483661"/>
              <ac:spMk id="10" creationId="{2B57DD83-1FB9-4E91-8500-F9838750784A}"/>
            </ac:spMkLst>
          </pc:spChg>
        </pc:sldLayoutChg>
        <pc:sldLayoutChg chg="modSp">
          <pc:chgData name="Francesco Lucà" userId="be252dd4-0f5a-48eb-bdff-dd588f7f9609" providerId="ADAL" clId="{9DE9B53D-E658-40B0-BA02-F9152CCF732F}" dt="2025-05-07T07:06:06.719" v="0"/>
          <pc:sldLayoutMkLst>
            <pc:docMk/>
            <pc:sldMasterMk cId="0" sldId="2147483648"/>
            <pc:sldLayoutMk cId="0" sldId="2147483662"/>
          </pc:sldLayoutMkLst>
          <pc:spChg chg="mod">
            <ac:chgData name="Francesco Lucà" userId="be252dd4-0f5a-48eb-bdff-dd588f7f9609" providerId="ADAL" clId="{9DE9B53D-E658-40B0-BA02-F9152CCF732F}" dt="2025-05-07T07:06:06.719" v="0"/>
            <ac:spMkLst>
              <pc:docMk/>
              <pc:sldMasterMk cId="0" sldId="2147483648"/>
              <pc:sldLayoutMk cId="0" sldId="2147483662"/>
              <ac:spMk id="7" creationId="{9D4B1F55-5964-4986-86B0-0E5E5D5DAFA0}"/>
            </ac:spMkLst>
          </pc:spChg>
        </pc:sldLayoutChg>
        <pc:sldLayoutChg chg="modSp">
          <pc:chgData name="Francesco Lucà" userId="be252dd4-0f5a-48eb-bdff-dd588f7f9609" providerId="ADAL" clId="{9DE9B53D-E658-40B0-BA02-F9152CCF732F}" dt="2025-05-07T07:06:06.719" v="0"/>
          <pc:sldLayoutMkLst>
            <pc:docMk/>
            <pc:sldMasterMk cId="0" sldId="2147483648"/>
            <pc:sldLayoutMk cId="0" sldId="2147483663"/>
          </pc:sldLayoutMkLst>
          <pc:spChg chg="mod">
            <ac:chgData name="Francesco Lucà" userId="be252dd4-0f5a-48eb-bdff-dd588f7f9609" providerId="ADAL" clId="{9DE9B53D-E658-40B0-BA02-F9152CCF732F}" dt="2025-05-07T07:06:06.719" v="0"/>
            <ac:spMkLst>
              <pc:docMk/>
              <pc:sldMasterMk cId="0" sldId="2147483648"/>
              <pc:sldLayoutMk cId="0" sldId="2147483663"/>
              <ac:spMk id="10" creationId="{9137E32A-642F-498B-8820-23CE5BABB7DA}"/>
            </ac:spMkLst>
          </pc:spChg>
        </pc:sldLayoutChg>
        <pc:sldLayoutChg chg="modSp">
          <pc:chgData name="Francesco Lucà" userId="be252dd4-0f5a-48eb-bdff-dd588f7f9609" providerId="ADAL" clId="{9DE9B53D-E658-40B0-BA02-F9152CCF732F}" dt="2025-05-07T07:06:06.719" v="0"/>
          <pc:sldLayoutMkLst>
            <pc:docMk/>
            <pc:sldMasterMk cId="0" sldId="2147483648"/>
            <pc:sldLayoutMk cId="0" sldId="2147483664"/>
          </pc:sldLayoutMkLst>
          <pc:spChg chg="mod">
            <ac:chgData name="Francesco Lucà" userId="be252dd4-0f5a-48eb-bdff-dd588f7f9609" providerId="ADAL" clId="{9DE9B53D-E658-40B0-BA02-F9152CCF732F}" dt="2025-05-07T07:06:06.719" v="0"/>
            <ac:spMkLst>
              <pc:docMk/>
              <pc:sldMasterMk cId="0" sldId="2147483648"/>
              <pc:sldLayoutMk cId="0" sldId="2147483664"/>
              <ac:spMk id="8" creationId="{DA57C756-6A10-44F0-8934-26A46FF537B9}"/>
            </ac:spMkLst>
          </pc:spChg>
        </pc:sldLayoutChg>
        <pc:sldLayoutChg chg="modSp">
          <pc:chgData name="Francesco Lucà" userId="be252dd4-0f5a-48eb-bdff-dd588f7f9609" providerId="ADAL" clId="{9DE9B53D-E658-40B0-BA02-F9152CCF732F}" dt="2025-05-07T07:06:06.719" v="0"/>
          <pc:sldLayoutMkLst>
            <pc:docMk/>
            <pc:sldMasterMk cId="0" sldId="2147483648"/>
            <pc:sldLayoutMk cId="0" sldId="2147483665"/>
          </pc:sldLayoutMkLst>
          <pc:spChg chg="mod">
            <ac:chgData name="Francesco Lucà" userId="be252dd4-0f5a-48eb-bdff-dd588f7f9609" providerId="ADAL" clId="{9DE9B53D-E658-40B0-BA02-F9152CCF732F}" dt="2025-05-07T07:06:06.719" v="0"/>
            <ac:spMkLst>
              <pc:docMk/>
              <pc:sldMasterMk cId="0" sldId="2147483648"/>
              <pc:sldLayoutMk cId="0" sldId="2147483665"/>
              <ac:spMk id="8" creationId="{2242F33D-8501-46C4-87D9-371E66EAA626}"/>
            </ac:spMkLst>
          </pc:spChg>
        </pc:sldLayoutChg>
        <pc:sldLayoutChg chg="modSp">
          <pc:chgData name="Francesco Lucà" userId="be252dd4-0f5a-48eb-bdff-dd588f7f9609" providerId="ADAL" clId="{9DE9B53D-E658-40B0-BA02-F9152CCF732F}" dt="2025-05-07T07:06:06.719" v="0"/>
          <pc:sldLayoutMkLst>
            <pc:docMk/>
            <pc:sldMasterMk cId="0" sldId="2147483648"/>
            <pc:sldLayoutMk cId="0" sldId="2147483666"/>
          </pc:sldLayoutMkLst>
          <pc:spChg chg="mod">
            <ac:chgData name="Francesco Lucà" userId="be252dd4-0f5a-48eb-bdff-dd588f7f9609" providerId="ADAL" clId="{9DE9B53D-E658-40B0-BA02-F9152CCF732F}" dt="2025-05-07T07:06:06.719" v="0"/>
            <ac:spMkLst>
              <pc:docMk/>
              <pc:sldMasterMk cId="0" sldId="2147483648"/>
              <pc:sldLayoutMk cId="0" sldId="2147483666"/>
              <ac:spMk id="8" creationId="{4EABA913-35FB-4554-BA05-782A2FC05AC7}"/>
            </ac:spMkLst>
          </pc:spChg>
        </pc:sldLayoutChg>
        <pc:sldLayoutChg chg="modSp">
          <pc:chgData name="Francesco Lucà" userId="be252dd4-0f5a-48eb-bdff-dd588f7f9609" providerId="ADAL" clId="{9DE9B53D-E658-40B0-BA02-F9152CCF732F}" dt="2025-05-07T07:06:06.719" v="0"/>
          <pc:sldLayoutMkLst>
            <pc:docMk/>
            <pc:sldMasterMk cId="0" sldId="2147483648"/>
            <pc:sldLayoutMk cId="0" sldId="2147483667"/>
          </pc:sldLayoutMkLst>
          <pc:spChg chg="mod">
            <ac:chgData name="Francesco Lucà" userId="be252dd4-0f5a-48eb-bdff-dd588f7f9609" providerId="ADAL" clId="{9DE9B53D-E658-40B0-BA02-F9152CCF732F}" dt="2025-05-07T07:06:06.719" v="0"/>
            <ac:spMkLst>
              <pc:docMk/>
              <pc:sldMasterMk cId="0" sldId="2147483648"/>
              <pc:sldLayoutMk cId="0" sldId="2147483667"/>
              <ac:spMk id="7" creationId="{4FB66AB8-BAC9-4C81-9CB5-45484C4097F9}"/>
            </ac:spMkLst>
          </pc:spChg>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72001DA-E9F7-4CD8-9703-643E234495E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Date Placeholder 2">
            <a:extLst>
              <a:ext uri="{FF2B5EF4-FFF2-40B4-BE49-F238E27FC236}">
                <a16:creationId xmlns:a16="http://schemas.microsoft.com/office/drawing/2014/main" id="{CFD6BDAE-364C-42C2-96EB-F55D24DD8D9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4FAD352-3AC7-432D-9B29-1A758E792695}" type="datetimeFigureOut">
              <a:rPr lang="it-IT" smtClean="0"/>
              <a:t>07/05/2025</a:t>
            </a:fld>
            <a:endParaRPr lang="it-IT"/>
          </a:p>
        </p:txBody>
      </p:sp>
      <p:sp>
        <p:nvSpPr>
          <p:cNvPr id="4" name="Footer Placeholder 3">
            <a:extLst>
              <a:ext uri="{FF2B5EF4-FFF2-40B4-BE49-F238E27FC236}">
                <a16:creationId xmlns:a16="http://schemas.microsoft.com/office/drawing/2014/main" id="{4C368C27-04D5-429A-A011-239761A98B68}"/>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US"/>
              <a:t>Accounting – B.A. Global Governance</a:t>
            </a:r>
            <a:endParaRPr lang="it-IT"/>
          </a:p>
        </p:txBody>
      </p:sp>
      <p:sp>
        <p:nvSpPr>
          <p:cNvPr id="5" name="Slide Number Placeholder 4">
            <a:extLst>
              <a:ext uri="{FF2B5EF4-FFF2-40B4-BE49-F238E27FC236}">
                <a16:creationId xmlns:a16="http://schemas.microsoft.com/office/drawing/2014/main" id="{3B180A5F-B986-4821-9962-E3E6138A240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EF4AB45-27DC-4FD4-BA92-E71BECEBE66B}" type="slidenum">
              <a:rPr lang="it-IT" smtClean="0"/>
              <a:t>‹#›</a:t>
            </a:fld>
            <a:endParaRPr lang="it-IT"/>
          </a:p>
        </p:txBody>
      </p:sp>
    </p:spTree>
    <p:extLst>
      <p:ext uri="{BB962C8B-B14F-4D97-AF65-F5344CB8AC3E}">
        <p14:creationId xmlns:p14="http://schemas.microsoft.com/office/powerpoint/2010/main" val="4287416062"/>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1A170F3-909B-4670-B722-8B3EE7ABA351}" type="datetimeFigureOut">
              <a:rPr lang="it-IT" smtClean="0"/>
              <a:t>07/05/2025</a:t>
            </a:fld>
            <a:endParaRPr lang="it-IT"/>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it-IT"/>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US"/>
              <a:t>Accounting – B.A. Global Governance</a:t>
            </a:r>
            <a:endParaRPr lang="it-IT"/>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373BA80-6B0B-4930-BCA2-3675C4C457D9}" type="slidenum">
              <a:rPr lang="it-IT" smtClean="0"/>
              <a:t>‹#›</a:t>
            </a:fld>
            <a:endParaRPr lang="it-IT"/>
          </a:p>
        </p:txBody>
      </p:sp>
    </p:spTree>
    <p:extLst>
      <p:ext uri="{BB962C8B-B14F-4D97-AF65-F5344CB8AC3E}">
        <p14:creationId xmlns:p14="http://schemas.microsoft.com/office/powerpoint/2010/main" val="3327607679"/>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hasCustomPrompt="1"/>
          </p:nvPr>
        </p:nvSpPr>
        <p:spPr>
          <a:xfrm>
            <a:off x="1507067" y="2404534"/>
            <a:ext cx="7766936" cy="1646302"/>
          </a:xfrm>
        </p:spPr>
        <p:txBody>
          <a:bodyPr anchor="ctr">
            <a:noAutofit/>
          </a:bodyPr>
          <a:lstStyle>
            <a:lvl1pPr algn="r">
              <a:defRPr sz="5400">
                <a:solidFill>
                  <a:schemeClr val="accent1"/>
                </a:solidFill>
              </a:defRPr>
            </a:lvl1pPr>
          </a:lstStyle>
          <a:p>
            <a:r>
              <a:rPr lang="en-US" dirty="0"/>
              <a:t>Accounting</a:t>
            </a:r>
          </a:p>
        </p:txBody>
      </p:sp>
      <p:sp>
        <p:nvSpPr>
          <p:cNvPr id="3" name="Subtitle 2"/>
          <p:cNvSpPr>
            <a:spLocks noGrp="1"/>
          </p:cNvSpPr>
          <p:nvPr>
            <p:ph type="subTitle" idx="1" hasCustomPrompt="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How companies’ operations are translated into numbers, an introduction to the Financial Statements</a:t>
            </a:r>
          </a:p>
        </p:txBody>
      </p:sp>
      <p:sp>
        <p:nvSpPr>
          <p:cNvPr id="5" name="Footer Placeholder 4"/>
          <p:cNvSpPr>
            <a:spLocks noGrp="1"/>
          </p:cNvSpPr>
          <p:nvPr>
            <p:ph type="ftr" sz="quarter" idx="11"/>
          </p:nvPr>
        </p:nvSpPr>
        <p:spPr>
          <a:xfrm>
            <a:off x="3434935" y="6041361"/>
            <a:ext cx="3911200" cy="365125"/>
          </a:xfrm>
          <a:prstGeom prst="rect">
            <a:avLst/>
          </a:prstGeom>
        </p:spPr>
        <p:txBody>
          <a:bodyPr/>
          <a:lstStyle/>
          <a:p>
            <a:pPr algn="ctr"/>
            <a:r>
              <a:rPr lang="it-IT" dirty="0"/>
              <a:t>Accounting – B.A. Global </a:t>
            </a:r>
            <a:r>
              <a:rPr lang="it-IT" dirty="0" err="1"/>
              <a:t>Governance</a:t>
            </a:r>
            <a:endParaRPr lang="it-IT" dirty="0"/>
          </a:p>
          <a:p>
            <a:pPr algn="ctr"/>
            <a:r>
              <a:rPr lang="it-IT" dirty="0"/>
              <a:t>A.Y. 2024-2025</a:t>
            </a:r>
          </a:p>
          <a:p>
            <a:pPr algn="ctr"/>
            <a:r>
              <a:rPr lang="it-IT" dirty="0"/>
              <a:t>Prof. M.G. De Romanis</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pic>
        <p:nvPicPr>
          <p:cNvPr id="1026" name="Picture 2" descr="Risultato immagini per logo tor vergata">
            <a:extLst>
              <a:ext uri="{FF2B5EF4-FFF2-40B4-BE49-F238E27FC236}">
                <a16:creationId xmlns:a16="http://schemas.microsoft.com/office/drawing/2014/main" id="{EBEC1118-599D-4219-A6E3-4BF9BF8DB215}"/>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690429" y="5806283"/>
            <a:ext cx="816638" cy="8166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628650"/>
          </a:xfrm>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a:xfrm>
            <a:off x="677334" y="1075069"/>
            <a:ext cx="8596668" cy="4707862"/>
          </a:xfrm>
        </p:spPr>
        <p:txBody>
          <a:bodyPr/>
          <a:lstStyle>
            <a:lvl1pPr marL="0" indent="0">
              <a:buNone/>
              <a:defRPr>
                <a:ln>
                  <a:noFill/>
                </a:ln>
              </a:defRPr>
            </a:lvl1pPr>
          </a:lstStyle>
          <a:p>
            <a:pPr lvl="0"/>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DCFEDAC5-2BE6-4643-BF60-FB5CDB35D32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1FBDE0DB-B7C8-4E47-BA1C-CBFD312A256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
        <p:nvSpPr>
          <p:cNvPr id="8" name="Footer Placeholder 4">
            <a:extLst>
              <a:ext uri="{FF2B5EF4-FFF2-40B4-BE49-F238E27FC236}">
                <a16:creationId xmlns:a16="http://schemas.microsoft.com/office/drawing/2014/main" id="{2242F33D-8501-46C4-87D9-371E66EAA626}"/>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
        <p:nvSpPr>
          <p:cNvPr id="10" name="Footer Placeholder 4">
            <a:extLst>
              <a:ext uri="{FF2B5EF4-FFF2-40B4-BE49-F238E27FC236}">
                <a16:creationId xmlns:a16="http://schemas.microsoft.com/office/drawing/2014/main" id="{0A84F43F-4D6A-4103-84BF-20D4BCCDC6C7}"/>
              </a:ext>
            </a:extLst>
          </p:cNvPr>
          <p:cNvSpPr>
            <a:spLocks noGrp="1"/>
          </p:cNvSpPr>
          <p:nvPr>
            <p:ph type="ftr" sz="quarter" idx="1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a:p>
            <a:pPr algn="ct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
        <p:nvSpPr>
          <p:cNvPr id="6" name="Footer Placeholder 4">
            <a:extLst>
              <a:ext uri="{FF2B5EF4-FFF2-40B4-BE49-F238E27FC236}">
                <a16:creationId xmlns:a16="http://schemas.microsoft.com/office/drawing/2014/main" id="{972F6892-4893-4AB2-A5E1-C16731E8F94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
        <p:nvSpPr>
          <p:cNvPr id="5" name="Footer Placeholder 4">
            <a:extLst>
              <a:ext uri="{FF2B5EF4-FFF2-40B4-BE49-F238E27FC236}">
                <a16:creationId xmlns:a16="http://schemas.microsoft.com/office/drawing/2014/main" id="{3D7765DB-9576-4791-8BC6-60A51297AB2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
        <p:nvSpPr>
          <p:cNvPr id="8" name="Footer Placeholder 4">
            <a:extLst>
              <a:ext uri="{FF2B5EF4-FFF2-40B4-BE49-F238E27FC236}">
                <a16:creationId xmlns:a16="http://schemas.microsoft.com/office/drawing/2014/main" id="{4EABA913-35FB-4554-BA05-782A2FC05AC7}"/>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
        <p:nvSpPr>
          <p:cNvPr id="8" name="Footer Placeholder 4">
            <a:extLst>
              <a:ext uri="{FF2B5EF4-FFF2-40B4-BE49-F238E27FC236}">
                <a16:creationId xmlns:a16="http://schemas.microsoft.com/office/drawing/2014/main" id="{206D1285-B7B0-46E7-8374-9F29CB516D28}"/>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115393F0-9A04-4FA8-9A4B-459FC8E8176F}"/>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
        <p:nvSpPr>
          <p:cNvPr id="10" name="Footer Placeholder 4">
            <a:extLst>
              <a:ext uri="{FF2B5EF4-FFF2-40B4-BE49-F238E27FC236}">
                <a16:creationId xmlns:a16="http://schemas.microsoft.com/office/drawing/2014/main" id="{2B57DD83-1FB9-4E91-8500-F9838750784A}"/>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9D4B1F55-5964-4986-86B0-0E5E5D5DAFA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10" name="Footer Placeholder 4">
            <a:extLst>
              <a:ext uri="{FF2B5EF4-FFF2-40B4-BE49-F238E27FC236}">
                <a16:creationId xmlns:a16="http://schemas.microsoft.com/office/drawing/2014/main" id="{9137E32A-642F-498B-8820-23CE5BABB7DA}"/>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8" name="Footer Placeholder 4">
            <a:extLst>
              <a:ext uri="{FF2B5EF4-FFF2-40B4-BE49-F238E27FC236}">
                <a16:creationId xmlns:a16="http://schemas.microsoft.com/office/drawing/2014/main" id="{DA57C756-6A10-44F0-8934-26A46FF537B9}"/>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
        <p:nvSpPr>
          <p:cNvPr id="7" name="Footer Placeholder 4">
            <a:extLst>
              <a:ext uri="{FF2B5EF4-FFF2-40B4-BE49-F238E27FC236}">
                <a16:creationId xmlns:a16="http://schemas.microsoft.com/office/drawing/2014/main" id="{4FB66AB8-BAC9-4C81-9CB5-45484C4097F9}"/>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5EB915C7-9804-4AD5-B222-376816D7313C}"/>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
        <p:nvSpPr>
          <p:cNvPr id="19" name="Footer Placeholder 4">
            <a:extLst>
              <a:ext uri="{FF2B5EF4-FFF2-40B4-BE49-F238E27FC236}">
                <a16:creationId xmlns:a16="http://schemas.microsoft.com/office/drawing/2014/main" id="{DBE90251-E50E-4F70-9059-73CB9BD5D14C}"/>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pic>
        <p:nvPicPr>
          <p:cNvPr id="30" name="Picture 2" descr="Risultato immagini per logo tor vergata">
            <a:extLst>
              <a:ext uri="{FF2B5EF4-FFF2-40B4-BE49-F238E27FC236}">
                <a16:creationId xmlns:a16="http://schemas.microsoft.com/office/drawing/2014/main" id="{A62B4192-56B1-49E3-965F-2379CA5A68B3}"/>
              </a:ext>
            </a:extLst>
          </p:cNvPr>
          <p:cNvPicPr>
            <a:picLocks noChangeAspect="1" noChangeArrowheads="1"/>
          </p:cNvPicPr>
          <p:nvPr userDrawn="1"/>
        </p:nvPicPr>
        <p:blipFill>
          <a:blip r:embed="rId18">
            <a:extLst>
              <a:ext uri="{28A0092B-C50C-407E-A947-70E740481C1C}">
                <a14:useLocalDpi xmlns:a14="http://schemas.microsoft.com/office/drawing/2010/main" val="0"/>
              </a:ext>
            </a:extLst>
          </a:blip>
          <a:srcRect/>
          <a:stretch>
            <a:fillRect/>
          </a:stretch>
        </p:blipFill>
        <p:spPr bwMode="auto">
          <a:xfrm>
            <a:off x="690429" y="5806283"/>
            <a:ext cx="816638" cy="816638"/>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hf hd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59354-8CF4-4BD0-AA31-AB15829A4047}"/>
              </a:ext>
            </a:extLst>
          </p:cNvPr>
          <p:cNvSpPr>
            <a:spLocks noGrp="1"/>
          </p:cNvSpPr>
          <p:nvPr>
            <p:ph type="ctrTitle"/>
          </p:nvPr>
        </p:nvSpPr>
        <p:spPr/>
        <p:txBody>
          <a:bodyPr/>
          <a:lstStyle/>
          <a:p>
            <a:r>
              <a:rPr lang="it-IT" dirty="0"/>
              <a:t>Accounting</a:t>
            </a:r>
          </a:p>
        </p:txBody>
      </p:sp>
      <p:sp>
        <p:nvSpPr>
          <p:cNvPr id="3" name="Subtitle 2">
            <a:extLst>
              <a:ext uri="{FF2B5EF4-FFF2-40B4-BE49-F238E27FC236}">
                <a16:creationId xmlns:a16="http://schemas.microsoft.com/office/drawing/2014/main" id="{A2ACCC5E-AC02-409F-AC4A-5D7BDD34C366}"/>
              </a:ext>
            </a:extLst>
          </p:cNvPr>
          <p:cNvSpPr>
            <a:spLocks noGrp="1"/>
          </p:cNvSpPr>
          <p:nvPr>
            <p:ph type="subTitle" idx="1"/>
          </p:nvPr>
        </p:nvSpPr>
        <p:spPr/>
        <p:txBody>
          <a:bodyPr/>
          <a:lstStyle/>
          <a:p>
            <a:r>
              <a:rPr lang="en-US" dirty="0"/>
              <a:t>Cash Flow</a:t>
            </a:r>
          </a:p>
        </p:txBody>
      </p:sp>
      <p:sp>
        <p:nvSpPr>
          <p:cNvPr id="6" name="Footer Placeholder 5">
            <a:extLst>
              <a:ext uri="{FF2B5EF4-FFF2-40B4-BE49-F238E27FC236}">
                <a16:creationId xmlns:a16="http://schemas.microsoft.com/office/drawing/2014/main" id="{AC3F5F94-FE68-4AEF-8871-3A3DB0DEB556}"/>
              </a:ext>
            </a:extLst>
          </p:cNvPr>
          <p:cNvSpPr>
            <a:spLocks noGrp="1"/>
          </p:cNvSpPr>
          <p:nvPr>
            <p:ph type="ftr" sz="quarter" idx="11"/>
          </p:nvPr>
        </p:nvSpPr>
        <p:spPr/>
        <p:txBody>
          <a:bodyPr/>
          <a:lstStyle/>
          <a:p>
            <a:pPr algn="ctr"/>
            <a:r>
              <a:rPr lang="en-US" dirty="0"/>
              <a:t>Accounting – B.A. Global Governance</a:t>
            </a:r>
          </a:p>
          <a:p>
            <a:pPr algn="ctr"/>
            <a:r>
              <a:rPr lang="en-US" dirty="0"/>
              <a:t>A.Y. 2024-2025</a:t>
            </a:r>
          </a:p>
          <a:p>
            <a:pPr algn="ctr"/>
            <a:r>
              <a:rPr lang="it-IT" dirty="0"/>
              <a:t>Prof. M.G. De Romanis</a:t>
            </a:r>
            <a:endParaRPr lang="en-US" dirty="0"/>
          </a:p>
        </p:txBody>
      </p:sp>
    </p:spTree>
    <p:extLst>
      <p:ext uri="{BB962C8B-B14F-4D97-AF65-F5344CB8AC3E}">
        <p14:creationId xmlns:p14="http://schemas.microsoft.com/office/powerpoint/2010/main" val="37623918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4123189D-7033-4030-97A7-3010BBB0C76F}"/>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it-IT" dirty="0"/>
              <a:t>Prof. M.G. De Romanis</a:t>
            </a:r>
            <a:endParaRPr lang="en-US" dirty="0"/>
          </a:p>
          <a:p>
            <a:pPr algn="ctr"/>
            <a:endParaRPr lang="en-US" dirty="0"/>
          </a:p>
        </p:txBody>
      </p:sp>
      <p:sp>
        <p:nvSpPr>
          <p:cNvPr id="3" name="Slide Number Placeholder 2">
            <a:extLst>
              <a:ext uri="{FF2B5EF4-FFF2-40B4-BE49-F238E27FC236}">
                <a16:creationId xmlns:a16="http://schemas.microsoft.com/office/drawing/2014/main" id="{7B08F58F-50C7-4582-A687-BA2FFFA6E6D5}"/>
              </a:ext>
            </a:extLst>
          </p:cNvPr>
          <p:cNvSpPr>
            <a:spLocks noGrp="1"/>
          </p:cNvSpPr>
          <p:nvPr>
            <p:ph type="sldNum" sz="quarter" idx="12"/>
          </p:nvPr>
        </p:nvSpPr>
        <p:spPr/>
        <p:txBody>
          <a:bodyPr/>
          <a:lstStyle/>
          <a:p>
            <a:fld id="{D57F1E4F-1CFF-5643-939E-217C01CDF565}" type="slidenum">
              <a:rPr lang="en-US" smtClean="0"/>
              <a:pPr/>
              <a:t>2</a:t>
            </a:fld>
            <a:endParaRPr lang="en-US" dirty="0"/>
          </a:p>
        </p:txBody>
      </p:sp>
      <p:sp>
        <p:nvSpPr>
          <p:cNvPr id="4" name="TextBox 3">
            <a:extLst>
              <a:ext uri="{FF2B5EF4-FFF2-40B4-BE49-F238E27FC236}">
                <a16:creationId xmlns:a16="http://schemas.microsoft.com/office/drawing/2014/main" id="{72A98D0B-F431-48B9-AFF1-D25A0DEFEE3B}"/>
              </a:ext>
            </a:extLst>
          </p:cNvPr>
          <p:cNvSpPr txBox="1"/>
          <p:nvPr/>
        </p:nvSpPr>
        <p:spPr>
          <a:xfrm>
            <a:off x="1313563" y="1053947"/>
            <a:ext cx="7277100" cy="1200329"/>
          </a:xfrm>
          <a:prstGeom prst="rect">
            <a:avLst/>
          </a:prstGeom>
          <a:noFill/>
        </p:spPr>
        <p:txBody>
          <a:bodyPr wrap="square" rtlCol="0">
            <a:spAutoFit/>
          </a:bodyPr>
          <a:lstStyle/>
          <a:p>
            <a:r>
              <a:rPr lang="it-IT" dirty="0"/>
              <a:t>Agenda</a:t>
            </a:r>
          </a:p>
          <a:p>
            <a:pPr marL="342900" indent="-342900">
              <a:buFont typeface="+mj-lt"/>
              <a:buAutoNum type="arabicPeriod"/>
            </a:pPr>
            <a:r>
              <a:rPr lang="en-US" dirty="0"/>
              <a:t>Cash Flow</a:t>
            </a:r>
          </a:p>
          <a:p>
            <a:pPr marL="342900" indent="-342900">
              <a:buFont typeface="+mj-lt"/>
              <a:buAutoNum type="arabicPeriod"/>
            </a:pPr>
            <a:endParaRPr lang="en-US" dirty="0"/>
          </a:p>
          <a:p>
            <a:endParaRPr lang="it-IT" dirty="0"/>
          </a:p>
        </p:txBody>
      </p:sp>
    </p:spTree>
    <p:extLst>
      <p:ext uri="{BB962C8B-B14F-4D97-AF65-F5344CB8AC3E}">
        <p14:creationId xmlns:p14="http://schemas.microsoft.com/office/powerpoint/2010/main" val="32103073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fontScale="92500"/>
          </a:bodyPr>
          <a:lstStyle/>
          <a:p>
            <a:r>
              <a:rPr lang="en-US" dirty="0"/>
              <a:t>Balance sheet and profit and loss give you a representation of the consistency of the net assets as at specific date and the economic performance for the period ended, but still don’t give you all required information on how the business is performing.</a:t>
            </a:r>
          </a:p>
          <a:p>
            <a:r>
              <a:rPr lang="en-US" dirty="0"/>
              <a:t>Cash flow is the statement that allows a company obtaining information about:</a:t>
            </a:r>
          </a:p>
          <a:p>
            <a:pPr marL="285750" indent="-285750">
              <a:buFont typeface="Arial" panose="020B0604020202020204" pitchFamily="34" charset="0"/>
              <a:buChar char="•"/>
            </a:pPr>
            <a:r>
              <a:rPr lang="en-US" dirty="0"/>
              <a:t>The financial performance of the company;</a:t>
            </a:r>
          </a:p>
          <a:p>
            <a:pPr marL="285750" indent="-285750">
              <a:buFont typeface="Arial" panose="020B0604020202020204" pitchFamily="34" charset="0"/>
              <a:buChar char="•"/>
            </a:pPr>
            <a:r>
              <a:rPr lang="en-US" dirty="0"/>
              <a:t>The cash generating reasons for the year. </a:t>
            </a:r>
          </a:p>
          <a:p>
            <a:r>
              <a:rPr lang="en-US" dirty="0"/>
              <a:t>Statement of cash flow is regulated by IAS 7. An entity shall prepare a statement of cash flows in accordance with the requirements of IAS 7 and shall present it as an integral part of its financial statements for each period for which financial statements are presented. </a:t>
            </a:r>
          </a:p>
          <a:p>
            <a:r>
              <a:rPr lang="en-US" dirty="0"/>
              <a:t>A statement of cash flows provides information that enables users to evaluate the changes in net assets of an entity, its financial structure (including its liquidity and solvency) and its ability to affect the amounts and timing of cash flows in order to adapt to changing circumstances and opportunities. Cash flow information is useful in assessing the ability of the entity to generate cash and cash equivalents</a:t>
            </a:r>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3</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Cash Flow</a:t>
            </a:r>
            <a:endParaRPr lang="it-IT" sz="3600" dirty="0"/>
          </a:p>
        </p:txBody>
      </p:sp>
    </p:spTree>
    <p:extLst>
      <p:ext uri="{BB962C8B-B14F-4D97-AF65-F5344CB8AC3E}">
        <p14:creationId xmlns:p14="http://schemas.microsoft.com/office/powerpoint/2010/main" val="24082682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r>
              <a:rPr lang="en-US" dirty="0"/>
              <a:t>The following terms are used in this Standard with the meanings specified:</a:t>
            </a:r>
          </a:p>
          <a:p>
            <a:pPr marL="285750" indent="-285750">
              <a:buFont typeface="Arial" panose="020B0604020202020204" pitchFamily="34" charset="0"/>
              <a:buChar char="•"/>
            </a:pPr>
            <a:r>
              <a:rPr lang="en-US" b="1" u="sng" dirty="0"/>
              <a:t>Cash</a:t>
            </a:r>
            <a:r>
              <a:rPr lang="en-US" dirty="0"/>
              <a:t> comprises cash on hand and demand deposits.</a:t>
            </a:r>
          </a:p>
          <a:p>
            <a:pPr marL="285750" indent="-285750">
              <a:buFont typeface="Arial" panose="020B0604020202020204" pitchFamily="34" charset="0"/>
              <a:buChar char="•"/>
            </a:pPr>
            <a:r>
              <a:rPr lang="en-US" b="1" u="sng" dirty="0"/>
              <a:t>Cash equivalents</a:t>
            </a:r>
            <a:r>
              <a:rPr lang="en-US" dirty="0"/>
              <a:t> are short-term, highly liquid investments that are readily convertible to known amounts of cash and which are subject to an insignificant risk of changes in value.</a:t>
            </a:r>
          </a:p>
          <a:p>
            <a:pPr marL="285750" indent="-285750">
              <a:buFont typeface="Arial" panose="020B0604020202020204" pitchFamily="34" charset="0"/>
              <a:buChar char="•"/>
            </a:pPr>
            <a:r>
              <a:rPr lang="en-US" b="1" u="sng" dirty="0"/>
              <a:t>Cash flows </a:t>
            </a:r>
            <a:r>
              <a:rPr lang="en-US" dirty="0"/>
              <a:t>are inflows and outflows of cash and cash equivalents.</a:t>
            </a:r>
          </a:p>
          <a:p>
            <a:pPr marL="285750" indent="-285750">
              <a:buFont typeface="Arial" panose="020B0604020202020204" pitchFamily="34" charset="0"/>
              <a:buChar char="•"/>
            </a:pPr>
            <a:r>
              <a:rPr lang="en-US" b="1" u="sng" dirty="0"/>
              <a:t>Operating activities </a:t>
            </a:r>
            <a:r>
              <a:rPr lang="en-US" dirty="0"/>
              <a:t>are the principal revenue-producing activities of the entity and other activities that are not investing or financing activities.</a:t>
            </a:r>
          </a:p>
          <a:p>
            <a:pPr marL="285750" indent="-285750">
              <a:buFont typeface="Arial" panose="020B0604020202020204" pitchFamily="34" charset="0"/>
              <a:buChar char="•"/>
            </a:pPr>
            <a:r>
              <a:rPr lang="en-US" b="1" u="sng" dirty="0"/>
              <a:t>Investing activities </a:t>
            </a:r>
            <a:r>
              <a:rPr lang="en-US" dirty="0"/>
              <a:t>are the acquisition and disposal of long-term assets and other investments not included in cash equivalents.</a:t>
            </a:r>
          </a:p>
          <a:p>
            <a:pPr marL="285750" indent="-285750">
              <a:buFont typeface="Arial" panose="020B0604020202020204" pitchFamily="34" charset="0"/>
              <a:buChar char="•"/>
            </a:pPr>
            <a:r>
              <a:rPr lang="en-US" b="1" u="sng" dirty="0"/>
              <a:t>Financing activities </a:t>
            </a:r>
            <a:r>
              <a:rPr lang="en-US" dirty="0"/>
              <a:t>are activities that result in changes in the size and composition of the contributed equity and borrowings of the entity.</a:t>
            </a:r>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4</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Cash Flow</a:t>
            </a:r>
            <a:endParaRPr lang="it-IT" sz="3600" dirty="0"/>
          </a:p>
        </p:txBody>
      </p:sp>
    </p:spTree>
    <p:extLst>
      <p:ext uri="{BB962C8B-B14F-4D97-AF65-F5344CB8AC3E}">
        <p14:creationId xmlns:p14="http://schemas.microsoft.com/office/powerpoint/2010/main" val="42815525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fontScale="92500" lnSpcReduction="10000"/>
          </a:bodyPr>
          <a:lstStyle/>
          <a:p>
            <a:r>
              <a:rPr lang="en-US" dirty="0"/>
              <a:t>The statement of cash flows shall report cash flows during the period classified by operating, investing and financing activities.</a:t>
            </a:r>
          </a:p>
          <a:p>
            <a:r>
              <a:rPr lang="en-US" dirty="0"/>
              <a:t>Cash flows from operating activities are primarily derived from the principal revenue-producing activities of the entity. Therefore, they generally result from the transactions and other events that enter into the determination of profit or loss. Examples of cash flows from operating activities are:</a:t>
            </a:r>
          </a:p>
          <a:p>
            <a:pPr marL="342900" indent="-342900">
              <a:buFont typeface="+mj-lt"/>
              <a:buAutoNum type="alphaLcParenR"/>
            </a:pPr>
            <a:r>
              <a:rPr lang="en-US" dirty="0"/>
              <a:t>cash receipts from the sale of goods and the rendering of services;</a:t>
            </a:r>
          </a:p>
          <a:p>
            <a:pPr marL="342900" indent="-342900">
              <a:buFont typeface="+mj-lt"/>
              <a:buAutoNum type="alphaLcParenR"/>
            </a:pPr>
            <a:r>
              <a:rPr lang="en-US" dirty="0"/>
              <a:t>cash receipts from royalties, fees, commissions and other revenue;</a:t>
            </a:r>
          </a:p>
          <a:p>
            <a:pPr marL="342900" indent="-342900">
              <a:buFont typeface="+mj-lt"/>
              <a:buAutoNum type="alphaLcParenR"/>
            </a:pPr>
            <a:r>
              <a:rPr lang="en-US" dirty="0"/>
              <a:t>cash payments to suppliers for goods and services;</a:t>
            </a:r>
          </a:p>
          <a:p>
            <a:pPr marL="342900" indent="-342900">
              <a:buFont typeface="+mj-lt"/>
              <a:buAutoNum type="alphaLcParenR"/>
            </a:pPr>
            <a:r>
              <a:rPr lang="en-US" dirty="0"/>
              <a:t>cash payments to and on behalf of employees;</a:t>
            </a:r>
          </a:p>
          <a:p>
            <a:pPr marL="342900" indent="-342900">
              <a:buFont typeface="+mj-lt"/>
              <a:buAutoNum type="alphaLcParenR"/>
            </a:pPr>
            <a:r>
              <a:rPr lang="en-US" dirty="0"/>
              <a:t>cash receipts and cash payments of an insurance entity for premiums and claims, annuities and other policy benefits;</a:t>
            </a:r>
          </a:p>
          <a:p>
            <a:pPr marL="342900" indent="-342900">
              <a:buFont typeface="+mj-lt"/>
              <a:buAutoNum type="alphaLcParenR"/>
            </a:pPr>
            <a:r>
              <a:rPr lang="en-US" dirty="0"/>
              <a:t>cash payments or refunds of income taxes unless they can be specifically identified with financing and investing activities; and</a:t>
            </a:r>
          </a:p>
          <a:p>
            <a:pPr marL="342900" indent="-342900">
              <a:buFont typeface="+mj-lt"/>
              <a:buAutoNum type="alphaLcParenR"/>
            </a:pPr>
            <a:r>
              <a:rPr lang="en-US" dirty="0"/>
              <a:t>cash receipts and payments from contracts held for dealing or trading purposes.</a:t>
            </a:r>
          </a:p>
          <a:p>
            <a:pPr marL="342900" indent="-342900">
              <a:buFont typeface="+mj-lt"/>
              <a:buAutoNum type="alphaLcParenR"/>
            </a:pPr>
            <a:endParaRPr lang="en-US" dirty="0"/>
          </a:p>
          <a:p>
            <a:endParaRPr lang="en-US" dirty="0"/>
          </a:p>
          <a:p>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5</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Cash Flow</a:t>
            </a:r>
            <a:endParaRPr lang="it-IT" sz="3600" dirty="0"/>
          </a:p>
        </p:txBody>
      </p:sp>
    </p:spTree>
    <p:extLst>
      <p:ext uri="{BB962C8B-B14F-4D97-AF65-F5344CB8AC3E}">
        <p14:creationId xmlns:p14="http://schemas.microsoft.com/office/powerpoint/2010/main" val="4798827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fontScale="85000" lnSpcReduction="10000"/>
          </a:bodyPr>
          <a:lstStyle/>
          <a:p>
            <a:r>
              <a:rPr lang="en-US" sz="1400" dirty="0"/>
              <a:t>The separate disclosure of cash flows arising from investing activities is important as represent the extent to which expenditures have been made for resources intended to generate future income and cash flows. Only expenditures that result in a </a:t>
            </a:r>
            <a:r>
              <a:rPr lang="en-US" sz="1400" dirty="0" err="1"/>
              <a:t>recognised</a:t>
            </a:r>
            <a:r>
              <a:rPr lang="en-US" sz="1400" dirty="0"/>
              <a:t> asset in the statement of financial position are eligible for classification as investing activities. Examples of cash flows arising from investing activities are:</a:t>
            </a:r>
          </a:p>
          <a:p>
            <a:pPr marL="342900" indent="-342900">
              <a:buFont typeface="+mj-lt"/>
              <a:buAutoNum type="alphaLcParenR"/>
            </a:pPr>
            <a:r>
              <a:rPr lang="en-US" sz="1400" dirty="0"/>
              <a:t>cash payments to acquire property, plant and equipment, intangibles and other long-term assets. These payments include those relating to </a:t>
            </a:r>
            <a:r>
              <a:rPr lang="en-US" sz="1400" dirty="0" err="1"/>
              <a:t>capitalised</a:t>
            </a:r>
            <a:r>
              <a:rPr lang="en-US" sz="1400" dirty="0"/>
              <a:t> development costs and self-constructed property, plant and equipment;</a:t>
            </a:r>
          </a:p>
          <a:p>
            <a:pPr marL="342900" indent="-342900">
              <a:buFont typeface="+mj-lt"/>
              <a:buAutoNum type="alphaLcParenR"/>
            </a:pPr>
            <a:r>
              <a:rPr lang="en-US" sz="1400" dirty="0"/>
              <a:t>cash receipts from sales of property, plant and equipment, intangibles and other long-term assets;</a:t>
            </a:r>
          </a:p>
          <a:p>
            <a:pPr marL="342900" indent="-342900">
              <a:buFont typeface="+mj-lt"/>
              <a:buAutoNum type="alphaLcParenR"/>
            </a:pPr>
            <a:r>
              <a:rPr lang="en-US" sz="1400" dirty="0"/>
              <a:t>cash payments to acquire equity or debt instruments of other entities and interests in joint ventures (other than payments for those instruments considered to be cash equivalents or those held for dealing or trading purposes);</a:t>
            </a:r>
          </a:p>
          <a:p>
            <a:pPr marL="342900" indent="-342900">
              <a:buFont typeface="+mj-lt"/>
              <a:buAutoNum type="alphaLcParenR"/>
            </a:pPr>
            <a:r>
              <a:rPr lang="en-US" sz="1400" dirty="0"/>
              <a:t>cash receipts from sales of equity or debt instruments of other entities and interests in joint ventures (other than receipts for those instruments considered to be cash equivalents and those held for dealing or trading purposes);</a:t>
            </a:r>
          </a:p>
          <a:p>
            <a:pPr marL="342900" indent="-342900">
              <a:buFont typeface="+mj-lt"/>
              <a:buAutoNum type="alphaLcParenR"/>
            </a:pPr>
            <a:r>
              <a:rPr lang="en-US" sz="1400" dirty="0"/>
              <a:t>cash advances and loans made to other parties (other than advances and loans made by a financial institution);</a:t>
            </a:r>
          </a:p>
          <a:p>
            <a:pPr marL="342900" indent="-342900">
              <a:buFont typeface="+mj-lt"/>
              <a:buAutoNum type="alphaLcParenR"/>
            </a:pPr>
            <a:r>
              <a:rPr lang="en-US" sz="1400" dirty="0"/>
              <a:t>cash receipts from the repayment of advances and loans made to other parties (other than advances and loans of a financial institution);</a:t>
            </a:r>
          </a:p>
          <a:p>
            <a:pPr marL="342900" indent="-342900">
              <a:buFont typeface="+mj-lt"/>
              <a:buAutoNum type="alphaLcParenR"/>
            </a:pPr>
            <a:r>
              <a:rPr lang="en-US" sz="1400" dirty="0"/>
              <a:t>cash payments for futures contracts, forward contracts, option contracts and swap contracts except when the contracts are held for dealing or trading purposes, or the payments are classified as financing activities; and</a:t>
            </a:r>
          </a:p>
          <a:p>
            <a:pPr marL="342900" indent="-342900">
              <a:buFont typeface="+mj-lt"/>
              <a:buAutoNum type="alphaLcParenR"/>
            </a:pPr>
            <a:r>
              <a:rPr lang="en-US" sz="1400" dirty="0"/>
              <a:t>cash receipts from futures contracts, forward contracts, option contracts and swap contracts except when the contracts are held for dealing or trading purposes, or the receipts are classified as financing activities.</a:t>
            </a:r>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6</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Cash Flow</a:t>
            </a:r>
            <a:endParaRPr lang="it-IT" sz="3600" dirty="0"/>
          </a:p>
        </p:txBody>
      </p:sp>
    </p:spTree>
    <p:extLst>
      <p:ext uri="{BB962C8B-B14F-4D97-AF65-F5344CB8AC3E}">
        <p14:creationId xmlns:p14="http://schemas.microsoft.com/office/powerpoint/2010/main" val="8040345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r>
              <a:rPr lang="en-US" sz="1400" dirty="0"/>
              <a:t>The separate disclosure of cash flows arising from financing activities is useful in predicting claims on future cash flows by providers of capital to the entity. Examples of cash flows arising from financing activities are:</a:t>
            </a:r>
          </a:p>
          <a:p>
            <a:pPr marL="342900" indent="-342900">
              <a:buFont typeface="+mj-lt"/>
              <a:buAutoNum type="alphaLcParenR"/>
            </a:pPr>
            <a:r>
              <a:rPr lang="en-US" sz="1400" dirty="0"/>
              <a:t>cash proceeds from issuing shares or other equity instruments;</a:t>
            </a:r>
          </a:p>
          <a:p>
            <a:pPr marL="342900" indent="-342900">
              <a:buFont typeface="+mj-lt"/>
              <a:buAutoNum type="alphaLcParenR"/>
            </a:pPr>
            <a:r>
              <a:rPr lang="en-US" sz="1400" dirty="0"/>
              <a:t>cash payments to owners to acquire or redeem the entity’s shares;</a:t>
            </a:r>
          </a:p>
          <a:p>
            <a:pPr marL="342900" indent="-342900">
              <a:buFont typeface="+mj-lt"/>
              <a:buAutoNum type="alphaLcParenR"/>
            </a:pPr>
            <a:r>
              <a:rPr lang="en-US" sz="1400" dirty="0"/>
              <a:t>cash proceeds from issuing debentures, loans, notes, bonds, mortgages and other short-term or long‑term borrowings;</a:t>
            </a:r>
          </a:p>
          <a:p>
            <a:pPr marL="342900" indent="-342900">
              <a:buFont typeface="+mj-lt"/>
              <a:buAutoNum type="alphaLcParenR"/>
            </a:pPr>
            <a:r>
              <a:rPr lang="en-US" sz="1400" dirty="0"/>
              <a:t>cash repayments of amounts borrowed; and</a:t>
            </a:r>
          </a:p>
          <a:p>
            <a:pPr marL="342900" indent="-342900">
              <a:buFont typeface="+mj-lt"/>
              <a:buAutoNum type="alphaLcParenR"/>
            </a:pPr>
            <a:r>
              <a:rPr lang="en-US" sz="1400" dirty="0"/>
              <a:t>cash payments by a lessee for the reduction of the outstanding liability relating to a lease.</a:t>
            </a:r>
          </a:p>
          <a:p>
            <a:endParaRPr lang="en-US" sz="1400" dirty="0"/>
          </a:p>
          <a:p>
            <a:endParaRPr lang="en-US" sz="1400"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7</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Cash Flow</a:t>
            </a:r>
            <a:endParaRPr lang="it-IT" sz="3600" dirty="0"/>
          </a:p>
        </p:txBody>
      </p:sp>
    </p:spTree>
    <p:extLst>
      <p:ext uri="{BB962C8B-B14F-4D97-AF65-F5344CB8AC3E}">
        <p14:creationId xmlns:p14="http://schemas.microsoft.com/office/powerpoint/2010/main" val="23653508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r>
              <a:rPr lang="en-US" sz="1400" dirty="0"/>
              <a:t>An entity shall report cash flows from operating activities using either:</a:t>
            </a:r>
          </a:p>
          <a:p>
            <a:pPr marL="342900" indent="-342900">
              <a:buFont typeface="+mj-lt"/>
              <a:buAutoNum type="alphaLcParenR"/>
            </a:pPr>
            <a:r>
              <a:rPr lang="en-US" sz="1400" b="1" dirty="0"/>
              <a:t>the direct method</a:t>
            </a:r>
            <a:r>
              <a:rPr lang="en-US" sz="1400" dirty="0"/>
              <a:t>, whereby major classes of gross cash receipts and gross cash payments are disclosed; or</a:t>
            </a:r>
          </a:p>
          <a:p>
            <a:pPr marL="342900" indent="-342900">
              <a:buFont typeface="+mj-lt"/>
              <a:buAutoNum type="alphaLcParenR"/>
            </a:pPr>
            <a:r>
              <a:rPr lang="en-US" sz="1400" b="1" dirty="0"/>
              <a:t>the indirect method</a:t>
            </a:r>
            <a:r>
              <a:rPr lang="en-US" sz="1400" dirty="0"/>
              <a:t>, whereby profit or loss is adjusted for the effects of transactions of a non-cash nature, any deferrals or accruals of past or future operating cash receipts or payments, and items of income or expense associated with investing or financing cash flows.</a:t>
            </a:r>
          </a:p>
          <a:p>
            <a:r>
              <a:rPr lang="en-US" sz="1400" dirty="0"/>
              <a:t>Entities are encouraged to report cash flows from operating activities using the direct method even if this method is complex and onerous and require specific cash management features that are not standard between companies.</a:t>
            </a:r>
          </a:p>
          <a:p>
            <a:endParaRPr lang="en-US" sz="1400" dirty="0"/>
          </a:p>
          <a:p>
            <a:r>
              <a:rPr lang="en-US" sz="1400" dirty="0"/>
              <a:t>Consequently the indirect method is the most common.</a:t>
            </a:r>
          </a:p>
          <a:p>
            <a:endParaRPr lang="en-US" sz="1400"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8</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Cash Flow</a:t>
            </a:r>
            <a:endParaRPr lang="it-IT" sz="3600" dirty="0"/>
          </a:p>
        </p:txBody>
      </p:sp>
    </p:spTree>
    <p:extLst>
      <p:ext uri="{BB962C8B-B14F-4D97-AF65-F5344CB8AC3E}">
        <p14:creationId xmlns:p14="http://schemas.microsoft.com/office/powerpoint/2010/main" val="24537319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r>
              <a:rPr lang="en-US" sz="1400" b="1" u="sng" dirty="0"/>
              <a:t>Operating activities</a:t>
            </a:r>
          </a:p>
          <a:p>
            <a:endParaRPr lang="en-US" sz="1400"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9</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Cash Flow</a:t>
            </a:r>
            <a:endParaRPr lang="it-IT" sz="3600" dirty="0"/>
          </a:p>
        </p:txBody>
      </p:sp>
      <p:graphicFrame>
        <p:nvGraphicFramePr>
          <p:cNvPr id="2" name="Table 1">
            <a:extLst>
              <a:ext uri="{FF2B5EF4-FFF2-40B4-BE49-F238E27FC236}">
                <a16:creationId xmlns:a16="http://schemas.microsoft.com/office/drawing/2014/main" id="{2024566D-36C1-40AA-8CD3-F5D8E2EEA2CD}"/>
              </a:ext>
            </a:extLst>
          </p:cNvPr>
          <p:cNvGraphicFramePr>
            <a:graphicFrameLocks noGrp="1"/>
          </p:cNvGraphicFramePr>
          <p:nvPr>
            <p:extLst>
              <p:ext uri="{D42A27DB-BD31-4B8C-83A1-F6EECF244321}">
                <p14:modId xmlns:p14="http://schemas.microsoft.com/office/powerpoint/2010/main" val="2897699116"/>
              </p:ext>
            </p:extLst>
          </p:nvPr>
        </p:nvGraphicFramePr>
        <p:xfrm>
          <a:off x="1115134" y="2186156"/>
          <a:ext cx="8128000" cy="1854200"/>
        </p:xfrm>
        <a:graphic>
          <a:graphicData uri="http://schemas.openxmlformats.org/drawingml/2006/table">
            <a:tbl>
              <a:tblPr firstRow="1" bandRow="1">
                <a:tableStyleId>{5C22544A-7EE6-4342-B048-85BDC9FD1C3A}</a:tableStyleId>
              </a:tblPr>
              <a:tblGrid>
                <a:gridCol w="8128000">
                  <a:extLst>
                    <a:ext uri="{9D8B030D-6E8A-4147-A177-3AD203B41FA5}">
                      <a16:colId xmlns:a16="http://schemas.microsoft.com/office/drawing/2014/main" val="1937264356"/>
                    </a:ext>
                  </a:extLst>
                </a:gridCol>
              </a:tblGrid>
              <a:tr h="370840">
                <a:tc>
                  <a:txBody>
                    <a:bodyPr/>
                    <a:lstStyle/>
                    <a:p>
                      <a:r>
                        <a:rPr lang="en-US" dirty="0"/>
                        <a:t>Profit / Loss of the period</a:t>
                      </a:r>
                    </a:p>
                  </a:txBody>
                  <a:tcPr/>
                </a:tc>
                <a:extLst>
                  <a:ext uri="{0D108BD9-81ED-4DB2-BD59-A6C34878D82A}">
                    <a16:rowId xmlns:a16="http://schemas.microsoft.com/office/drawing/2014/main" val="8342089"/>
                  </a:ext>
                </a:extLst>
              </a:tr>
              <a:tr h="370840">
                <a:tc>
                  <a:txBody>
                    <a:bodyPr/>
                    <a:lstStyle/>
                    <a:p>
                      <a:r>
                        <a:rPr lang="en-US" dirty="0"/>
                        <a:t>+/- Non Cash Expenses/Revenue</a:t>
                      </a:r>
                    </a:p>
                  </a:txBody>
                  <a:tcPr/>
                </a:tc>
                <a:extLst>
                  <a:ext uri="{0D108BD9-81ED-4DB2-BD59-A6C34878D82A}">
                    <a16:rowId xmlns:a16="http://schemas.microsoft.com/office/drawing/2014/main" val="3435396351"/>
                  </a:ext>
                </a:extLst>
              </a:tr>
              <a:tr h="370840">
                <a:tc>
                  <a:txBody>
                    <a:bodyPr/>
                    <a:lstStyle/>
                    <a:p>
                      <a:r>
                        <a:rPr lang="en-US" dirty="0"/>
                        <a:t>+/- Change in Working Capital</a:t>
                      </a:r>
                    </a:p>
                  </a:txBody>
                  <a:tcPr/>
                </a:tc>
                <a:extLst>
                  <a:ext uri="{0D108BD9-81ED-4DB2-BD59-A6C34878D82A}">
                    <a16:rowId xmlns:a16="http://schemas.microsoft.com/office/drawing/2014/main" val="3286399381"/>
                  </a:ext>
                </a:extLst>
              </a:tr>
              <a:tr h="370840">
                <a:tc>
                  <a:txBody>
                    <a:bodyPr/>
                    <a:lstStyle/>
                    <a:p>
                      <a:r>
                        <a:rPr lang="en-US" dirty="0"/>
                        <a:t>+/- Costs included in investing activities </a:t>
                      </a:r>
                    </a:p>
                  </a:txBody>
                  <a:tcPr/>
                </a:tc>
                <a:extLst>
                  <a:ext uri="{0D108BD9-81ED-4DB2-BD59-A6C34878D82A}">
                    <a16:rowId xmlns:a16="http://schemas.microsoft.com/office/drawing/2014/main" val="4011730101"/>
                  </a:ext>
                </a:extLst>
              </a:tr>
              <a:tr h="370840">
                <a:tc>
                  <a:txBody>
                    <a:bodyPr/>
                    <a:lstStyle/>
                    <a:p>
                      <a:r>
                        <a:rPr lang="en-US" dirty="0">
                          <a:solidFill>
                            <a:schemeClr val="bg1"/>
                          </a:solidFill>
                        </a:rPr>
                        <a:t>Cash Flow</a:t>
                      </a:r>
                    </a:p>
                  </a:txBody>
                  <a:tcPr>
                    <a:solidFill>
                      <a:schemeClr val="tx1"/>
                    </a:solidFill>
                  </a:tcPr>
                </a:tc>
                <a:extLst>
                  <a:ext uri="{0D108BD9-81ED-4DB2-BD59-A6C34878D82A}">
                    <a16:rowId xmlns:a16="http://schemas.microsoft.com/office/drawing/2014/main" val="1346152561"/>
                  </a:ext>
                </a:extLst>
              </a:tr>
            </a:tbl>
          </a:graphicData>
        </a:graphic>
      </p:graphicFrame>
    </p:spTree>
    <p:extLst>
      <p:ext uri="{BB962C8B-B14F-4D97-AF65-F5344CB8AC3E}">
        <p14:creationId xmlns:p14="http://schemas.microsoft.com/office/powerpoint/2010/main" val="21383502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lnSpcReduction="10000"/>
          </a:bodyPr>
          <a:lstStyle/>
          <a:p>
            <a:r>
              <a:rPr lang="en-US" sz="1400" dirty="0"/>
              <a:t>Non cash expenses / revenue are those that didn’t have any impact on cash available (no outflow/inflow of cash) and didn’t affect the working capital. Example of this kind of costs are:</a:t>
            </a:r>
          </a:p>
          <a:p>
            <a:pPr marL="285750" indent="-285750">
              <a:buFont typeface="Arial" panose="020B0604020202020204" pitchFamily="34" charset="0"/>
              <a:buChar char="•"/>
            </a:pPr>
            <a:r>
              <a:rPr lang="en-US" sz="1400" dirty="0"/>
              <a:t>Depreciation;</a:t>
            </a:r>
          </a:p>
          <a:p>
            <a:pPr marL="285750" indent="-285750">
              <a:buFont typeface="Arial" panose="020B0604020202020204" pitchFamily="34" charset="0"/>
              <a:buChar char="•"/>
            </a:pPr>
            <a:r>
              <a:rPr lang="en-US" sz="1400" dirty="0"/>
              <a:t>Provision;</a:t>
            </a:r>
          </a:p>
          <a:p>
            <a:pPr marL="285750" indent="-285750">
              <a:buFont typeface="Arial" panose="020B0604020202020204" pitchFamily="34" charset="0"/>
              <a:buChar char="•"/>
            </a:pPr>
            <a:r>
              <a:rPr lang="en-US" sz="1400" dirty="0"/>
              <a:t>Impairment;</a:t>
            </a:r>
          </a:p>
          <a:p>
            <a:pPr marL="285750" indent="-285750">
              <a:buFont typeface="Arial" panose="020B0604020202020204" pitchFamily="34" charset="0"/>
              <a:buChar char="•"/>
            </a:pPr>
            <a:r>
              <a:rPr lang="en-US" sz="1400" dirty="0"/>
              <a:t>Revaluation of assets;</a:t>
            </a:r>
          </a:p>
          <a:p>
            <a:pPr marL="285750" indent="-285750">
              <a:buFont typeface="Arial" panose="020B0604020202020204" pitchFamily="34" charset="0"/>
              <a:buChar char="•"/>
            </a:pPr>
            <a:r>
              <a:rPr lang="en-US" sz="1400" dirty="0"/>
              <a:t>Non distributed earnings related to investments evaluated with equity method.</a:t>
            </a:r>
          </a:p>
          <a:p>
            <a:r>
              <a:rPr lang="en-US" sz="1400" dirty="0"/>
              <a:t>Working capital is:</a:t>
            </a:r>
          </a:p>
          <a:p>
            <a:endParaRPr lang="en-US" sz="1400" dirty="0"/>
          </a:p>
          <a:p>
            <a:endParaRPr lang="en-US" sz="1400" dirty="0"/>
          </a:p>
          <a:p>
            <a:endParaRPr lang="en-US" sz="1400" dirty="0"/>
          </a:p>
          <a:p>
            <a:endParaRPr lang="en-US" sz="1400" dirty="0"/>
          </a:p>
          <a:p>
            <a:r>
              <a:rPr lang="en-US" sz="1400" dirty="0"/>
              <a:t>Current assets are cash, TR, inventories, and all assets that will become cash within 12 months</a:t>
            </a:r>
          </a:p>
          <a:p>
            <a:r>
              <a:rPr lang="en-US" sz="1400" dirty="0"/>
              <a:t>Current liabilities are TP, other short term payables and all liabilities will procure cash out within 12 months</a:t>
            </a:r>
          </a:p>
          <a:p>
            <a:endParaRPr lang="en-US" sz="1400"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10</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Cash Flow</a:t>
            </a:r>
            <a:endParaRPr lang="it-IT" sz="3600" dirty="0"/>
          </a:p>
        </p:txBody>
      </p:sp>
      <p:graphicFrame>
        <p:nvGraphicFramePr>
          <p:cNvPr id="7" name="Table 6">
            <a:extLst>
              <a:ext uri="{FF2B5EF4-FFF2-40B4-BE49-F238E27FC236}">
                <a16:creationId xmlns:a16="http://schemas.microsoft.com/office/drawing/2014/main" id="{34290B45-C8AB-4627-8BE2-A95CCF17EFA0}"/>
              </a:ext>
            </a:extLst>
          </p:cNvPr>
          <p:cNvGraphicFramePr>
            <a:graphicFrameLocks noGrp="1"/>
          </p:cNvGraphicFramePr>
          <p:nvPr>
            <p:extLst>
              <p:ext uri="{D42A27DB-BD31-4B8C-83A1-F6EECF244321}">
                <p14:modId xmlns:p14="http://schemas.microsoft.com/office/powerpoint/2010/main" val="3948207814"/>
              </p:ext>
            </p:extLst>
          </p:nvPr>
        </p:nvGraphicFramePr>
        <p:xfrm>
          <a:off x="3302606" y="3540506"/>
          <a:ext cx="2882534" cy="1112520"/>
        </p:xfrm>
        <a:graphic>
          <a:graphicData uri="http://schemas.openxmlformats.org/drawingml/2006/table">
            <a:tbl>
              <a:tblPr firstRow="1" bandRow="1">
                <a:tableStyleId>{5C22544A-7EE6-4342-B048-85BDC9FD1C3A}</a:tableStyleId>
              </a:tblPr>
              <a:tblGrid>
                <a:gridCol w="2882534">
                  <a:extLst>
                    <a:ext uri="{9D8B030D-6E8A-4147-A177-3AD203B41FA5}">
                      <a16:colId xmlns:a16="http://schemas.microsoft.com/office/drawing/2014/main" val="1937264356"/>
                    </a:ext>
                  </a:extLst>
                </a:gridCol>
              </a:tblGrid>
              <a:tr h="370840">
                <a:tc>
                  <a:txBody>
                    <a:bodyPr/>
                    <a:lstStyle/>
                    <a:p>
                      <a:r>
                        <a:rPr lang="en-US" dirty="0">
                          <a:solidFill>
                            <a:schemeClr val="tx1"/>
                          </a:solidFill>
                        </a:rPr>
                        <a:t>+ Current assets</a:t>
                      </a:r>
                    </a:p>
                  </a:txBody>
                  <a:tcPr>
                    <a:solidFill>
                      <a:srgbClr val="CDD1CC"/>
                    </a:solidFill>
                  </a:tcPr>
                </a:tc>
                <a:extLst>
                  <a:ext uri="{0D108BD9-81ED-4DB2-BD59-A6C34878D82A}">
                    <a16:rowId xmlns:a16="http://schemas.microsoft.com/office/drawing/2014/main" val="3435396351"/>
                  </a:ext>
                </a:extLst>
              </a:tr>
              <a:tr h="370840">
                <a:tc>
                  <a:txBody>
                    <a:bodyPr/>
                    <a:lstStyle/>
                    <a:p>
                      <a:r>
                        <a:rPr lang="en-US" dirty="0"/>
                        <a:t>- Current liabilities</a:t>
                      </a:r>
                    </a:p>
                  </a:txBody>
                  <a:tcPr/>
                </a:tc>
                <a:extLst>
                  <a:ext uri="{0D108BD9-81ED-4DB2-BD59-A6C34878D82A}">
                    <a16:rowId xmlns:a16="http://schemas.microsoft.com/office/drawing/2014/main" val="3286399381"/>
                  </a:ext>
                </a:extLst>
              </a:tr>
              <a:tr h="370840">
                <a:tc>
                  <a:txBody>
                    <a:bodyPr/>
                    <a:lstStyle/>
                    <a:p>
                      <a:r>
                        <a:rPr lang="en-US" dirty="0">
                          <a:solidFill>
                            <a:schemeClr val="bg1"/>
                          </a:solidFill>
                        </a:rPr>
                        <a:t>Net Working Capital</a:t>
                      </a:r>
                    </a:p>
                  </a:txBody>
                  <a:tcPr>
                    <a:solidFill>
                      <a:schemeClr val="tx1"/>
                    </a:solidFill>
                  </a:tcPr>
                </a:tc>
                <a:extLst>
                  <a:ext uri="{0D108BD9-81ED-4DB2-BD59-A6C34878D82A}">
                    <a16:rowId xmlns:a16="http://schemas.microsoft.com/office/drawing/2014/main" val="1346152561"/>
                  </a:ext>
                </a:extLst>
              </a:tr>
            </a:tbl>
          </a:graphicData>
        </a:graphic>
      </p:graphicFrame>
    </p:spTree>
    <p:extLst>
      <p:ext uri="{BB962C8B-B14F-4D97-AF65-F5344CB8AC3E}">
        <p14:creationId xmlns:p14="http://schemas.microsoft.com/office/powerpoint/2010/main" val="18190943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endParaRPr lang="en-US" sz="1400" dirty="0"/>
          </a:p>
          <a:p>
            <a:endParaRPr lang="en-US" sz="1400"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11</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Cash Flow</a:t>
            </a:r>
            <a:endParaRPr lang="it-IT" sz="3600" dirty="0"/>
          </a:p>
        </p:txBody>
      </p:sp>
      <p:graphicFrame>
        <p:nvGraphicFramePr>
          <p:cNvPr id="7" name="Table 6">
            <a:extLst>
              <a:ext uri="{FF2B5EF4-FFF2-40B4-BE49-F238E27FC236}">
                <a16:creationId xmlns:a16="http://schemas.microsoft.com/office/drawing/2014/main" id="{34290B45-C8AB-4627-8BE2-A95CCF17EFA0}"/>
              </a:ext>
            </a:extLst>
          </p:cNvPr>
          <p:cNvGraphicFramePr>
            <a:graphicFrameLocks noGrp="1"/>
          </p:cNvGraphicFramePr>
          <p:nvPr>
            <p:extLst>
              <p:ext uri="{D42A27DB-BD31-4B8C-83A1-F6EECF244321}">
                <p14:modId xmlns:p14="http://schemas.microsoft.com/office/powerpoint/2010/main" val="2400339732"/>
              </p:ext>
            </p:extLst>
          </p:nvPr>
        </p:nvGraphicFramePr>
        <p:xfrm>
          <a:off x="3004688" y="1169221"/>
          <a:ext cx="4771693" cy="2133600"/>
        </p:xfrm>
        <a:graphic>
          <a:graphicData uri="http://schemas.openxmlformats.org/drawingml/2006/table">
            <a:tbl>
              <a:tblPr firstRow="1" bandRow="1">
                <a:tableStyleId>{5C22544A-7EE6-4342-B048-85BDC9FD1C3A}</a:tableStyleId>
              </a:tblPr>
              <a:tblGrid>
                <a:gridCol w="3272247">
                  <a:extLst>
                    <a:ext uri="{9D8B030D-6E8A-4147-A177-3AD203B41FA5}">
                      <a16:colId xmlns:a16="http://schemas.microsoft.com/office/drawing/2014/main" val="1937264356"/>
                    </a:ext>
                  </a:extLst>
                </a:gridCol>
                <a:gridCol w="1499446">
                  <a:extLst>
                    <a:ext uri="{9D8B030D-6E8A-4147-A177-3AD203B41FA5}">
                      <a16:colId xmlns:a16="http://schemas.microsoft.com/office/drawing/2014/main" val="3643118488"/>
                    </a:ext>
                  </a:extLst>
                </a:gridCol>
              </a:tblGrid>
              <a:tr h="288000">
                <a:tc>
                  <a:txBody>
                    <a:bodyPr/>
                    <a:lstStyle/>
                    <a:p>
                      <a:r>
                        <a:rPr lang="en-US" sz="1400" dirty="0">
                          <a:solidFill>
                            <a:schemeClr val="tx1"/>
                          </a:solidFill>
                        </a:rPr>
                        <a:t>Revenue</a:t>
                      </a:r>
                    </a:p>
                  </a:txBody>
                  <a:tcPr>
                    <a:solidFill>
                      <a:srgbClr val="CDD1CC"/>
                    </a:solidFill>
                  </a:tcPr>
                </a:tc>
                <a:tc>
                  <a:txBody>
                    <a:bodyPr/>
                    <a:lstStyle/>
                    <a:p>
                      <a:pPr algn="ctr"/>
                      <a:r>
                        <a:rPr lang="en-US" sz="1400" dirty="0">
                          <a:solidFill>
                            <a:schemeClr val="tx1"/>
                          </a:solidFill>
                        </a:rPr>
                        <a:t>200</a:t>
                      </a:r>
                    </a:p>
                  </a:txBody>
                  <a:tcPr anchor="ctr">
                    <a:solidFill>
                      <a:srgbClr val="CDD1CC"/>
                    </a:solidFill>
                  </a:tcPr>
                </a:tc>
                <a:extLst>
                  <a:ext uri="{0D108BD9-81ED-4DB2-BD59-A6C34878D82A}">
                    <a16:rowId xmlns:a16="http://schemas.microsoft.com/office/drawing/2014/main" val="3435396351"/>
                  </a:ext>
                </a:extLst>
              </a:tr>
              <a:tr h="288000">
                <a:tc>
                  <a:txBody>
                    <a:bodyPr/>
                    <a:lstStyle/>
                    <a:p>
                      <a:r>
                        <a:rPr lang="en-US" sz="1400" dirty="0"/>
                        <a:t>Cost of goods</a:t>
                      </a:r>
                    </a:p>
                  </a:txBody>
                  <a:tcPr/>
                </a:tc>
                <a:tc>
                  <a:txBody>
                    <a:bodyPr/>
                    <a:lstStyle/>
                    <a:p>
                      <a:pPr algn="ctr"/>
                      <a:r>
                        <a:rPr lang="en-US" sz="1400" dirty="0"/>
                        <a:t>100</a:t>
                      </a:r>
                    </a:p>
                  </a:txBody>
                  <a:tcPr anchor="ctr"/>
                </a:tc>
                <a:extLst>
                  <a:ext uri="{0D108BD9-81ED-4DB2-BD59-A6C34878D82A}">
                    <a16:rowId xmlns:a16="http://schemas.microsoft.com/office/drawing/2014/main" val="3286399381"/>
                  </a:ext>
                </a:extLst>
              </a:tr>
              <a:tr h="288000">
                <a:tc>
                  <a:txBody>
                    <a:bodyPr/>
                    <a:lstStyle/>
                    <a:p>
                      <a:r>
                        <a:rPr lang="en-US" sz="1400" dirty="0"/>
                        <a:t>Personnel</a:t>
                      </a:r>
                    </a:p>
                  </a:txBody>
                  <a:tcPr/>
                </a:tc>
                <a:tc>
                  <a:txBody>
                    <a:bodyPr/>
                    <a:lstStyle/>
                    <a:p>
                      <a:pPr algn="ctr"/>
                      <a:r>
                        <a:rPr lang="en-US" sz="1400" dirty="0"/>
                        <a:t>17</a:t>
                      </a:r>
                    </a:p>
                  </a:txBody>
                  <a:tcPr anchor="ctr"/>
                </a:tc>
                <a:extLst>
                  <a:ext uri="{0D108BD9-81ED-4DB2-BD59-A6C34878D82A}">
                    <a16:rowId xmlns:a16="http://schemas.microsoft.com/office/drawing/2014/main" val="814242778"/>
                  </a:ext>
                </a:extLst>
              </a:tr>
              <a:tr h="288000">
                <a:tc>
                  <a:txBody>
                    <a:bodyPr/>
                    <a:lstStyle/>
                    <a:p>
                      <a:r>
                        <a:rPr lang="en-US" sz="1400" dirty="0"/>
                        <a:t>Impairment and provisions</a:t>
                      </a:r>
                    </a:p>
                  </a:txBody>
                  <a:tcPr/>
                </a:tc>
                <a:tc>
                  <a:txBody>
                    <a:bodyPr/>
                    <a:lstStyle/>
                    <a:p>
                      <a:pPr algn="ctr"/>
                      <a:r>
                        <a:rPr lang="en-US" sz="1400" dirty="0"/>
                        <a:t>4</a:t>
                      </a:r>
                    </a:p>
                  </a:txBody>
                  <a:tcPr anchor="ctr"/>
                </a:tc>
                <a:extLst>
                  <a:ext uri="{0D108BD9-81ED-4DB2-BD59-A6C34878D82A}">
                    <a16:rowId xmlns:a16="http://schemas.microsoft.com/office/drawing/2014/main" val="340661547"/>
                  </a:ext>
                </a:extLst>
              </a:tr>
              <a:tr h="288000">
                <a:tc>
                  <a:txBody>
                    <a:bodyPr/>
                    <a:lstStyle/>
                    <a:p>
                      <a:r>
                        <a:rPr lang="en-US" sz="1400" dirty="0"/>
                        <a:t>Cost of services</a:t>
                      </a:r>
                    </a:p>
                  </a:txBody>
                  <a:tcPr/>
                </a:tc>
                <a:tc>
                  <a:txBody>
                    <a:bodyPr/>
                    <a:lstStyle/>
                    <a:p>
                      <a:pPr algn="ctr"/>
                      <a:r>
                        <a:rPr lang="en-US" sz="1400" dirty="0"/>
                        <a:t>16</a:t>
                      </a:r>
                    </a:p>
                  </a:txBody>
                  <a:tcPr anchor="ctr"/>
                </a:tc>
                <a:extLst>
                  <a:ext uri="{0D108BD9-81ED-4DB2-BD59-A6C34878D82A}">
                    <a16:rowId xmlns:a16="http://schemas.microsoft.com/office/drawing/2014/main" val="3538744251"/>
                  </a:ext>
                </a:extLst>
              </a:tr>
              <a:tr h="288000">
                <a:tc>
                  <a:txBody>
                    <a:bodyPr/>
                    <a:lstStyle/>
                    <a:p>
                      <a:r>
                        <a:rPr lang="en-US" sz="1400" dirty="0"/>
                        <a:t>Depreciation</a:t>
                      </a:r>
                    </a:p>
                  </a:txBody>
                  <a:tcPr/>
                </a:tc>
                <a:tc>
                  <a:txBody>
                    <a:bodyPr/>
                    <a:lstStyle/>
                    <a:p>
                      <a:pPr algn="ctr"/>
                      <a:r>
                        <a:rPr lang="en-US" sz="1400" dirty="0"/>
                        <a:t>4</a:t>
                      </a:r>
                    </a:p>
                  </a:txBody>
                  <a:tcPr anchor="ctr"/>
                </a:tc>
                <a:extLst>
                  <a:ext uri="{0D108BD9-81ED-4DB2-BD59-A6C34878D82A}">
                    <a16:rowId xmlns:a16="http://schemas.microsoft.com/office/drawing/2014/main" val="2145597159"/>
                  </a:ext>
                </a:extLst>
              </a:tr>
              <a:tr h="288000">
                <a:tc>
                  <a:txBody>
                    <a:bodyPr/>
                    <a:lstStyle/>
                    <a:p>
                      <a:r>
                        <a:rPr lang="en-US" sz="1400" dirty="0">
                          <a:solidFill>
                            <a:schemeClr val="bg1"/>
                          </a:solidFill>
                        </a:rPr>
                        <a:t>Profit and loss</a:t>
                      </a:r>
                    </a:p>
                  </a:txBody>
                  <a:tcPr>
                    <a:solidFill>
                      <a:schemeClr val="tx1"/>
                    </a:solidFill>
                  </a:tcPr>
                </a:tc>
                <a:tc>
                  <a:txBody>
                    <a:bodyPr/>
                    <a:lstStyle/>
                    <a:p>
                      <a:pPr algn="ctr"/>
                      <a:r>
                        <a:rPr lang="en-US" sz="1400" dirty="0">
                          <a:solidFill>
                            <a:schemeClr val="bg1"/>
                          </a:solidFill>
                        </a:rPr>
                        <a:t>59</a:t>
                      </a:r>
                    </a:p>
                  </a:txBody>
                  <a:tcPr anchor="ctr">
                    <a:solidFill>
                      <a:schemeClr val="tx1"/>
                    </a:solidFill>
                  </a:tcPr>
                </a:tc>
                <a:extLst>
                  <a:ext uri="{0D108BD9-81ED-4DB2-BD59-A6C34878D82A}">
                    <a16:rowId xmlns:a16="http://schemas.microsoft.com/office/drawing/2014/main" val="1346152561"/>
                  </a:ext>
                </a:extLst>
              </a:tr>
            </a:tbl>
          </a:graphicData>
        </a:graphic>
      </p:graphicFrame>
      <p:graphicFrame>
        <p:nvGraphicFramePr>
          <p:cNvPr id="8" name="Table 7">
            <a:extLst>
              <a:ext uri="{FF2B5EF4-FFF2-40B4-BE49-F238E27FC236}">
                <a16:creationId xmlns:a16="http://schemas.microsoft.com/office/drawing/2014/main" id="{0F57706F-56A3-464A-B28A-40E6F9D5B649}"/>
              </a:ext>
            </a:extLst>
          </p:cNvPr>
          <p:cNvGraphicFramePr>
            <a:graphicFrameLocks noGrp="1"/>
          </p:cNvGraphicFramePr>
          <p:nvPr>
            <p:extLst>
              <p:ext uri="{D42A27DB-BD31-4B8C-83A1-F6EECF244321}">
                <p14:modId xmlns:p14="http://schemas.microsoft.com/office/powerpoint/2010/main" val="3312977756"/>
              </p:ext>
            </p:extLst>
          </p:nvPr>
        </p:nvGraphicFramePr>
        <p:xfrm>
          <a:off x="1326534" y="3555180"/>
          <a:ext cx="8128000" cy="1483360"/>
        </p:xfrm>
        <a:graphic>
          <a:graphicData uri="http://schemas.openxmlformats.org/drawingml/2006/table">
            <a:tbl>
              <a:tblPr firstRow="1" bandRow="1">
                <a:tableStyleId>{5C22544A-7EE6-4342-B048-85BDC9FD1C3A}</a:tableStyleId>
              </a:tblPr>
              <a:tblGrid>
                <a:gridCol w="6031798">
                  <a:extLst>
                    <a:ext uri="{9D8B030D-6E8A-4147-A177-3AD203B41FA5}">
                      <a16:colId xmlns:a16="http://schemas.microsoft.com/office/drawing/2014/main" val="1937264356"/>
                    </a:ext>
                  </a:extLst>
                </a:gridCol>
                <a:gridCol w="2096202">
                  <a:extLst>
                    <a:ext uri="{9D8B030D-6E8A-4147-A177-3AD203B41FA5}">
                      <a16:colId xmlns:a16="http://schemas.microsoft.com/office/drawing/2014/main" val="3690447674"/>
                    </a:ext>
                  </a:extLst>
                </a:gridCol>
              </a:tblGrid>
              <a:tr h="370840">
                <a:tc>
                  <a:txBody>
                    <a:bodyPr/>
                    <a:lstStyle/>
                    <a:p>
                      <a:r>
                        <a:rPr lang="en-US" dirty="0"/>
                        <a:t>Profit / Loss of the period</a:t>
                      </a:r>
                    </a:p>
                  </a:txBody>
                  <a:tcPr/>
                </a:tc>
                <a:tc>
                  <a:txBody>
                    <a:bodyPr/>
                    <a:lstStyle/>
                    <a:p>
                      <a:pPr algn="ctr"/>
                      <a:r>
                        <a:rPr lang="en-US" dirty="0"/>
                        <a:t>59</a:t>
                      </a:r>
                    </a:p>
                  </a:txBody>
                  <a:tcPr/>
                </a:tc>
                <a:extLst>
                  <a:ext uri="{0D108BD9-81ED-4DB2-BD59-A6C34878D82A}">
                    <a16:rowId xmlns:a16="http://schemas.microsoft.com/office/drawing/2014/main" val="8342089"/>
                  </a:ext>
                </a:extLst>
              </a:tr>
              <a:tr h="370840">
                <a:tc>
                  <a:txBody>
                    <a:bodyPr/>
                    <a:lstStyle/>
                    <a:p>
                      <a:r>
                        <a:rPr lang="en-US" dirty="0"/>
                        <a:t>+ Depreciation</a:t>
                      </a:r>
                    </a:p>
                  </a:txBody>
                  <a:tcPr/>
                </a:tc>
                <a:tc>
                  <a:txBody>
                    <a:bodyPr/>
                    <a:lstStyle/>
                    <a:p>
                      <a:pPr algn="ctr"/>
                      <a:r>
                        <a:rPr lang="en-US" dirty="0"/>
                        <a:t>4</a:t>
                      </a:r>
                    </a:p>
                  </a:txBody>
                  <a:tcPr/>
                </a:tc>
                <a:extLst>
                  <a:ext uri="{0D108BD9-81ED-4DB2-BD59-A6C34878D82A}">
                    <a16:rowId xmlns:a16="http://schemas.microsoft.com/office/drawing/2014/main" val="3435396351"/>
                  </a:ext>
                </a:extLst>
              </a:tr>
              <a:tr h="370840">
                <a:tc>
                  <a:txBody>
                    <a:bodyPr/>
                    <a:lstStyle/>
                    <a:p>
                      <a:r>
                        <a:rPr lang="en-US" dirty="0"/>
                        <a:t>+ Impairment and provisions</a:t>
                      </a:r>
                    </a:p>
                  </a:txBody>
                  <a:tcPr/>
                </a:tc>
                <a:tc>
                  <a:txBody>
                    <a:bodyPr/>
                    <a:lstStyle/>
                    <a:p>
                      <a:pPr algn="ctr"/>
                      <a:r>
                        <a:rPr lang="en-US" dirty="0"/>
                        <a:t>4</a:t>
                      </a:r>
                    </a:p>
                  </a:txBody>
                  <a:tcPr/>
                </a:tc>
                <a:extLst>
                  <a:ext uri="{0D108BD9-81ED-4DB2-BD59-A6C34878D82A}">
                    <a16:rowId xmlns:a16="http://schemas.microsoft.com/office/drawing/2014/main" val="3286399381"/>
                  </a:ext>
                </a:extLst>
              </a:tr>
              <a:tr h="370840">
                <a:tc>
                  <a:txBody>
                    <a:bodyPr/>
                    <a:lstStyle/>
                    <a:p>
                      <a:r>
                        <a:rPr lang="en-US" dirty="0">
                          <a:solidFill>
                            <a:schemeClr val="bg1"/>
                          </a:solidFill>
                        </a:rPr>
                        <a:t>Cash flow before change in WC</a:t>
                      </a:r>
                    </a:p>
                  </a:txBody>
                  <a:tcPr>
                    <a:solidFill>
                      <a:schemeClr val="tx1"/>
                    </a:solidFill>
                  </a:tcPr>
                </a:tc>
                <a:tc>
                  <a:txBody>
                    <a:bodyPr/>
                    <a:lstStyle/>
                    <a:p>
                      <a:pPr algn="ctr"/>
                      <a:r>
                        <a:rPr lang="en-US" dirty="0">
                          <a:solidFill>
                            <a:schemeClr val="bg1"/>
                          </a:solidFill>
                        </a:rPr>
                        <a:t>67</a:t>
                      </a:r>
                    </a:p>
                  </a:txBody>
                  <a:tcPr>
                    <a:solidFill>
                      <a:schemeClr val="tx1"/>
                    </a:solidFill>
                  </a:tcPr>
                </a:tc>
                <a:extLst>
                  <a:ext uri="{0D108BD9-81ED-4DB2-BD59-A6C34878D82A}">
                    <a16:rowId xmlns:a16="http://schemas.microsoft.com/office/drawing/2014/main" val="1346152561"/>
                  </a:ext>
                </a:extLst>
              </a:tr>
            </a:tbl>
          </a:graphicData>
        </a:graphic>
      </p:graphicFrame>
    </p:spTree>
    <p:extLst>
      <p:ext uri="{BB962C8B-B14F-4D97-AF65-F5344CB8AC3E}">
        <p14:creationId xmlns:p14="http://schemas.microsoft.com/office/powerpoint/2010/main" val="41481710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endParaRPr lang="en-US" sz="1400" dirty="0"/>
          </a:p>
          <a:p>
            <a:endParaRPr lang="en-US" sz="1400"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12</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Cash Flow</a:t>
            </a:r>
            <a:endParaRPr lang="it-IT" sz="3600" dirty="0"/>
          </a:p>
        </p:txBody>
      </p:sp>
      <p:graphicFrame>
        <p:nvGraphicFramePr>
          <p:cNvPr id="7" name="Table 6">
            <a:extLst>
              <a:ext uri="{FF2B5EF4-FFF2-40B4-BE49-F238E27FC236}">
                <a16:creationId xmlns:a16="http://schemas.microsoft.com/office/drawing/2014/main" id="{34290B45-C8AB-4627-8BE2-A95CCF17EFA0}"/>
              </a:ext>
            </a:extLst>
          </p:cNvPr>
          <p:cNvGraphicFramePr>
            <a:graphicFrameLocks noGrp="1"/>
          </p:cNvGraphicFramePr>
          <p:nvPr>
            <p:extLst>
              <p:ext uri="{D42A27DB-BD31-4B8C-83A1-F6EECF244321}">
                <p14:modId xmlns:p14="http://schemas.microsoft.com/office/powerpoint/2010/main" val="3852119164"/>
              </p:ext>
            </p:extLst>
          </p:nvPr>
        </p:nvGraphicFramePr>
        <p:xfrm>
          <a:off x="1691098" y="1268968"/>
          <a:ext cx="3549609" cy="1828800"/>
        </p:xfrm>
        <a:graphic>
          <a:graphicData uri="http://schemas.openxmlformats.org/drawingml/2006/table">
            <a:tbl>
              <a:tblPr firstRow="1" bandRow="1">
                <a:tableStyleId>{5C22544A-7EE6-4342-B048-85BDC9FD1C3A}</a:tableStyleId>
              </a:tblPr>
              <a:tblGrid>
                <a:gridCol w="1852167">
                  <a:extLst>
                    <a:ext uri="{9D8B030D-6E8A-4147-A177-3AD203B41FA5}">
                      <a16:colId xmlns:a16="http://schemas.microsoft.com/office/drawing/2014/main" val="1937264356"/>
                    </a:ext>
                  </a:extLst>
                </a:gridCol>
                <a:gridCol w="848721">
                  <a:extLst>
                    <a:ext uri="{9D8B030D-6E8A-4147-A177-3AD203B41FA5}">
                      <a16:colId xmlns:a16="http://schemas.microsoft.com/office/drawing/2014/main" val="3643118488"/>
                    </a:ext>
                  </a:extLst>
                </a:gridCol>
                <a:gridCol w="848721">
                  <a:extLst>
                    <a:ext uri="{9D8B030D-6E8A-4147-A177-3AD203B41FA5}">
                      <a16:colId xmlns:a16="http://schemas.microsoft.com/office/drawing/2014/main" val="1890454699"/>
                    </a:ext>
                  </a:extLst>
                </a:gridCol>
              </a:tblGrid>
              <a:tr h="288000">
                <a:tc>
                  <a:txBody>
                    <a:bodyPr/>
                    <a:lstStyle/>
                    <a:p>
                      <a:r>
                        <a:rPr lang="en-US" sz="1400" dirty="0"/>
                        <a:t>Desc</a:t>
                      </a:r>
                      <a:endParaRPr lang="en-US" sz="1400" dirty="0">
                        <a:solidFill>
                          <a:schemeClr val="tx1"/>
                        </a:solidFill>
                      </a:endParaRPr>
                    </a:p>
                  </a:txBody>
                  <a:tcPr/>
                </a:tc>
                <a:tc>
                  <a:txBody>
                    <a:bodyPr/>
                    <a:lstStyle/>
                    <a:p>
                      <a:pPr algn="ctr"/>
                      <a:r>
                        <a:rPr lang="en-US" sz="1400" dirty="0"/>
                        <a:t>CY</a:t>
                      </a:r>
                      <a:endParaRPr lang="en-US" sz="1400" dirty="0">
                        <a:solidFill>
                          <a:schemeClr val="tx1"/>
                        </a:solidFill>
                      </a:endParaRPr>
                    </a:p>
                  </a:txBody>
                  <a:tcPr anchor="ctr"/>
                </a:tc>
                <a:tc>
                  <a:txBody>
                    <a:bodyPr/>
                    <a:lstStyle/>
                    <a:p>
                      <a:pPr algn="ctr"/>
                      <a:r>
                        <a:rPr lang="en-US" sz="1400" dirty="0"/>
                        <a:t>PY</a:t>
                      </a:r>
                      <a:endParaRPr lang="en-US" sz="1400" dirty="0">
                        <a:solidFill>
                          <a:schemeClr val="tx1"/>
                        </a:solidFill>
                      </a:endParaRPr>
                    </a:p>
                  </a:txBody>
                  <a:tcPr anchor="ctr"/>
                </a:tc>
                <a:extLst>
                  <a:ext uri="{0D108BD9-81ED-4DB2-BD59-A6C34878D82A}">
                    <a16:rowId xmlns:a16="http://schemas.microsoft.com/office/drawing/2014/main" val="2870335375"/>
                  </a:ext>
                </a:extLst>
              </a:tr>
              <a:tr h="288000">
                <a:tc>
                  <a:txBody>
                    <a:bodyPr/>
                    <a:lstStyle/>
                    <a:p>
                      <a:r>
                        <a:rPr lang="en-US" sz="1400" dirty="0"/>
                        <a:t>Fixed Assets</a:t>
                      </a:r>
                      <a:endParaRPr lang="en-US" sz="1400" dirty="0">
                        <a:solidFill>
                          <a:schemeClr val="tx1"/>
                        </a:solidFill>
                      </a:endParaRPr>
                    </a:p>
                  </a:txBody>
                  <a:tcPr/>
                </a:tc>
                <a:tc>
                  <a:txBody>
                    <a:bodyPr/>
                    <a:lstStyle/>
                    <a:p>
                      <a:pPr algn="ctr"/>
                      <a:r>
                        <a:rPr lang="en-US" sz="1400" dirty="0">
                          <a:solidFill>
                            <a:schemeClr val="tx1"/>
                          </a:solidFill>
                        </a:rPr>
                        <a:t>96</a:t>
                      </a:r>
                    </a:p>
                  </a:txBody>
                  <a:tcPr anchor="ctr"/>
                </a:tc>
                <a:tc>
                  <a:txBody>
                    <a:bodyPr/>
                    <a:lstStyle/>
                    <a:p>
                      <a:pPr algn="ctr"/>
                      <a:r>
                        <a:rPr lang="en-US" sz="1400" dirty="0">
                          <a:solidFill>
                            <a:schemeClr val="tx1"/>
                          </a:solidFill>
                        </a:rPr>
                        <a:t>-</a:t>
                      </a:r>
                    </a:p>
                  </a:txBody>
                  <a:tcPr anchor="ctr"/>
                </a:tc>
                <a:extLst>
                  <a:ext uri="{0D108BD9-81ED-4DB2-BD59-A6C34878D82A}">
                    <a16:rowId xmlns:a16="http://schemas.microsoft.com/office/drawing/2014/main" val="3435396351"/>
                  </a:ext>
                </a:extLst>
              </a:tr>
              <a:tr h="288000">
                <a:tc>
                  <a:txBody>
                    <a:bodyPr/>
                    <a:lstStyle/>
                    <a:p>
                      <a:r>
                        <a:rPr lang="en-US" sz="1400" dirty="0"/>
                        <a:t>Cash</a:t>
                      </a:r>
                      <a:endParaRPr lang="en-US" sz="1400" dirty="0">
                        <a:solidFill>
                          <a:schemeClr val="tx1"/>
                        </a:solidFill>
                      </a:endParaRPr>
                    </a:p>
                  </a:txBody>
                  <a:tcPr/>
                </a:tc>
                <a:tc>
                  <a:txBody>
                    <a:bodyPr/>
                    <a:lstStyle/>
                    <a:p>
                      <a:pPr algn="ctr"/>
                      <a:r>
                        <a:rPr lang="en-US" sz="1400" dirty="0">
                          <a:solidFill>
                            <a:schemeClr val="tx1"/>
                          </a:solidFill>
                        </a:rPr>
                        <a:t>550</a:t>
                      </a:r>
                    </a:p>
                  </a:txBody>
                  <a:tcPr anchor="ctr"/>
                </a:tc>
                <a:tc>
                  <a:txBody>
                    <a:bodyPr/>
                    <a:lstStyle/>
                    <a:p>
                      <a:pPr algn="ctr"/>
                      <a:r>
                        <a:rPr lang="en-US" sz="1400" dirty="0">
                          <a:solidFill>
                            <a:schemeClr val="tx1"/>
                          </a:solidFill>
                        </a:rPr>
                        <a:t>817</a:t>
                      </a:r>
                    </a:p>
                  </a:txBody>
                  <a:tcPr anchor="ctr"/>
                </a:tc>
                <a:extLst>
                  <a:ext uri="{0D108BD9-81ED-4DB2-BD59-A6C34878D82A}">
                    <a16:rowId xmlns:a16="http://schemas.microsoft.com/office/drawing/2014/main" val="3286399381"/>
                  </a:ext>
                </a:extLst>
              </a:tr>
              <a:tr h="288000">
                <a:tc>
                  <a:txBody>
                    <a:bodyPr/>
                    <a:lstStyle/>
                    <a:p>
                      <a:r>
                        <a:rPr lang="en-US" sz="1400" dirty="0"/>
                        <a:t>TR</a:t>
                      </a:r>
                    </a:p>
                  </a:txBody>
                  <a:tcPr/>
                </a:tc>
                <a:tc>
                  <a:txBody>
                    <a:bodyPr/>
                    <a:lstStyle/>
                    <a:p>
                      <a:pPr algn="ctr"/>
                      <a:r>
                        <a:rPr lang="en-US" sz="1400" dirty="0"/>
                        <a:t>118</a:t>
                      </a:r>
                    </a:p>
                  </a:txBody>
                  <a:tcPr anchor="ctr"/>
                </a:tc>
                <a:tc>
                  <a:txBody>
                    <a:bodyPr/>
                    <a:lstStyle/>
                    <a:p>
                      <a:pPr algn="ctr"/>
                      <a:r>
                        <a:rPr lang="en-US" sz="1400" dirty="0"/>
                        <a:t>244</a:t>
                      </a:r>
                    </a:p>
                  </a:txBody>
                  <a:tcPr anchor="ctr"/>
                </a:tc>
                <a:extLst>
                  <a:ext uri="{0D108BD9-81ED-4DB2-BD59-A6C34878D82A}">
                    <a16:rowId xmlns:a16="http://schemas.microsoft.com/office/drawing/2014/main" val="814242778"/>
                  </a:ext>
                </a:extLst>
              </a:tr>
              <a:tr h="288000">
                <a:tc>
                  <a:txBody>
                    <a:bodyPr/>
                    <a:lstStyle/>
                    <a:p>
                      <a:r>
                        <a:rPr lang="en-US" sz="1400" dirty="0">
                          <a:solidFill>
                            <a:schemeClr val="tx1"/>
                          </a:solidFill>
                        </a:rPr>
                        <a:t>TAX receivables</a:t>
                      </a:r>
                    </a:p>
                  </a:txBody>
                  <a:tcPr/>
                </a:tc>
                <a:tc>
                  <a:txBody>
                    <a:bodyPr/>
                    <a:lstStyle/>
                    <a:p>
                      <a:pPr algn="ctr"/>
                      <a:r>
                        <a:rPr lang="en-US" sz="1400" dirty="0">
                          <a:solidFill>
                            <a:schemeClr val="tx1"/>
                          </a:solidFill>
                        </a:rPr>
                        <a:t>45</a:t>
                      </a:r>
                    </a:p>
                  </a:txBody>
                  <a:tcPr anchor="ctr"/>
                </a:tc>
                <a:tc>
                  <a:txBody>
                    <a:bodyPr/>
                    <a:lstStyle/>
                    <a:p>
                      <a:pPr algn="ctr"/>
                      <a:r>
                        <a:rPr lang="en-US" sz="1400" dirty="0">
                          <a:solidFill>
                            <a:schemeClr val="tx1"/>
                          </a:solidFill>
                        </a:rPr>
                        <a:t>-</a:t>
                      </a:r>
                    </a:p>
                  </a:txBody>
                  <a:tcPr anchor="ctr"/>
                </a:tc>
                <a:extLst>
                  <a:ext uri="{0D108BD9-81ED-4DB2-BD59-A6C34878D82A}">
                    <a16:rowId xmlns:a16="http://schemas.microsoft.com/office/drawing/2014/main" val="340661547"/>
                  </a:ext>
                </a:extLst>
              </a:tr>
              <a:tr h="288000">
                <a:tc>
                  <a:txBody>
                    <a:bodyPr/>
                    <a:lstStyle/>
                    <a:p>
                      <a:r>
                        <a:rPr lang="en-US" sz="1400" dirty="0">
                          <a:solidFill>
                            <a:schemeClr val="bg1"/>
                          </a:solidFill>
                        </a:rPr>
                        <a:t>Total Assets</a:t>
                      </a:r>
                    </a:p>
                  </a:txBody>
                  <a:tcPr>
                    <a:solidFill>
                      <a:schemeClr val="tx1"/>
                    </a:solidFill>
                  </a:tcPr>
                </a:tc>
                <a:tc>
                  <a:txBody>
                    <a:bodyPr/>
                    <a:lstStyle/>
                    <a:p>
                      <a:pPr algn="ctr"/>
                      <a:r>
                        <a:rPr lang="en-US" sz="1400" dirty="0">
                          <a:solidFill>
                            <a:schemeClr val="bg1"/>
                          </a:solidFill>
                        </a:rPr>
                        <a:t>809</a:t>
                      </a:r>
                    </a:p>
                  </a:txBody>
                  <a:tcPr anchor="ctr">
                    <a:solidFill>
                      <a:schemeClr val="tx1"/>
                    </a:solidFill>
                  </a:tcPr>
                </a:tc>
                <a:tc>
                  <a:txBody>
                    <a:bodyPr/>
                    <a:lstStyle/>
                    <a:p>
                      <a:pPr algn="ctr"/>
                      <a:r>
                        <a:rPr lang="en-US" sz="1400" dirty="0">
                          <a:solidFill>
                            <a:schemeClr val="bg1"/>
                          </a:solidFill>
                        </a:rPr>
                        <a:t>1.061</a:t>
                      </a:r>
                    </a:p>
                  </a:txBody>
                  <a:tcPr anchor="ctr">
                    <a:solidFill>
                      <a:schemeClr val="tx1"/>
                    </a:solidFill>
                  </a:tcPr>
                </a:tc>
                <a:extLst>
                  <a:ext uri="{0D108BD9-81ED-4DB2-BD59-A6C34878D82A}">
                    <a16:rowId xmlns:a16="http://schemas.microsoft.com/office/drawing/2014/main" val="1346152561"/>
                  </a:ext>
                </a:extLst>
              </a:tr>
            </a:tbl>
          </a:graphicData>
        </a:graphic>
      </p:graphicFrame>
      <p:graphicFrame>
        <p:nvGraphicFramePr>
          <p:cNvPr id="8" name="Table 7">
            <a:extLst>
              <a:ext uri="{FF2B5EF4-FFF2-40B4-BE49-F238E27FC236}">
                <a16:creationId xmlns:a16="http://schemas.microsoft.com/office/drawing/2014/main" id="{0F57706F-56A3-464A-B28A-40E6F9D5B649}"/>
              </a:ext>
            </a:extLst>
          </p:cNvPr>
          <p:cNvGraphicFramePr>
            <a:graphicFrameLocks noGrp="1"/>
          </p:cNvGraphicFramePr>
          <p:nvPr>
            <p:extLst>
              <p:ext uri="{D42A27DB-BD31-4B8C-83A1-F6EECF244321}">
                <p14:modId xmlns:p14="http://schemas.microsoft.com/office/powerpoint/2010/main" val="189270355"/>
              </p:ext>
            </p:extLst>
          </p:nvPr>
        </p:nvGraphicFramePr>
        <p:xfrm>
          <a:off x="1326535" y="3356198"/>
          <a:ext cx="8128000" cy="2225040"/>
        </p:xfrm>
        <a:graphic>
          <a:graphicData uri="http://schemas.openxmlformats.org/drawingml/2006/table">
            <a:tbl>
              <a:tblPr firstRow="1" bandRow="1">
                <a:tableStyleId>{5C22544A-7EE6-4342-B048-85BDC9FD1C3A}</a:tableStyleId>
              </a:tblPr>
              <a:tblGrid>
                <a:gridCol w="6031798">
                  <a:extLst>
                    <a:ext uri="{9D8B030D-6E8A-4147-A177-3AD203B41FA5}">
                      <a16:colId xmlns:a16="http://schemas.microsoft.com/office/drawing/2014/main" val="1937264356"/>
                    </a:ext>
                  </a:extLst>
                </a:gridCol>
                <a:gridCol w="2096202">
                  <a:extLst>
                    <a:ext uri="{9D8B030D-6E8A-4147-A177-3AD203B41FA5}">
                      <a16:colId xmlns:a16="http://schemas.microsoft.com/office/drawing/2014/main" val="3690447674"/>
                    </a:ext>
                  </a:extLst>
                </a:gridCol>
              </a:tblGrid>
              <a:tr h="370840">
                <a:tc>
                  <a:txBody>
                    <a:bodyPr/>
                    <a:lstStyle/>
                    <a:p>
                      <a:r>
                        <a:rPr lang="en-US" dirty="0">
                          <a:solidFill>
                            <a:schemeClr val="bg1"/>
                          </a:solidFill>
                        </a:rPr>
                        <a:t>Operating activities</a:t>
                      </a:r>
                    </a:p>
                  </a:txBody>
                  <a:tcPr/>
                </a:tc>
                <a:tc>
                  <a:txBody>
                    <a:bodyPr/>
                    <a:lstStyle/>
                    <a:p>
                      <a:pPr algn="ctr"/>
                      <a:endParaRPr lang="en-US" dirty="0">
                        <a:solidFill>
                          <a:schemeClr val="bg1"/>
                        </a:solidFill>
                      </a:endParaRPr>
                    </a:p>
                  </a:txBody>
                  <a:tcPr/>
                </a:tc>
                <a:extLst>
                  <a:ext uri="{0D108BD9-81ED-4DB2-BD59-A6C34878D82A}">
                    <a16:rowId xmlns:a16="http://schemas.microsoft.com/office/drawing/2014/main" val="8342089"/>
                  </a:ext>
                </a:extLst>
              </a:tr>
              <a:tr h="370840">
                <a:tc>
                  <a:txBody>
                    <a:bodyPr/>
                    <a:lstStyle/>
                    <a:p>
                      <a:r>
                        <a:rPr lang="en-US" dirty="0"/>
                        <a:t>- Change in TR (less impairment)</a:t>
                      </a:r>
                    </a:p>
                  </a:txBody>
                  <a:tcPr/>
                </a:tc>
                <a:tc>
                  <a:txBody>
                    <a:bodyPr/>
                    <a:lstStyle/>
                    <a:p>
                      <a:pPr algn="ctr"/>
                      <a:r>
                        <a:rPr lang="en-US" dirty="0"/>
                        <a:t>+122</a:t>
                      </a:r>
                    </a:p>
                  </a:txBody>
                  <a:tcPr/>
                </a:tc>
                <a:extLst>
                  <a:ext uri="{0D108BD9-81ED-4DB2-BD59-A6C34878D82A}">
                    <a16:rowId xmlns:a16="http://schemas.microsoft.com/office/drawing/2014/main" val="3435396351"/>
                  </a:ext>
                </a:extLst>
              </a:tr>
              <a:tr h="370840">
                <a:tc>
                  <a:txBody>
                    <a:bodyPr/>
                    <a:lstStyle/>
                    <a:p>
                      <a:r>
                        <a:rPr lang="en-US" dirty="0"/>
                        <a:t>+ Change in TP</a:t>
                      </a:r>
                    </a:p>
                  </a:txBody>
                  <a:tcPr/>
                </a:tc>
                <a:tc>
                  <a:txBody>
                    <a:bodyPr/>
                    <a:lstStyle/>
                    <a:p>
                      <a:pPr algn="ctr"/>
                      <a:r>
                        <a:rPr lang="en-US" dirty="0"/>
                        <a:t>+34</a:t>
                      </a:r>
                    </a:p>
                  </a:txBody>
                  <a:tcPr/>
                </a:tc>
                <a:extLst>
                  <a:ext uri="{0D108BD9-81ED-4DB2-BD59-A6C34878D82A}">
                    <a16:rowId xmlns:a16="http://schemas.microsoft.com/office/drawing/2014/main" val="3286399381"/>
                  </a:ext>
                </a:extLst>
              </a:tr>
              <a:tr h="370840">
                <a:tc>
                  <a:txBody>
                    <a:bodyPr/>
                    <a:lstStyle/>
                    <a:p>
                      <a:r>
                        <a:rPr lang="en-US" dirty="0"/>
                        <a:t>- Change in Tax receivables</a:t>
                      </a:r>
                    </a:p>
                  </a:txBody>
                  <a:tcPr/>
                </a:tc>
                <a:tc>
                  <a:txBody>
                    <a:bodyPr/>
                    <a:lstStyle/>
                    <a:p>
                      <a:pPr algn="ctr"/>
                      <a:r>
                        <a:rPr lang="en-US" dirty="0"/>
                        <a:t>-45</a:t>
                      </a:r>
                    </a:p>
                  </a:txBody>
                  <a:tcPr/>
                </a:tc>
                <a:extLst>
                  <a:ext uri="{0D108BD9-81ED-4DB2-BD59-A6C34878D82A}">
                    <a16:rowId xmlns:a16="http://schemas.microsoft.com/office/drawing/2014/main" val="1198113817"/>
                  </a:ext>
                </a:extLst>
              </a:tr>
              <a:tr h="370840">
                <a:tc>
                  <a:txBody>
                    <a:bodyPr/>
                    <a:lstStyle/>
                    <a:p>
                      <a:r>
                        <a:rPr lang="en-US" dirty="0"/>
                        <a:t>+ Change in Tax payables</a:t>
                      </a:r>
                    </a:p>
                  </a:txBody>
                  <a:tcPr/>
                </a:tc>
                <a:tc>
                  <a:txBody>
                    <a:bodyPr/>
                    <a:lstStyle/>
                    <a:p>
                      <a:pPr algn="ctr"/>
                      <a:r>
                        <a:rPr lang="en-US" dirty="0"/>
                        <a:t>+55</a:t>
                      </a:r>
                    </a:p>
                  </a:txBody>
                  <a:tcPr/>
                </a:tc>
                <a:extLst>
                  <a:ext uri="{0D108BD9-81ED-4DB2-BD59-A6C34878D82A}">
                    <a16:rowId xmlns:a16="http://schemas.microsoft.com/office/drawing/2014/main" val="4080074068"/>
                  </a:ext>
                </a:extLst>
              </a:tr>
              <a:tr h="370840">
                <a:tc>
                  <a:txBody>
                    <a:bodyPr/>
                    <a:lstStyle/>
                    <a:p>
                      <a:r>
                        <a:rPr lang="en-US" dirty="0">
                          <a:solidFill>
                            <a:schemeClr val="bg1"/>
                          </a:solidFill>
                        </a:rPr>
                        <a:t>Cash flow from operating activities</a:t>
                      </a:r>
                    </a:p>
                  </a:txBody>
                  <a:tcPr>
                    <a:solidFill>
                      <a:schemeClr val="tx1"/>
                    </a:solidFill>
                  </a:tcPr>
                </a:tc>
                <a:tc>
                  <a:txBody>
                    <a:bodyPr/>
                    <a:lstStyle/>
                    <a:p>
                      <a:pPr algn="ctr"/>
                      <a:r>
                        <a:rPr lang="en-US" dirty="0">
                          <a:solidFill>
                            <a:schemeClr val="bg1"/>
                          </a:solidFill>
                        </a:rPr>
                        <a:t>166</a:t>
                      </a:r>
                    </a:p>
                  </a:txBody>
                  <a:tcPr>
                    <a:solidFill>
                      <a:schemeClr val="tx1"/>
                    </a:solidFill>
                  </a:tcPr>
                </a:tc>
                <a:extLst>
                  <a:ext uri="{0D108BD9-81ED-4DB2-BD59-A6C34878D82A}">
                    <a16:rowId xmlns:a16="http://schemas.microsoft.com/office/drawing/2014/main" val="1346152561"/>
                  </a:ext>
                </a:extLst>
              </a:tr>
            </a:tbl>
          </a:graphicData>
        </a:graphic>
      </p:graphicFrame>
      <p:graphicFrame>
        <p:nvGraphicFramePr>
          <p:cNvPr id="10" name="Table 9">
            <a:extLst>
              <a:ext uri="{FF2B5EF4-FFF2-40B4-BE49-F238E27FC236}">
                <a16:creationId xmlns:a16="http://schemas.microsoft.com/office/drawing/2014/main" id="{0D28BB71-76EF-4DC7-8C39-C9E6BA261C42}"/>
              </a:ext>
            </a:extLst>
          </p:cNvPr>
          <p:cNvGraphicFramePr>
            <a:graphicFrameLocks noGrp="1"/>
          </p:cNvGraphicFramePr>
          <p:nvPr>
            <p:extLst>
              <p:ext uri="{D42A27DB-BD31-4B8C-83A1-F6EECF244321}">
                <p14:modId xmlns:p14="http://schemas.microsoft.com/office/powerpoint/2010/main" val="136993988"/>
              </p:ext>
            </p:extLst>
          </p:nvPr>
        </p:nvGraphicFramePr>
        <p:xfrm>
          <a:off x="5240707" y="1268968"/>
          <a:ext cx="3549609" cy="1828800"/>
        </p:xfrm>
        <a:graphic>
          <a:graphicData uri="http://schemas.openxmlformats.org/drawingml/2006/table">
            <a:tbl>
              <a:tblPr firstRow="1" bandRow="1">
                <a:tableStyleId>{5C22544A-7EE6-4342-B048-85BDC9FD1C3A}</a:tableStyleId>
              </a:tblPr>
              <a:tblGrid>
                <a:gridCol w="1852167">
                  <a:extLst>
                    <a:ext uri="{9D8B030D-6E8A-4147-A177-3AD203B41FA5}">
                      <a16:colId xmlns:a16="http://schemas.microsoft.com/office/drawing/2014/main" val="1937264356"/>
                    </a:ext>
                  </a:extLst>
                </a:gridCol>
                <a:gridCol w="848721">
                  <a:extLst>
                    <a:ext uri="{9D8B030D-6E8A-4147-A177-3AD203B41FA5}">
                      <a16:colId xmlns:a16="http://schemas.microsoft.com/office/drawing/2014/main" val="3643118488"/>
                    </a:ext>
                  </a:extLst>
                </a:gridCol>
                <a:gridCol w="848721">
                  <a:extLst>
                    <a:ext uri="{9D8B030D-6E8A-4147-A177-3AD203B41FA5}">
                      <a16:colId xmlns:a16="http://schemas.microsoft.com/office/drawing/2014/main" val="1890454699"/>
                    </a:ext>
                  </a:extLst>
                </a:gridCol>
              </a:tblGrid>
              <a:tr h="288000">
                <a:tc>
                  <a:txBody>
                    <a:bodyPr/>
                    <a:lstStyle/>
                    <a:p>
                      <a:r>
                        <a:rPr lang="en-US" sz="1400" dirty="0"/>
                        <a:t>Desc</a:t>
                      </a:r>
                      <a:endParaRPr lang="en-US" sz="1400" dirty="0">
                        <a:solidFill>
                          <a:schemeClr val="tx1"/>
                        </a:solidFill>
                      </a:endParaRPr>
                    </a:p>
                  </a:txBody>
                  <a:tcPr/>
                </a:tc>
                <a:tc>
                  <a:txBody>
                    <a:bodyPr/>
                    <a:lstStyle/>
                    <a:p>
                      <a:pPr algn="ctr"/>
                      <a:r>
                        <a:rPr lang="en-US" sz="1400" dirty="0"/>
                        <a:t>CY</a:t>
                      </a:r>
                      <a:endParaRPr lang="en-US" sz="1400" dirty="0">
                        <a:solidFill>
                          <a:schemeClr val="tx1"/>
                        </a:solidFill>
                      </a:endParaRPr>
                    </a:p>
                  </a:txBody>
                  <a:tcPr anchor="ctr"/>
                </a:tc>
                <a:tc>
                  <a:txBody>
                    <a:bodyPr/>
                    <a:lstStyle/>
                    <a:p>
                      <a:pPr algn="ctr"/>
                      <a:r>
                        <a:rPr lang="en-US" sz="1400" dirty="0"/>
                        <a:t>PY</a:t>
                      </a:r>
                      <a:endParaRPr lang="en-US" sz="1400" dirty="0">
                        <a:solidFill>
                          <a:schemeClr val="tx1"/>
                        </a:solidFill>
                      </a:endParaRPr>
                    </a:p>
                  </a:txBody>
                  <a:tcPr anchor="ctr"/>
                </a:tc>
                <a:extLst>
                  <a:ext uri="{0D108BD9-81ED-4DB2-BD59-A6C34878D82A}">
                    <a16:rowId xmlns:a16="http://schemas.microsoft.com/office/drawing/2014/main" val="2870335375"/>
                  </a:ext>
                </a:extLst>
              </a:tr>
              <a:tr h="288000">
                <a:tc>
                  <a:txBody>
                    <a:bodyPr/>
                    <a:lstStyle/>
                    <a:p>
                      <a:r>
                        <a:rPr lang="en-US" sz="1400" dirty="0"/>
                        <a:t>Equity</a:t>
                      </a:r>
                      <a:endParaRPr lang="en-US" sz="1400" dirty="0">
                        <a:solidFill>
                          <a:schemeClr val="tx1"/>
                        </a:solidFill>
                      </a:endParaRPr>
                    </a:p>
                  </a:txBody>
                  <a:tcPr/>
                </a:tc>
                <a:tc>
                  <a:txBody>
                    <a:bodyPr/>
                    <a:lstStyle/>
                    <a:p>
                      <a:pPr algn="ctr"/>
                      <a:r>
                        <a:rPr lang="en-US" sz="1400" dirty="0">
                          <a:solidFill>
                            <a:schemeClr val="tx1"/>
                          </a:solidFill>
                        </a:rPr>
                        <a:t>626</a:t>
                      </a:r>
                    </a:p>
                  </a:txBody>
                  <a:tcPr anchor="ctr"/>
                </a:tc>
                <a:tc>
                  <a:txBody>
                    <a:bodyPr/>
                    <a:lstStyle/>
                    <a:p>
                      <a:pPr algn="ctr"/>
                      <a:r>
                        <a:rPr lang="en-US" sz="1400" dirty="0">
                          <a:solidFill>
                            <a:schemeClr val="tx1"/>
                          </a:solidFill>
                        </a:rPr>
                        <a:t>567</a:t>
                      </a:r>
                    </a:p>
                  </a:txBody>
                  <a:tcPr anchor="ctr"/>
                </a:tc>
                <a:extLst>
                  <a:ext uri="{0D108BD9-81ED-4DB2-BD59-A6C34878D82A}">
                    <a16:rowId xmlns:a16="http://schemas.microsoft.com/office/drawing/2014/main" val="3435396351"/>
                  </a:ext>
                </a:extLst>
              </a:tr>
              <a:tr h="288000">
                <a:tc>
                  <a:txBody>
                    <a:bodyPr/>
                    <a:lstStyle/>
                    <a:p>
                      <a:r>
                        <a:rPr lang="en-US" sz="1400" dirty="0"/>
                        <a:t>TP</a:t>
                      </a:r>
                      <a:endParaRPr lang="en-US" sz="1400" dirty="0">
                        <a:solidFill>
                          <a:schemeClr val="tx1"/>
                        </a:solidFill>
                      </a:endParaRPr>
                    </a:p>
                  </a:txBody>
                  <a:tcPr/>
                </a:tc>
                <a:tc>
                  <a:txBody>
                    <a:bodyPr/>
                    <a:lstStyle/>
                    <a:p>
                      <a:pPr algn="ctr"/>
                      <a:r>
                        <a:rPr lang="en-US" sz="1400" dirty="0">
                          <a:solidFill>
                            <a:schemeClr val="tx1"/>
                          </a:solidFill>
                        </a:rPr>
                        <a:t>122</a:t>
                      </a:r>
                    </a:p>
                  </a:txBody>
                  <a:tcPr anchor="ctr"/>
                </a:tc>
                <a:tc>
                  <a:txBody>
                    <a:bodyPr/>
                    <a:lstStyle/>
                    <a:p>
                      <a:pPr algn="ctr"/>
                      <a:r>
                        <a:rPr lang="en-US" sz="1400" dirty="0">
                          <a:solidFill>
                            <a:schemeClr val="tx1"/>
                          </a:solidFill>
                        </a:rPr>
                        <a:t>88</a:t>
                      </a:r>
                    </a:p>
                  </a:txBody>
                  <a:tcPr anchor="ctr"/>
                </a:tc>
                <a:extLst>
                  <a:ext uri="{0D108BD9-81ED-4DB2-BD59-A6C34878D82A}">
                    <a16:rowId xmlns:a16="http://schemas.microsoft.com/office/drawing/2014/main" val="3286399381"/>
                  </a:ext>
                </a:extLst>
              </a:tr>
              <a:tr h="288000">
                <a:tc>
                  <a:txBody>
                    <a:bodyPr/>
                    <a:lstStyle/>
                    <a:p>
                      <a:r>
                        <a:rPr lang="en-US" sz="1400" dirty="0"/>
                        <a:t>Tax payables</a:t>
                      </a:r>
                    </a:p>
                  </a:txBody>
                  <a:tcPr/>
                </a:tc>
                <a:tc>
                  <a:txBody>
                    <a:bodyPr/>
                    <a:lstStyle/>
                    <a:p>
                      <a:pPr algn="ctr"/>
                      <a:r>
                        <a:rPr lang="en-US" sz="1400" dirty="0"/>
                        <a:t>61</a:t>
                      </a:r>
                    </a:p>
                  </a:txBody>
                  <a:tcPr anchor="ctr"/>
                </a:tc>
                <a:tc>
                  <a:txBody>
                    <a:bodyPr/>
                    <a:lstStyle/>
                    <a:p>
                      <a:pPr algn="ctr"/>
                      <a:r>
                        <a:rPr lang="en-US" sz="1400" dirty="0"/>
                        <a:t>6</a:t>
                      </a:r>
                    </a:p>
                  </a:txBody>
                  <a:tcPr anchor="ctr"/>
                </a:tc>
                <a:extLst>
                  <a:ext uri="{0D108BD9-81ED-4DB2-BD59-A6C34878D82A}">
                    <a16:rowId xmlns:a16="http://schemas.microsoft.com/office/drawing/2014/main" val="814242778"/>
                  </a:ext>
                </a:extLst>
              </a:tr>
              <a:tr h="288000">
                <a:tc>
                  <a:txBody>
                    <a:bodyPr/>
                    <a:lstStyle/>
                    <a:p>
                      <a:r>
                        <a:rPr lang="en-US" sz="1400" dirty="0"/>
                        <a:t>Loan</a:t>
                      </a:r>
                      <a:endParaRPr lang="en-US" sz="1400" dirty="0">
                        <a:solidFill>
                          <a:schemeClr val="tx1"/>
                        </a:solidFill>
                      </a:endParaRPr>
                    </a:p>
                  </a:txBody>
                  <a:tcPr/>
                </a:tc>
                <a:tc>
                  <a:txBody>
                    <a:bodyPr/>
                    <a:lstStyle/>
                    <a:p>
                      <a:pPr algn="ctr"/>
                      <a:r>
                        <a:rPr lang="en-US" sz="1400" dirty="0">
                          <a:solidFill>
                            <a:schemeClr val="tx1"/>
                          </a:solidFill>
                        </a:rPr>
                        <a:t>-</a:t>
                      </a:r>
                    </a:p>
                  </a:txBody>
                  <a:tcPr anchor="ctr"/>
                </a:tc>
                <a:tc>
                  <a:txBody>
                    <a:bodyPr/>
                    <a:lstStyle/>
                    <a:p>
                      <a:pPr algn="ctr"/>
                      <a:r>
                        <a:rPr lang="en-US" sz="1400" dirty="0">
                          <a:solidFill>
                            <a:schemeClr val="tx1"/>
                          </a:solidFill>
                        </a:rPr>
                        <a:t>400</a:t>
                      </a:r>
                    </a:p>
                  </a:txBody>
                  <a:tcPr anchor="ctr"/>
                </a:tc>
                <a:extLst>
                  <a:ext uri="{0D108BD9-81ED-4DB2-BD59-A6C34878D82A}">
                    <a16:rowId xmlns:a16="http://schemas.microsoft.com/office/drawing/2014/main" val="340661547"/>
                  </a:ext>
                </a:extLst>
              </a:tr>
              <a:tr h="288000">
                <a:tc>
                  <a:txBody>
                    <a:bodyPr/>
                    <a:lstStyle/>
                    <a:p>
                      <a:r>
                        <a:rPr lang="en-US" sz="1400" dirty="0">
                          <a:solidFill>
                            <a:schemeClr val="bg1"/>
                          </a:solidFill>
                        </a:rPr>
                        <a:t>Total Assets</a:t>
                      </a:r>
                    </a:p>
                  </a:txBody>
                  <a:tcPr>
                    <a:solidFill>
                      <a:schemeClr val="tx1"/>
                    </a:solidFill>
                  </a:tcPr>
                </a:tc>
                <a:tc>
                  <a:txBody>
                    <a:bodyPr/>
                    <a:lstStyle/>
                    <a:p>
                      <a:pPr algn="ctr"/>
                      <a:r>
                        <a:rPr lang="en-US" sz="1400" dirty="0">
                          <a:solidFill>
                            <a:schemeClr val="bg1"/>
                          </a:solidFill>
                        </a:rPr>
                        <a:t>809</a:t>
                      </a:r>
                    </a:p>
                  </a:txBody>
                  <a:tcPr anchor="ctr">
                    <a:solidFill>
                      <a:schemeClr val="tx1"/>
                    </a:solidFill>
                  </a:tcPr>
                </a:tc>
                <a:tc>
                  <a:txBody>
                    <a:bodyPr/>
                    <a:lstStyle/>
                    <a:p>
                      <a:pPr algn="ctr"/>
                      <a:r>
                        <a:rPr lang="en-US" sz="1400" dirty="0">
                          <a:solidFill>
                            <a:schemeClr val="bg1"/>
                          </a:solidFill>
                        </a:rPr>
                        <a:t>1.061</a:t>
                      </a:r>
                    </a:p>
                  </a:txBody>
                  <a:tcPr anchor="ctr">
                    <a:solidFill>
                      <a:schemeClr val="tx1"/>
                    </a:solidFill>
                  </a:tcPr>
                </a:tc>
                <a:extLst>
                  <a:ext uri="{0D108BD9-81ED-4DB2-BD59-A6C34878D82A}">
                    <a16:rowId xmlns:a16="http://schemas.microsoft.com/office/drawing/2014/main" val="1346152561"/>
                  </a:ext>
                </a:extLst>
              </a:tr>
            </a:tbl>
          </a:graphicData>
        </a:graphic>
      </p:graphicFrame>
    </p:spTree>
    <p:extLst>
      <p:ext uri="{BB962C8B-B14F-4D97-AF65-F5344CB8AC3E}">
        <p14:creationId xmlns:p14="http://schemas.microsoft.com/office/powerpoint/2010/main" val="38265850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endParaRPr lang="en-US" sz="1400" dirty="0"/>
          </a:p>
          <a:p>
            <a:endParaRPr lang="en-US" sz="1400"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13</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Cash Flow</a:t>
            </a:r>
            <a:endParaRPr lang="it-IT" sz="3600" dirty="0"/>
          </a:p>
        </p:txBody>
      </p:sp>
      <p:graphicFrame>
        <p:nvGraphicFramePr>
          <p:cNvPr id="7" name="Table 6">
            <a:extLst>
              <a:ext uri="{FF2B5EF4-FFF2-40B4-BE49-F238E27FC236}">
                <a16:creationId xmlns:a16="http://schemas.microsoft.com/office/drawing/2014/main" id="{34290B45-C8AB-4627-8BE2-A95CCF17EFA0}"/>
              </a:ext>
            </a:extLst>
          </p:cNvPr>
          <p:cNvGraphicFramePr>
            <a:graphicFrameLocks noGrp="1"/>
          </p:cNvGraphicFramePr>
          <p:nvPr/>
        </p:nvGraphicFramePr>
        <p:xfrm>
          <a:off x="1691098" y="1268968"/>
          <a:ext cx="3549609" cy="1828800"/>
        </p:xfrm>
        <a:graphic>
          <a:graphicData uri="http://schemas.openxmlformats.org/drawingml/2006/table">
            <a:tbl>
              <a:tblPr firstRow="1" bandRow="1">
                <a:tableStyleId>{5C22544A-7EE6-4342-B048-85BDC9FD1C3A}</a:tableStyleId>
              </a:tblPr>
              <a:tblGrid>
                <a:gridCol w="1852167">
                  <a:extLst>
                    <a:ext uri="{9D8B030D-6E8A-4147-A177-3AD203B41FA5}">
                      <a16:colId xmlns:a16="http://schemas.microsoft.com/office/drawing/2014/main" val="1937264356"/>
                    </a:ext>
                  </a:extLst>
                </a:gridCol>
                <a:gridCol w="848721">
                  <a:extLst>
                    <a:ext uri="{9D8B030D-6E8A-4147-A177-3AD203B41FA5}">
                      <a16:colId xmlns:a16="http://schemas.microsoft.com/office/drawing/2014/main" val="3643118488"/>
                    </a:ext>
                  </a:extLst>
                </a:gridCol>
                <a:gridCol w="848721">
                  <a:extLst>
                    <a:ext uri="{9D8B030D-6E8A-4147-A177-3AD203B41FA5}">
                      <a16:colId xmlns:a16="http://schemas.microsoft.com/office/drawing/2014/main" val="1890454699"/>
                    </a:ext>
                  </a:extLst>
                </a:gridCol>
              </a:tblGrid>
              <a:tr h="288000">
                <a:tc>
                  <a:txBody>
                    <a:bodyPr/>
                    <a:lstStyle/>
                    <a:p>
                      <a:r>
                        <a:rPr lang="en-US" sz="1400" dirty="0"/>
                        <a:t>Desc</a:t>
                      </a:r>
                      <a:endParaRPr lang="en-US" sz="1400" dirty="0">
                        <a:solidFill>
                          <a:schemeClr val="tx1"/>
                        </a:solidFill>
                      </a:endParaRPr>
                    </a:p>
                  </a:txBody>
                  <a:tcPr/>
                </a:tc>
                <a:tc>
                  <a:txBody>
                    <a:bodyPr/>
                    <a:lstStyle/>
                    <a:p>
                      <a:pPr algn="ctr"/>
                      <a:r>
                        <a:rPr lang="en-US" sz="1400" dirty="0"/>
                        <a:t>CY</a:t>
                      </a:r>
                      <a:endParaRPr lang="en-US" sz="1400" dirty="0">
                        <a:solidFill>
                          <a:schemeClr val="tx1"/>
                        </a:solidFill>
                      </a:endParaRPr>
                    </a:p>
                  </a:txBody>
                  <a:tcPr anchor="ctr"/>
                </a:tc>
                <a:tc>
                  <a:txBody>
                    <a:bodyPr/>
                    <a:lstStyle/>
                    <a:p>
                      <a:pPr algn="ctr"/>
                      <a:r>
                        <a:rPr lang="en-US" sz="1400" dirty="0"/>
                        <a:t>PY</a:t>
                      </a:r>
                      <a:endParaRPr lang="en-US" sz="1400" dirty="0">
                        <a:solidFill>
                          <a:schemeClr val="tx1"/>
                        </a:solidFill>
                      </a:endParaRPr>
                    </a:p>
                  </a:txBody>
                  <a:tcPr anchor="ctr"/>
                </a:tc>
                <a:extLst>
                  <a:ext uri="{0D108BD9-81ED-4DB2-BD59-A6C34878D82A}">
                    <a16:rowId xmlns:a16="http://schemas.microsoft.com/office/drawing/2014/main" val="2870335375"/>
                  </a:ext>
                </a:extLst>
              </a:tr>
              <a:tr h="288000">
                <a:tc>
                  <a:txBody>
                    <a:bodyPr/>
                    <a:lstStyle/>
                    <a:p>
                      <a:r>
                        <a:rPr lang="en-US" sz="1400" dirty="0"/>
                        <a:t>Fixed Assets</a:t>
                      </a:r>
                      <a:endParaRPr lang="en-US" sz="1400" dirty="0">
                        <a:solidFill>
                          <a:schemeClr val="tx1"/>
                        </a:solidFill>
                      </a:endParaRPr>
                    </a:p>
                  </a:txBody>
                  <a:tcPr/>
                </a:tc>
                <a:tc>
                  <a:txBody>
                    <a:bodyPr/>
                    <a:lstStyle/>
                    <a:p>
                      <a:pPr algn="ctr"/>
                      <a:r>
                        <a:rPr lang="en-US" sz="1400" dirty="0">
                          <a:solidFill>
                            <a:schemeClr val="tx1"/>
                          </a:solidFill>
                        </a:rPr>
                        <a:t>96</a:t>
                      </a:r>
                    </a:p>
                  </a:txBody>
                  <a:tcPr anchor="ctr"/>
                </a:tc>
                <a:tc>
                  <a:txBody>
                    <a:bodyPr/>
                    <a:lstStyle/>
                    <a:p>
                      <a:pPr algn="ctr"/>
                      <a:r>
                        <a:rPr lang="en-US" sz="1400" dirty="0">
                          <a:solidFill>
                            <a:schemeClr val="tx1"/>
                          </a:solidFill>
                        </a:rPr>
                        <a:t>-</a:t>
                      </a:r>
                    </a:p>
                  </a:txBody>
                  <a:tcPr anchor="ctr"/>
                </a:tc>
                <a:extLst>
                  <a:ext uri="{0D108BD9-81ED-4DB2-BD59-A6C34878D82A}">
                    <a16:rowId xmlns:a16="http://schemas.microsoft.com/office/drawing/2014/main" val="3435396351"/>
                  </a:ext>
                </a:extLst>
              </a:tr>
              <a:tr h="288000">
                <a:tc>
                  <a:txBody>
                    <a:bodyPr/>
                    <a:lstStyle/>
                    <a:p>
                      <a:r>
                        <a:rPr lang="en-US" sz="1400" dirty="0"/>
                        <a:t>Cash</a:t>
                      </a:r>
                      <a:endParaRPr lang="en-US" sz="1400" dirty="0">
                        <a:solidFill>
                          <a:schemeClr val="tx1"/>
                        </a:solidFill>
                      </a:endParaRPr>
                    </a:p>
                  </a:txBody>
                  <a:tcPr/>
                </a:tc>
                <a:tc>
                  <a:txBody>
                    <a:bodyPr/>
                    <a:lstStyle/>
                    <a:p>
                      <a:pPr algn="ctr"/>
                      <a:r>
                        <a:rPr lang="en-US" sz="1400" dirty="0">
                          <a:solidFill>
                            <a:schemeClr val="tx1"/>
                          </a:solidFill>
                        </a:rPr>
                        <a:t>550</a:t>
                      </a:r>
                    </a:p>
                  </a:txBody>
                  <a:tcPr anchor="ctr"/>
                </a:tc>
                <a:tc>
                  <a:txBody>
                    <a:bodyPr/>
                    <a:lstStyle/>
                    <a:p>
                      <a:pPr algn="ctr"/>
                      <a:r>
                        <a:rPr lang="en-US" sz="1400" dirty="0">
                          <a:solidFill>
                            <a:schemeClr val="tx1"/>
                          </a:solidFill>
                        </a:rPr>
                        <a:t>817</a:t>
                      </a:r>
                    </a:p>
                  </a:txBody>
                  <a:tcPr anchor="ctr"/>
                </a:tc>
                <a:extLst>
                  <a:ext uri="{0D108BD9-81ED-4DB2-BD59-A6C34878D82A}">
                    <a16:rowId xmlns:a16="http://schemas.microsoft.com/office/drawing/2014/main" val="3286399381"/>
                  </a:ext>
                </a:extLst>
              </a:tr>
              <a:tr h="288000">
                <a:tc>
                  <a:txBody>
                    <a:bodyPr/>
                    <a:lstStyle/>
                    <a:p>
                      <a:r>
                        <a:rPr lang="en-US" sz="1400" dirty="0"/>
                        <a:t>TR</a:t>
                      </a:r>
                    </a:p>
                  </a:txBody>
                  <a:tcPr/>
                </a:tc>
                <a:tc>
                  <a:txBody>
                    <a:bodyPr/>
                    <a:lstStyle/>
                    <a:p>
                      <a:pPr algn="ctr"/>
                      <a:r>
                        <a:rPr lang="en-US" sz="1400" dirty="0"/>
                        <a:t>118</a:t>
                      </a:r>
                    </a:p>
                  </a:txBody>
                  <a:tcPr anchor="ctr"/>
                </a:tc>
                <a:tc>
                  <a:txBody>
                    <a:bodyPr/>
                    <a:lstStyle/>
                    <a:p>
                      <a:pPr algn="ctr"/>
                      <a:r>
                        <a:rPr lang="en-US" sz="1400" dirty="0"/>
                        <a:t>244</a:t>
                      </a:r>
                    </a:p>
                  </a:txBody>
                  <a:tcPr anchor="ctr"/>
                </a:tc>
                <a:extLst>
                  <a:ext uri="{0D108BD9-81ED-4DB2-BD59-A6C34878D82A}">
                    <a16:rowId xmlns:a16="http://schemas.microsoft.com/office/drawing/2014/main" val="814242778"/>
                  </a:ext>
                </a:extLst>
              </a:tr>
              <a:tr h="288000">
                <a:tc>
                  <a:txBody>
                    <a:bodyPr/>
                    <a:lstStyle/>
                    <a:p>
                      <a:r>
                        <a:rPr lang="en-US" sz="1400" dirty="0">
                          <a:solidFill>
                            <a:schemeClr val="tx1"/>
                          </a:solidFill>
                        </a:rPr>
                        <a:t>TAX receivables</a:t>
                      </a:r>
                    </a:p>
                  </a:txBody>
                  <a:tcPr/>
                </a:tc>
                <a:tc>
                  <a:txBody>
                    <a:bodyPr/>
                    <a:lstStyle/>
                    <a:p>
                      <a:pPr algn="ctr"/>
                      <a:r>
                        <a:rPr lang="en-US" sz="1400" dirty="0">
                          <a:solidFill>
                            <a:schemeClr val="tx1"/>
                          </a:solidFill>
                        </a:rPr>
                        <a:t>45</a:t>
                      </a:r>
                    </a:p>
                  </a:txBody>
                  <a:tcPr anchor="ctr"/>
                </a:tc>
                <a:tc>
                  <a:txBody>
                    <a:bodyPr/>
                    <a:lstStyle/>
                    <a:p>
                      <a:pPr algn="ctr"/>
                      <a:r>
                        <a:rPr lang="en-US" sz="1400" dirty="0">
                          <a:solidFill>
                            <a:schemeClr val="tx1"/>
                          </a:solidFill>
                        </a:rPr>
                        <a:t>-</a:t>
                      </a:r>
                    </a:p>
                  </a:txBody>
                  <a:tcPr anchor="ctr"/>
                </a:tc>
                <a:extLst>
                  <a:ext uri="{0D108BD9-81ED-4DB2-BD59-A6C34878D82A}">
                    <a16:rowId xmlns:a16="http://schemas.microsoft.com/office/drawing/2014/main" val="340661547"/>
                  </a:ext>
                </a:extLst>
              </a:tr>
              <a:tr h="288000">
                <a:tc>
                  <a:txBody>
                    <a:bodyPr/>
                    <a:lstStyle/>
                    <a:p>
                      <a:r>
                        <a:rPr lang="en-US" sz="1400" dirty="0">
                          <a:solidFill>
                            <a:schemeClr val="bg1"/>
                          </a:solidFill>
                        </a:rPr>
                        <a:t>Total Assets</a:t>
                      </a:r>
                    </a:p>
                  </a:txBody>
                  <a:tcPr>
                    <a:solidFill>
                      <a:schemeClr val="tx1"/>
                    </a:solidFill>
                  </a:tcPr>
                </a:tc>
                <a:tc>
                  <a:txBody>
                    <a:bodyPr/>
                    <a:lstStyle/>
                    <a:p>
                      <a:pPr algn="ctr"/>
                      <a:r>
                        <a:rPr lang="en-US" sz="1400" dirty="0">
                          <a:solidFill>
                            <a:schemeClr val="bg1"/>
                          </a:solidFill>
                        </a:rPr>
                        <a:t>809</a:t>
                      </a:r>
                    </a:p>
                  </a:txBody>
                  <a:tcPr anchor="ctr">
                    <a:solidFill>
                      <a:schemeClr val="tx1"/>
                    </a:solidFill>
                  </a:tcPr>
                </a:tc>
                <a:tc>
                  <a:txBody>
                    <a:bodyPr/>
                    <a:lstStyle/>
                    <a:p>
                      <a:pPr algn="ctr"/>
                      <a:r>
                        <a:rPr lang="en-US" sz="1400" dirty="0">
                          <a:solidFill>
                            <a:schemeClr val="bg1"/>
                          </a:solidFill>
                        </a:rPr>
                        <a:t>1.061</a:t>
                      </a:r>
                    </a:p>
                  </a:txBody>
                  <a:tcPr anchor="ctr">
                    <a:solidFill>
                      <a:schemeClr val="tx1"/>
                    </a:solidFill>
                  </a:tcPr>
                </a:tc>
                <a:extLst>
                  <a:ext uri="{0D108BD9-81ED-4DB2-BD59-A6C34878D82A}">
                    <a16:rowId xmlns:a16="http://schemas.microsoft.com/office/drawing/2014/main" val="1346152561"/>
                  </a:ext>
                </a:extLst>
              </a:tr>
            </a:tbl>
          </a:graphicData>
        </a:graphic>
      </p:graphicFrame>
      <p:graphicFrame>
        <p:nvGraphicFramePr>
          <p:cNvPr id="8" name="Table 7">
            <a:extLst>
              <a:ext uri="{FF2B5EF4-FFF2-40B4-BE49-F238E27FC236}">
                <a16:creationId xmlns:a16="http://schemas.microsoft.com/office/drawing/2014/main" id="{0F57706F-56A3-464A-B28A-40E6F9D5B649}"/>
              </a:ext>
            </a:extLst>
          </p:cNvPr>
          <p:cNvGraphicFramePr>
            <a:graphicFrameLocks noGrp="1"/>
          </p:cNvGraphicFramePr>
          <p:nvPr>
            <p:extLst>
              <p:ext uri="{D42A27DB-BD31-4B8C-83A1-F6EECF244321}">
                <p14:modId xmlns:p14="http://schemas.microsoft.com/office/powerpoint/2010/main" val="3443231272"/>
              </p:ext>
            </p:extLst>
          </p:nvPr>
        </p:nvGraphicFramePr>
        <p:xfrm>
          <a:off x="1326535" y="3356198"/>
          <a:ext cx="8128000" cy="1112520"/>
        </p:xfrm>
        <a:graphic>
          <a:graphicData uri="http://schemas.openxmlformats.org/drawingml/2006/table">
            <a:tbl>
              <a:tblPr firstRow="1" bandRow="1">
                <a:tableStyleId>{5C22544A-7EE6-4342-B048-85BDC9FD1C3A}</a:tableStyleId>
              </a:tblPr>
              <a:tblGrid>
                <a:gridCol w="6031798">
                  <a:extLst>
                    <a:ext uri="{9D8B030D-6E8A-4147-A177-3AD203B41FA5}">
                      <a16:colId xmlns:a16="http://schemas.microsoft.com/office/drawing/2014/main" val="1937264356"/>
                    </a:ext>
                  </a:extLst>
                </a:gridCol>
                <a:gridCol w="2096202">
                  <a:extLst>
                    <a:ext uri="{9D8B030D-6E8A-4147-A177-3AD203B41FA5}">
                      <a16:colId xmlns:a16="http://schemas.microsoft.com/office/drawing/2014/main" val="3690447674"/>
                    </a:ext>
                  </a:extLst>
                </a:gridCol>
              </a:tblGrid>
              <a:tr h="370840">
                <a:tc>
                  <a:txBody>
                    <a:bodyPr/>
                    <a:lstStyle/>
                    <a:p>
                      <a:r>
                        <a:rPr lang="en-US" dirty="0">
                          <a:solidFill>
                            <a:schemeClr val="bg1"/>
                          </a:solidFill>
                        </a:rPr>
                        <a:t>Investing activities</a:t>
                      </a:r>
                    </a:p>
                  </a:txBody>
                  <a:tcPr/>
                </a:tc>
                <a:tc>
                  <a:txBody>
                    <a:bodyPr/>
                    <a:lstStyle/>
                    <a:p>
                      <a:pPr algn="ctr"/>
                      <a:endParaRPr lang="en-US" dirty="0">
                        <a:solidFill>
                          <a:schemeClr val="bg1"/>
                        </a:solidFill>
                      </a:endParaRPr>
                    </a:p>
                  </a:txBody>
                  <a:tcPr/>
                </a:tc>
                <a:extLst>
                  <a:ext uri="{0D108BD9-81ED-4DB2-BD59-A6C34878D82A}">
                    <a16:rowId xmlns:a16="http://schemas.microsoft.com/office/drawing/2014/main" val="8342089"/>
                  </a:ext>
                </a:extLst>
              </a:tr>
              <a:tr h="370840">
                <a:tc>
                  <a:txBody>
                    <a:bodyPr/>
                    <a:lstStyle/>
                    <a:p>
                      <a:r>
                        <a:rPr lang="en-US" dirty="0"/>
                        <a:t>- Investments (change in fixed assets + depreciation)</a:t>
                      </a:r>
                    </a:p>
                  </a:txBody>
                  <a:tcPr/>
                </a:tc>
                <a:tc>
                  <a:txBody>
                    <a:bodyPr/>
                    <a:lstStyle/>
                    <a:p>
                      <a:pPr algn="ctr"/>
                      <a:r>
                        <a:rPr lang="en-US" dirty="0"/>
                        <a:t>-100</a:t>
                      </a:r>
                    </a:p>
                  </a:txBody>
                  <a:tcPr/>
                </a:tc>
                <a:extLst>
                  <a:ext uri="{0D108BD9-81ED-4DB2-BD59-A6C34878D82A}">
                    <a16:rowId xmlns:a16="http://schemas.microsoft.com/office/drawing/2014/main" val="3435396351"/>
                  </a:ext>
                </a:extLst>
              </a:tr>
              <a:tr h="370840">
                <a:tc>
                  <a:txBody>
                    <a:bodyPr/>
                    <a:lstStyle/>
                    <a:p>
                      <a:r>
                        <a:rPr lang="en-US" dirty="0">
                          <a:solidFill>
                            <a:schemeClr val="bg1"/>
                          </a:solidFill>
                        </a:rPr>
                        <a:t>Cash flow from investing activities</a:t>
                      </a:r>
                    </a:p>
                  </a:txBody>
                  <a:tcPr>
                    <a:solidFill>
                      <a:schemeClr val="tx1"/>
                    </a:solidFill>
                  </a:tcPr>
                </a:tc>
                <a:tc>
                  <a:txBody>
                    <a:bodyPr/>
                    <a:lstStyle/>
                    <a:p>
                      <a:pPr algn="ctr"/>
                      <a:r>
                        <a:rPr lang="en-US" dirty="0">
                          <a:solidFill>
                            <a:schemeClr val="bg1"/>
                          </a:solidFill>
                        </a:rPr>
                        <a:t>-100</a:t>
                      </a:r>
                    </a:p>
                  </a:txBody>
                  <a:tcPr>
                    <a:solidFill>
                      <a:schemeClr val="tx1"/>
                    </a:solidFill>
                  </a:tcPr>
                </a:tc>
                <a:extLst>
                  <a:ext uri="{0D108BD9-81ED-4DB2-BD59-A6C34878D82A}">
                    <a16:rowId xmlns:a16="http://schemas.microsoft.com/office/drawing/2014/main" val="1346152561"/>
                  </a:ext>
                </a:extLst>
              </a:tr>
            </a:tbl>
          </a:graphicData>
        </a:graphic>
      </p:graphicFrame>
      <p:graphicFrame>
        <p:nvGraphicFramePr>
          <p:cNvPr id="10" name="Table 9">
            <a:extLst>
              <a:ext uri="{FF2B5EF4-FFF2-40B4-BE49-F238E27FC236}">
                <a16:creationId xmlns:a16="http://schemas.microsoft.com/office/drawing/2014/main" id="{0D28BB71-76EF-4DC7-8C39-C9E6BA261C42}"/>
              </a:ext>
            </a:extLst>
          </p:cNvPr>
          <p:cNvGraphicFramePr>
            <a:graphicFrameLocks noGrp="1"/>
          </p:cNvGraphicFramePr>
          <p:nvPr/>
        </p:nvGraphicFramePr>
        <p:xfrm>
          <a:off x="5240707" y="1268968"/>
          <a:ext cx="3549609" cy="1828800"/>
        </p:xfrm>
        <a:graphic>
          <a:graphicData uri="http://schemas.openxmlformats.org/drawingml/2006/table">
            <a:tbl>
              <a:tblPr firstRow="1" bandRow="1">
                <a:tableStyleId>{5C22544A-7EE6-4342-B048-85BDC9FD1C3A}</a:tableStyleId>
              </a:tblPr>
              <a:tblGrid>
                <a:gridCol w="1852167">
                  <a:extLst>
                    <a:ext uri="{9D8B030D-6E8A-4147-A177-3AD203B41FA5}">
                      <a16:colId xmlns:a16="http://schemas.microsoft.com/office/drawing/2014/main" val="1937264356"/>
                    </a:ext>
                  </a:extLst>
                </a:gridCol>
                <a:gridCol w="848721">
                  <a:extLst>
                    <a:ext uri="{9D8B030D-6E8A-4147-A177-3AD203B41FA5}">
                      <a16:colId xmlns:a16="http://schemas.microsoft.com/office/drawing/2014/main" val="3643118488"/>
                    </a:ext>
                  </a:extLst>
                </a:gridCol>
                <a:gridCol w="848721">
                  <a:extLst>
                    <a:ext uri="{9D8B030D-6E8A-4147-A177-3AD203B41FA5}">
                      <a16:colId xmlns:a16="http://schemas.microsoft.com/office/drawing/2014/main" val="1890454699"/>
                    </a:ext>
                  </a:extLst>
                </a:gridCol>
              </a:tblGrid>
              <a:tr h="288000">
                <a:tc>
                  <a:txBody>
                    <a:bodyPr/>
                    <a:lstStyle/>
                    <a:p>
                      <a:r>
                        <a:rPr lang="en-US" sz="1400" dirty="0"/>
                        <a:t>Desc</a:t>
                      </a:r>
                      <a:endParaRPr lang="en-US" sz="1400" dirty="0">
                        <a:solidFill>
                          <a:schemeClr val="tx1"/>
                        </a:solidFill>
                      </a:endParaRPr>
                    </a:p>
                  </a:txBody>
                  <a:tcPr/>
                </a:tc>
                <a:tc>
                  <a:txBody>
                    <a:bodyPr/>
                    <a:lstStyle/>
                    <a:p>
                      <a:pPr algn="ctr"/>
                      <a:r>
                        <a:rPr lang="en-US" sz="1400" dirty="0"/>
                        <a:t>CY</a:t>
                      </a:r>
                      <a:endParaRPr lang="en-US" sz="1400" dirty="0">
                        <a:solidFill>
                          <a:schemeClr val="tx1"/>
                        </a:solidFill>
                      </a:endParaRPr>
                    </a:p>
                  </a:txBody>
                  <a:tcPr anchor="ctr"/>
                </a:tc>
                <a:tc>
                  <a:txBody>
                    <a:bodyPr/>
                    <a:lstStyle/>
                    <a:p>
                      <a:pPr algn="ctr"/>
                      <a:r>
                        <a:rPr lang="en-US" sz="1400" dirty="0"/>
                        <a:t>PY</a:t>
                      </a:r>
                      <a:endParaRPr lang="en-US" sz="1400" dirty="0">
                        <a:solidFill>
                          <a:schemeClr val="tx1"/>
                        </a:solidFill>
                      </a:endParaRPr>
                    </a:p>
                  </a:txBody>
                  <a:tcPr anchor="ctr"/>
                </a:tc>
                <a:extLst>
                  <a:ext uri="{0D108BD9-81ED-4DB2-BD59-A6C34878D82A}">
                    <a16:rowId xmlns:a16="http://schemas.microsoft.com/office/drawing/2014/main" val="2870335375"/>
                  </a:ext>
                </a:extLst>
              </a:tr>
              <a:tr h="288000">
                <a:tc>
                  <a:txBody>
                    <a:bodyPr/>
                    <a:lstStyle/>
                    <a:p>
                      <a:r>
                        <a:rPr lang="en-US" sz="1400" dirty="0"/>
                        <a:t>Equity</a:t>
                      </a:r>
                      <a:endParaRPr lang="en-US" sz="1400" dirty="0">
                        <a:solidFill>
                          <a:schemeClr val="tx1"/>
                        </a:solidFill>
                      </a:endParaRPr>
                    </a:p>
                  </a:txBody>
                  <a:tcPr/>
                </a:tc>
                <a:tc>
                  <a:txBody>
                    <a:bodyPr/>
                    <a:lstStyle/>
                    <a:p>
                      <a:pPr algn="ctr"/>
                      <a:r>
                        <a:rPr lang="en-US" sz="1400" dirty="0">
                          <a:solidFill>
                            <a:schemeClr val="tx1"/>
                          </a:solidFill>
                        </a:rPr>
                        <a:t>626</a:t>
                      </a:r>
                    </a:p>
                  </a:txBody>
                  <a:tcPr anchor="ctr"/>
                </a:tc>
                <a:tc>
                  <a:txBody>
                    <a:bodyPr/>
                    <a:lstStyle/>
                    <a:p>
                      <a:pPr algn="ctr"/>
                      <a:r>
                        <a:rPr lang="en-US" sz="1400" dirty="0">
                          <a:solidFill>
                            <a:schemeClr val="tx1"/>
                          </a:solidFill>
                        </a:rPr>
                        <a:t>567</a:t>
                      </a:r>
                    </a:p>
                  </a:txBody>
                  <a:tcPr anchor="ctr"/>
                </a:tc>
                <a:extLst>
                  <a:ext uri="{0D108BD9-81ED-4DB2-BD59-A6C34878D82A}">
                    <a16:rowId xmlns:a16="http://schemas.microsoft.com/office/drawing/2014/main" val="3435396351"/>
                  </a:ext>
                </a:extLst>
              </a:tr>
              <a:tr h="288000">
                <a:tc>
                  <a:txBody>
                    <a:bodyPr/>
                    <a:lstStyle/>
                    <a:p>
                      <a:r>
                        <a:rPr lang="en-US" sz="1400" dirty="0"/>
                        <a:t>TP</a:t>
                      </a:r>
                      <a:endParaRPr lang="en-US" sz="1400" dirty="0">
                        <a:solidFill>
                          <a:schemeClr val="tx1"/>
                        </a:solidFill>
                      </a:endParaRPr>
                    </a:p>
                  </a:txBody>
                  <a:tcPr/>
                </a:tc>
                <a:tc>
                  <a:txBody>
                    <a:bodyPr/>
                    <a:lstStyle/>
                    <a:p>
                      <a:pPr algn="ctr"/>
                      <a:r>
                        <a:rPr lang="en-US" sz="1400" dirty="0">
                          <a:solidFill>
                            <a:schemeClr val="tx1"/>
                          </a:solidFill>
                        </a:rPr>
                        <a:t>122</a:t>
                      </a:r>
                    </a:p>
                  </a:txBody>
                  <a:tcPr anchor="ctr"/>
                </a:tc>
                <a:tc>
                  <a:txBody>
                    <a:bodyPr/>
                    <a:lstStyle/>
                    <a:p>
                      <a:pPr algn="ctr"/>
                      <a:r>
                        <a:rPr lang="en-US" sz="1400" dirty="0">
                          <a:solidFill>
                            <a:schemeClr val="tx1"/>
                          </a:solidFill>
                        </a:rPr>
                        <a:t>88</a:t>
                      </a:r>
                    </a:p>
                  </a:txBody>
                  <a:tcPr anchor="ctr"/>
                </a:tc>
                <a:extLst>
                  <a:ext uri="{0D108BD9-81ED-4DB2-BD59-A6C34878D82A}">
                    <a16:rowId xmlns:a16="http://schemas.microsoft.com/office/drawing/2014/main" val="3286399381"/>
                  </a:ext>
                </a:extLst>
              </a:tr>
              <a:tr h="288000">
                <a:tc>
                  <a:txBody>
                    <a:bodyPr/>
                    <a:lstStyle/>
                    <a:p>
                      <a:r>
                        <a:rPr lang="en-US" sz="1400" dirty="0"/>
                        <a:t>Tax payables</a:t>
                      </a:r>
                    </a:p>
                  </a:txBody>
                  <a:tcPr/>
                </a:tc>
                <a:tc>
                  <a:txBody>
                    <a:bodyPr/>
                    <a:lstStyle/>
                    <a:p>
                      <a:pPr algn="ctr"/>
                      <a:r>
                        <a:rPr lang="en-US" sz="1400" dirty="0"/>
                        <a:t>61</a:t>
                      </a:r>
                    </a:p>
                  </a:txBody>
                  <a:tcPr anchor="ctr"/>
                </a:tc>
                <a:tc>
                  <a:txBody>
                    <a:bodyPr/>
                    <a:lstStyle/>
                    <a:p>
                      <a:pPr algn="ctr"/>
                      <a:r>
                        <a:rPr lang="en-US" sz="1400" dirty="0"/>
                        <a:t>6</a:t>
                      </a:r>
                    </a:p>
                  </a:txBody>
                  <a:tcPr anchor="ctr"/>
                </a:tc>
                <a:extLst>
                  <a:ext uri="{0D108BD9-81ED-4DB2-BD59-A6C34878D82A}">
                    <a16:rowId xmlns:a16="http://schemas.microsoft.com/office/drawing/2014/main" val="814242778"/>
                  </a:ext>
                </a:extLst>
              </a:tr>
              <a:tr h="288000">
                <a:tc>
                  <a:txBody>
                    <a:bodyPr/>
                    <a:lstStyle/>
                    <a:p>
                      <a:r>
                        <a:rPr lang="en-US" sz="1400" dirty="0"/>
                        <a:t>Loan</a:t>
                      </a:r>
                      <a:endParaRPr lang="en-US" sz="1400" dirty="0">
                        <a:solidFill>
                          <a:schemeClr val="tx1"/>
                        </a:solidFill>
                      </a:endParaRPr>
                    </a:p>
                  </a:txBody>
                  <a:tcPr/>
                </a:tc>
                <a:tc>
                  <a:txBody>
                    <a:bodyPr/>
                    <a:lstStyle/>
                    <a:p>
                      <a:pPr algn="ctr"/>
                      <a:r>
                        <a:rPr lang="en-US" sz="1400" dirty="0">
                          <a:solidFill>
                            <a:schemeClr val="tx1"/>
                          </a:solidFill>
                        </a:rPr>
                        <a:t>-</a:t>
                      </a:r>
                    </a:p>
                  </a:txBody>
                  <a:tcPr anchor="ctr"/>
                </a:tc>
                <a:tc>
                  <a:txBody>
                    <a:bodyPr/>
                    <a:lstStyle/>
                    <a:p>
                      <a:pPr algn="ctr"/>
                      <a:r>
                        <a:rPr lang="en-US" sz="1400" dirty="0">
                          <a:solidFill>
                            <a:schemeClr val="tx1"/>
                          </a:solidFill>
                        </a:rPr>
                        <a:t>400</a:t>
                      </a:r>
                    </a:p>
                  </a:txBody>
                  <a:tcPr anchor="ctr"/>
                </a:tc>
                <a:extLst>
                  <a:ext uri="{0D108BD9-81ED-4DB2-BD59-A6C34878D82A}">
                    <a16:rowId xmlns:a16="http://schemas.microsoft.com/office/drawing/2014/main" val="340661547"/>
                  </a:ext>
                </a:extLst>
              </a:tr>
              <a:tr h="288000">
                <a:tc>
                  <a:txBody>
                    <a:bodyPr/>
                    <a:lstStyle/>
                    <a:p>
                      <a:r>
                        <a:rPr lang="en-US" sz="1400" dirty="0">
                          <a:solidFill>
                            <a:schemeClr val="bg1"/>
                          </a:solidFill>
                        </a:rPr>
                        <a:t>Total Assets</a:t>
                      </a:r>
                    </a:p>
                  </a:txBody>
                  <a:tcPr>
                    <a:solidFill>
                      <a:schemeClr val="tx1"/>
                    </a:solidFill>
                  </a:tcPr>
                </a:tc>
                <a:tc>
                  <a:txBody>
                    <a:bodyPr/>
                    <a:lstStyle/>
                    <a:p>
                      <a:pPr algn="ctr"/>
                      <a:r>
                        <a:rPr lang="en-US" sz="1400" dirty="0">
                          <a:solidFill>
                            <a:schemeClr val="bg1"/>
                          </a:solidFill>
                        </a:rPr>
                        <a:t>809</a:t>
                      </a:r>
                    </a:p>
                  </a:txBody>
                  <a:tcPr anchor="ctr">
                    <a:solidFill>
                      <a:schemeClr val="tx1"/>
                    </a:solidFill>
                  </a:tcPr>
                </a:tc>
                <a:tc>
                  <a:txBody>
                    <a:bodyPr/>
                    <a:lstStyle/>
                    <a:p>
                      <a:pPr algn="ctr"/>
                      <a:r>
                        <a:rPr lang="en-US" sz="1400" dirty="0">
                          <a:solidFill>
                            <a:schemeClr val="bg1"/>
                          </a:solidFill>
                        </a:rPr>
                        <a:t>1.061</a:t>
                      </a:r>
                    </a:p>
                  </a:txBody>
                  <a:tcPr anchor="ctr">
                    <a:solidFill>
                      <a:schemeClr val="tx1"/>
                    </a:solidFill>
                  </a:tcPr>
                </a:tc>
                <a:extLst>
                  <a:ext uri="{0D108BD9-81ED-4DB2-BD59-A6C34878D82A}">
                    <a16:rowId xmlns:a16="http://schemas.microsoft.com/office/drawing/2014/main" val="1346152561"/>
                  </a:ext>
                </a:extLst>
              </a:tr>
            </a:tbl>
          </a:graphicData>
        </a:graphic>
      </p:graphicFrame>
    </p:spTree>
    <p:extLst>
      <p:ext uri="{BB962C8B-B14F-4D97-AF65-F5344CB8AC3E}">
        <p14:creationId xmlns:p14="http://schemas.microsoft.com/office/powerpoint/2010/main" val="744141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endParaRPr lang="en-US" sz="1400" dirty="0"/>
          </a:p>
          <a:p>
            <a:endParaRPr lang="en-US" sz="1400"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14</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Cash Flow</a:t>
            </a:r>
            <a:endParaRPr lang="it-IT" sz="3600" dirty="0"/>
          </a:p>
        </p:txBody>
      </p:sp>
      <p:graphicFrame>
        <p:nvGraphicFramePr>
          <p:cNvPr id="7" name="Table 6">
            <a:extLst>
              <a:ext uri="{FF2B5EF4-FFF2-40B4-BE49-F238E27FC236}">
                <a16:creationId xmlns:a16="http://schemas.microsoft.com/office/drawing/2014/main" id="{34290B45-C8AB-4627-8BE2-A95CCF17EFA0}"/>
              </a:ext>
            </a:extLst>
          </p:cNvPr>
          <p:cNvGraphicFramePr>
            <a:graphicFrameLocks noGrp="1"/>
          </p:cNvGraphicFramePr>
          <p:nvPr/>
        </p:nvGraphicFramePr>
        <p:xfrm>
          <a:off x="1691098" y="1268968"/>
          <a:ext cx="3549609" cy="1828800"/>
        </p:xfrm>
        <a:graphic>
          <a:graphicData uri="http://schemas.openxmlformats.org/drawingml/2006/table">
            <a:tbl>
              <a:tblPr firstRow="1" bandRow="1">
                <a:tableStyleId>{5C22544A-7EE6-4342-B048-85BDC9FD1C3A}</a:tableStyleId>
              </a:tblPr>
              <a:tblGrid>
                <a:gridCol w="1852167">
                  <a:extLst>
                    <a:ext uri="{9D8B030D-6E8A-4147-A177-3AD203B41FA5}">
                      <a16:colId xmlns:a16="http://schemas.microsoft.com/office/drawing/2014/main" val="1937264356"/>
                    </a:ext>
                  </a:extLst>
                </a:gridCol>
                <a:gridCol w="848721">
                  <a:extLst>
                    <a:ext uri="{9D8B030D-6E8A-4147-A177-3AD203B41FA5}">
                      <a16:colId xmlns:a16="http://schemas.microsoft.com/office/drawing/2014/main" val="3643118488"/>
                    </a:ext>
                  </a:extLst>
                </a:gridCol>
                <a:gridCol w="848721">
                  <a:extLst>
                    <a:ext uri="{9D8B030D-6E8A-4147-A177-3AD203B41FA5}">
                      <a16:colId xmlns:a16="http://schemas.microsoft.com/office/drawing/2014/main" val="1890454699"/>
                    </a:ext>
                  </a:extLst>
                </a:gridCol>
              </a:tblGrid>
              <a:tr h="288000">
                <a:tc>
                  <a:txBody>
                    <a:bodyPr/>
                    <a:lstStyle/>
                    <a:p>
                      <a:r>
                        <a:rPr lang="en-US" sz="1400" dirty="0"/>
                        <a:t>Desc</a:t>
                      </a:r>
                      <a:endParaRPr lang="en-US" sz="1400" dirty="0">
                        <a:solidFill>
                          <a:schemeClr val="tx1"/>
                        </a:solidFill>
                      </a:endParaRPr>
                    </a:p>
                  </a:txBody>
                  <a:tcPr/>
                </a:tc>
                <a:tc>
                  <a:txBody>
                    <a:bodyPr/>
                    <a:lstStyle/>
                    <a:p>
                      <a:pPr algn="ctr"/>
                      <a:r>
                        <a:rPr lang="en-US" sz="1400" dirty="0"/>
                        <a:t>CY</a:t>
                      </a:r>
                      <a:endParaRPr lang="en-US" sz="1400" dirty="0">
                        <a:solidFill>
                          <a:schemeClr val="tx1"/>
                        </a:solidFill>
                      </a:endParaRPr>
                    </a:p>
                  </a:txBody>
                  <a:tcPr anchor="ctr"/>
                </a:tc>
                <a:tc>
                  <a:txBody>
                    <a:bodyPr/>
                    <a:lstStyle/>
                    <a:p>
                      <a:pPr algn="ctr"/>
                      <a:r>
                        <a:rPr lang="en-US" sz="1400" dirty="0"/>
                        <a:t>PY</a:t>
                      </a:r>
                      <a:endParaRPr lang="en-US" sz="1400" dirty="0">
                        <a:solidFill>
                          <a:schemeClr val="tx1"/>
                        </a:solidFill>
                      </a:endParaRPr>
                    </a:p>
                  </a:txBody>
                  <a:tcPr anchor="ctr"/>
                </a:tc>
                <a:extLst>
                  <a:ext uri="{0D108BD9-81ED-4DB2-BD59-A6C34878D82A}">
                    <a16:rowId xmlns:a16="http://schemas.microsoft.com/office/drawing/2014/main" val="2870335375"/>
                  </a:ext>
                </a:extLst>
              </a:tr>
              <a:tr h="288000">
                <a:tc>
                  <a:txBody>
                    <a:bodyPr/>
                    <a:lstStyle/>
                    <a:p>
                      <a:r>
                        <a:rPr lang="en-US" sz="1400" dirty="0"/>
                        <a:t>Fixed Assets</a:t>
                      </a:r>
                      <a:endParaRPr lang="en-US" sz="1400" dirty="0">
                        <a:solidFill>
                          <a:schemeClr val="tx1"/>
                        </a:solidFill>
                      </a:endParaRPr>
                    </a:p>
                  </a:txBody>
                  <a:tcPr/>
                </a:tc>
                <a:tc>
                  <a:txBody>
                    <a:bodyPr/>
                    <a:lstStyle/>
                    <a:p>
                      <a:pPr algn="ctr"/>
                      <a:r>
                        <a:rPr lang="en-US" sz="1400" dirty="0">
                          <a:solidFill>
                            <a:schemeClr val="tx1"/>
                          </a:solidFill>
                        </a:rPr>
                        <a:t>96</a:t>
                      </a:r>
                    </a:p>
                  </a:txBody>
                  <a:tcPr anchor="ctr"/>
                </a:tc>
                <a:tc>
                  <a:txBody>
                    <a:bodyPr/>
                    <a:lstStyle/>
                    <a:p>
                      <a:pPr algn="ctr"/>
                      <a:r>
                        <a:rPr lang="en-US" sz="1400" dirty="0">
                          <a:solidFill>
                            <a:schemeClr val="tx1"/>
                          </a:solidFill>
                        </a:rPr>
                        <a:t>-</a:t>
                      </a:r>
                    </a:p>
                  </a:txBody>
                  <a:tcPr anchor="ctr"/>
                </a:tc>
                <a:extLst>
                  <a:ext uri="{0D108BD9-81ED-4DB2-BD59-A6C34878D82A}">
                    <a16:rowId xmlns:a16="http://schemas.microsoft.com/office/drawing/2014/main" val="3435396351"/>
                  </a:ext>
                </a:extLst>
              </a:tr>
              <a:tr h="288000">
                <a:tc>
                  <a:txBody>
                    <a:bodyPr/>
                    <a:lstStyle/>
                    <a:p>
                      <a:r>
                        <a:rPr lang="en-US" sz="1400" dirty="0"/>
                        <a:t>Cash</a:t>
                      </a:r>
                      <a:endParaRPr lang="en-US" sz="1400" dirty="0">
                        <a:solidFill>
                          <a:schemeClr val="tx1"/>
                        </a:solidFill>
                      </a:endParaRPr>
                    </a:p>
                  </a:txBody>
                  <a:tcPr/>
                </a:tc>
                <a:tc>
                  <a:txBody>
                    <a:bodyPr/>
                    <a:lstStyle/>
                    <a:p>
                      <a:pPr algn="ctr"/>
                      <a:r>
                        <a:rPr lang="en-US" sz="1400" dirty="0">
                          <a:solidFill>
                            <a:schemeClr val="tx1"/>
                          </a:solidFill>
                        </a:rPr>
                        <a:t>550</a:t>
                      </a:r>
                    </a:p>
                  </a:txBody>
                  <a:tcPr anchor="ctr"/>
                </a:tc>
                <a:tc>
                  <a:txBody>
                    <a:bodyPr/>
                    <a:lstStyle/>
                    <a:p>
                      <a:pPr algn="ctr"/>
                      <a:r>
                        <a:rPr lang="en-US" sz="1400" dirty="0">
                          <a:solidFill>
                            <a:schemeClr val="tx1"/>
                          </a:solidFill>
                        </a:rPr>
                        <a:t>817</a:t>
                      </a:r>
                    </a:p>
                  </a:txBody>
                  <a:tcPr anchor="ctr"/>
                </a:tc>
                <a:extLst>
                  <a:ext uri="{0D108BD9-81ED-4DB2-BD59-A6C34878D82A}">
                    <a16:rowId xmlns:a16="http://schemas.microsoft.com/office/drawing/2014/main" val="3286399381"/>
                  </a:ext>
                </a:extLst>
              </a:tr>
              <a:tr h="288000">
                <a:tc>
                  <a:txBody>
                    <a:bodyPr/>
                    <a:lstStyle/>
                    <a:p>
                      <a:r>
                        <a:rPr lang="en-US" sz="1400" dirty="0"/>
                        <a:t>TR</a:t>
                      </a:r>
                    </a:p>
                  </a:txBody>
                  <a:tcPr/>
                </a:tc>
                <a:tc>
                  <a:txBody>
                    <a:bodyPr/>
                    <a:lstStyle/>
                    <a:p>
                      <a:pPr algn="ctr"/>
                      <a:r>
                        <a:rPr lang="en-US" sz="1400" dirty="0"/>
                        <a:t>118</a:t>
                      </a:r>
                    </a:p>
                  </a:txBody>
                  <a:tcPr anchor="ctr"/>
                </a:tc>
                <a:tc>
                  <a:txBody>
                    <a:bodyPr/>
                    <a:lstStyle/>
                    <a:p>
                      <a:pPr algn="ctr"/>
                      <a:r>
                        <a:rPr lang="en-US" sz="1400" dirty="0"/>
                        <a:t>244</a:t>
                      </a:r>
                    </a:p>
                  </a:txBody>
                  <a:tcPr anchor="ctr"/>
                </a:tc>
                <a:extLst>
                  <a:ext uri="{0D108BD9-81ED-4DB2-BD59-A6C34878D82A}">
                    <a16:rowId xmlns:a16="http://schemas.microsoft.com/office/drawing/2014/main" val="814242778"/>
                  </a:ext>
                </a:extLst>
              </a:tr>
              <a:tr h="288000">
                <a:tc>
                  <a:txBody>
                    <a:bodyPr/>
                    <a:lstStyle/>
                    <a:p>
                      <a:r>
                        <a:rPr lang="en-US" sz="1400" dirty="0">
                          <a:solidFill>
                            <a:schemeClr val="tx1"/>
                          </a:solidFill>
                        </a:rPr>
                        <a:t>TAX receivables</a:t>
                      </a:r>
                    </a:p>
                  </a:txBody>
                  <a:tcPr/>
                </a:tc>
                <a:tc>
                  <a:txBody>
                    <a:bodyPr/>
                    <a:lstStyle/>
                    <a:p>
                      <a:pPr algn="ctr"/>
                      <a:r>
                        <a:rPr lang="en-US" sz="1400" dirty="0">
                          <a:solidFill>
                            <a:schemeClr val="tx1"/>
                          </a:solidFill>
                        </a:rPr>
                        <a:t>45</a:t>
                      </a:r>
                    </a:p>
                  </a:txBody>
                  <a:tcPr anchor="ctr"/>
                </a:tc>
                <a:tc>
                  <a:txBody>
                    <a:bodyPr/>
                    <a:lstStyle/>
                    <a:p>
                      <a:pPr algn="ctr"/>
                      <a:r>
                        <a:rPr lang="en-US" sz="1400" dirty="0">
                          <a:solidFill>
                            <a:schemeClr val="tx1"/>
                          </a:solidFill>
                        </a:rPr>
                        <a:t>-</a:t>
                      </a:r>
                    </a:p>
                  </a:txBody>
                  <a:tcPr anchor="ctr"/>
                </a:tc>
                <a:extLst>
                  <a:ext uri="{0D108BD9-81ED-4DB2-BD59-A6C34878D82A}">
                    <a16:rowId xmlns:a16="http://schemas.microsoft.com/office/drawing/2014/main" val="340661547"/>
                  </a:ext>
                </a:extLst>
              </a:tr>
              <a:tr h="288000">
                <a:tc>
                  <a:txBody>
                    <a:bodyPr/>
                    <a:lstStyle/>
                    <a:p>
                      <a:r>
                        <a:rPr lang="en-US" sz="1400" dirty="0">
                          <a:solidFill>
                            <a:schemeClr val="bg1"/>
                          </a:solidFill>
                        </a:rPr>
                        <a:t>Total Assets</a:t>
                      </a:r>
                    </a:p>
                  </a:txBody>
                  <a:tcPr>
                    <a:solidFill>
                      <a:schemeClr val="tx1"/>
                    </a:solidFill>
                  </a:tcPr>
                </a:tc>
                <a:tc>
                  <a:txBody>
                    <a:bodyPr/>
                    <a:lstStyle/>
                    <a:p>
                      <a:pPr algn="ctr"/>
                      <a:r>
                        <a:rPr lang="en-US" sz="1400" dirty="0">
                          <a:solidFill>
                            <a:schemeClr val="bg1"/>
                          </a:solidFill>
                        </a:rPr>
                        <a:t>809</a:t>
                      </a:r>
                    </a:p>
                  </a:txBody>
                  <a:tcPr anchor="ctr">
                    <a:solidFill>
                      <a:schemeClr val="tx1"/>
                    </a:solidFill>
                  </a:tcPr>
                </a:tc>
                <a:tc>
                  <a:txBody>
                    <a:bodyPr/>
                    <a:lstStyle/>
                    <a:p>
                      <a:pPr algn="ctr"/>
                      <a:r>
                        <a:rPr lang="en-US" sz="1400" dirty="0">
                          <a:solidFill>
                            <a:schemeClr val="bg1"/>
                          </a:solidFill>
                        </a:rPr>
                        <a:t>1.061</a:t>
                      </a:r>
                    </a:p>
                  </a:txBody>
                  <a:tcPr anchor="ctr">
                    <a:solidFill>
                      <a:schemeClr val="tx1"/>
                    </a:solidFill>
                  </a:tcPr>
                </a:tc>
                <a:extLst>
                  <a:ext uri="{0D108BD9-81ED-4DB2-BD59-A6C34878D82A}">
                    <a16:rowId xmlns:a16="http://schemas.microsoft.com/office/drawing/2014/main" val="1346152561"/>
                  </a:ext>
                </a:extLst>
              </a:tr>
            </a:tbl>
          </a:graphicData>
        </a:graphic>
      </p:graphicFrame>
      <p:graphicFrame>
        <p:nvGraphicFramePr>
          <p:cNvPr id="10" name="Table 9">
            <a:extLst>
              <a:ext uri="{FF2B5EF4-FFF2-40B4-BE49-F238E27FC236}">
                <a16:creationId xmlns:a16="http://schemas.microsoft.com/office/drawing/2014/main" id="{0D28BB71-76EF-4DC7-8C39-C9E6BA261C42}"/>
              </a:ext>
            </a:extLst>
          </p:cNvPr>
          <p:cNvGraphicFramePr>
            <a:graphicFrameLocks noGrp="1"/>
          </p:cNvGraphicFramePr>
          <p:nvPr/>
        </p:nvGraphicFramePr>
        <p:xfrm>
          <a:off x="5240707" y="1268968"/>
          <a:ext cx="3549609" cy="1828800"/>
        </p:xfrm>
        <a:graphic>
          <a:graphicData uri="http://schemas.openxmlformats.org/drawingml/2006/table">
            <a:tbl>
              <a:tblPr firstRow="1" bandRow="1">
                <a:tableStyleId>{5C22544A-7EE6-4342-B048-85BDC9FD1C3A}</a:tableStyleId>
              </a:tblPr>
              <a:tblGrid>
                <a:gridCol w="1852167">
                  <a:extLst>
                    <a:ext uri="{9D8B030D-6E8A-4147-A177-3AD203B41FA5}">
                      <a16:colId xmlns:a16="http://schemas.microsoft.com/office/drawing/2014/main" val="1937264356"/>
                    </a:ext>
                  </a:extLst>
                </a:gridCol>
                <a:gridCol w="848721">
                  <a:extLst>
                    <a:ext uri="{9D8B030D-6E8A-4147-A177-3AD203B41FA5}">
                      <a16:colId xmlns:a16="http://schemas.microsoft.com/office/drawing/2014/main" val="3643118488"/>
                    </a:ext>
                  </a:extLst>
                </a:gridCol>
                <a:gridCol w="848721">
                  <a:extLst>
                    <a:ext uri="{9D8B030D-6E8A-4147-A177-3AD203B41FA5}">
                      <a16:colId xmlns:a16="http://schemas.microsoft.com/office/drawing/2014/main" val="1890454699"/>
                    </a:ext>
                  </a:extLst>
                </a:gridCol>
              </a:tblGrid>
              <a:tr h="288000">
                <a:tc>
                  <a:txBody>
                    <a:bodyPr/>
                    <a:lstStyle/>
                    <a:p>
                      <a:r>
                        <a:rPr lang="en-US" sz="1400" dirty="0"/>
                        <a:t>Desc</a:t>
                      </a:r>
                      <a:endParaRPr lang="en-US" sz="1400" dirty="0">
                        <a:solidFill>
                          <a:schemeClr val="tx1"/>
                        </a:solidFill>
                      </a:endParaRPr>
                    </a:p>
                  </a:txBody>
                  <a:tcPr/>
                </a:tc>
                <a:tc>
                  <a:txBody>
                    <a:bodyPr/>
                    <a:lstStyle/>
                    <a:p>
                      <a:pPr algn="ctr"/>
                      <a:r>
                        <a:rPr lang="en-US" sz="1400" dirty="0"/>
                        <a:t>CY</a:t>
                      </a:r>
                      <a:endParaRPr lang="en-US" sz="1400" dirty="0">
                        <a:solidFill>
                          <a:schemeClr val="tx1"/>
                        </a:solidFill>
                      </a:endParaRPr>
                    </a:p>
                  </a:txBody>
                  <a:tcPr anchor="ctr"/>
                </a:tc>
                <a:tc>
                  <a:txBody>
                    <a:bodyPr/>
                    <a:lstStyle/>
                    <a:p>
                      <a:pPr algn="ctr"/>
                      <a:r>
                        <a:rPr lang="en-US" sz="1400" dirty="0"/>
                        <a:t>PY</a:t>
                      </a:r>
                      <a:endParaRPr lang="en-US" sz="1400" dirty="0">
                        <a:solidFill>
                          <a:schemeClr val="tx1"/>
                        </a:solidFill>
                      </a:endParaRPr>
                    </a:p>
                  </a:txBody>
                  <a:tcPr anchor="ctr"/>
                </a:tc>
                <a:extLst>
                  <a:ext uri="{0D108BD9-81ED-4DB2-BD59-A6C34878D82A}">
                    <a16:rowId xmlns:a16="http://schemas.microsoft.com/office/drawing/2014/main" val="2870335375"/>
                  </a:ext>
                </a:extLst>
              </a:tr>
              <a:tr h="288000">
                <a:tc>
                  <a:txBody>
                    <a:bodyPr/>
                    <a:lstStyle/>
                    <a:p>
                      <a:r>
                        <a:rPr lang="en-US" sz="1400" dirty="0"/>
                        <a:t>Equity</a:t>
                      </a:r>
                      <a:endParaRPr lang="en-US" sz="1400" dirty="0">
                        <a:solidFill>
                          <a:schemeClr val="tx1"/>
                        </a:solidFill>
                      </a:endParaRPr>
                    </a:p>
                  </a:txBody>
                  <a:tcPr/>
                </a:tc>
                <a:tc>
                  <a:txBody>
                    <a:bodyPr/>
                    <a:lstStyle/>
                    <a:p>
                      <a:pPr algn="ctr"/>
                      <a:r>
                        <a:rPr lang="en-US" sz="1400" dirty="0">
                          <a:solidFill>
                            <a:schemeClr val="tx1"/>
                          </a:solidFill>
                        </a:rPr>
                        <a:t>626</a:t>
                      </a:r>
                    </a:p>
                  </a:txBody>
                  <a:tcPr anchor="ctr"/>
                </a:tc>
                <a:tc>
                  <a:txBody>
                    <a:bodyPr/>
                    <a:lstStyle/>
                    <a:p>
                      <a:pPr algn="ctr"/>
                      <a:r>
                        <a:rPr lang="en-US" sz="1400" dirty="0">
                          <a:solidFill>
                            <a:schemeClr val="tx1"/>
                          </a:solidFill>
                        </a:rPr>
                        <a:t>567</a:t>
                      </a:r>
                    </a:p>
                  </a:txBody>
                  <a:tcPr anchor="ctr"/>
                </a:tc>
                <a:extLst>
                  <a:ext uri="{0D108BD9-81ED-4DB2-BD59-A6C34878D82A}">
                    <a16:rowId xmlns:a16="http://schemas.microsoft.com/office/drawing/2014/main" val="3435396351"/>
                  </a:ext>
                </a:extLst>
              </a:tr>
              <a:tr h="288000">
                <a:tc>
                  <a:txBody>
                    <a:bodyPr/>
                    <a:lstStyle/>
                    <a:p>
                      <a:r>
                        <a:rPr lang="en-US" sz="1400" dirty="0"/>
                        <a:t>TP</a:t>
                      </a:r>
                      <a:endParaRPr lang="en-US" sz="1400" dirty="0">
                        <a:solidFill>
                          <a:schemeClr val="tx1"/>
                        </a:solidFill>
                      </a:endParaRPr>
                    </a:p>
                  </a:txBody>
                  <a:tcPr/>
                </a:tc>
                <a:tc>
                  <a:txBody>
                    <a:bodyPr/>
                    <a:lstStyle/>
                    <a:p>
                      <a:pPr algn="ctr"/>
                      <a:r>
                        <a:rPr lang="en-US" sz="1400" dirty="0">
                          <a:solidFill>
                            <a:schemeClr val="tx1"/>
                          </a:solidFill>
                        </a:rPr>
                        <a:t>122</a:t>
                      </a:r>
                    </a:p>
                  </a:txBody>
                  <a:tcPr anchor="ctr"/>
                </a:tc>
                <a:tc>
                  <a:txBody>
                    <a:bodyPr/>
                    <a:lstStyle/>
                    <a:p>
                      <a:pPr algn="ctr"/>
                      <a:r>
                        <a:rPr lang="en-US" sz="1400" dirty="0">
                          <a:solidFill>
                            <a:schemeClr val="tx1"/>
                          </a:solidFill>
                        </a:rPr>
                        <a:t>88</a:t>
                      </a:r>
                    </a:p>
                  </a:txBody>
                  <a:tcPr anchor="ctr"/>
                </a:tc>
                <a:extLst>
                  <a:ext uri="{0D108BD9-81ED-4DB2-BD59-A6C34878D82A}">
                    <a16:rowId xmlns:a16="http://schemas.microsoft.com/office/drawing/2014/main" val="3286399381"/>
                  </a:ext>
                </a:extLst>
              </a:tr>
              <a:tr h="288000">
                <a:tc>
                  <a:txBody>
                    <a:bodyPr/>
                    <a:lstStyle/>
                    <a:p>
                      <a:r>
                        <a:rPr lang="en-US" sz="1400" dirty="0"/>
                        <a:t>Tax payables</a:t>
                      </a:r>
                    </a:p>
                  </a:txBody>
                  <a:tcPr/>
                </a:tc>
                <a:tc>
                  <a:txBody>
                    <a:bodyPr/>
                    <a:lstStyle/>
                    <a:p>
                      <a:pPr algn="ctr"/>
                      <a:r>
                        <a:rPr lang="en-US" sz="1400" dirty="0"/>
                        <a:t>61</a:t>
                      </a:r>
                    </a:p>
                  </a:txBody>
                  <a:tcPr anchor="ctr"/>
                </a:tc>
                <a:tc>
                  <a:txBody>
                    <a:bodyPr/>
                    <a:lstStyle/>
                    <a:p>
                      <a:pPr algn="ctr"/>
                      <a:r>
                        <a:rPr lang="en-US" sz="1400" dirty="0"/>
                        <a:t>6</a:t>
                      </a:r>
                    </a:p>
                  </a:txBody>
                  <a:tcPr anchor="ctr"/>
                </a:tc>
                <a:extLst>
                  <a:ext uri="{0D108BD9-81ED-4DB2-BD59-A6C34878D82A}">
                    <a16:rowId xmlns:a16="http://schemas.microsoft.com/office/drawing/2014/main" val="814242778"/>
                  </a:ext>
                </a:extLst>
              </a:tr>
              <a:tr h="288000">
                <a:tc>
                  <a:txBody>
                    <a:bodyPr/>
                    <a:lstStyle/>
                    <a:p>
                      <a:r>
                        <a:rPr lang="en-US" sz="1400" dirty="0"/>
                        <a:t>Loan</a:t>
                      </a:r>
                      <a:endParaRPr lang="en-US" sz="1400" dirty="0">
                        <a:solidFill>
                          <a:schemeClr val="tx1"/>
                        </a:solidFill>
                      </a:endParaRPr>
                    </a:p>
                  </a:txBody>
                  <a:tcPr/>
                </a:tc>
                <a:tc>
                  <a:txBody>
                    <a:bodyPr/>
                    <a:lstStyle/>
                    <a:p>
                      <a:pPr algn="ctr"/>
                      <a:r>
                        <a:rPr lang="en-US" sz="1400" dirty="0">
                          <a:solidFill>
                            <a:schemeClr val="tx1"/>
                          </a:solidFill>
                        </a:rPr>
                        <a:t>-</a:t>
                      </a:r>
                    </a:p>
                  </a:txBody>
                  <a:tcPr anchor="ctr"/>
                </a:tc>
                <a:tc>
                  <a:txBody>
                    <a:bodyPr/>
                    <a:lstStyle/>
                    <a:p>
                      <a:pPr algn="ctr"/>
                      <a:r>
                        <a:rPr lang="en-US" sz="1400" dirty="0">
                          <a:solidFill>
                            <a:schemeClr val="tx1"/>
                          </a:solidFill>
                        </a:rPr>
                        <a:t>400</a:t>
                      </a:r>
                    </a:p>
                  </a:txBody>
                  <a:tcPr anchor="ctr"/>
                </a:tc>
                <a:extLst>
                  <a:ext uri="{0D108BD9-81ED-4DB2-BD59-A6C34878D82A}">
                    <a16:rowId xmlns:a16="http://schemas.microsoft.com/office/drawing/2014/main" val="340661547"/>
                  </a:ext>
                </a:extLst>
              </a:tr>
              <a:tr h="288000">
                <a:tc>
                  <a:txBody>
                    <a:bodyPr/>
                    <a:lstStyle/>
                    <a:p>
                      <a:r>
                        <a:rPr lang="en-US" sz="1400" dirty="0">
                          <a:solidFill>
                            <a:schemeClr val="bg1"/>
                          </a:solidFill>
                        </a:rPr>
                        <a:t>Total Assets</a:t>
                      </a:r>
                    </a:p>
                  </a:txBody>
                  <a:tcPr>
                    <a:solidFill>
                      <a:schemeClr val="tx1"/>
                    </a:solidFill>
                  </a:tcPr>
                </a:tc>
                <a:tc>
                  <a:txBody>
                    <a:bodyPr/>
                    <a:lstStyle/>
                    <a:p>
                      <a:pPr algn="ctr"/>
                      <a:r>
                        <a:rPr lang="en-US" sz="1400" dirty="0">
                          <a:solidFill>
                            <a:schemeClr val="bg1"/>
                          </a:solidFill>
                        </a:rPr>
                        <a:t>809</a:t>
                      </a:r>
                    </a:p>
                  </a:txBody>
                  <a:tcPr anchor="ctr">
                    <a:solidFill>
                      <a:schemeClr val="tx1"/>
                    </a:solidFill>
                  </a:tcPr>
                </a:tc>
                <a:tc>
                  <a:txBody>
                    <a:bodyPr/>
                    <a:lstStyle/>
                    <a:p>
                      <a:pPr algn="ctr"/>
                      <a:r>
                        <a:rPr lang="en-US" sz="1400" dirty="0">
                          <a:solidFill>
                            <a:schemeClr val="bg1"/>
                          </a:solidFill>
                        </a:rPr>
                        <a:t>1.061</a:t>
                      </a:r>
                    </a:p>
                  </a:txBody>
                  <a:tcPr anchor="ctr">
                    <a:solidFill>
                      <a:schemeClr val="tx1"/>
                    </a:solidFill>
                  </a:tcPr>
                </a:tc>
                <a:extLst>
                  <a:ext uri="{0D108BD9-81ED-4DB2-BD59-A6C34878D82A}">
                    <a16:rowId xmlns:a16="http://schemas.microsoft.com/office/drawing/2014/main" val="1346152561"/>
                  </a:ext>
                </a:extLst>
              </a:tr>
            </a:tbl>
          </a:graphicData>
        </a:graphic>
      </p:graphicFrame>
      <p:graphicFrame>
        <p:nvGraphicFramePr>
          <p:cNvPr id="9" name="Table 8">
            <a:extLst>
              <a:ext uri="{FF2B5EF4-FFF2-40B4-BE49-F238E27FC236}">
                <a16:creationId xmlns:a16="http://schemas.microsoft.com/office/drawing/2014/main" id="{A83E7415-2521-434D-B297-9CD1182142F2}"/>
              </a:ext>
            </a:extLst>
          </p:cNvPr>
          <p:cNvGraphicFramePr>
            <a:graphicFrameLocks noGrp="1"/>
          </p:cNvGraphicFramePr>
          <p:nvPr>
            <p:extLst>
              <p:ext uri="{D42A27DB-BD31-4B8C-83A1-F6EECF244321}">
                <p14:modId xmlns:p14="http://schemas.microsoft.com/office/powerpoint/2010/main" val="193672645"/>
              </p:ext>
            </p:extLst>
          </p:nvPr>
        </p:nvGraphicFramePr>
        <p:xfrm>
          <a:off x="1326535" y="3356198"/>
          <a:ext cx="8128000" cy="1483360"/>
        </p:xfrm>
        <a:graphic>
          <a:graphicData uri="http://schemas.openxmlformats.org/drawingml/2006/table">
            <a:tbl>
              <a:tblPr firstRow="1" bandRow="1">
                <a:tableStyleId>{5C22544A-7EE6-4342-B048-85BDC9FD1C3A}</a:tableStyleId>
              </a:tblPr>
              <a:tblGrid>
                <a:gridCol w="6031798">
                  <a:extLst>
                    <a:ext uri="{9D8B030D-6E8A-4147-A177-3AD203B41FA5}">
                      <a16:colId xmlns:a16="http://schemas.microsoft.com/office/drawing/2014/main" val="1937264356"/>
                    </a:ext>
                  </a:extLst>
                </a:gridCol>
                <a:gridCol w="2096202">
                  <a:extLst>
                    <a:ext uri="{9D8B030D-6E8A-4147-A177-3AD203B41FA5}">
                      <a16:colId xmlns:a16="http://schemas.microsoft.com/office/drawing/2014/main" val="3690447674"/>
                    </a:ext>
                  </a:extLst>
                </a:gridCol>
              </a:tblGrid>
              <a:tr h="370840">
                <a:tc>
                  <a:txBody>
                    <a:bodyPr/>
                    <a:lstStyle/>
                    <a:p>
                      <a:r>
                        <a:rPr lang="en-US" dirty="0">
                          <a:solidFill>
                            <a:schemeClr val="bg1"/>
                          </a:solidFill>
                        </a:rPr>
                        <a:t>Financing activities</a:t>
                      </a:r>
                    </a:p>
                  </a:txBody>
                  <a:tcPr/>
                </a:tc>
                <a:tc>
                  <a:txBody>
                    <a:bodyPr/>
                    <a:lstStyle/>
                    <a:p>
                      <a:pPr algn="ctr"/>
                      <a:endParaRPr lang="en-US" dirty="0">
                        <a:solidFill>
                          <a:schemeClr val="bg1"/>
                        </a:solidFill>
                      </a:endParaRPr>
                    </a:p>
                  </a:txBody>
                  <a:tcPr/>
                </a:tc>
                <a:extLst>
                  <a:ext uri="{0D108BD9-81ED-4DB2-BD59-A6C34878D82A}">
                    <a16:rowId xmlns:a16="http://schemas.microsoft.com/office/drawing/2014/main" val="8342089"/>
                  </a:ext>
                </a:extLst>
              </a:tr>
              <a:tr h="370840">
                <a:tc>
                  <a:txBody>
                    <a:bodyPr/>
                    <a:lstStyle/>
                    <a:p>
                      <a:r>
                        <a:rPr lang="en-US" dirty="0"/>
                        <a:t>- Loan repayment</a:t>
                      </a:r>
                    </a:p>
                  </a:txBody>
                  <a:tcPr/>
                </a:tc>
                <a:tc>
                  <a:txBody>
                    <a:bodyPr/>
                    <a:lstStyle/>
                    <a:p>
                      <a:pPr algn="ctr"/>
                      <a:r>
                        <a:rPr lang="en-US" dirty="0"/>
                        <a:t>-400</a:t>
                      </a:r>
                    </a:p>
                  </a:txBody>
                  <a:tcPr/>
                </a:tc>
                <a:extLst>
                  <a:ext uri="{0D108BD9-81ED-4DB2-BD59-A6C34878D82A}">
                    <a16:rowId xmlns:a16="http://schemas.microsoft.com/office/drawing/2014/main" val="3435396351"/>
                  </a:ext>
                </a:extLst>
              </a:tr>
              <a:tr h="370840">
                <a:tc>
                  <a:txBody>
                    <a:bodyPr/>
                    <a:lstStyle/>
                    <a:p>
                      <a:endParaRPr lang="en-US" dirty="0"/>
                    </a:p>
                  </a:txBody>
                  <a:tcPr/>
                </a:tc>
                <a:tc>
                  <a:txBody>
                    <a:bodyPr/>
                    <a:lstStyle/>
                    <a:p>
                      <a:pPr algn="ctr"/>
                      <a:endParaRPr lang="en-US" dirty="0"/>
                    </a:p>
                  </a:txBody>
                  <a:tcPr/>
                </a:tc>
                <a:extLst>
                  <a:ext uri="{0D108BD9-81ED-4DB2-BD59-A6C34878D82A}">
                    <a16:rowId xmlns:a16="http://schemas.microsoft.com/office/drawing/2014/main" val="3286399381"/>
                  </a:ext>
                </a:extLst>
              </a:tr>
              <a:tr h="370840">
                <a:tc>
                  <a:txBody>
                    <a:bodyPr/>
                    <a:lstStyle/>
                    <a:p>
                      <a:r>
                        <a:rPr lang="en-US" dirty="0">
                          <a:solidFill>
                            <a:schemeClr val="bg1"/>
                          </a:solidFill>
                        </a:rPr>
                        <a:t>Cash flow from financing activities</a:t>
                      </a:r>
                    </a:p>
                  </a:txBody>
                  <a:tcPr>
                    <a:solidFill>
                      <a:schemeClr val="tx1"/>
                    </a:solidFill>
                  </a:tcPr>
                </a:tc>
                <a:tc>
                  <a:txBody>
                    <a:bodyPr/>
                    <a:lstStyle/>
                    <a:p>
                      <a:pPr algn="ctr"/>
                      <a:r>
                        <a:rPr lang="en-US" dirty="0">
                          <a:solidFill>
                            <a:schemeClr val="bg1"/>
                          </a:solidFill>
                        </a:rPr>
                        <a:t>-400</a:t>
                      </a:r>
                    </a:p>
                  </a:txBody>
                  <a:tcPr>
                    <a:solidFill>
                      <a:schemeClr val="tx1"/>
                    </a:solidFill>
                  </a:tcPr>
                </a:tc>
                <a:extLst>
                  <a:ext uri="{0D108BD9-81ED-4DB2-BD59-A6C34878D82A}">
                    <a16:rowId xmlns:a16="http://schemas.microsoft.com/office/drawing/2014/main" val="1346152561"/>
                  </a:ext>
                </a:extLst>
              </a:tr>
            </a:tbl>
          </a:graphicData>
        </a:graphic>
      </p:graphicFrame>
    </p:spTree>
    <p:extLst>
      <p:ext uri="{BB962C8B-B14F-4D97-AF65-F5344CB8AC3E}">
        <p14:creationId xmlns:p14="http://schemas.microsoft.com/office/powerpoint/2010/main" val="14833077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endParaRPr lang="en-US" sz="1400" dirty="0"/>
          </a:p>
          <a:p>
            <a:endParaRPr lang="en-US" sz="1400"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15</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Cash Flow</a:t>
            </a:r>
            <a:endParaRPr lang="it-IT" sz="3600" dirty="0"/>
          </a:p>
        </p:txBody>
      </p:sp>
      <p:graphicFrame>
        <p:nvGraphicFramePr>
          <p:cNvPr id="11" name="Table 10">
            <a:extLst>
              <a:ext uri="{FF2B5EF4-FFF2-40B4-BE49-F238E27FC236}">
                <a16:creationId xmlns:a16="http://schemas.microsoft.com/office/drawing/2014/main" id="{D6D6641B-0A93-48C3-9902-2BB9ED7A8E68}"/>
              </a:ext>
            </a:extLst>
          </p:cNvPr>
          <p:cNvGraphicFramePr>
            <a:graphicFrameLocks noGrp="1"/>
          </p:cNvGraphicFramePr>
          <p:nvPr>
            <p:extLst>
              <p:ext uri="{D42A27DB-BD31-4B8C-83A1-F6EECF244321}">
                <p14:modId xmlns:p14="http://schemas.microsoft.com/office/powerpoint/2010/main" val="3289348818"/>
              </p:ext>
            </p:extLst>
          </p:nvPr>
        </p:nvGraphicFramePr>
        <p:xfrm>
          <a:off x="966679" y="1350148"/>
          <a:ext cx="8128000" cy="2225040"/>
        </p:xfrm>
        <a:graphic>
          <a:graphicData uri="http://schemas.openxmlformats.org/drawingml/2006/table">
            <a:tbl>
              <a:tblPr firstRow="1" bandRow="1">
                <a:tableStyleId>{5C22544A-7EE6-4342-B048-85BDC9FD1C3A}</a:tableStyleId>
              </a:tblPr>
              <a:tblGrid>
                <a:gridCol w="6031798">
                  <a:extLst>
                    <a:ext uri="{9D8B030D-6E8A-4147-A177-3AD203B41FA5}">
                      <a16:colId xmlns:a16="http://schemas.microsoft.com/office/drawing/2014/main" val="1937264356"/>
                    </a:ext>
                  </a:extLst>
                </a:gridCol>
                <a:gridCol w="2096202">
                  <a:extLst>
                    <a:ext uri="{9D8B030D-6E8A-4147-A177-3AD203B41FA5}">
                      <a16:colId xmlns:a16="http://schemas.microsoft.com/office/drawing/2014/main" val="3690447674"/>
                    </a:ext>
                  </a:extLst>
                </a:gridCol>
              </a:tblGrid>
              <a:tr h="370840">
                <a:tc>
                  <a:txBody>
                    <a:bodyPr/>
                    <a:lstStyle/>
                    <a:p>
                      <a:r>
                        <a:rPr lang="en-US" dirty="0"/>
                        <a:t>Profit / Loss of the period</a:t>
                      </a:r>
                    </a:p>
                  </a:txBody>
                  <a:tcPr/>
                </a:tc>
                <a:tc>
                  <a:txBody>
                    <a:bodyPr/>
                    <a:lstStyle/>
                    <a:p>
                      <a:pPr algn="ctr"/>
                      <a:r>
                        <a:rPr lang="en-US" dirty="0"/>
                        <a:t>59</a:t>
                      </a:r>
                    </a:p>
                  </a:txBody>
                  <a:tcPr/>
                </a:tc>
                <a:extLst>
                  <a:ext uri="{0D108BD9-81ED-4DB2-BD59-A6C34878D82A}">
                    <a16:rowId xmlns:a16="http://schemas.microsoft.com/office/drawing/2014/main" val="8342089"/>
                  </a:ext>
                </a:extLst>
              </a:tr>
              <a:tr h="370840">
                <a:tc>
                  <a:txBody>
                    <a:bodyPr/>
                    <a:lstStyle/>
                    <a:p>
                      <a:r>
                        <a:rPr lang="en-US" dirty="0"/>
                        <a:t>Changes for non cash expenses/revenues</a:t>
                      </a:r>
                    </a:p>
                  </a:txBody>
                  <a:tcPr/>
                </a:tc>
                <a:tc>
                  <a:txBody>
                    <a:bodyPr/>
                    <a:lstStyle/>
                    <a:p>
                      <a:pPr algn="ctr"/>
                      <a:r>
                        <a:rPr lang="en-US" dirty="0"/>
                        <a:t>8</a:t>
                      </a:r>
                    </a:p>
                  </a:txBody>
                  <a:tcPr/>
                </a:tc>
                <a:extLst>
                  <a:ext uri="{0D108BD9-81ED-4DB2-BD59-A6C34878D82A}">
                    <a16:rowId xmlns:a16="http://schemas.microsoft.com/office/drawing/2014/main" val="3435396351"/>
                  </a:ext>
                </a:extLst>
              </a:tr>
              <a:tr h="370840">
                <a:tc>
                  <a:txBody>
                    <a:bodyPr/>
                    <a:lstStyle/>
                    <a:p>
                      <a:r>
                        <a:rPr lang="en-US" dirty="0"/>
                        <a:t>Cash flow from operating activities</a:t>
                      </a:r>
                    </a:p>
                  </a:txBody>
                  <a:tcPr/>
                </a:tc>
                <a:tc>
                  <a:txBody>
                    <a:bodyPr/>
                    <a:lstStyle/>
                    <a:p>
                      <a:pPr algn="ctr"/>
                      <a:r>
                        <a:rPr lang="en-US" dirty="0"/>
                        <a:t>166</a:t>
                      </a:r>
                    </a:p>
                  </a:txBody>
                  <a:tcPr/>
                </a:tc>
                <a:extLst>
                  <a:ext uri="{0D108BD9-81ED-4DB2-BD59-A6C34878D82A}">
                    <a16:rowId xmlns:a16="http://schemas.microsoft.com/office/drawing/2014/main" val="3286399381"/>
                  </a:ext>
                </a:extLst>
              </a:tr>
              <a:tr h="370840">
                <a:tc>
                  <a:txBody>
                    <a:bodyPr/>
                    <a:lstStyle/>
                    <a:p>
                      <a:r>
                        <a:rPr lang="en-US" dirty="0"/>
                        <a:t>Cash flow from investing activities</a:t>
                      </a:r>
                    </a:p>
                  </a:txBody>
                  <a:tcPr/>
                </a:tc>
                <a:tc>
                  <a:txBody>
                    <a:bodyPr/>
                    <a:lstStyle/>
                    <a:p>
                      <a:pPr algn="ctr"/>
                      <a:r>
                        <a:rPr lang="en-US" dirty="0"/>
                        <a:t>(100)</a:t>
                      </a:r>
                    </a:p>
                  </a:txBody>
                  <a:tcPr/>
                </a:tc>
                <a:extLst>
                  <a:ext uri="{0D108BD9-81ED-4DB2-BD59-A6C34878D82A}">
                    <a16:rowId xmlns:a16="http://schemas.microsoft.com/office/drawing/2014/main" val="1396869505"/>
                  </a:ext>
                </a:extLst>
              </a:tr>
              <a:tr h="370840">
                <a:tc>
                  <a:txBody>
                    <a:bodyPr/>
                    <a:lstStyle/>
                    <a:p>
                      <a:r>
                        <a:rPr lang="en-US" dirty="0"/>
                        <a:t>Cash flow from financing activities</a:t>
                      </a:r>
                    </a:p>
                  </a:txBody>
                  <a:tcPr/>
                </a:tc>
                <a:tc>
                  <a:txBody>
                    <a:bodyPr/>
                    <a:lstStyle/>
                    <a:p>
                      <a:pPr algn="ctr"/>
                      <a:r>
                        <a:rPr lang="en-US" dirty="0"/>
                        <a:t>(400)</a:t>
                      </a:r>
                    </a:p>
                  </a:txBody>
                  <a:tcPr/>
                </a:tc>
                <a:extLst>
                  <a:ext uri="{0D108BD9-81ED-4DB2-BD59-A6C34878D82A}">
                    <a16:rowId xmlns:a16="http://schemas.microsoft.com/office/drawing/2014/main" val="838235123"/>
                  </a:ext>
                </a:extLst>
              </a:tr>
              <a:tr h="370840">
                <a:tc>
                  <a:txBody>
                    <a:bodyPr/>
                    <a:lstStyle/>
                    <a:p>
                      <a:r>
                        <a:rPr lang="en-US" dirty="0">
                          <a:solidFill>
                            <a:schemeClr val="bg1"/>
                          </a:solidFill>
                        </a:rPr>
                        <a:t>Cash flow before change in WC</a:t>
                      </a:r>
                    </a:p>
                  </a:txBody>
                  <a:tcPr>
                    <a:solidFill>
                      <a:schemeClr val="tx1"/>
                    </a:solidFill>
                  </a:tcPr>
                </a:tc>
                <a:tc>
                  <a:txBody>
                    <a:bodyPr/>
                    <a:lstStyle/>
                    <a:p>
                      <a:pPr algn="ctr"/>
                      <a:r>
                        <a:rPr lang="en-US" dirty="0">
                          <a:solidFill>
                            <a:schemeClr val="bg1"/>
                          </a:solidFill>
                        </a:rPr>
                        <a:t>(267)</a:t>
                      </a:r>
                    </a:p>
                  </a:txBody>
                  <a:tcPr>
                    <a:solidFill>
                      <a:schemeClr val="tx1"/>
                    </a:solidFill>
                  </a:tcPr>
                </a:tc>
                <a:extLst>
                  <a:ext uri="{0D108BD9-81ED-4DB2-BD59-A6C34878D82A}">
                    <a16:rowId xmlns:a16="http://schemas.microsoft.com/office/drawing/2014/main" val="1346152561"/>
                  </a:ext>
                </a:extLst>
              </a:tr>
            </a:tbl>
          </a:graphicData>
        </a:graphic>
      </p:graphicFrame>
      <p:graphicFrame>
        <p:nvGraphicFramePr>
          <p:cNvPr id="2" name="Table 1">
            <a:extLst>
              <a:ext uri="{FF2B5EF4-FFF2-40B4-BE49-F238E27FC236}">
                <a16:creationId xmlns:a16="http://schemas.microsoft.com/office/drawing/2014/main" id="{0169589A-1DDF-490C-85E1-8F20C5AB76F4}"/>
              </a:ext>
            </a:extLst>
          </p:cNvPr>
          <p:cNvGraphicFramePr>
            <a:graphicFrameLocks noGrp="1"/>
          </p:cNvGraphicFramePr>
          <p:nvPr>
            <p:extLst>
              <p:ext uri="{D42A27DB-BD31-4B8C-83A1-F6EECF244321}">
                <p14:modId xmlns:p14="http://schemas.microsoft.com/office/powerpoint/2010/main" val="3084632670"/>
              </p:ext>
            </p:extLst>
          </p:nvPr>
        </p:nvGraphicFramePr>
        <p:xfrm>
          <a:off x="2917998" y="3937379"/>
          <a:ext cx="3943583" cy="1483360"/>
        </p:xfrm>
        <a:graphic>
          <a:graphicData uri="http://schemas.openxmlformats.org/drawingml/2006/table">
            <a:tbl>
              <a:tblPr firstRow="1" bandRow="1">
                <a:tableStyleId>{5C22544A-7EE6-4342-B048-85BDC9FD1C3A}</a:tableStyleId>
              </a:tblPr>
              <a:tblGrid>
                <a:gridCol w="3118764">
                  <a:extLst>
                    <a:ext uri="{9D8B030D-6E8A-4147-A177-3AD203B41FA5}">
                      <a16:colId xmlns:a16="http://schemas.microsoft.com/office/drawing/2014/main" val="2717714450"/>
                    </a:ext>
                  </a:extLst>
                </a:gridCol>
                <a:gridCol w="824819">
                  <a:extLst>
                    <a:ext uri="{9D8B030D-6E8A-4147-A177-3AD203B41FA5}">
                      <a16:colId xmlns:a16="http://schemas.microsoft.com/office/drawing/2014/main" val="1054124047"/>
                    </a:ext>
                  </a:extLst>
                </a:gridCol>
              </a:tblGrid>
              <a:tr h="370840">
                <a:tc>
                  <a:txBody>
                    <a:bodyPr/>
                    <a:lstStyle/>
                    <a:p>
                      <a:r>
                        <a:rPr lang="en-US" dirty="0"/>
                        <a:t>Balance Sheet</a:t>
                      </a:r>
                    </a:p>
                  </a:txBody>
                  <a:tcPr/>
                </a:tc>
                <a:tc>
                  <a:txBody>
                    <a:bodyPr/>
                    <a:lstStyle/>
                    <a:p>
                      <a:r>
                        <a:rPr lang="en-US" dirty="0"/>
                        <a:t>Euro</a:t>
                      </a:r>
                    </a:p>
                  </a:txBody>
                  <a:tcPr/>
                </a:tc>
                <a:extLst>
                  <a:ext uri="{0D108BD9-81ED-4DB2-BD59-A6C34878D82A}">
                    <a16:rowId xmlns:a16="http://schemas.microsoft.com/office/drawing/2014/main" val="3543054566"/>
                  </a:ext>
                </a:extLst>
              </a:tr>
              <a:tr h="370840">
                <a:tc>
                  <a:txBody>
                    <a:bodyPr/>
                    <a:lstStyle/>
                    <a:p>
                      <a:r>
                        <a:rPr lang="en-US" dirty="0"/>
                        <a:t>Cash at Year End</a:t>
                      </a:r>
                    </a:p>
                  </a:txBody>
                  <a:tcPr/>
                </a:tc>
                <a:tc>
                  <a:txBody>
                    <a:bodyPr/>
                    <a:lstStyle/>
                    <a:p>
                      <a:pPr algn="ctr"/>
                      <a:r>
                        <a:rPr lang="en-US" dirty="0"/>
                        <a:t>550</a:t>
                      </a:r>
                    </a:p>
                  </a:txBody>
                  <a:tcPr/>
                </a:tc>
                <a:extLst>
                  <a:ext uri="{0D108BD9-81ED-4DB2-BD59-A6C34878D82A}">
                    <a16:rowId xmlns:a16="http://schemas.microsoft.com/office/drawing/2014/main" val="1931815380"/>
                  </a:ext>
                </a:extLst>
              </a:tr>
              <a:tr h="370840">
                <a:tc>
                  <a:txBody>
                    <a:bodyPr/>
                    <a:lstStyle/>
                    <a:p>
                      <a:r>
                        <a:rPr lang="en-US" dirty="0"/>
                        <a:t>Cash at Prior Period</a:t>
                      </a:r>
                    </a:p>
                  </a:txBody>
                  <a:tcPr/>
                </a:tc>
                <a:tc>
                  <a:txBody>
                    <a:bodyPr/>
                    <a:lstStyle/>
                    <a:p>
                      <a:pPr algn="ctr"/>
                      <a:r>
                        <a:rPr lang="en-US" dirty="0"/>
                        <a:t>817</a:t>
                      </a:r>
                    </a:p>
                  </a:txBody>
                  <a:tcPr/>
                </a:tc>
                <a:extLst>
                  <a:ext uri="{0D108BD9-81ED-4DB2-BD59-A6C34878D82A}">
                    <a16:rowId xmlns:a16="http://schemas.microsoft.com/office/drawing/2014/main" val="943172207"/>
                  </a:ext>
                </a:extLst>
              </a:tr>
              <a:tr h="370840">
                <a:tc>
                  <a:txBody>
                    <a:bodyPr/>
                    <a:lstStyle/>
                    <a:p>
                      <a:r>
                        <a:rPr lang="en-US" dirty="0"/>
                        <a:t>Change in Balance</a:t>
                      </a:r>
                    </a:p>
                  </a:txBody>
                  <a:tcPr/>
                </a:tc>
                <a:tc>
                  <a:txBody>
                    <a:bodyPr/>
                    <a:lstStyle/>
                    <a:p>
                      <a:pPr algn="ctr"/>
                      <a:r>
                        <a:rPr lang="en-US" dirty="0"/>
                        <a:t>(267)</a:t>
                      </a:r>
                    </a:p>
                  </a:txBody>
                  <a:tcPr/>
                </a:tc>
                <a:extLst>
                  <a:ext uri="{0D108BD9-81ED-4DB2-BD59-A6C34878D82A}">
                    <a16:rowId xmlns:a16="http://schemas.microsoft.com/office/drawing/2014/main" val="595836272"/>
                  </a:ext>
                </a:extLst>
              </a:tr>
            </a:tbl>
          </a:graphicData>
        </a:graphic>
      </p:graphicFrame>
      <p:cxnSp>
        <p:nvCxnSpPr>
          <p:cNvPr id="12" name="Straight Arrow Connector 11">
            <a:extLst>
              <a:ext uri="{FF2B5EF4-FFF2-40B4-BE49-F238E27FC236}">
                <a16:creationId xmlns:a16="http://schemas.microsoft.com/office/drawing/2014/main" id="{B9013877-02D3-4372-BEE5-9CFD9A96DE69}"/>
              </a:ext>
            </a:extLst>
          </p:cNvPr>
          <p:cNvCxnSpPr/>
          <p:nvPr/>
        </p:nvCxnSpPr>
        <p:spPr>
          <a:xfrm flipH="1">
            <a:off x="6861581" y="3575188"/>
            <a:ext cx="1160985" cy="1635167"/>
          </a:xfrm>
          <a:prstGeom prst="straightConnector1">
            <a:avLst/>
          </a:prstGeom>
          <a:ln w="38100">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56565635"/>
      </p:ext>
    </p:extLst>
  </p:cSld>
  <p:clrMapOvr>
    <a:masterClrMapping/>
  </p:clrMapOvr>
</p:sld>
</file>

<file path=ppt/theme/theme1.xml><?xml version="1.0" encoding="utf-8"?>
<a:theme xmlns:a="http://schemas.openxmlformats.org/drawingml/2006/main" name="Facet">
  <a:themeElements>
    <a:clrScheme name="Tor Vergata">
      <a:dk1>
        <a:srgbClr val="2F5A12"/>
      </a:dk1>
      <a:lt1>
        <a:sysClr val="window" lastClr="FFFFFF"/>
      </a:lt1>
      <a:dk2>
        <a:srgbClr val="000000"/>
      </a:dk2>
      <a:lt2>
        <a:srgbClr val="EBEBEB"/>
      </a:lt2>
      <a:accent1>
        <a:srgbClr val="2F5A12"/>
      </a:accent1>
      <a:accent2>
        <a:srgbClr val="99CA3C"/>
      </a:accent2>
      <a:accent3>
        <a:srgbClr val="E6B91E"/>
      </a:accent3>
      <a:accent4>
        <a:srgbClr val="EA7666"/>
      </a:accent4>
      <a:accent5>
        <a:srgbClr val="A7E8FF"/>
      </a:accent5>
      <a:accent6>
        <a:srgbClr val="C0B926"/>
      </a:accent6>
      <a:hlink>
        <a:srgbClr val="0070C0"/>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15390</TotalTime>
  <Words>1820</Words>
  <Application>Microsoft Office PowerPoint</Application>
  <PresentationFormat>Widescreen</PresentationFormat>
  <Paragraphs>313</Paragraphs>
  <Slides>15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Calibri</vt:lpstr>
      <vt:lpstr>Trebuchet MS</vt:lpstr>
      <vt:lpstr>Wingdings 3</vt:lpstr>
      <vt:lpstr>Facet</vt:lpstr>
      <vt:lpstr>Accounting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Francesco Lucà</dc:creator>
  <cp:lastModifiedBy>Francesco Lucà</cp:lastModifiedBy>
  <cp:revision>390</cp:revision>
  <dcterms:created xsi:type="dcterms:W3CDTF">2020-02-10T13:29:01Z</dcterms:created>
  <dcterms:modified xsi:type="dcterms:W3CDTF">2025-05-07T07:06:09Z</dcterms:modified>
</cp:coreProperties>
</file>