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9" r:id="rId2"/>
    <p:sldId id="266" r:id="rId3"/>
    <p:sldId id="268" r:id="rId4"/>
    <p:sldId id="279" r:id="rId5"/>
    <p:sldId id="312" r:id="rId6"/>
    <p:sldId id="367" r:id="rId7"/>
    <p:sldId id="368" r:id="rId8"/>
    <p:sldId id="348" r:id="rId9"/>
    <p:sldId id="345" r:id="rId10"/>
    <p:sldId id="346" r:id="rId11"/>
    <p:sldId id="347" r:id="rId12"/>
    <p:sldId id="361" r:id="rId13"/>
    <p:sldId id="369" r:id="rId14"/>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8"/>
    <p:restoredTop sz="94721"/>
  </p:normalViewPr>
  <p:slideViewPr>
    <p:cSldViewPr snapToGrid="0">
      <p:cViewPr varScale="1">
        <p:scale>
          <a:sx n="91" d="100"/>
          <a:sy n="91" d="100"/>
        </p:scale>
        <p:origin x="192" y="6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4" Type="http://schemas.openxmlformats.org/officeDocument/2006/relationships/image" Target="../media/image4.svg"/></Relationships>
</file>

<file path=ppt/diagrams/_rels/drawing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4" Type="http://schemas.openxmlformats.org/officeDocument/2006/relationships/image" Target="../media/image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2223A7E-3D14-4DC2-89CF-77A5EE7DA8B9}" type="doc">
      <dgm:prSet loTypeId="urn:microsoft.com/office/officeart/2005/8/layout/cycle1" loCatId="cycle" qsTypeId="urn:microsoft.com/office/officeart/2005/8/quickstyle/simple1" qsCatId="simple" csTypeId="urn:microsoft.com/office/officeart/2005/8/colors/accent1_2" csCatId="accent1"/>
      <dgm:spPr/>
      <dgm:t>
        <a:bodyPr/>
        <a:lstStyle/>
        <a:p>
          <a:endParaRPr lang="en-US"/>
        </a:p>
      </dgm:t>
    </dgm:pt>
    <dgm:pt modelId="{93B08073-632A-4E86-8068-34427729772B}">
      <dgm:prSet/>
      <dgm:spPr/>
      <dgm:t>
        <a:bodyPr/>
        <a:lstStyle/>
        <a:p>
          <a:r>
            <a:rPr lang="it-IT"/>
            <a:t>State and Nations: Differences</a:t>
          </a:r>
          <a:endParaRPr lang="en-US"/>
        </a:p>
      </dgm:t>
    </dgm:pt>
    <dgm:pt modelId="{B5D0A043-062C-4435-AB29-098DBDC06019}" type="parTrans" cxnId="{A0AC08C6-05DF-4DDB-BD4A-BC55451ADC55}">
      <dgm:prSet/>
      <dgm:spPr/>
      <dgm:t>
        <a:bodyPr/>
        <a:lstStyle/>
        <a:p>
          <a:endParaRPr lang="en-US"/>
        </a:p>
      </dgm:t>
    </dgm:pt>
    <dgm:pt modelId="{7E312D35-BEFE-40F5-A7DF-88F946EB9A38}" type="sibTrans" cxnId="{A0AC08C6-05DF-4DDB-BD4A-BC55451ADC55}">
      <dgm:prSet/>
      <dgm:spPr/>
      <dgm:t>
        <a:bodyPr/>
        <a:lstStyle/>
        <a:p>
          <a:endParaRPr lang="en-US"/>
        </a:p>
      </dgm:t>
    </dgm:pt>
    <dgm:pt modelId="{93F1CC46-87B0-45E6-B304-5587A992C8AF}">
      <dgm:prSet/>
      <dgm:spPr/>
      <dgm:t>
        <a:bodyPr/>
        <a:lstStyle/>
        <a:p>
          <a:r>
            <a:rPr lang="it-IT"/>
            <a:t>State and Nations: </a:t>
          </a:r>
          <a:endParaRPr lang="en-US"/>
        </a:p>
      </dgm:t>
    </dgm:pt>
    <dgm:pt modelId="{0B70F735-A5E9-499E-9304-521C24B5FF14}" type="parTrans" cxnId="{F7251B21-4C86-4758-8DCA-337B940E8B87}">
      <dgm:prSet/>
      <dgm:spPr/>
      <dgm:t>
        <a:bodyPr/>
        <a:lstStyle/>
        <a:p>
          <a:endParaRPr lang="en-US"/>
        </a:p>
      </dgm:t>
    </dgm:pt>
    <dgm:pt modelId="{7DC76022-DD29-4963-9BE7-D284C643175F}" type="sibTrans" cxnId="{F7251B21-4C86-4758-8DCA-337B940E8B87}">
      <dgm:prSet/>
      <dgm:spPr/>
      <dgm:t>
        <a:bodyPr/>
        <a:lstStyle/>
        <a:p>
          <a:endParaRPr lang="en-US"/>
        </a:p>
      </dgm:t>
    </dgm:pt>
    <dgm:pt modelId="{D39103B8-28B0-433B-806F-5BCC8889EB2A}">
      <dgm:prSet/>
      <dgm:spPr/>
      <dgm:t>
        <a:bodyPr/>
        <a:lstStyle/>
        <a:p>
          <a:r>
            <a:rPr lang="it-IT"/>
            <a:t>Relations and Interferences</a:t>
          </a:r>
          <a:endParaRPr lang="en-US"/>
        </a:p>
      </dgm:t>
    </dgm:pt>
    <dgm:pt modelId="{0CB4A211-97D0-4857-90FB-42D8753A753D}" type="parTrans" cxnId="{AE7DAF1E-9225-4A9D-B95E-D7231D75A65B}">
      <dgm:prSet/>
      <dgm:spPr/>
      <dgm:t>
        <a:bodyPr/>
        <a:lstStyle/>
        <a:p>
          <a:endParaRPr lang="en-US"/>
        </a:p>
      </dgm:t>
    </dgm:pt>
    <dgm:pt modelId="{63233BE6-79ED-43EC-B622-4E97836BA44F}" type="sibTrans" cxnId="{AE7DAF1E-9225-4A9D-B95E-D7231D75A65B}">
      <dgm:prSet/>
      <dgm:spPr/>
      <dgm:t>
        <a:bodyPr/>
        <a:lstStyle/>
        <a:p>
          <a:endParaRPr lang="en-US"/>
        </a:p>
      </dgm:t>
    </dgm:pt>
    <dgm:pt modelId="{A730D203-8216-4B00-A887-B824C29A3A5F}">
      <dgm:prSet/>
      <dgm:spPr/>
      <dgm:t>
        <a:bodyPr/>
        <a:lstStyle/>
        <a:p>
          <a:r>
            <a:rPr lang="it-IT"/>
            <a:t>Political relevance of nations</a:t>
          </a:r>
          <a:endParaRPr lang="en-US"/>
        </a:p>
      </dgm:t>
    </dgm:pt>
    <dgm:pt modelId="{5CC86B02-7DE0-4D1E-9CBF-FD9EA4CD8F1D}" type="parTrans" cxnId="{BA586202-0288-4851-A304-FD3B9A9C3F36}">
      <dgm:prSet/>
      <dgm:spPr/>
      <dgm:t>
        <a:bodyPr/>
        <a:lstStyle/>
        <a:p>
          <a:endParaRPr lang="en-US"/>
        </a:p>
      </dgm:t>
    </dgm:pt>
    <dgm:pt modelId="{DB5B7F18-C7F4-44FA-9A41-88ED6F94E22C}" type="sibTrans" cxnId="{BA586202-0288-4851-A304-FD3B9A9C3F36}">
      <dgm:prSet/>
      <dgm:spPr/>
      <dgm:t>
        <a:bodyPr/>
        <a:lstStyle/>
        <a:p>
          <a:endParaRPr lang="en-US"/>
        </a:p>
      </dgm:t>
    </dgm:pt>
    <dgm:pt modelId="{79F86689-BA51-4F17-8D83-E55A9F6DE5DB}">
      <dgm:prSet/>
      <dgm:spPr/>
      <dgm:t>
        <a:bodyPr/>
        <a:lstStyle/>
        <a:p>
          <a:r>
            <a:rPr lang="it-IT"/>
            <a:t>Effect of the centre-periphery conflict</a:t>
          </a:r>
          <a:endParaRPr lang="en-US"/>
        </a:p>
      </dgm:t>
    </dgm:pt>
    <dgm:pt modelId="{8B09E522-2363-4A78-9F34-1E2006C60F6D}" type="parTrans" cxnId="{81C158E0-73C1-4B50-8B01-8734B986419C}">
      <dgm:prSet/>
      <dgm:spPr/>
      <dgm:t>
        <a:bodyPr/>
        <a:lstStyle/>
        <a:p>
          <a:endParaRPr lang="en-US"/>
        </a:p>
      </dgm:t>
    </dgm:pt>
    <dgm:pt modelId="{7D60415C-28FC-46E1-B779-38F1678B2623}" type="sibTrans" cxnId="{81C158E0-73C1-4B50-8B01-8734B986419C}">
      <dgm:prSet/>
      <dgm:spPr/>
      <dgm:t>
        <a:bodyPr/>
        <a:lstStyle/>
        <a:p>
          <a:endParaRPr lang="en-US"/>
        </a:p>
      </dgm:t>
    </dgm:pt>
    <dgm:pt modelId="{BABCD90B-D059-4A96-AA50-EC9E5DC464C3}">
      <dgm:prSet/>
      <dgm:spPr/>
      <dgm:t>
        <a:bodyPr/>
        <a:lstStyle/>
        <a:p>
          <a:r>
            <a:rPr lang="it-IT"/>
            <a:t>Nationalist parties</a:t>
          </a:r>
          <a:endParaRPr lang="en-US"/>
        </a:p>
      </dgm:t>
    </dgm:pt>
    <dgm:pt modelId="{31446C8A-F570-400A-81AD-9A45C7820031}" type="parTrans" cxnId="{CA45ECA5-4391-4112-BBEA-D3FA29441000}">
      <dgm:prSet/>
      <dgm:spPr/>
      <dgm:t>
        <a:bodyPr/>
        <a:lstStyle/>
        <a:p>
          <a:endParaRPr lang="en-US"/>
        </a:p>
      </dgm:t>
    </dgm:pt>
    <dgm:pt modelId="{575A97EB-443A-4569-8DF4-C6704E366C66}" type="sibTrans" cxnId="{CA45ECA5-4391-4112-BBEA-D3FA29441000}">
      <dgm:prSet/>
      <dgm:spPr/>
      <dgm:t>
        <a:bodyPr/>
        <a:lstStyle/>
        <a:p>
          <a:endParaRPr lang="en-US"/>
        </a:p>
      </dgm:t>
    </dgm:pt>
    <dgm:pt modelId="{2512BF45-D435-AD4F-BD88-C9275370FFA9}" type="pres">
      <dgm:prSet presAssocID="{E2223A7E-3D14-4DC2-89CF-77A5EE7DA8B9}" presName="cycle" presStyleCnt="0">
        <dgm:presLayoutVars>
          <dgm:dir/>
          <dgm:resizeHandles val="exact"/>
        </dgm:presLayoutVars>
      </dgm:prSet>
      <dgm:spPr/>
    </dgm:pt>
    <dgm:pt modelId="{711A84C1-E10E-B841-969C-E8DEF9AA9C0A}" type="pres">
      <dgm:prSet presAssocID="{93B08073-632A-4E86-8068-34427729772B}" presName="dummy" presStyleCnt="0"/>
      <dgm:spPr/>
    </dgm:pt>
    <dgm:pt modelId="{F1CD0B93-00F0-9440-87F1-EFD7969AD522}" type="pres">
      <dgm:prSet presAssocID="{93B08073-632A-4E86-8068-34427729772B}" presName="node" presStyleLbl="revTx" presStyleIdx="0" presStyleCnt="5">
        <dgm:presLayoutVars>
          <dgm:bulletEnabled val="1"/>
        </dgm:presLayoutVars>
      </dgm:prSet>
      <dgm:spPr/>
    </dgm:pt>
    <dgm:pt modelId="{CD563B91-0EA0-E546-8A52-2309E5640E76}" type="pres">
      <dgm:prSet presAssocID="{7E312D35-BEFE-40F5-A7DF-88F946EB9A38}" presName="sibTrans" presStyleLbl="node1" presStyleIdx="0" presStyleCnt="5"/>
      <dgm:spPr/>
    </dgm:pt>
    <dgm:pt modelId="{7F37A474-93DF-0646-BBA9-EC628E4A7070}" type="pres">
      <dgm:prSet presAssocID="{93F1CC46-87B0-45E6-B304-5587A992C8AF}" presName="dummy" presStyleCnt="0"/>
      <dgm:spPr/>
    </dgm:pt>
    <dgm:pt modelId="{8009E532-C5CF-784E-AFF2-4A8ACE5E22B1}" type="pres">
      <dgm:prSet presAssocID="{93F1CC46-87B0-45E6-B304-5587A992C8AF}" presName="node" presStyleLbl="revTx" presStyleIdx="1" presStyleCnt="5">
        <dgm:presLayoutVars>
          <dgm:bulletEnabled val="1"/>
        </dgm:presLayoutVars>
      </dgm:prSet>
      <dgm:spPr/>
    </dgm:pt>
    <dgm:pt modelId="{A2261F73-ED81-374A-8E16-0014ADF36A32}" type="pres">
      <dgm:prSet presAssocID="{7DC76022-DD29-4963-9BE7-D284C643175F}" presName="sibTrans" presStyleLbl="node1" presStyleIdx="1" presStyleCnt="5"/>
      <dgm:spPr/>
    </dgm:pt>
    <dgm:pt modelId="{9089647F-2443-E848-89EA-A77FA99487CE}" type="pres">
      <dgm:prSet presAssocID="{A730D203-8216-4B00-A887-B824C29A3A5F}" presName="dummy" presStyleCnt="0"/>
      <dgm:spPr/>
    </dgm:pt>
    <dgm:pt modelId="{C996B197-DE52-7A4F-9318-8EB8F289BC6B}" type="pres">
      <dgm:prSet presAssocID="{A730D203-8216-4B00-A887-B824C29A3A5F}" presName="node" presStyleLbl="revTx" presStyleIdx="2" presStyleCnt="5">
        <dgm:presLayoutVars>
          <dgm:bulletEnabled val="1"/>
        </dgm:presLayoutVars>
      </dgm:prSet>
      <dgm:spPr/>
    </dgm:pt>
    <dgm:pt modelId="{F5951165-6329-EA47-A659-B90444E2F2B5}" type="pres">
      <dgm:prSet presAssocID="{DB5B7F18-C7F4-44FA-9A41-88ED6F94E22C}" presName="sibTrans" presStyleLbl="node1" presStyleIdx="2" presStyleCnt="5"/>
      <dgm:spPr/>
    </dgm:pt>
    <dgm:pt modelId="{28222BF6-B050-2349-B434-6E0929E79200}" type="pres">
      <dgm:prSet presAssocID="{79F86689-BA51-4F17-8D83-E55A9F6DE5DB}" presName="dummy" presStyleCnt="0"/>
      <dgm:spPr/>
    </dgm:pt>
    <dgm:pt modelId="{96F77A98-7183-5446-837A-0174F2952362}" type="pres">
      <dgm:prSet presAssocID="{79F86689-BA51-4F17-8D83-E55A9F6DE5DB}" presName="node" presStyleLbl="revTx" presStyleIdx="3" presStyleCnt="5">
        <dgm:presLayoutVars>
          <dgm:bulletEnabled val="1"/>
        </dgm:presLayoutVars>
      </dgm:prSet>
      <dgm:spPr/>
    </dgm:pt>
    <dgm:pt modelId="{8AC5A282-59C1-804B-80EA-9A127C171E88}" type="pres">
      <dgm:prSet presAssocID="{7D60415C-28FC-46E1-B779-38F1678B2623}" presName="sibTrans" presStyleLbl="node1" presStyleIdx="3" presStyleCnt="5"/>
      <dgm:spPr/>
    </dgm:pt>
    <dgm:pt modelId="{27FD7659-FA75-1844-A677-A8483D0FFF28}" type="pres">
      <dgm:prSet presAssocID="{BABCD90B-D059-4A96-AA50-EC9E5DC464C3}" presName="dummy" presStyleCnt="0"/>
      <dgm:spPr/>
    </dgm:pt>
    <dgm:pt modelId="{C485FA87-9592-2540-8A53-511A6E5B10BC}" type="pres">
      <dgm:prSet presAssocID="{BABCD90B-D059-4A96-AA50-EC9E5DC464C3}" presName="node" presStyleLbl="revTx" presStyleIdx="4" presStyleCnt="5">
        <dgm:presLayoutVars>
          <dgm:bulletEnabled val="1"/>
        </dgm:presLayoutVars>
      </dgm:prSet>
      <dgm:spPr/>
    </dgm:pt>
    <dgm:pt modelId="{D75DA73D-A14B-D841-BDD8-1512922AB0F7}" type="pres">
      <dgm:prSet presAssocID="{575A97EB-443A-4569-8DF4-C6704E366C66}" presName="sibTrans" presStyleLbl="node1" presStyleIdx="4" presStyleCnt="5"/>
      <dgm:spPr/>
    </dgm:pt>
  </dgm:ptLst>
  <dgm:cxnLst>
    <dgm:cxn modelId="{BA586202-0288-4851-A304-FD3B9A9C3F36}" srcId="{E2223A7E-3D14-4DC2-89CF-77A5EE7DA8B9}" destId="{A730D203-8216-4B00-A887-B824C29A3A5F}" srcOrd="2" destOrd="0" parTransId="{5CC86B02-7DE0-4D1E-9CBF-FD9EA4CD8F1D}" sibTransId="{DB5B7F18-C7F4-44FA-9A41-88ED6F94E22C}"/>
    <dgm:cxn modelId="{4FFE8E0A-AEA4-DB4B-82AB-6F69362F0D40}" type="presOf" srcId="{7DC76022-DD29-4963-9BE7-D284C643175F}" destId="{A2261F73-ED81-374A-8E16-0014ADF36A32}" srcOrd="0" destOrd="0" presId="urn:microsoft.com/office/officeart/2005/8/layout/cycle1"/>
    <dgm:cxn modelId="{AE7DAF1E-9225-4A9D-B95E-D7231D75A65B}" srcId="{93F1CC46-87B0-45E6-B304-5587A992C8AF}" destId="{D39103B8-28B0-433B-806F-5BCC8889EB2A}" srcOrd="0" destOrd="0" parTransId="{0CB4A211-97D0-4857-90FB-42D8753A753D}" sibTransId="{63233BE6-79ED-43EC-B622-4E97836BA44F}"/>
    <dgm:cxn modelId="{F7251B21-4C86-4758-8DCA-337B940E8B87}" srcId="{E2223A7E-3D14-4DC2-89CF-77A5EE7DA8B9}" destId="{93F1CC46-87B0-45E6-B304-5587A992C8AF}" srcOrd="1" destOrd="0" parTransId="{0B70F735-A5E9-499E-9304-521C24B5FF14}" sibTransId="{7DC76022-DD29-4963-9BE7-D284C643175F}"/>
    <dgm:cxn modelId="{6B0E3C32-4E89-E146-9636-1BC8593FA815}" type="presOf" srcId="{79F86689-BA51-4F17-8D83-E55A9F6DE5DB}" destId="{96F77A98-7183-5446-837A-0174F2952362}" srcOrd="0" destOrd="0" presId="urn:microsoft.com/office/officeart/2005/8/layout/cycle1"/>
    <dgm:cxn modelId="{A079B44A-7A02-8140-9F40-B99370F3427A}" type="presOf" srcId="{BABCD90B-D059-4A96-AA50-EC9E5DC464C3}" destId="{C485FA87-9592-2540-8A53-511A6E5B10BC}" srcOrd="0" destOrd="0" presId="urn:microsoft.com/office/officeart/2005/8/layout/cycle1"/>
    <dgm:cxn modelId="{849F5C4E-E467-2146-8F41-EE6B9F96532A}" type="presOf" srcId="{7E312D35-BEFE-40F5-A7DF-88F946EB9A38}" destId="{CD563B91-0EA0-E546-8A52-2309E5640E76}" srcOrd="0" destOrd="0" presId="urn:microsoft.com/office/officeart/2005/8/layout/cycle1"/>
    <dgm:cxn modelId="{66A2FF74-D586-4F41-B53D-65CE491885F4}" type="presOf" srcId="{7D60415C-28FC-46E1-B779-38F1678B2623}" destId="{8AC5A282-59C1-804B-80EA-9A127C171E88}" srcOrd="0" destOrd="0" presId="urn:microsoft.com/office/officeart/2005/8/layout/cycle1"/>
    <dgm:cxn modelId="{0536A87A-F2BE-E840-B412-19D46138886D}" type="presOf" srcId="{575A97EB-443A-4569-8DF4-C6704E366C66}" destId="{D75DA73D-A14B-D841-BDD8-1512922AB0F7}" srcOrd="0" destOrd="0" presId="urn:microsoft.com/office/officeart/2005/8/layout/cycle1"/>
    <dgm:cxn modelId="{8719E688-2BA7-174C-BC04-E86A45F9C84C}" type="presOf" srcId="{93B08073-632A-4E86-8068-34427729772B}" destId="{F1CD0B93-00F0-9440-87F1-EFD7969AD522}" srcOrd="0" destOrd="0" presId="urn:microsoft.com/office/officeart/2005/8/layout/cycle1"/>
    <dgm:cxn modelId="{1202078B-94B3-4E49-92AD-F320C1244CCD}" type="presOf" srcId="{E2223A7E-3D14-4DC2-89CF-77A5EE7DA8B9}" destId="{2512BF45-D435-AD4F-BD88-C9275370FFA9}" srcOrd="0" destOrd="0" presId="urn:microsoft.com/office/officeart/2005/8/layout/cycle1"/>
    <dgm:cxn modelId="{CA45ECA5-4391-4112-BBEA-D3FA29441000}" srcId="{E2223A7E-3D14-4DC2-89CF-77A5EE7DA8B9}" destId="{BABCD90B-D059-4A96-AA50-EC9E5DC464C3}" srcOrd="4" destOrd="0" parTransId="{31446C8A-F570-400A-81AD-9A45C7820031}" sibTransId="{575A97EB-443A-4569-8DF4-C6704E366C66}"/>
    <dgm:cxn modelId="{A0AC08C6-05DF-4DDB-BD4A-BC55451ADC55}" srcId="{E2223A7E-3D14-4DC2-89CF-77A5EE7DA8B9}" destId="{93B08073-632A-4E86-8068-34427729772B}" srcOrd="0" destOrd="0" parTransId="{B5D0A043-062C-4435-AB29-098DBDC06019}" sibTransId="{7E312D35-BEFE-40F5-A7DF-88F946EB9A38}"/>
    <dgm:cxn modelId="{81C158E0-73C1-4B50-8B01-8734B986419C}" srcId="{E2223A7E-3D14-4DC2-89CF-77A5EE7DA8B9}" destId="{79F86689-BA51-4F17-8D83-E55A9F6DE5DB}" srcOrd="3" destOrd="0" parTransId="{8B09E522-2363-4A78-9F34-1E2006C60F6D}" sibTransId="{7D60415C-28FC-46E1-B779-38F1678B2623}"/>
    <dgm:cxn modelId="{05280EEA-F4B8-C24E-AD7F-06E2E82BD4AE}" type="presOf" srcId="{93F1CC46-87B0-45E6-B304-5587A992C8AF}" destId="{8009E532-C5CF-784E-AFF2-4A8ACE5E22B1}" srcOrd="0" destOrd="0" presId="urn:microsoft.com/office/officeart/2005/8/layout/cycle1"/>
    <dgm:cxn modelId="{36A79BEB-B4E5-2048-BCE5-6CDAE09CABEE}" type="presOf" srcId="{A730D203-8216-4B00-A887-B824C29A3A5F}" destId="{C996B197-DE52-7A4F-9318-8EB8F289BC6B}" srcOrd="0" destOrd="0" presId="urn:microsoft.com/office/officeart/2005/8/layout/cycle1"/>
    <dgm:cxn modelId="{6B8F88FC-4BCA-5348-9E4C-66FAC14B3D03}" type="presOf" srcId="{DB5B7F18-C7F4-44FA-9A41-88ED6F94E22C}" destId="{F5951165-6329-EA47-A659-B90444E2F2B5}" srcOrd="0" destOrd="0" presId="urn:microsoft.com/office/officeart/2005/8/layout/cycle1"/>
    <dgm:cxn modelId="{FDD2C1FC-6FED-D748-90AF-FA11F11E6CA9}" type="presOf" srcId="{D39103B8-28B0-433B-806F-5BCC8889EB2A}" destId="{8009E532-C5CF-784E-AFF2-4A8ACE5E22B1}" srcOrd="0" destOrd="1" presId="urn:microsoft.com/office/officeart/2005/8/layout/cycle1"/>
    <dgm:cxn modelId="{AA19D6FC-D020-D840-A8C2-8C3811B0C787}" type="presParOf" srcId="{2512BF45-D435-AD4F-BD88-C9275370FFA9}" destId="{711A84C1-E10E-B841-969C-E8DEF9AA9C0A}" srcOrd="0" destOrd="0" presId="urn:microsoft.com/office/officeart/2005/8/layout/cycle1"/>
    <dgm:cxn modelId="{1E8E127C-204F-9147-8565-654E60E51074}" type="presParOf" srcId="{2512BF45-D435-AD4F-BD88-C9275370FFA9}" destId="{F1CD0B93-00F0-9440-87F1-EFD7969AD522}" srcOrd="1" destOrd="0" presId="urn:microsoft.com/office/officeart/2005/8/layout/cycle1"/>
    <dgm:cxn modelId="{763B5290-F7A1-FF4E-A980-67D5BF549A8C}" type="presParOf" srcId="{2512BF45-D435-AD4F-BD88-C9275370FFA9}" destId="{CD563B91-0EA0-E546-8A52-2309E5640E76}" srcOrd="2" destOrd="0" presId="urn:microsoft.com/office/officeart/2005/8/layout/cycle1"/>
    <dgm:cxn modelId="{7360583E-9641-DA41-A29F-60B759B50E5B}" type="presParOf" srcId="{2512BF45-D435-AD4F-BD88-C9275370FFA9}" destId="{7F37A474-93DF-0646-BBA9-EC628E4A7070}" srcOrd="3" destOrd="0" presId="urn:microsoft.com/office/officeart/2005/8/layout/cycle1"/>
    <dgm:cxn modelId="{1D9A2118-AB99-7C48-8D27-C9F9D4F60191}" type="presParOf" srcId="{2512BF45-D435-AD4F-BD88-C9275370FFA9}" destId="{8009E532-C5CF-784E-AFF2-4A8ACE5E22B1}" srcOrd="4" destOrd="0" presId="urn:microsoft.com/office/officeart/2005/8/layout/cycle1"/>
    <dgm:cxn modelId="{7D6C5F03-B07B-844F-ABC1-F5F82226949E}" type="presParOf" srcId="{2512BF45-D435-AD4F-BD88-C9275370FFA9}" destId="{A2261F73-ED81-374A-8E16-0014ADF36A32}" srcOrd="5" destOrd="0" presId="urn:microsoft.com/office/officeart/2005/8/layout/cycle1"/>
    <dgm:cxn modelId="{5B33889C-B75D-5146-B5AC-BEB805D31E64}" type="presParOf" srcId="{2512BF45-D435-AD4F-BD88-C9275370FFA9}" destId="{9089647F-2443-E848-89EA-A77FA99487CE}" srcOrd="6" destOrd="0" presId="urn:microsoft.com/office/officeart/2005/8/layout/cycle1"/>
    <dgm:cxn modelId="{1BFA4CA6-4478-594E-958C-A2A2B897199D}" type="presParOf" srcId="{2512BF45-D435-AD4F-BD88-C9275370FFA9}" destId="{C996B197-DE52-7A4F-9318-8EB8F289BC6B}" srcOrd="7" destOrd="0" presId="urn:microsoft.com/office/officeart/2005/8/layout/cycle1"/>
    <dgm:cxn modelId="{0F4C3037-65F5-804C-B2B9-40D2D42FAC45}" type="presParOf" srcId="{2512BF45-D435-AD4F-BD88-C9275370FFA9}" destId="{F5951165-6329-EA47-A659-B90444E2F2B5}" srcOrd="8" destOrd="0" presId="urn:microsoft.com/office/officeart/2005/8/layout/cycle1"/>
    <dgm:cxn modelId="{20FBC598-48E9-3947-9F4D-559716D74517}" type="presParOf" srcId="{2512BF45-D435-AD4F-BD88-C9275370FFA9}" destId="{28222BF6-B050-2349-B434-6E0929E79200}" srcOrd="9" destOrd="0" presId="urn:microsoft.com/office/officeart/2005/8/layout/cycle1"/>
    <dgm:cxn modelId="{0D235815-65DE-E04E-9B79-F58E8083113E}" type="presParOf" srcId="{2512BF45-D435-AD4F-BD88-C9275370FFA9}" destId="{96F77A98-7183-5446-837A-0174F2952362}" srcOrd="10" destOrd="0" presId="urn:microsoft.com/office/officeart/2005/8/layout/cycle1"/>
    <dgm:cxn modelId="{CF2F2CEA-3B9A-2E47-9A92-5F819396749B}" type="presParOf" srcId="{2512BF45-D435-AD4F-BD88-C9275370FFA9}" destId="{8AC5A282-59C1-804B-80EA-9A127C171E88}" srcOrd="11" destOrd="0" presId="urn:microsoft.com/office/officeart/2005/8/layout/cycle1"/>
    <dgm:cxn modelId="{FBDC1741-6714-9B47-B051-CDEB439520B0}" type="presParOf" srcId="{2512BF45-D435-AD4F-BD88-C9275370FFA9}" destId="{27FD7659-FA75-1844-A677-A8483D0FFF28}" srcOrd="12" destOrd="0" presId="urn:microsoft.com/office/officeart/2005/8/layout/cycle1"/>
    <dgm:cxn modelId="{68105F8F-1138-234F-B50A-DADF032993A0}" type="presParOf" srcId="{2512BF45-D435-AD4F-BD88-C9275370FFA9}" destId="{C485FA87-9592-2540-8A53-511A6E5B10BC}" srcOrd="13" destOrd="0" presId="urn:microsoft.com/office/officeart/2005/8/layout/cycle1"/>
    <dgm:cxn modelId="{97F0BD20-6649-CA47-835B-6749B246F4D4}" type="presParOf" srcId="{2512BF45-D435-AD4F-BD88-C9275370FFA9}" destId="{D75DA73D-A14B-D841-BDD8-1512922AB0F7}" srcOrd="14"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B8EE59F-AB74-4291-8AA7-DF70FDA3F186}"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09CC8064-0EF5-4A18-BA62-F21A7EFC7B93}">
      <dgm:prSet/>
      <dgm:spPr/>
      <dgm:t>
        <a:bodyPr/>
        <a:lstStyle/>
        <a:p>
          <a:r>
            <a:rPr lang="en-US"/>
            <a:t>«Modern State»</a:t>
          </a:r>
        </a:p>
      </dgm:t>
    </dgm:pt>
    <dgm:pt modelId="{6355ACD7-E77B-4283-A482-86ABD243655A}" type="parTrans" cxnId="{BF7CCED8-D6B3-465A-A316-C731E3065004}">
      <dgm:prSet/>
      <dgm:spPr/>
      <dgm:t>
        <a:bodyPr/>
        <a:lstStyle/>
        <a:p>
          <a:endParaRPr lang="en-US"/>
        </a:p>
      </dgm:t>
    </dgm:pt>
    <dgm:pt modelId="{7C19B9ED-0AD6-4294-9E8D-A762BCA73103}" type="sibTrans" cxnId="{BF7CCED8-D6B3-465A-A316-C731E3065004}">
      <dgm:prSet/>
      <dgm:spPr/>
      <dgm:t>
        <a:bodyPr/>
        <a:lstStyle/>
        <a:p>
          <a:endParaRPr lang="en-US"/>
        </a:p>
      </dgm:t>
    </dgm:pt>
    <dgm:pt modelId="{2CCCC12F-8BFB-406E-B6AE-0D0F8F6A2619}">
      <dgm:prSet/>
      <dgm:spPr/>
      <dgm:t>
        <a:bodyPr/>
        <a:lstStyle/>
        <a:p>
          <a:r>
            <a:rPr lang="it-IT"/>
            <a:t>WEBER (1922): that human community which, within a given territory - and ‘territory’ is a characteristic element - claims for itself (successfully) the monopoly of the legitimate use of physical force</a:t>
          </a:r>
          <a:endParaRPr lang="en-US"/>
        </a:p>
      </dgm:t>
    </dgm:pt>
    <dgm:pt modelId="{DB9FF411-82CC-44BF-9B75-9338308740F6}" type="parTrans" cxnId="{F283597D-2450-4221-BA7E-D275DBE78C25}">
      <dgm:prSet/>
      <dgm:spPr/>
      <dgm:t>
        <a:bodyPr/>
        <a:lstStyle/>
        <a:p>
          <a:endParaRPr lang="en-US"/>
        </a:p>
      </dgm:t>
    </dgm:pt>
    <dgm:pt modelId="{7235ABDE-EE79-4B42-A520-139A9EA5C7FC}" type="sibTrans" cxnId="{F283597D-2450-4221-BA7E-D275DBE78C25}">
      <dgm:prSet/>
      <dgm:spPr/>
      <dgm:t>
        <a:bodyPr/>
        <a:lstStyle/>
        <a:p>
          <a:endParaRPr lang="en-US"/>
        </a:p>
      </dgm:t>
    </dgm:pt>
    <dgm:pt modelId="{141D308A-A342-0949-B997-CD94350AF68C}" type="pres">
      <dgm:prSet presAssocID="{1B8EE59F-AB74-4291-8AA7-DF70FDA3F186}" presName="hierChild1" presStyleCnt="0">
        <dgm:presLayoutVars>
          <dgm:chPref val="1"/>
          <dgm:dir/>
          <dgm:animOne val="branch"/>
          <dgm:animLvl val="lvl"/>
          <dgm:resizeHandles/>
        </dgm:presLayoutVars>
      </dgm:prSet>
      <dgm:spPr/>
    </dgm:pt>
    <dgm:pt modelId="{DAE7E1DA-FDCC-B046-BE2D-3EAE52C5D0A3}" type="pres">
      <dgm:prSet presAssocID="{09CC8064-0EF5-4A18-BA62-F21A7EFC7B93}" presName="hierRoot1" presStyleCnt="0"/>
      <dgm:spPr/>
    </dgm:pt>
    <dgm:pt modelId="{8FF2788C-E4E8-6B4E-8F64-70CC6F331054}" type="pres">
      <dgm:prSet presAssocID="{09CC8064-0EF5-4A18-BA62-F21A7EFC7B93}" presName="composite" presStyleCnt="0"/>
      <dgm:spPr/>
    </dgm:pt>
    <dgm:pt modelId="{BF022FD3-A50D-F940-A814-4AD5FD15AF39}" type="pres">
      <dgm:prSet presAssocID="{09CC8064-0EF5-4A18-BA62-F21A7EFC7B93}" presName="background" presStyleLbl="node0" presStyleIdx="0" presStyleCnt="2"/>
      <dgm:spPr/>
    </dgm:pt>
    <dgm:pt modelId="{FC04FD6F-873B-A84B-944F-E6575A884E33}" type="pres">
      <dgm:prSet presAssocID="{09CC8064-0EF5-4A18-BA62-F21A7EFC7B93}" presName="text" presStyleLbl="fgAcc0" presStyleIdx="0" presStyleCnt="2">
        <dgm:presLayoutVars>
          <dgm:chPref val="3"/>
        </dgm:presLayoutVars>
      </dgm:prSet>
      <dgm:spPr/>
    </dgm:pt>
    <dgm:pt modelId="{29839326-1F41-2F4A-AD8C-71264B628E16}" type="pres">
      <dgm:prSet presAssocID="{09CC8064-0EF5-4A18-BA62-F21A7EFC7B93}" presName="hierChild2" presStyleCnt="0"/>
      <dgm:spPr/>
    </dgm:pt>
    <dgm:pt modelId="{8F458150-9316-E64C-BA07-A02B97E75DE9}" type="pres">
      <dgm:prSet presAssocID="{2CCCC12F-8BFB-406E-B6AE-0D0F8F6A2619}" presName="hierRoot1" presStyleCnt="0"/>
      <dgm:spPr/>
    </dgm:pt>
    <dgm:pt modelId="{0BB0D787-2230-154D-9F97-D50C8B8D65DD}" type="pres">
      <dgm:prSet presAssocID="{2CCCC12F-8BFB-406E-B6AE-0D0F8F6A2619}" presName="composite" presStyleCnt="0"/>
      <dgm:spPr/>
    </dgm:pt>
    <dgm:pt modelId="{3B9091C7-3BFD-B34E-814A-0C1D9BF50F46}" type="pres">
      <dgm:prSet presAssocID="{2CCCC12F-8BFB-406E-B6AE-0D0F8F6A2619}" presName="background" presStyleLbl="node0" presStyleIdx="1" presStyleCnt="2"/>
      <dgm:spPr/>
    </dgm:pt>
    <dgm:pt modelId="{2E0FF7E2-8AE5-0E41-8C91-E65627499F08}" type="pres">
      <dgm:prSet presAssocID="{2CCCC12F-8BFB-406E-B6AE-0D0F8F6A2619}" presName="text" presStyleLbl="fgAcc0" presStyleIdx="1" presStyleCnt="2">
        <dgm:presLayoutVars>
          <dgm:chPref val="3"/>
        </dgm:presLayoutVars>
      </dgm:prSet>
      <dgm:spPr/>
    </dgm:pt>
    <dgm:pt modelId="{31C853FE-CA91-C743-8E94-EFD36DBDE3B5}" type="pres">
      <dgm:prSet presAssocID="{2CCCC12F-8BFB-406E-B6AE-0D0F8F6A2619}" presName="hierChild2" presStyleCnt="0"/>
      <dgm:spPr/>
    </dgm:pt>
  </dgm:ptLst>
  <dgm:cxnLst>
    <dgm:cxn modelId="{1E4F5851-33BD-924B-BF29-78D58D2B62F9}" type="presOf" srcId="{1B8EE59F-AB74-4291-8AA7-DF70FDA3F186}" destId="{141D308A-A342-0949-B997-CD94350AF68C}" srcOrd="0" destOrd="0" presId="urn:microsoft.com/office/officeart/2005/8/layout/hierarchy1"/>
    <dgm:cxn modelId="{F283597D-2450-4221-BA7E-D275DBE78C25}" srcId="{1B8EE59F-AB74-4291-8AA7-DF70FDA3F186}" destId="{2CCCC12F-8BFB-406E-B6AE-0D0F8F6A2619}" srcOrd="1" destOrd="0" parTransId="{DB9FF411-82CC-44BF-9B75-9338308740F6}" sibTransId="{7235ABDE-EE79-4B42-A520-139A9EA5C7FC}"/>
    <dgm:cxn modelId="{A470FC80-A452-DF45-9E08-E48F1EA7983D}" type="presOf" srcId="{2CCCC12F-8BFB-406E-B6AE-0D0F8F6A2619}" destId="{2E0FF7E2-8AE5-0E41-8C91-E65627499F08}" srcOrd="0" destOrd="0" presId="urn:microsoft.com/office/officeart/2005/8/layout/hierarchy1"/>
    <dgm:cxn modelId="{4356E9C4-3894-D44C-A6CD-488CE874B6F7}" type="presOf" srcId="{09CC8064-0EF5-4A18-BA62-F21A7EFC7B93}" destId="{FC04FD6F-873B-A84B-944F-E6575A884E33}" srcOrd="0" destOrd="0" presId="urn:microsoft.com/office/officeart/2005/8/layout/hierarchy1"/>
    <dgm:cxn modelId="{BF7CCED8-D6B3-465A-A316-C731E3065004}" srcId="{1B8EE59F-AB74-4291-8AA7-DF70FDA3F186}" destId="{09CC8064-0EF5-4A18-BA62-F21A7EFC7B93}" srcOrd="0" destOrd="0" parTransId="{6355ACD7-E77B-4283-A482-86ABD243655A}" sibTransId="{7C19B9ED-0AD6-4294-9E8D-A762BCA73103}"/>
    <dgm:cxn modelId="{DA703E21-3173-264F-9137-A30BD877066C}" type="presParOf" srcId="{141D308A-A342-0949-B997-CD94350AF68C}" destId="{DAE7E1DA-FDCC-B046-BE2D-3EAE52C5D0A3}" srcOrd="0" destOrd="0" presId="urn:microsoft.com/office/officeart/2005/8/layout/hierarchy1"/>
    <dgm:cxn modelId="{698A937C-D964-C348-8640-0C32FF4339A7}" type="presParOf" srcId="{DAE7E1DA-FDCC-B046-BE2D-3EAE52C5D0A3}" destId="{8FF2788C-E4E8-6B4E-8F64-70CC6F331054}" srcOrd="0" destOrd="0" presId="urn:microsoft.com/office/officeart/2005/8/layout/hierarchy1"/>
    <dgm:cxn modelId="{7026D627-57F9-8448-A8DE-B44DEF66C423}" type="presParOf" srcId="{8FF2788C-E4E8-6B4E-8F64-70CC6F331054}" destId="{BF022FD3-A50D-F940-A814-4AD5FD15AF39}" srcOrd="0" destOrd="0" presId="urn:microsoft.com/office/officeart/2005/8/layout/hierarchy1"/>
    <dgm:cxn modelId="{8EF455CE-1BF7-A94B-9521-59595A8BB26F}" type="presParOf" srcId="{8FF2788C-E4E8-6B4E-8F64-70CC6F331054}" destId="{FC04FD6F-873B-A84B-944F-E6575A884E33}" srcOrd="1" destOrd="0" presId="urn:microsoft.com/office/officeart/2005/8/layout/hierarchy1"/>
    <dgm:cxn modelId="{2943455E-2338-0B47-9F98-78350AEED46A}" type="presParOf" srcId="{DAE7E1DA-FDCC-B046-BE2D-3EAE52C5D0A3}" destId="{29839326-1F41-2F4A-AD8C-71264B628E16}" srcOrd="1" destOrd="0" presId="urn:microsoft.com/office/officeart/2005/8/layout/hierarchy1"/>
    <dgm:cxn modelId="{0ED9E6A8-A2AE-4049-AF54-ABA06F1611AF}" type="presParOf" srcId="{141D308A-A342-0949-B997-CD94350AF68C}" destId="{8F458150-9316-E64C-BA07-A02B97E75DE9}" srcOrd="1" destOrd="0" presId="urn:microsoft.com/office/officeart/2005/8/layout/hierarchy1"/>
    <dgm:cxn modelId="{F3153EBB-E44A-E74D-8BB2-AF794CB01786}" type="presParOf" srcId="{8F458150-9316-E64C-BA07-A02B97E75DE9}" destId="{0BB0D787-2230-154D-9F97-D50C8B8D65DD}" srcOrd="0" destOrd="0" presId="urn:microsoft.com/office/officeart/2005/8/layout/hierarchy1"/>
    <dgm:cxn modelId="{AF94E168-2043-EC4D-92A5-C9861B5C8FCE}" type="presParOf" srcId="{0BB0D787-2230-154D-9F97-D50C8B8D65DD}" destId="{3B9091C7-3BFD-B34E-814A-0C1D9BF50F46}" srcOrd="0" destOrd="0" presId="urn:microsoft.com/office/officeart/2005/8/layout/hierarchy1"/>
    <dgm:cxn modelId="{479DD40B-D238-DE47-A7FA-0D9890777C2A}" type="presParOf" srcId="{0BB0D787-2230-154D-9F97-D50C8B8D65DD}" destId="{2E0FF7E2-8AE5-0E41-8C91-E65627499F08}" srcOrd="1" destOrd="0" presId="urn:microsoft.com/office/officeart/2005/8/layout/hierarchy1"/>
    <dgm:cxn modelId="{30192988-F389-2D40-A2E9-FF3E73487AFF}" type="presParOf" srcId="{8F458150-9316-E64C-BA07-A02B97E75DE9}" destId="{31C853FE-CA91-C743-8E94-EFD36DBDE3B5}"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59D65C7-89E1-4967-8CFF-06F67ECC83E8}"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BD030455-E36E-4813-B234-6C01EF24C3A8}">
      <dgm:prSet/>
      <dgm:spPr/>
      <dgm:t>
        <a:bodyPr/>
        <a:lstStyle/>
        <a:p>
          <a:r>
            <a:rPr lang="it-IT" b="0" i="0" u="none" dirty="0"/>
            <a:t>-</a:t>
          </a:r>
          <a:r>
            <a:rPr lang="it-IT" b="0" i="0" u="none" dirty="0" err="1"/>
            <a:t>Sovereignty</a:t>
          </a:r>
          <a:r>
            <a:rPr lang="it-IT" b="0" i="0" u="none" dirty="0"/>
            <a:t>: </a:t>
          </a:r>
          <a:r>
            <a:rPr lang="it-IT" b="0" i="0" u="none" dirty="0" err="1"/>
            <a:t>exercise</a:t>
          </a:r>
          <a:r>
            <a:rPr lang="it-IT" b="0" i="0" u="none" dirty="0"/>
            <a:t> of power and </a:t>
          </a:r>
          <a:r>
            <a:rPr lang="it-IT" b="0" i="0" u="none" dirty="0" err="1"/>
            <a:t>monopoly</a:t>
          </a:r>
          <a:r>
            <a:rPr lang="it-IT" b="0" i="0" u="none" dirty="0"/>
            <a:t> of force</a:t>
          </a:r>
          <a:br>
            <a:rPr lang="it-IT" b="0" i="0" u="none" dirty="0"/>
          </a:br>
          <a:endParaRPr lang="en-US" dirty="0"/>
        </a:p>
      </dgm:t>
    </dgm:pt>
    <dgm:pt modelId="{811B23CA-B0B8-4FC1-B1ED-1AF0B949D1BE}" type="parTrans" cxnId="{74DB320C-7EA0-4392-A48A-E50DAA06158F}">
      <dgm:prSet/>
      <dgm:spPr/>
      <dgm:t>
        <a:bodyPr/>
        <a:lstStyle/>
        <a:p>
          <a:endParaRPr lang="en-US"/>
        </a:p>
      </dgm:t>
    </dgm:pt>
    <dgm:pt modelId="{5E2D8275-A308-4C69-9DB7-94BDAF44662B}" type="sibTrans" cxnId="{74DB320C-7EA0-4392-A48A-E50DAA06158F}">
      <dgm:prSet/>
      <dgm:spPr/>
      <dgm:t>
        <a:bodyPr/>
        <a:lstStyle/>
        <a:p>
          <a:endParaRPr lang="en-US"/>
        </a:p>
      </dgm:t>
    </dgm:pt>
    <dgm:pt modelId="{96AB3110-C1BD-BC4A-A5F3-C00AC4CC3EEE}">
      <dgm:prSet/>
      <dgm:spPr/>
      <dgm:t>
        <a:bodyPr/>
        <a:lstStyle/>
        <a:p>
          <a:r>
            <a:rPr lang="it-IT" b="0" i="0" u="none"/>
            <a:t>-Territory: more rigid characters than in the past (borders)</a:t>
          </a:r>
          <a:br>
            <a:rPr lang="it-IT" b="0" i="0" u="none"/>
          </a:br>
          <a:endParaRPr lang="it-IT" b="0" i="0" u="none"/>
        </a:p>
      </dgm:t>
    </dgm:pt>
    <dgm:pt modelId="{28E1D9B9-311A-E642-96F6-292A3603AD68}" type="parTrans" cxnId="{BEF8C91D-8EAB-9740-9B56-56EDFEEA4879}">
      <dgm:prSet/>
      <dgm:spPr/>
      <dgm:t>
        <a:bodyPr/>
        <a:lstStyle/>
        <a:p>
          <a:endParaRPr lang="it-IT"/>
        </a:p>
      </dgm:t>
    </dgm:pt>
    <dgm:pt modelId="{E4FBFEDD-B2B9-D943-B120-BD849D552AC9}" type="sibTrans" cxnId="{BEF8C91D-8EAB-9740-9B56-56EDFEEA4879}">
      <dgm:prSet/>
      <dgm:spPr/>
      <dgm:t>
        <a:bodyPr/>
        <a:lstStyle/>
        <a:p>
          <a:endParaRPr lang="it-IT"/>
        </a:p>
      </dgm:t>
    </dgm:pt>
    <dgm:pt modelId="{4C02624B-0DF9-8742-B7AE-A2790E75C79D}">
      <dgm:prSet/>
      <dgm:spPr/>
      <dgm:t>
        <a:bodyPr/>
        <a:lstStyle/>
        <a:p>
          <a:r>
            <a:rPr lang="it-IT" b="0" i="0" u="none"/>
            <a:t>-Centralisation and administration </a:t>
          </a:r>
          <a:br>
            <a:rPr lang="it-IT" b="0" i="0" u="none"/>
          </a:br>
          <a:endParaRPr lang="it-IT" b="0" i="0" u="none"/>
        </a:p>
      </dgm:t>
    </dgm:pt>
    <dgm:pt modelId="{5C250BD4-803A-3244-9CC7-E15ADB1D8C52}" type="parTrans" cxnId="{FEE2EEE3-2C03-D948-9FE2-27FE61031354}">
      <dgm:prSet/>
      <dgm:spPr/>
      <dgm:t>
        <a:bodyPr/>
        <a:lstStyle/>
        <a:p>
          <a:endParaRPr lang="it-IT"/>
        </a:p>
      </dgm:t>
    </dgm:pt>
    <dgm:pt modelId="{F078F560-7E96-234E-828C-7FFA1951EEB7}" type="sibTrans" cxnId="{FEE2EEE3-2C03-D948-9FE2-27FE61031354}">
      <dgm:prSet/>
      <dgm:spPr/>
      <dgm:t>
        <a:bodyPr/>
        <a:lstStyle/>
        <a:p>
          <a:endParaRPr lang="it-IT"/>
        </a:p>
      </dgm:t>
    </dgm:pt>
    <dgm:pt modelId="{534A3109-49DB-FA44-B8B7-C662AF34493F}">
      <dgm:prSet/>
      <dgm:spPr/>
      <dgm:t>
        <a:bodyPr/>
        <a:lstStyle/>
        <a:p>
          <a:r>
            <a:rPr lang="it-IT" b="0" i="0" u="none"/>
            <a:t>-Separation between state and civil society</a:t>
          </a:r>
          <a:br>
            <a:rPr lang="it-IT" b="0" i="0" u="none"/>
          </a:br>
          <a:endParaRPr lang="it-IT" b="0" i="0" u="none"/>
        </a:p>
      </dgm:t>
    </dgm:pt>
    <dgm:pt modelId="{50BCB60F-EAD3-394D-A9D4-6527ECE02409}" type="parTrans" cxnId="{2BB2171D-1E90-D947-875A-B15CDD564699}">
      <dgm:prSet/>
      <dgm:spPr/>
      <dgm:t>
        <a:bodyPr/>
        <a:lstStyle/>
        <a:p>
          <a:endParaRPr lang="it-IT"/>
        </a:p>
      </dgm:t>
    </dgm:pt>
    <dgm:pt modelId="{F7736B68-3D2E-0C4F-A8F7-FF8E355DC6C4}" type="sibTrans" cxnId="{2BB2171D-1E90-D947-875A-B15CDD564699}">
      <dgm:prSet/>
      <dgm:spPr/>
      <dgm:t>
        <a:bodyPr/>
        <a:lstStyle/>
        <a:p>
          <a:endParaRPr lang="it-IT"/>
        </a:p>
      </dgm:t>
    </dgm:pt>
    <dgm:pt modelId="{768AA3B6-2FEA-4840-9F7A-AF3AF6E0B72E}">
      <dgm:prSet/>
      <dgm:spPr/>
      <dgm:t>
        <a:bodyPr/>
        <a:lstStyle/>
        <a:p>
          <a:r>
            <a:rPr lang="it-IT" b="0" i="0" u="none"/>
            <a:t>-Citizenship: collectivist criterion of exclusion. </a:t>
          </a:r>
          <a:r>
            <a:rPr lang="it-IT" b="0" i="1" u="none"/>
            <a:t>Ius loci</a:t>
          </a:r>
          <a:r>
            <a:rPr lang="it-IT" b="0" i="0" u="none"/>
            <a:t> and </a:t>
          </a:r>
          <a:r>
            <a:rPr lang="it-IT" b="0" i="1" u="none"/>
            <a:t>ius sanguinis</a:t>
          </a:r>
          <a:endParaRPr lang="it-IT" b="0" i="0" u="none"/>
        </a:p>
      </dgm:t>
    </dgm:pt>
    <dgm:pt modelId="{7B7A65C7-1EE0-4F45-812E-F472E5D16F0A}" type="parTrans" cxnId="{C6FDAE16-3AC5-5E48-9444-D6DDD0B23D71}">
      <dgm:prSet/>
      <dgm:spPr/>
      <dgm:t>
        <a:bodyPr/>
        <a:lstStyle/>
        <a:p>
          <a:endParaRPr lang="it-IT"/>
        </a:p>
      </dgm:t>
    </dgm:pt>
    <dgm:pt modelId="{DF6A3657-7EF4-7246-8EB7-38497F4F0366}" type="sibTrans" cxnId="{C6FDAE16-3AC5-5E48-9444-D6DDD0B23D71}">
      <dgm:prSet/>
      <dgm:spPr/>
      <dgm:t>
        <a:bodyPr/>
        <a:lstStyle/>
        <a:p>
          <a:endParaRPr lang="it-IT"/>
        </a:p>
      </dgm:t>
    </dgm:pt>
    <dgm:pt modelId="{2C50A04B-514B-6F41-915F-DCCEE3C6E7D4}" type="pres">
      <dgm:prSet presAssocID="{B59D65C7-89E1-4967-8CFF-06F67ECC83E8}" presName="diagram" presStyleCnt="0">
        <dgm:presLayoutVars>
          <dgm:dir/>
          <dgm:resizeHandles val="exact"/>
        </dgm:presLayoutVars>
      </dgm:prSet>
      <dgm:spPr/>
    </dgm:pt>
    <dgm:pt modelId="{6144F4A8-27BB-FF46-8D2F-8393742149A3}" type="pres">
      <dgm:prSet presAssocID="{BD030455-E36E-4813-B234-6C01EF24C3A8}" presName="node" presStyleLbl="node1" presStyleIdx="0" presStyleCnt="5">
        <dgm:presLayoutVars>
          <dgm:bulletEnabled val="1"/>
        </dgm:presLayoutVars>
      </dgm:prSet>
      <dgm:spPr/>
    </dgm:pt>
    <dgm:pt modelId="{3C56E1BC-0932-7C41-9BDC-16BDA9CDDBDF}" type="pres">
      <dgm:prSet presAssocID="{5E2D8275-A308-4C69-9DB7-94BDAF44662B}" presName="sibTrans" presStyleCnt="0"/>
      <dgm:spPr/>
    </dgm:pt>
    <dgm:pt modelId="{CFD59F2E-E635-9842-8BB3-119CF2127634}" type="pres">
      <dgm:prSet presAssocID="{96AB3110-C1BD-BC4A-A5F3-C00AC4CC3EEE}" presName="node" presStyleLbl="node1" presStyleIdx="1" presStyleCnt="5">
        <dgm:presLayoutVars>
          <dgm:bulletEnabled val="1"/>
        </dgm:presLayoutVars>
      </dgm:prSet>
      <dgm:spPr/>
    </dgm:pt>
    <dgm:pt modelId="{8677E382-9847-D947-B5F5-559A1A301853}" type="pres">
      <dgm:prSet presAssocID="{E4FBFEDD-B2B9-D943-B120-BD849D552AC9}" presName="sibTrans" presStyleCnt="0"/>
      <dgm:spPr/>
    </dgm:pt>
    <dgm:pt modelId="{A8DF016E-9042-B845-920F-A343CF51C9F1}" type="pres">
      <dgm:prSet presAssocID="{4C02624B-0DF9-8742-B7AE-A2790E75C79D}" presName="node" presStyleLbl="node1" presStyleIdx="2" presStyleCnt="5">
        <dgm:presLayoutVars>
          <dgm:bulletEnabled val="1"/>
        </dgm:presLayoutVars>
      </dgm:prSet>
      <dgm:spPr/>
    </dgm:pt>
    <dgm:pt modelId="{7399FD2D-D3D4-1B48-A2D3-DC05F6F712D3}" type="pres">
      <dgm:prSet presAssocID="{F078F560-7E96-234E-828C-7FFA1951EEB7}" presName="sibTrans" presStyleCnt="0"/>
      <dgm:spPr/>
    </dgm:pt>
    <dgm:pt modelId="{DFB4219E-DA8F-2C4D-AACC-2597CDF3A4CA}" type="pres">
      <dgm:prSet presAssocID="{534A3109-49DB-FA44-B8B7-C662AF34493F}" presName="node" presStyleLbl="node1" presStyleIdx="3" presStyleCnt="5">
        <dgm:presLayoutVars>
          <dgm:bulletEnabled val="1"/>
        </dgm:presLayoutVars>
      </dgm:prSet>
      <dgm:spPr/>
    </dgm:pt>
    <dgm:pt modelId="{8B6C65BD-1C60-6144-9A63-E79B8A35C353}" type="pres">
      <dgm:prSet presAssocID="{F7736B68-3D2E-0C4F-A8F7-FF8E355DC6C4}" presName="sibTrans" presStyleCnt="0"/>
      <dgm:spPr/>
    </dgm:pt>
    <dgm:pt modelId="{9824CFF2-C3DB-4E4B-AC0C-83CEAF5A4998}" type="pres">
      <dgm:prSet presAssocID="{768AA3B6-2FEA-4840-9F7A-AF3AF6E0B72E}" presName="node" presStyleLbl="node1" presStyleIdx="4" presStyleCnt="5">
        <dgm:presLayoutVars>
          <dgm:bulletEnabled val="1"/>
        </dgm:presLayoutVars>
      </dgm:prSet>
      <dgm:spPr/>
    </dgm:pt>
  </dgm:ptLst>
  <dgm:cxnLst>
    <dgm:cxn modelId="{74DB320C-7EA0-4392-A48A-E50DAA06158F}" srcId="{B59D65C7-89E1-4967-8CFF-06F67ECC83E8}" destId="{BD030455-E36E-4813-B234-6C01EF24C3A8}" srcOrd="0" destOrd="0" parTransId="{811B23CA-B0B8-4FC1-B1ED-1AF0B949D1BE}" sibTransId="{5E2D8275-A308-4C69-9DB7-94BDAF44662B}"/>
    <dgm:cxn modelId="{C6FDAE16-3AC5-5E48-9444-D6DDD0B23D71}" srcId="{B59D65C7-89E1-4967-8CFF-06F67ECC83E8}" destId="{768AA3B6-2FEA-4840-9F7A-AF3AF6E0B72E}" srcOrd="4" destOrd="0" parTransId="{7B7A65C7-1EE0-4F45-812E-F472E5D16F0A}" sibTransId="{DF6A3657-7EF4-7246-8EB7-38497F4F0366}"/>
    <dgm:cxn modelId="{2BB2171D-1E90-D947-875A-B15CDD564699}" srcId="{B59D65C7-89E1-4967-8CFF-06F67ECC83E8}" destId="{534A3109-49DB-FA44-B8B7-C662AF34493F}" srcOrd="3" destOrd="0" parTransId="{50BCB60F-EAD3-394D-A9D4-6527ECE02409}" sibTransId="{F7736B68-3D2E-0C4F-A8F7-FF8E355DC6C4}"/>
    <dgm:cxn modelId="{BEF8C91D-8EAB-9740-9B56-56EDFEEA4879}" srcId="{B59D65C7-89E1-4967-8CFF-06F67ECC83E8}" destId="{96AB3110-C1BD-BC4A-A5F3-C00AC4CC3EEE}" srcOrd="1" destOrd="0" parTransId="{28E1D9B9-311A-E642-96F6-292A3603AD68}" sibTransId="{E4FBFEDD-B2B9-D943-B120-BD849D552AC9}"/>
    <dgm:cxn modelId="{9E1D992C-C7DF-D64A-BEC1-B0ACA79290C2}" type="presOf" srcId="{B59D65C7-89E1-4967-8CFF-06F67ECC83E8}" destId="{2C50A04B-514B-6F41-915F-DCCEE3C6E7D4}" srcOrd="0" destOrd="0" presId="urn:microsoft.com/office/officeart/2005/8/layout/default"/>
    <dgm:cxn modelId="{5BFCB146-229B-8340-85CB-CEB7FAE272E8}" type="presOf" srcId="{534A3109-49DB-FA44-B8B7-C662AF34493F}" destId="{DFB4219E-DA8F-2C4D-AACC-2597CDF3A4CA}" srcOrd="0" destOrd="0" presId="urn:microsoft.com/office/officeart/2005/8/layout/default"/>
    <dgm:cxn modelId="{1DF65D90-80EC-ED44-892D-E53B24D5F71B}" type="presOf" srcId="{768AA3B6-2FEA-4840-9F7A-AF3AF6E0B72E}" destId="{9824CFF2-C3DB-4E4B-AC0C-83CEAF5A4998}" srcOrd="0" destOrd="0" presId="urn:microsoft.com/office/officeart/2005/8/layout/default"/>
    <dgm:cxn modelId="{88E7D09A-50E1-EF4A-8E11-1C74FAA3991B}" type="presOf" srcId="{BD030455-E36E-4813-B234-6C01EF24C3A8}" destId="{6144F4A8-27BB-FF46-8D2F-8393742149A3}" srcOrd="0" destOrd="0" presId="urn:microsoft.com/office/officeart/2005/8/layout/default"/>
    <dgm:cxn modelId="{032175AD-F8DB-7544-8845-33C96C220FDE}" type="presOf" srcId="{4C02624B-0DF9-8742-B7AE-A2790E75C79D}" destId="{A8DF016E-9042-B845-920F-A343CF51C9F1}" srcOrd="0" destOrd="0" presId="urn:microsoft.com/office/officeart/2005/8/layout/default"/>
    <dgm:cxn modelId="{E1B6E7BC-9BFE-C043-B0C3-2B01A5D7101C}" type="presOf" srcId="{96AB3110-C1BD-BC4A-A5F3-C00AC4CC3EEE}" destId="{CFD59F2E-E635-9842-8BB3-119CF2127634}" srcOrd="0" destOrd="0" presId="urn:microsoft.com/office/officeart/2005/8/layout/default"/>
    <dgm:cxn modelId="{FEE2EEE3-2C03-D948-9FE2-27FE61031354}" srcId="{B59D65C7-89E1-4967-8CFF-06F67ECC83E8}" destId="{4C02624B-0DF9-8742-B7AE-A2790E75C79D}" srcOrd="2" destOrd="0" parTransId="{5C250BD4-803A-3244-9CC7-E15ADB1D8C52}" sibTransId="{F078F560-7E96-234E-828C-7FFA1951EEB7}"/>
    <dgm:cxn modelId="{C24DB3A3-06E8-BD46-86BF-AB87DAD8D0C6}" type="presParOf" srcId="{2C50A04B-514B-6F41-915F-DCCEE3C6E7D4}" destId="{6144F4A8-27BB-FF46-8D2F-8393742149A3}" srcOrd="0" destOrd="0" presId="urn:microsoft.com/office/officeart/2005/8/layout/default"/>
    <dgm:cxn modelId="{2F8DC3EC-0EBF-554E-A4B6-69713636F5FF}" type="presParOf" srcId="{2C50A04B-514B-6F41-915F-DCCEE3C6E7D4}" destId="{3C56E1BC-0932-7C41-9BDC-16BDA9CDDBDF}" srcOrd="1" destOrd="0" presId="urn:microsoft.com/office/officeart/2005/8/layout/default"/>
    <dgm:cxn modelId="{6CBD2208-50D5-414E-AFEC-791F50141F1D}" type="presParOf" srcId="{2C50A04B-514B-6F41-915F-DCCEE3C6E7D4}" destId="{CFD59F2E-E635-9842-8BB3-119CF2127634}" srcOrd="2" destOrd="0" presId="urn:microsoft.com/office/officeart/2005/8/layout/default"/>
    <dgm:cxn modelId="{7056079F-ED2B-D243-86E3-FE7225D42EFD}" type="presParOf" srcId="{2C50A04B-514B-6F41-915F-DCCEE3C6E7D4}" destId="{8677E382-9847-D947-B5F5-559A1A301853}" srcOrd="3" destOrd="0" presId="urn:microsoft.com/office/officeart/2005/8/layout/default"/>
    <dgm:cxn modelId="{4348DCD4-A0BF-2943-AE09-EFE29C578FA1}" type="presParOf" srcId="{2C50A04B-514B-6F41-915F-DCCEE3C6E7D4}" destId="{A8DF016E-9042-B845-920F-A343CF51C9F1}" srcOrd="4" destOrd="0" presId="urn:microsoft.com/office/officeart/2005/8/layout/default"/>
    <dgm:cxn modelId="{814577BA-0270-644E-9505-F8DEB6A1DEDF}" type="presParOf" srcId="{2C50A04B-514B-6F41-915F-DCCEE3C6E7D4}" destId="{7399FD2D-D3D4-1B48-A2D3-DC05F6F712D3}" srcOrd="5" destOrd="0" presId="urn:microsoft.com/office/officeart/2005/8/layout/default"/>
    <dgm:cxn modelId="{831702A4-9E41-5F4C-AC50-4193CE806176}" type="presParOf" srcId="{2C50A04B-514B-6F41-915F-DCCEE3C6E7D4}" destId="{DFB4219E-DA8F-2C4D-AACC-2597CDF3A4CA}" srcOrd="6" destOrd="0" presId="urn:microsoft.com/office/officeart/2005/8/layout/default"/>
    <dgm:cxn modelId="{ABB7BE21-8903-F046-BC53-0F8D7ACE047B}" type="presParOf" srcId="{2C50A04B-514B-6F41-915F-DCCEE3C6E7D4}" destId="{8B6C65BD-1C60-6144-9A63-E79B8A35C353}" srcOrd="7" destOrd="0" presId="urn:microsoft.com/office/officeart/2005/8/layout/default"/>
    <dgm:cxn modelId="{C66F308D-953B-614D-B349-F28AE96AAF76}" type="presParOf" srcId="{2C50A04B-514B-6F41-915F-DCCEE3C6E7D4}" destId="{9824CFF2-C3DB-4E4B-AC0C-83CEAF5A4998}"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6457AA4-73C6-4EF9-A71C-9DE48EA3F7A1}" type="doc">
      <dgm:prSet loTypeId="urn:microsoft.com/office/officeart/2018/5/layout/IconCircleLabelList" loCatId="icon" qsTypeId="urn:microsoft.com/office/officeart/2005/8/quickstyle/simple1" qsCatId="simple" csTypeId="urn:microsoft.com/office/officeart/2005/8/colors/accent1_2" csCatId="accent1" phldr="1"/>
      <dgm:spPr/>
      <dgm:t>
        <a:bodyPr/>
        <a:lstStyle/>
        <a:p>
          <a:endParaRPr lang="en-US"/>
        </a:p>
      </dgm:t>
    </dgm:pt>
    <dgm:pt modelId="{9EF609C3-1669-4C8F-A39E-582B1D779845}">
      <dgm:prSet/>
      <dgm:spPr/>
      <dgm:t>
        <a:bodyPr/>
        <a:lstStyle/>
        <a:p>
          <a:pPr>
            <a:lnSpc>
              <a:spcPct val="100000"/>
            </a:lnSpc>
            <a:defRPr cap="all"/>
          </a:pPr>
          <a:r>
            <a:rPr lang="it-IT"/>
            <a:t>-On the one hand, the centralist tradition pursued by the ideas of the French Revolution, but with solid roots in absolutism, i.e. in those principles of centralisation, hierarchy and statehood that are opposed to the fragmented and corporate reality of late-feudal society. </a:t>
          </a:r>
          <a:endParaRPr lang="en-US"/>
        </a:p>
      </dgm:t>
    </dgm:pt>
    <dgm:pt modelId="{A4428276-8B92-4B46-80AC-7D906F626BEE}" type="parTrans" cxnId="{32EFF9B3-999E-4EE5-A60E-10AE4F987C5A}">
      <dgm:prSet/>
      <dgm:spPr/>
      <dgm:t>
        <a:bodyPr/>
        <a:lstStyle/>
        <a:p>
          <a:endParaRPr lang="en-US"/>
        </a:p>
      </dgm:t>
    </dgm:pt>
    <dgm:pt modelId="{4E4D392D-F00D-4564-85FB-8E6F35501764}" type="sibTrans" cxnId="{32EFF9B3-999E-4EE5-A60E-10AE4F987C5A}">
      <dgm:prSet/>
      <dgm:spPr/>
      <dgm:t>
        <a:bodyPr/>
        <a:lstStyle/>
        <a:p>
          <a:endParaRPr lang="en-US"/>
        </a:p>
      </dgm:t>
    </dgm:pt>
    <dgm:pt modelId="{390C7DDD-195D-468B-BD06-282866B8C4C6}">
      <dgm:prSet/>
      <dgm:spPr/>
      <dgm:t>
        <a:bodyPr/>
        <a:lstStyle/>
        <a:p>
          <a:pPr>
            <a:lnSpc>
              <a:spcPct val="100000"/>
            </a:lnSpc>
            <a:defRPr cap="all"/>
          </a:pPr>
          <a:r>
            <a:rPr lang="it-IT"/>
            <a:t>- On the other hand, the deviant experiences in Switzerland, where a confederation of republics was formed from 1291 for defensive purposes, founded on a pact between peoples of different territories and surviving until the early 19th century, and that of the Netherlands, whose northern provinces had formed themselves into leagues of free communities since the 16th century.</a:t>
          </a:r>
          <a:endParaRPr lang="en-US"/>
        </a:p>
      </dgm:t>
    </dgm:pt>
    <dgm:pt modelId="{B7406CCA-6B36-4DA5-8659-5BDA51776746}" type="parTrans" cxnId="{1B2DC7D1-CD82-48B4-8478-3F8E1B252479}">
      <dgm:prSet/>
      <dgm:spPr/>
      <dgm:t>
        <a:bodyPr/>
        <a:lstStyle/>
        <a:p>
          <a:endParaRPr lang="en-US"/>
        </a:p>
      </dgm:t>
    </dgm:pt>
    <dgm:pt modelId="{660653FA-DEF8-4247-93B5-5BF3C4CDFD00}" type="sibTrans" cxnId="{1B2DC7D1-CD82-48B4-8478-3F8E1B252479}">
      <dgm:prSet/>
      <dgm:spPr/>
      <dgm:t>
        <a:bodyPr/>
        <a:lstStyle/>
        <a:p>
          <a:endParaRPr lang="en-US"/>
        </a:p>
      </dgm:t>
    </dgm:pt>
    <dgm:pt modelId="{FB554F81-5C5E-4465-81E1-24CD06CDF3CB}" type="pres">
      <dgm:prSet presAssocID="{96457AA4-73C6-4EF9-A71C-9DE48EA3F7A1}" presName="root" presStyleCnt="0">
        <dgm:presLayoutVars>
          <dgm:dir/>
          <dgm:resizeHandles val="exact"/>
        </dgm:presLayoutVars>
      </dgm:prSet>
      <dgm:spPr/>
    </dgm:pt>
    <dgm:pt modelId="{A6DD3BC0-AE46-4F8A-BDFA-8C3E8F8040DF}" type="pres">
      <dgm:prSet presAssocID="{9EF609C3-1669-4C8F-A39E-582B1D779845}" presName="compNode" presStyleCnt="0"/>
      <dgm:spPr/>
    </dgm:pt>
    <dgm:pt modelId="{99E2EBCE-2774-4238-945F-A636BCA756C8}" type="pres">
      <dgm:prSet presAssocID="{9EF609C3-1669-4C8F-A39E-582B1D779845}" presName="iconBgRect" presStyleLbl="bgShp" presStyleIdx="0" presStyleCnt="2"/>
      <dgm:spPr/>
    </dgm:pt>
    <dgm:pt modelId="{516F2C1A-1537-4371-BF6A-A279C5CCE724}" type="pres">
      <dgm:prSet presAssocID="{9EF609C3-1669-4C8F-A39E-582B1D77984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onnessioni"/>
        </a:ext>
      </dgm:extLst>
    </dgm:pt>
    <dgm:pt modelId="{B5980DE2-BA13-444C-B6D1-1B7A21EAAF89}" type="pres">
      <dgm:prSet presAssocID="{9EF609C3-1669-4C8F-A39E-582B1D779845}" presName="spaceRect" presStyleCnt="0"/>
      <dgm:spPr/>
    </dgm:pt>
    <dgm:pt modelId="{A6970818-CD15-4EFE-8C92-4ACE11D1B326}" type="pres">
      <dgm:prSet presAssocID="{9EF609C3-1669-4C8F-A39E-582B1D779845}" presName="textRect" presStyleLbl="revTx" presStyleIdx="0" presStyleCnt="2">
        <dgm:presLayoutVars>
          <dgm:chMax val="1"/>
          <dgm:chPref val="1"/>
        </dgm:presLayoutVars>
      </dgm:prSet>
      <dgm:spPr/>
    </dgm:pt>
    <dgm:pt modelId="{EDDD39EA-62C4-4B81-B39C-860A1C9F487B}" type="pres">
      <dgm:prSet presAssocID="{4E4D392D-F00D-4564-85FB-8E6F35501764}" presName="sibTrans" presStyleCnt="0"/>
      <dgm:spPr/>
    </dgm:pt>
    <dgm:pt modelId="{6942D283-ED4B-4B7A-B7EF-F5D464074389}" type="pres">
      <dgm:prSet presAssocID="{390C7DDD-195D-468B-BD06-282866B8C4C6}" presName="compNode" presStyleCnt="0"/>
      <dgm:spPr/>
    </dgm:pt>
    <dgm:pt modelId="{8E5A709A-A1E4-4304-97C1-3CCF94C010E1}" type="pres">
      <dgm:prSet presAssocID="{390C7DDD-195D-468B-BD06-282866B8C4C6}" presName="iconBgRect" presStyleLbl="bgShp" presStyleIdx="1" presStyleCnt="2"/>
      <dgm:spPr/>
    </dgm:pt>
    <dgm:pt modelId="{BC42806E-B61E-4749-8839-459B7196F515}" type="pres">
      <dgm:prSet presAssocID="{390C7DDD-195D-468B-BD06-282866B8C4C6}"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anca"/>
        </a:ext>
      </dgm:extLst>
    </dgm:pt>
    <dgm:pt modelId="{81FC0D91-69F6-4368-9251-764F6D031B35}" type="pres">
      <dgm:prSet presAssocID="{390C7DDD-195D-468B-BD06-282866B8C4C6}" presName="spaceRect" presStyleCnt="0"/>
      <dgm:spPr/>
    </dgm:pt>
    <dgm:pt modelId="{2E90A1D1-703C-4C81-8400-BE491076AF41}" type="pres">
      <dgm:prSet presAssocID="{390C7DDD-195D-468B-BD06-282866B8C4C6}" presName="textRect" presStyleLbl="revTx" presStyleIdx="1" presStyleCnt="2">
        <dgm:presLayoutVars>
          <dgm:chMax val="1"/>
          <dgm:chPref val="1"/>
        </dgm:presLayoutVars>
      </dgm:prSet>
      <dgm:spPr/>
    </dgm:pt>
  </dgm:ptLst>
  <dgm:cxnLst>
    <dgm:cxn modelId="{07910803-C0DB-40FA-818C-A91770CB7076}" type="presOf" srcId="{96457AA4-73C6-4EF9-A71C-9DE48EA3F7A1}" destId="{FB554F81-5C5E-4465-81E1-24CD06CDF3CB}" srcOrd="0" destOrd="0" presId="urn:microsoft.com/office/officeart/2018/5/layout/IconCircleLabelList"/>
    <dgm:cxn modelId="{036C269F-9A66-49C7-AB88-4D707FF5493F}" type="presOf" srcId="{390C7DDD-195D-468B-BD06-282866B8C4C6}" destId="{2E90A1D1-703C-4C81-8400-BE491076AF41}" srcOrd="0" destOrd="0" presId="urn:microsoft.com/office/officeart/2018/5/layout/IconCircleLabelList"/>
    <dgm:cxn modelId="{32EFF9B3-999E-4EE5-A60E-10AE4F987C5A}" srcId="{96457AA4-73C6-4EF9-A71C-9DE48EA3F7A1}" destId="{9EF609C3-1669-4C8F-A39E-582B1D779845}" srcOrd="0" destOrd="0" parTransId="{A4428276-8B92-4B46-80AC-7D906F626BEE}" sibTransId="{4E4D392D-F00D-4564-85FB-8E6F35501764}"/>
    <dgm:cxn modelId="{AA519CBE-2927-4BCC-BE00-3F15027A254F}" type="presOf" srcId="{9EF609C3-1669-4C8F-A39E-582B1D779845}" destId="{A6970818-CD15-4EFE-8C92-4ACE11D1B326}" srcOrd="0" destOrd="0" presId="urn:microsoft.com/office/officeart/2018/5/layout/IconCircleLabelList"/>
    <dgm:cxn modelId="{1B2DC7D1-CD82-48B4-8478-3F8E1B252479}" srcId="{96457AA4-73C6-4EF9-A71C-9DE48EA3F7A1}" destId="{390C7DDD-195D-468B-BD06-282866B8C4C6}" srcOrd="1" destOrd="0" parTransId="{B7406CCA-6B36-4DA5-8659-5BDA51776746}" sibTransId="{660653FA-DEF8-4247-93B5-5BF3C4CDFD00}"/>
    <dgm:cxn modelId="{2F6232D1-D390-4C91-BA8B-0AFABC3D8514}" type="presParOf" srcId="{FB554F81-5C5E-4465-81E1-24CD06CDF3CB}" destId="{A6DD3BC0-AE46-4F8A-BDFA-8C3E8F8040DF}" srcOrd="0" destOrd="0" presId="urn:microsoft.com/office/officeart/2018/5/layout/IconCircleLabelList"/>
    <dgm:cxn modelId="{074FE19C-B05E-41EE-B433-057A15A9570A}" type="presParOf" srcId="{A6DD3BC0-AE46-4F8A-BDFA-8C3E8F8040DF}" destId="{99E2EBCE-2774-4238-945F-A636BCA756C8}" srcOrd="0" destOrd="0" presId="urn:microsoft.com/office/officeart/2018/5/layout/IconCircleLabelList"/>
    <dgm:cxn modelId="{74A1EE1B-DED9-4CF4-855E-902E1062885F}" type="presParOf" srcId="{A6DD3BC0-AE46-4F8A-BDFA-8C3E8F8040DF}" destId="{516F2C1A-1537-4371-BF6A-A279C5CCE724}" srcOrd="1" destOrd="0" presId="urn:microsoft.com/office/officeart/2018/5/layout/IconCircleLabelList"/>
    <dgm:cxn modelId="{83C03409-AB3B-4FF9-8B3F-45A895FB561D}" type="presParOf" srcId="{A6DD3BC0-AE46-4F8A-BDFA-8C3E8F8040DF}" destId="{B5980DE2-BA13-444C-B6D1-1B7A21EAAF89}" srcOrd="2" destOrd="0" presId="urn:microsoft.com/office/officeart/2018/5/layout/IconCircleLabelList"/>
    <dgm:cxn modelId="{EB427DD2-E432-42A4-AEF1-90D8F91CAB95}" type="presParOf" srcId="{A6DD3BC0-AE46-4F8A-BDFA-8C3E8F8040DF}" destId="{A6970818-CD15-4EFE-8C92-4ACE11D1B326}" srcOrd="3" destOrd="0" presId="urn:microsoft.com/office/officeart/2018/5/layout/IconCircleLabelList"/>
    <dgm:cxn modelId="{0DF97C13-DF76-4093-A408-42ED66445C19}" type="presParOf" srcId="{FB554F81-5C5E-4465-81E1-24CD06CDF3CB}" destId="{EDDD39EA-62C4-4B81-B39C-860A1C9F487B}" srcOrd="1" destOrd="0" presId="urn:microsoft.com/office/officeart/2018/5/layout/IconCircleLabelList"/>
    <dgm:cxn modelId="{D2B6A1CD-70F2-487E-8EB2-0B8B9FF92E9F}" type="presParOf" srcId="{FB554F81-5C5E-4465-81E1-24CD06CDF3CB}" destId="{6942D283-ED4B-4B7A-B7EF-F5D464074389}" srcOrd="2" destOrd="0" presId="urn:microsoft.com/office/officeart/2018/5/layout/IconCircleLabelList"/>
    <dgm:cxn modelId="{E39A2A00-E5C6-474D-ABBA-FC0DB4B2A794}" type="presParOf" srcId="{6942D283-ED4B-4B7A-B7EF-F5D464074389}" destId="{8E5A709A-A1E4-4304-97C1-3CCF94C010E1}" srcOrd="0" destOrd="0" presId="urn:microsoft.com/office/officeart/2018/5/layout/IconCircleLabelList"/>
    <dgm:cxn modelId="{0B73E5B9-6D95-48B2-8F62-73D1408C33C0}" type="presParOf" srcId="{6942D283-ED4B-4B7A-B7EF-F5D464074389}" destId="{BC42806E-B61E-4749-8839-459B7196F515}" srcOrd="1" destOrd="0" presId="urn:microsoft.com/office/officeart/2018/5/layout/IconCircleLabelList"/>
    <dgm:cxn modelId="{ECB36449-FBFE-4327-811D-CE4CDDD70E1C}" type="presParOf" srcId="{6942D283-ED4B-4B7A-B7EF-F5D464074389}" destId="{81FC0D91-69F6-4368-9251-764F6D031B35}" srcOrd="2" destOrd="0" presId="urn:microsoft.com/office/officeart/2018/5/layout/IconCircleLabelList"/>
    <dgm:cxn modelId="{5283DC5C-6A34-4FF0-9F36-700D898A1AEB}" type="presParOf" srcId="{6942D283-ED4B-4B7A-B7EF-F5D464074389}" destId="{2E90A1D1-703C-4C81-8400-BE491076AF41}"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5C93121-309A-440E-AB8D-0B60B9B2D400}"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3AE99F3D-7541-4DF4-8A0B-242F058A3D48}">
      <dgm:prSet/>
      <dgm:spPr/>
      <dgm:t>
        <a:bodyPr/>
        <a:lstStyle/>
        <a:p>
          <a:r>
            <a:rPr lang="it-IT" b="0" i="1" u="none" dirty="0"/>
            <a:t>-</a:t>
          </a:r>
          <a:r>
            <a:rPr lang="it-IT" b="0" i="1" u="none" dirty="0" err="1"/>
            <a:t>Historical</a:t>
          </a:r>
          <a:r>
            <a:rPr lang="it-IT" b="0" i="1" u="none" dirty="0"/>
            <a:t> </a:t>
          </a:r>
          <a:r>
            <a:rPr lang="it-IT" b="0" i="1" u="none" dirty="0" err="1"/>
            <a:t>experience</a:t>
          </a:r>
          <a:br>
            <a:rPr lang="it-IT" b="0" i="0" u="none" dirty="0"/>
          </a:br>
          <a:endParaRPr lang="en-US" dirty="0"/>
        </a:p>
      </dgm:t>
    </dgm:pt>
    <dgm:pt modelId="{650EAE32-0532-4546-8D2A-886C2C017BE5}" type="parTrans" cxnId="{914878C8-4D3A-4D35-9C73-A37E6B879359}">
      <dgm:prSet/>
      <dgm:spPr/>
      <dgm:t>
        <a:bodyPr/>
        <a:lstStyle/>
        <a:p>
          <a:endParaRPr lang="en-US"/>
        </a:p>
      </dgm:t>
    </dgm:pt>
    <dgm:pt modelId="{4A60A1F1-0096-4782-9676-9C324A84F8CD}" type="sibTrans" cxnId="{914878C8-4D3A-4D35-9C73-A37E6B879359}">
      <dgm:prSet/>
      <dgm:spPr/>
      <dgm:t>
        <a:bodyPr/>
        <a:lstStyle/>
        <a:p>
          <a:endParaRPr lang="en-US"/>
        </a:p>
      </dgm:t>
    </dgm:pt>
    <dgm:pt modelId="{B39EEB13-1459-D744-BB6B-F5996D1EAE22}">
      <dgm:prSet/>
      <dgm:spPr/>
      <dgm:t>
        <a:bodyPr/>
        <a:lstStyle/>
        <a:p>
          <a:r>
            <a:rPr lang="it-IT" b="0" i="1" u="none"/>
            <a:t>-Institutions</a:t>
          </a:r>
          <a:br>
            <a:rPr lang="it-IT" b="0" i="0" u="none"/>
          </a:br>
          <a:endParaRPr lang="it-IT" b="0" i="0" u="none"/>
        </a:p>
      </dgm:t>
    </dgm:pt>
    <dgm:pt modelId="{00B6618B-B2EF-B742-8869-1DE15C31051D}" type="parTrans" cxnId="{390E7A85-3777-5642-8035-DA2B7A208930}">
      <dgm:prSet/>
      <dgm:spPr/>
      <dgm:t>
        <a:bodyPr/>
        <a:lstStyle/>
        <a:p>
          <a:endParaRPr lang="it-IT"/>
        </a:p>
      </dgm:t>
    </dgm:pt>
    <dgm:pt modelId="{85592EDB-63CF-B442-B820-FF862EB16CFF}" type="sibTrans" cxnId="{390E7A85-3777-5642-8035-DA2B7A208930}">
      <dgm:prSet/>
      <dgm:spPr/>
      <dgm:t>
        <a:bodyPr/>
        <a:lstStyle/>
        <a:p>
          <a:endParaRPr lang="it-IT"/>
        </a:p>
      </dgm:t>
    </dgm:pt>
    <dgm:pt modelId="{C45336A1-1439-CA42-86E4-B70F8C26A3BB}">
      <dgm:prSet/>
      <dgm:spPr/>
      <dgm:t>
        <a:bodyPr/>
        <a:lstStyle/>
        <a:p>
          <a:r>
            <a:rPr lang="it-IT" b="0" i="1" u="none"/>
            <a:t>-Citizen involvement/political participation</a:t>
          </a:r>
          <a:br>
            <a:rPr lang="it-IT" b="0" i="0" u="none"/>
          </a:br>
          <a:endParaRPr lang="it-IT" b="0" i="0" u="none"/>
        </a:p>
      </dgm:t>
    </dgm:pt>
    <dgm:pt modelId="{6ADD25F8-5A55-B442-B83B-B8BA4F80F0DB}" type="parTrans" cxnId="{640CF820-485D-084B-9A5E-805FA655E599}">
      <dgm:prSet/>
      <dgm:spPr/>
      <dgm:t>
        <a:bodyPr/>
        <a:lstStyle/>
        <a:p>
          <a:endParaRPr lang="it-IT"/>
        </a:p>
      </dgm:t>
    </dgm:pt>
    <dgm:pt modelId="{61154A16-6FE4-3347-8060-2178AFCA9C27}" type="sibTrans" cxnId="{640CF820-485D-084B-9A5E-805FA655E599}">
      <dgm:prSet/>
      <dgm:spPr/>
      <dgm:t>
        <a:bodyPr/>
        <a:lstStyle/>
        <a:p>
          <a:endParaRPr lang="it-IT"/>
        </a:p>
      </dgm:t>
    </dgm:pt>
    <dgm:pt modelId="{86C7A7D2-8C57-5B44-95C1-492D0408C38D}">
      <dgm:prSet/>
      <dgm:spPr/>
      <dgm:t>
        <a:bodyPr/>
        <a:lstStyle/>
        <a:p>
          <a:r>
            <a:rPr lang="it-IT" b="0" i="0" u="none" dirty="0"/>
            <a:t>-</a:t>
          </a:r>
          <a:r>
            <a:rPr lang="it-IT" b="0" i="0" u="none" dirty="0" err="1"/>
            <a:t>Assimilation</a:t>
          </a:r>
          <a:r>
            <a:rPr lang="it-IT" b="0" i="0" u="none" dirty="0"/>
            <a:t> of </a:t>
          </a:r>
          <a:r>
            <a:rPr lang="it-IT" b="0" i="1" u="none" dirty="0" err="1"/>
            <a:t>minorities</a:t>
          </a:r>
          <a:r>
            <a:rPr lang="it-IT" b="0" i="1" u="none" dirty="0"/>
            <a:t> </a:t>
          </a:r>
          <a:endParaRPr lang="it-IT" b="0" i="0" u="none" dirty="0"/>
        </a:p>
      </dgm:t>
    </dgm:pt>
    <dgm:pt modelId="{37052C79-50D6-BF48-ACCF-685421F2D887}" type="parTrans" cxnId="{8D2BE7B5-D1F7-4E41-B1E1-16FC5FE74D9D}">
      <dgm:prSet/>
      <dgm:spPr/>
      <dgm:t>
        <a:bodyPr/>
        <a:lstStyle/>
        <a:p>
          <a:endParaRPr lang="it-IT"/>
        </a:p>
      </dgm:t>
    </dgm:pt>
    <dgm:pt modelId="{EBCA0895-38FE-954A-AE43-B6F200E98BA0}" type="sibTrans" cxnId="{8D2BE7B5-D1F7-4E41-B1E1-16FC5FE74D9D}">
      <dgm:prSet/>
      <dgm:spPr/>
      <dgm:t>
        <a:bodyPr/>
        <a:lstStyle/>
        <a:p>
          <a:endParaRPr lang="it-IT"/>
        </a:p>
      </dgm:t>
    </dgm:pt>
    <dgm:pt modelId="{7D068B94-8F19-9544-90D9-261750FBAAA7}" type="pres">
      <dgm:prSet presAssocID="{A5C93121-309A-440E-AB8D-0B60B9B2D400}" presName="outerComposite" presStyleCnt="0">
        <dgm:presLayoutVars>
          <dgm:chMax val="5"/>
          <dgm:dir/>
          <dgm:resizeHandles val="exact"/>
        </dgm:presLayoutVars>
      </dgm:prSet>
      <dgm:spPr/>
    </dgm:pt>
    <dgm:pt modelId="{6CD2E557-5534-1041-A615-D5CBA25E51DF}" type="pres">
      <dgm:prSet presAssocID="{A5C93121-309A-440E-AB8D-0B60B9B2D400}" presName="dummyMaxCanvas" presStyleCnt="0">
        <dgm:presLayoutVars/>
      </dgm:prSet>
      <dgm:spPr/>
    </dgm:pt>
    <dgm:pt modelId="{40772376-789E-3E4F-BC46-BBB58D426702}" type="pres">
      <dgm:prSet presAssocID="{A5C93121-309A-440E-AB8D-0B60B9B2D400}" presName="FourNodes_1" presStyleLbl="node1" presStyleIdx="0" presStyleCnt="4">
        <dgm:presLayoutVars>
          <dgm:bulletEnabled val="1"/>
        </dgm:presLayoutVars>
      </dgm:prSet>
      <dgm:spPr/>
    </dgm:pt>
    <dgm:pt modelId="{AFC7DEAA-6C76-694C-90B1-BB16B0B453ED}" type="pres">
      <dgm:prSet presAssocID="{A5C93121-309A-440E-AB8D-0B60B9B2D400}" presName="FourNodes_2" presStyleLbl="node1" presStyleIdx="1" presStyleCnt="4">
        <dgm:presLayoutVars>
          <dgm:bulletEnabled val="1"/>
        </dgm:presLayoutVars>
      </dgm:prSet>
      <dgm:spPr/>
    </dgm:pt>
    <dgm:pt modelId="{763DD2C6-B25F-6D48-8074-059CA5771952}" type="pres">
      <dgm:prSet presAssocID="{A5C93121-309A-440E-AB8D-0B60B9B2D400}" presName="FourNodes_3" presStyleLbl="node1" presStyleIdx="2" presStyleCnt="4">
        <dgm:presLayoutVars>
          <dgm:bulletEnabled val="1"/>
        </dgm:presLayoutVars>
      </dgm:prSet>
      <dgm:spPr/>
    </dgm:pt>
    <dgm:pt modelId="{AEF8A329-0E77-AA46-ADD0-C4B197189F6B}" type="pres">
      <dgm:prSet presAssocID="{A5C93121-309A-440E-AB8D-0B60B9B2D400}" presName="FourNodes_4" presStyleLbl="node1" presStyleIdx="3" presStyleCnt="4">
        <dgm:presLayoutVars>
          <dgm:bulletEnabled val="1"/>
        </dgm:presLayoutVars>
      </dgm:prSet>
      <dgm:spPr/>
    </dgm:pt>
    <dgm:pt modelId="{A5055CDE-3358-9244-9B04-799FA8663452}" type="pres">
      <dgm:prSet presAssocID="{A5C93121-309A-440E-AB8D-0B60B9B2D400}" presName="FourConn_1-2" presStyleLbl="fgAccFollowNode1" presStyleIdx="0" presStyleCnt="3">
        <dgm:presLayoutVars>
          <dgm:bulletEnabled val="1"/>
        </dgm:presLayoutVars>
      </dgm:prSet>
      <dgm:spPr/>
    </dgm:pt>
    <dgm:pt modelId="{7CFCA721-5C85-1B4E-9F89-84A70BF90475}" type="pres">
      <dgm:prSet presAssocID="{A5C93121-309A-440E-AB8D-0B60B9B2D400}" presName="FourConn_2-3" presStyleLbl="fgAccFollowNode1" presStyleIdx="1" presStyleCnt="3">
        <dgm:presLayoutVars>
          <dgm:bulletEnabled val="1"/>
        </dgm:presLayoutVars>
      </dgm:prSet>
      <dgm:spPr/>
    </dgm:pt>
    <dgm:pt modelId="{3564B11F-FA45-FB43-9FBD-73ECAA51D8EF}" type="pres">
      <dgm:prSet presAssocID="{A5C93121-309A-440E-AB8D-0B60B9B2D400}" presName="FourConn_3-4" presStyleLbl="fgAccFollowNode1" presStyleIdx="2" presStyleCnt="3">
        <dgm:presLayoutVars>
          <dgm:bulletEnabled val="1"/>
        </dgm:presLayoutVars>
      </dgm:prSet>
      <dgm:spPr/>
    </dgm:pt>
    <dgm:pt modelId="{0A4692AC-4D20-6240-A08A-15E0D7D7CED2}" type="pres">
      <dgm:prSet presAssocID="{A5C93121-309A-440E-AB8D-0B60B9B2D400}" presName="FourNodes_1_text" presStyleLbl="node1" presStyleIdx="3" presStyleCnt="4">
        <dgm:presLayoutVars>
          <dgm:bulletEnabled val="1"/>
        </dgm:presLayoutVars>
      </dgm:prSet>
      <dgm:spPr/>
    </dgm:pt>
    <dgm:pt modelId="{F4283B3B-715D-1443-A920-B4875479B7A2}" type="pres">
      <dgm:prSet presAssocID="{A5C93121-309A-440E-AB8D-0B60B9B2D400}" presName="FourNodes_2_text" presStyleLbl="node1" presStyleIdx="3" presStyleCnt="4">
        <dgm:presLayoutVars>
          <dgm:bulletEnabled val="1"/>
        </dgm:presLayoutVars>
      </dgm:prSet>
      <dgm:spPr/>
    </dgm:pt>
    <dgm:pt modelId="{2BCBF0C3-0CB4-4A4D-A1ED-EE6EF29CE278}" type="pres">
      <dgm:prSet presAssocID="{A5C93121-309A-440E-AB8D-0B60B9B2D400}" presName="FourNodes_3_text" presStyleLbl="node1" presStyleIdx="3" presStyleCnt="4">
        <dgm:presLayoutVars>
          <dgm:bulletEnabled val="1"/>
        </dgm:presLayoutVars>
      </dgm:prSet>
      <dgm:spPr/>
    </dgm:pt>
    <dgm:pt modelId="{45CB432C-51B1-0D48-8655-56071F36ABC3}" type="pres">
      <dgm:prSet presAssocID="{A5C93121-309A-440E-AB8D-0B60B9B2D400}" presName="FourNodes_4_text" presStyleLbl="node1" presStyleIdx="3" presStyleCnt="4">
        <dgm:presLayoutVars>
          <dgm:bulletEnabled val="1"/>
        </dgm:presLayoutVars>
      </dgm:prSet>
      <dgm:spPr/>
    </dgm:pt>
  </dgm:ptLst>
  <dgm:cxnLst>
    <dgm:cxn modelId="{A4DE6804-5708-8449-9C2E-31445EF38528}" type="presOf" srcId="{3AE99F3D-7541-4DF4-8A0B-242F058A3D48}" destId="{40772376-789E-3E4F-BC46-BBB58D426702}" srcOrd="0" destOrd="0" presId="urn:microsoft.com/office/officeart/2005/8/layout/vProcess5"/>
    <dgm:cxn modelId="{DAEA2A05-44C6-7A47-8EE1-331E78249109}" type="presOf" srcId="{C45336A1-1439-CA42-86E4-B70F8C26A3BB}" destId="{2BCBF0C3-0CB4-4A4D-A1ED-EE6EF29CE278}" srcOrd="1" destOrd="0" presId="urn:microsoft.com/office/officeart/2005/8/layout/vProcess5"/>
    <dgm:cxn modelId="{21EA6C0F-1456-E646-9671-BBC86201600F}" type="presOf" srcId="{B39EEB13-1459-D744-BB6B-F5996D1EAE22}" destId="{AFC7DEAA-6C76-694C-90B1-BB16B0B453ED}" srcOrd="0" destOrd="0" presId="urn:microsoft.com/office/officeart/2005/8/layout/vProcess5"/>
    <dgm:cxn modelId="{EE3D3318-BBE5-D84F-AB4F-1D5C4A308135}" type="presOf" srcId="{B39EEB13-1459-D744-BB6B-F5996D1EAE22}" destId="{F4283B3B-715D-1443-A920-B4875479B7A2}" srcOrd="1" destOrd="0" presId="urn:microsoft.com/office/officeart/2005/8/layout/vProcess5"/>
    <dgm:cxn modelId="{640CF820-485D-084B-9A5E-805FA655E599}" srcId="{A5C93121-309A-440E-AB8D-0B60B9B2D400}" destId="{C45336A1-1439-CA42-86E4-B70F8C26A3BB}" srcOrd="2" destOrd="0" parTransId="{6ADD25F8-5A55-B442-B83B-B8BA4F80F0DB}" sibTransId="{61154A16-6FE4-3347-8060-2178AFCA9C27}"/>
    <dgm:cxn modelId="{D4B35128-72B4-F94A-91B9-C0C5692DDEF9}" type="presOf" srcId="{C45336A1-1439-CA42-86E4-B70F8C26A3BB}" destId="{763DD2C6-B25F-6D48-8074-059CA5771952}" srcOrd="0" destOrd="0" presId="urn:microsoft.com/office/officeart/2005/8/layout/vProcess5"/>
    <dgm:cxn modelId="{8AC2C732-248D-C546-978A-34806C794FCF}" type="presOf" srcId="{86C7A7D2-8C57-5B44-95C1-492D0408C38D}" destId="{45CB432C-51B1-0D48-8655-56071F36ABC3}" srcOrd="1" destOrd="0" presId="urn:microsoft.com/office/officeart/2005/8/layout/vProcess5"/>
    <dgm:cxn modelId="{B9579F52-E4C2-544F-8D4C-2F3C84CAA80F}" type="presOf" srcId="{85592EDB-63CF-B442-B820-FF862EB16CFF}" destId="{7CFCA721-5C85-1B4E-9F89-84A70BF90475}" srcOrd="0" destOrd="0" presId="urn:microsoft.com/office/officeart/2005/8/layout/vProcess5"/>
    <dgm:cxn modelId="{8B949276-3348-3547-A805-32ACEF527730}" type="presOf" srcId="{4A60A1F1-0096-4782-9676-9C324A84F8CD}" destId="{A5055CDE-3358-9244-9B04-799FA8663452}" srcOrd="0" destOrd="0" presId="urn:microsoft.com/office/officeart/2005/8/layout/vProcess5"/>
    <dgm:cxn modelId="{A0B32A79-84A9-9348-991C-BD927D6B003B}" type="presOf" srcId="{86C7A7D2-8C57-5B44-95C1-492D0408C38D}" destId="{AEF8A329-0E77-AA46-ADD0-C4B197189F6B}" srcOrd="0" destOrd="0" presId="urn:microsoft.com/office/officeart/2005/8/layout/vProcess5"/>
    <dgm:cxn modelId="{390E7A85-3777-5642-8035-DA2B7A208930}" srcId="{A5C93121-309A-440E-AB8D-0B60B9B2D400}" destId="{B39EEB13-1459-D744-BB6B-F5996D1EAE22}" srcOrd="1" destOrd="0" parTransId="{00B6618B-B2EF-B742-8869-1DE15C31051D}" sibTransId="{85592EDB-63CF-B442-B820-FF862EB16CFF}"/>
    <dgm:cxn modelId="{6A170E9C-CB45-334A-8132-675627AD78E4}" type="presOf" srcId="{3AE99F3D-7541-4DF4-8A0B-242F058A3D48}" destId="{0A4692AC-4D20-6240-A08A-15E0D7D7CED2}" srcOrd="1" destOrd="0" presId="urn:microsoft.com/office/officeart/2005/8/layout/vProcess5"/>
    <dgm:cxn modelId="{CD063CB1-4AF2-3B41-87B0-7332A1A97D4F}" type="presOf" srcId="{A5C93121-309A-440E-AB8D-0B60B9B2D400}" destId="{7D068B94-8F19-9544-90D9-261750FBAAA7}" srcOrd="0" destOrd="0" presId="urn:microsoft.com/office/officeart/2005/8/layout/vProcess5"/>
    <dgm:cxn modelId="{8D2BE7B5-D1F7-4E41-B1E1-16FC5FE74D9D}" srcId="{A5C93121-309A-440E-AB8D-0B60B9B2D400}" destId="{86C7A7D2-8C57-5B44-95C1-492D0408C38D}" srcOrd="3" destOrd="0" parTransId="{37052C79-50D6-BF48-ACCF-685421F2D887}" sibTransId="{EBCA0895-38FE-954A-AE43-B6F200E98BA0}"/>
    <dgm:cxn modelId="{914878C8-4D3A-4D35-9C73-A37E6B879359}" srcId="{A5C93121-309A-440E-AB8D-0B60B9B2D400}" destId="{3AE99F3D-7541-4DF4-8A0B-242F058A3D48}" srcOrd="0" destOrd="0" parTransId="{650EAE32-0532-4546-8D2A-886C2C017BE5}" sibTransId="{4A60A1F1-0096-4782-9676-9C324A84F8CD}"/>
    <dgm:cxn modelId="{603C90DC-5452-B64C-B76D-0FFA9EE9AA5E}" type="presOf" srcId="{61154A16-6FE4-3347-8060-2178AFCA9C27}" destId="{3564B11F-FA45-FB43-9FBD-73ECAA51D8EF}" srcOrd="0" destOrd="0" presId="urn:microsoft.com/office/officeart/2005/8/layout/vProcess5"/>
    <dgm:cxn modelId="{FAB45040-7787-2947-BE59-FB5B95817C19}" type="presParOf" srcId="{7D068B94-8F19-9544-90D9-261750FBAAA7}" destId="{6CD2E557-5534-1041-A615-D5CBA25E51DF}" srcOrd="0" destOrd="0" presId="urn:microsoft.com/office/officeart/2005/8/layout/vProcess5"/>
    <dgm:cxn modelId="{8D6CD071-E503-C44D-97FB-C29AF4F96DCB}" type="presParOf" srcId="{7D068B94-8F19-9544-90D9-261750FBAAA7}" destId="{40772376-789E-3E4F-BC46-BBB58D426702}" srcOrd="1" destOrd="0" presId="urn:microsoft.com/office/officeart/2005/8/layout/vProcess5"/>
    <dgm:cxn modelId="{603C2143-5CC5-5841-9FAC-39411EC34400}" type="presParOf" srcId="{7D068B94-8F19-9544-90D9-261750FBAAA7}" destId="{AFC7DEAA-6C76-694C-90B1-BB16B0B453ED}" srcOrd="2" destOrd="0" presId="urn:microsoft.com/office/officeart/2005/8/layout/vProcess5"/>
    <dgm:cxn modelId="{5AACA34A-A692-5D47-8F69-60942592BF82}" type="presParOf" srcId="{7D068B94-8F19-9544-90D9-261750FBAAA7}" destId="{763DD2C6-B25F-6D48-8074-059CA5771952}" srcOrd="3" destOrd="0" presId="urn:microsoft.com/office/officeart/2005/8/layout/vProcess5"/>
    <dgm:cxn modelId="{47FEA511-FCF6-4C49-B8B6-A2DB1EFDFDFF}" type="presParOf" srcId="{7D068B94-8F19-9544-90D9-261750FBAAA7}" destId="{AEF8A329-0E77-AA46-ADD0-C4B197189F6B}" srcOrd="4" destOrd="0" presId="urn:microsoft.com/office/officeart/2005/8/layout/vProcess5"/>
    <dgm:cxn modelId="{1316B791-FB16-974A-A217-A3E547605C31}" type="presParOf" srcId="{7D068B94-8F19-9544-90D9-261750FBAAA7}" destId="{A5055CDE-3358-9244-9B04-799FA8663452}" srcOrd="5" destOrd="0" presId="urn:microsoft.com/office/officeart/2005/8/layout/vProcess5"/>
    <dgm:cxn modelId="{2147041B-8AF5-D34C-92FE-8EEC0B31C403}" type="presParOf" srcId="{7D068B94-8F19-9544-90D9-261750FBAAA7}" destId="{7CFCA721-5C85-1B4E-9F89-84A70BF90475}" srcOrd="6" destOrd="0" presId="urn:microsoft.com/office/officeart/2005/8/layout/vProcess5"/>
    <dgm:cxn modelId="{904506C6-C353-F64C-ADAA-8B5F091C3996}" type="presParOf" srcId="{7D068B94-8F19-9544-90D9-261750FBAAA7}" destId="{3564B11F-FA45-FB43-9FBD-73ECAA51D8EF}" srcOrd="7" destOrd="0" presId="urn:microsoft.com/office/officeart/2005/8/layout/vProcess5"/>
    <dgm:cxn modelId="{85F1F4CC-5551-AE4A-BD8C-2F89E5B2D0FE}" type="presParOf" srcId="{7D068B94-8F19-9544-90D9-261750FBAAA7}" destId="{0A4692AC-4D20-6240-A08A-15E0D7D7CED2}" srcOrd="8" destOrd="0" presId="urn:microsoft.com/office/officeart/2005/8/layout/vProcess5"/>
    <dgm:cxn modelId="{B20B4257-C0F3-A745-8B5B-2C4FD3FA5C28}" type="presParOf" srcId="{7D068B94-8F19-9544-90D9-261750FBAAA7}" destId="{F4283B3B-715D-1443-A920-B4875479B7A2}" srcOrd="9" destOrd="0" presId="urn:microsoft.com/office/officeart/2005/8/layout/vProcess5"/>
    <dgm:cxn modelId="{97F435E3-D216-B94C-ADDD-59C8E3B2030C}" type="presParOf" srcId="{7D068B94-8F19-9544-90D9-261750FBAAA7}" destId="{2BCBF0C3-0CB4-4A4D-A1ED-EE6EF29CE278}" srcOrd="10" destOrd="0" presId="urn:microsoft.com/office/officeart/2005/8/layout/vProcess5"/>
    <dgm:cxn modelId="{9A1EE16A-4947-E340-8B3F-AE4A3F5594D1}" type="presParOf" srcId="{7D068B94-8F19-9544-90D9-261750FBAAA7}" destId="{45CB432C-51B1-0D48-8655-56071F36ABC3}" srcOrd="11"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EB79F8F-6069-448B-A6ED-FA17C258B01B}" type="doc">
      <dgm:prSet loTypeId="urn:microsoft.com/office/officeart/2008/layout/LinedList" loCatId="list" qsTypeId="urn:microsoft.com/office/officeart/2005/8/quickstyle/simple4" qsCatId="simple" csTypeId="urn:microsoft.com/office/officeart/2005/8/colors/accent1_2" csCatId="accent1" phldr="1"/>
      <dgm:spPr/>
      <dgm:t>
        <a:bodyPr/>
        <a:lstStyle/>
        <a:p>
          <a:endParaRPr lang="en-US"/>
        </a:p>
      </dgm:t>
    </dgm:pt>
    <dgm:pt modelId="{F4EA3CE9-7C6A-4857-B755-55760676717A}">
      <dgm:prSet/>
      <dgm:spPr/>
      <dgm:t>
        <a:bodyPr/>
        <a:lstStyle/>
        <a:p>
          <a:r>
            <a:rPr lang="it-IT"/>
            <a:t>-From below: regionalisms, localisms, nationalisms, centrifugal tendencies
-From above: forms of integration (EU), globalisation
-Results:
-State fragmentation (post-1989)
-Erosion of state sovereignty
-Lower control of territory and borders
-Politics on the defensive with respect to the economy</a:t>
          </a:r>
          <a:endParaRPr lang="en-US" dirty="0"/>
        </a:p>
      </dgm:t>
    </dgm:pt>
    <dgm:pt modelId="{E876FD78-C8C2-4128-904A-0D57B4031192}" type="parTrans" cxnId="{1E2DD71F-7141-41BF-8AF3-D2F78DCE37F1}">
      <dgm:prSet/>
      <dgm:spPr/>
      <dgm:t>
        <a:bodyPr/>
        <a:lstStyle/>
        <a:p>
          <a:endParaRPr lang="en-US"/>
        </a:p>
      </dgm:t>
    </dgm:pt>
    <dgm:pt modelId="{213D7FB5-0E22-4E98-98B0-44E9816188C8}" type="sibTrans" cxnId="{1E2DD71F-7141-41BF-8AF3-D2F78DCE37F1}">
      <dgm:prSet/>
      <dgm:spPr/>
      <dgm:t>
        <a:bodyPr/>
        <a:lstStyle/>
        <a:p>
          <a:endParaRPr lang="en-US"/>
        </a:p>
      </dgm:t>
    </dgm:pt>
    <dgm:pt modelId="{585DAEAC-FE2F-6945-872A-733CD02B822F}" type="pres">
      <dgm:prSet presAssocID="{5EB79F8F-6069-448B-A6ED-FA17C258B01B}" presName="vert0" presStyleCnt="0">
        <dgm:presLayoutVars>
          <dgm:dir/>
          <dgm:animOne val="branch"/>
          <dgm:animLvl val="lvl"/>
        </dgm:presLayoutVars>
      </dgm:prSet>
      <dgm:spPr/>
    </dgm:pt>
    <dgm:pt modelId="{BBBF9193-92C7-AA4D-8835-88334A10D4EA}" type="pres">
      <dgm:prSet presAssocID="{F4EA3CE9-7C6A-4857-B755-55760676717A}" presName="thickLine" presStyleLbl="alignNode1" presStyleIdx="0" presStyleCnt="1"/>
      <dgm:spPr/>
    </dgm:pt>
    <dgm:pt modelId="{E31A5F10-198C-DC48-ADFE-85E47762B798}" type="pres">
      <dgm:prSet presAssocID="{F4EA3CE9-7C6A-4857-B755-55760676717A}" presName="horz1" presStyleCnt="0"/>
      <dgm:spPr/>
    </dgm:pt>
    <dgm:pt modelId="{00D72403-D9A6-DE49-B547-0A7092F7201C}" type="pres">
      <dgm:prSet presAssocID="{F4EA3CE9-7C6A-4857-B755-55760676717A}" presName="tx1" presStyleLbl="revTx" presStyleIdx="0" presStyleCnt="1"/>
      <dgm:spPr/>
    </dgm:pt>
    <dgm:pt modelId="{78D83C0E-E944-A541-876A-AFDF2BBDCAC1}" type="pres">
      <dgm:prSet presAssocID="{F4EA3CE9-7C6A-4857-B755-55760676717A}" presName="vert1" presStyleCnt="0"/>
      <dgm:spPr/>
    </dgm:pt>
  </dgm:ptLst>
  <dgm:cxnLst>
    <dgm:cxn modelId="{1E2DD71F-7141-41BF-8AF3-D2F78DCE37F1}" srcId="{5EB79F8F-6069-448B-A6ED-FA17C258B01B}" destId="{F4EA3CE9-7C6A-4857-B755-55760676717A}" srcOrd="0" destOrd="0" parTransId="{E876FD78-C8C2-4128-904A-0D57B4031192}" sibTransId="{213D7FB5-0E22-4E98-98B0-44E9816188C8}"/>
    <dgm:cxn modelId="{D5F3032A-8183-EB40-8BE4-E182BE6772C6}" type="presOf" srcId="{F4EA3CE9-7C6A-4857-B755-55760676717A}" destId="{00D72403-D9A6-DE49-B547-0A7092F7201C}" srcOrd="0" destOrd="0" presId="urn:microsoft.com/office/officeart/2008/layout/LinedList"/>
    <dgm:cxn modelId="{C439E36C-AA03-BB43-8D97-B73AFE2FA382}" type="presOf" srcId="{5EB79F8F-6069-448B-A6ED-FA17C258B01B}" destId="{585DAEAC-FE2F-6945-872A-733CD02B822F}" srcOrd="0" destOrd="0" presId="urn:microsoft.com/office/officeart/2008/layout/LinedList"/>
    <dgm:cxn modelId="{93049582-4FCF-614E-9FC7-8A5BC3F1249D}" type="presParOf" srcId="{585DAEAC-FE2F-6945-872A-733CD02B822F}" destId="{BBBF9193-92C7-AA4D-8835-88334A10D4EA}" srcOrd="0" destOrd="0" presId="urn:microsoft.com/office/officeart/2008/layout/LinedList"/>
    <dgm:cxn modelId="{D52FAD2E-307D-504A-A2BE-EBB1F0722613}" type="presParOf" srcId="{585DAEAC-FE2F-6945-872A-733CD02B822F}" destId="{E31A5F10-198C-DC48-ADFE-85E47762B798}" srcOrd="1" destOrd="0" presId="urn:microsoft.com/office/officeart/2008/layout/LinedList"/>
    <dgm:cxn modelId="{C04033C3-067D-BA40-BAE3-964456598B13}" type="presParOf" srcId="{E31A5F10-198C-DC48-ADFE-85E47762B798}" destId="{00D72403-D9A6-DE49-B547-0A7092F7201C}" srcOrd="0" destOrd="0" presId="urn:microsoft.com/office/officeart/2008/layout/LinedList"/>
    <dgm:cxn modelId="{BD7F8496-D055-D049-A5B4-FF28246F4C5A}" type="presParOf" srcId="{E31A5F10-198C-DC48-ADFE-85E47762B798}" destId="{78D83C0E-E944-A541-876A-AFDF2BBDCAC1}"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CD0B93-00F0-9440-87F1-EFD7969AD522}">
      <dsp:nvSpPr>
        <dsp:cNvPr id="0" name=""/>
        <dsp:cNvSpPr/>
      </dsp:nvSpPr>
      <dsp:spPr>
        <a:xfrm>
          <a:off x="5191134" y="36224"/>
          <a:ext cx="1294804" cy="12948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it-IT" sz="1900" kern="1200"/>
            <a:t>State and Nations: Differences</a:t>
          </a:r>
          <a:endParaRPr lang="en-US" sz="1900" kern="1200"/>
        </a:p>
      </dsp:txBody>
      <dsp:txXfrm>
        <a:off x="5191134" y="36224"/>
        <a:ext cx="1294804" cy="1294804"/>
      </dsp:txXfrm>
    </dsp:sp>
    <dsp:sp modelId="{CD563B91-0EA0-E546-8A52-2309E5640E76}">
      <dsp:nvSpPr>
        <dsp:cNvPr id="0" name=""/>
        <dsp:cNvSpPr/>
      </dsp:nvSpPr>
      <dsp:spPr>
        <a:xfrm>
          <a:off x="2143711" y="-1423"/>
          <a:ext cx="4856577" cy="4856577"/>
        </a:xfrm>
        <a:prstGeom prst="circularArrow">
          <a:avLst>
            <a:gd name="adj1" fmla="val 5199"/>
            <a:gd name="adj2" fmla="val 335819"/>
            <a:gd name="adj3" fmla="val 21293626"/>
            <a:gd name="adj4" fmla="val 19765902"/>
            <a:gd name="adj5" fmla="val 6065"/>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09E532-C5CF-784E-AFF2-4A8ACE5E22B1}">
      <dsp:nvSpPr>
        <dsp:cNvPr id="0" name=""/>
        <dsp:cNvSpPr/>
      </dsp:nvSpPr>
      <dsp:spPr>
        <a:xfrm>
          <a:off x="5973897" y="2445321"/>
          <a:ext cx="1294804" cy="12948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l" defTabSz="844550">
            <a:lnSpc>
              <a:spcPct val="90000"/>
            </a:lnSpc>
            <a:spcBef>
              <a:spcPct val="0"/>
            </a:spcBef>
            <a:spcAft>
              <a:spcPct val="35000"/>
            </a:spcAft>
            <a:buNone/>
          </a:pPr>
          <a:r>
            <a:rPr lang="it-IT" sz="1900" kern="1200"/>
            <a:t>State and Nations: </a:t>
          </a:r>
          <a:endParaRPr lang="en-US" sz="1900" kern="1200"/>
        </a:p>
        <a:p>
          <a:pPr marL="114300" lvl="1" indent="-114300" algn="l" defTabSz="666750">
            <a:lnSpc>
              <a:spcPct val="90000"/>
            </a:lnSpc>
            <a:spcBef>
              <a:spcPct val="0"/>
            </a:spcBef>
            <a:spcAft>
              <a:spcPct val="15000"/>
            </a:spcAft>
            <a:buChar char="•"/>
          </a:pPr>
          <a:r>
            <a:rPr lang="it-IT" sz="1500" kern="1200"/>
            <a:t>Relations and Interferences</a:t>
          </a:r>
          <a:endParaRPr lang="en-US" sz="1500" kern="1200"/>
        </a:p>
      </dsp:txBody>
      <dsp:txXfrm>
        <a:off x="5973897" y="2445321"/>
        <a:ext cx="1294804" cy="1294804"/>
      </dsp:txXfrm>
    </dsp:sp>
    <dsp:sp modelId="{A2261F73-ED81-374A-8E16-0014ADF36A32}">
      <dsp:nvSpPr>
        <dsp:cNvPr id="0" name=""/>
        <dsp:cNvSpPr/>
      </dsp:nvSpPr>
      <dsp:spPr>
        <a:xfrm>
          <a:off x="2143711" y="-1423"/>
          <a:ext cx="4856577" cy="4856577"/>
        </a:xfrm>
        <a:prstGeom prst="circularArrow">
          <a:avLst>
            <a:gd name="adj1" fmla="val 5199"/>
            <a:gd name="adj2" fmla="val 335819"/>
            <a:gd name="adj3" fmla="val 4015096"/>
            <a:gd name="adj4" fmla="val 2253067"/>
            <a:gd name="adj5" fmla="val 6065"/>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96B197-DE52-7A4F-9318-8EB8F289BC6B}">
      <dsp:nvSpPr>
        <dsp:cNvPr id="0" name=""/>
        <dsp:cNvSpPr/>
      </dsp:nvSpPr>
      <dsp:spPr>
        <a:xfrm>
          <a:off x="3924597" y="3934224"/>
          <a:ext cx="1294804" cy="12948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it-IT" sz="1900" kern="1200"/>
            <a:t>Political relevance of nations</a:t>
          </a:r>
          <a:endParaRPr lang="en-US" sz="1900" kern="1200"/>
        </a:p>
      </dsp:txBody>
      <dsp:txXfrm>
        <a:off x="3924597" y="3934224"/>
        <a:ext cx="1294804" cy="1294804"/>
      </dsp:txXfrm>
    </dsp:sp>
    <dsp:sp modelId="{F5951165-6329-EA47-A659-B90444E2F2B5}">
      <dsp:nvSpPr>
        <dsp:cNvPr id="0" name=""/>
        <dsp:cNvSpPr/>
      </dsp:nvSpPr>
      <dsp:spPr>
        <a:xfrm>
          <a:off x="2143711" y="-1423"/>
          <a:ext cx="4856577" cy="4856577"/>
        </a:xfrm>
        <a:prstGeom prst="circularArrow">
          <a:avLst>
            <a:gd name="adj1" fmla="val 5199"/>
            <a:gd name="adj2" fmla="val 335819"/>
            <a:gd name="adj3" fmla="val 8211114"/>
            <a:gd name="adj4" fmla="val 6449085"/>
            <a:gd name="adj5" fmla="val 6065"/>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F77A98-7183-5446-837A-0174F2952362}">
      <dsp:nvSpPr>
        <dsp:cNvPr id="0" name=""/>
        <dsp:cNvSpPr/>
      </dsp:nvSpPr>
      <dsp:spPr>
        <a:xfrm>
          <a:off x="1875297" y="2445321"/>
          <a:ext cx="1294804" cy="12948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it-IT" sz="1900" kern="1200"/>
            <a:t>Effect of the centre-periphery conflict</a:t>
          </a:r>
          <a:endParaRPr lang="en-US" sz="1900" kern="1200"/>
        </a:p>
      </dsp:txBody>
      <dsp:txXfrm>
        <a:off x="1875297" y="2445321"/>
        <a:ext cx="1294804" cy="1294804"/>
      </dsp:txXfrm>
    </dsp:sp>
    <dsp:sp modelId="{8AC5A282-59C1-804B-80EA-9A127C171E88}">
      <dsp:nvSpPr>
        <dsp:cNvPr id="0" name=""/>
        <dsp:cNvSpPr/>
      </dsp:nvSpPr>
      <dsp:spPr>
        <a:xfrm>
          <a:off x="2143711" y="-1423"/>
          <a:ext cx="4856577" cy="4856577"/>
        </a:xfrm>
        <a:prstGeom prst="circularArrow">
          <a:avLst>
            <a:gd name="adj1" fmla="val 5199"/>
            <a:gd name="adj2" fmla="val 335819"/>
            <a:gd name="adj3" fmla="val 12298279"/>
            <a:gd name="adj4" fmla="val 10770555"/>
            <a:gd name="adj5" fmla="val 6065"/>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85FA87-9592-2540-8A53-511A6E5B10BC}">
      <dsp:nvSpPr>
        <dsp:cNvPr id="0" name=""/>
        <dsp:cNvSpPr/>
      </dsp:nvSpPr>
      <dsp:spPr>
        <a:xfrm>
          <a:off x="2658060" y="36224"/>
          <a:ext cx="1294804" cy="12948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it-IT" sz="1900" kern="1200"/>
            <a:t>Nationalist parties</a:t>
          </a:r>
          <a:endParaRPr lang="en-US" sz="1900" kern="1200"/>
        </a:p>
      </dsp:txBody>
      <dsp:txXfrm>
        <a:off x="2658060" y="36224"/>
        <a:ext cx="1294804" cy="1294804"/>
      </dsp:txXfrm>
    </dsp:sp>
    <dsp:sp modelId="{D75DA73D-A14B-D841-BDD8-1512922AB0F7}">
      <dsp:nvSpPr>
        <dsp:cNvPr id="0" name=""/>
        <dsp:cNvSpPr/>
      </dsp:nvSpPr>
      <dsp:spPr>
        <a:xfrm>
          <a:off x="2143711" y="-1423"/>
          <a:ext cx="4856577" cy="4856577"/>
        </a:xfrm>
        <a:prstGeom prst="circularArrow">
          <a:avLst>
            <a:gd name="adj1" fmla="val 5199"/>
            <a:gd name="adj2" fmla="val 335819"/>
            <a:gd name="adj3" fmla="val 16866083"/>
            <a:gd name="adj4" fmla="val 15198098"/>
            <a:gd name="adj5" fmla="val 6065"/>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022FD3-A50D-F940-A814-4AD5FD15AF39}">
      <dsp:nvSpPr>
        <dsp:cNvPr id="0" name=""/>
        <dsp:cNvSpPr/>
      </dsp:nvSpPr>
      <dsp:spPr>
        <a:xfrm>
          <a:off x="1333" y="110983"/>
          <a:ext cx="4682211" cy="297320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04FD6F-873B-A84B-944F-E6575A884E33}">
      <dsp:nvSpPr>
        <dsp:cNvPr id="0" name=""/>
        <dsp:cNvSpPr/>
      </dsp:nvSpPr>
      <dsp:spPr>
        <a:xfrm>
          <a:off x="521579" y="605216"/>
          <a:ext cx="4682211" cy="297320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a:t>«Modern State»</a:t>
          </a:r>
        </a:p>
      </dsp:txBody>
      <dsp:txXfrm>
        <a:off x="608661" y="692298"/>
        <a:ext cx="4508047" cy="2799040"/>
      </dsp:txXfrm>
    </dsp:sp>
    <dsp:sp modelId="{3B9091C7-3BFD-B34E-814A-0C1D9BF50F46}">
      <dsp:nvSpPr>
        <dsp:cNvPr id="0" name=""/>
        <dsp:cNvSpPr/>
      </dsp:nvSpPr>
      <dsp:spPr>
        <a:xfrm>
          <a:off x="5724037" y="110983"/>
          <a:ext cx="4682211" cy="297320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0FF7E2-8AE5-0E41-8C91-E65627499F08}">
      <dsp:nvSpPr>
        <dsp:cNvPr id="0" name=""/>
        <dsp:cNvSpPr/>
      </dsp:nvSpPr>
      <dsp:spPr>
        <a:xfrm>
          <a:off x="6244283" y="605216"/>
          <a:ext cx="4682211" cy="297320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it-IT" sz="2500" kern="1200"/>
            <a:t>WEBER (1922): that human community which, within a given territory - and ‘territory’ is a characteristic element - claims for itself (successfully) the monopoly of the legitimate use of physical force</a:t>
          </a:r>
          <a:endParaRPr lang="en-US" sz="2500" kern="1200"/>
        </a:p>
      </dsp:txBody>
      <dsp:txXfrm>
        <a:off x="6331365" y="692298"/>
        <a:ext cx="4508047" cy="27990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44F4A8-27BB-FF46-8D2F-8393742149A3}">
      <dsp:nvSpPr>
        <dsp:cNvPr id="0" name=""/>
        <dsp:cNvSpPr/>
      </dsp:nvSpPr>
      <dsp:spPr>
        <a:xfrm>
          <a:off x="930572" y="3032"/>
          <a:ext cx="2833338" cy="1700003"/>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it-IT" sz="2200" b="0" i="0" u="none" kern="1200" dirty="0"/>
            <a:t>-</a:t>
          </a:r>
          <a:r>
            <a:rPr lang="it-IT" sz="2200" b="0" i="0" u="none" kern="1200" dirty="0" err="1"/>
            <a:t>Sovereignty</a:t>
          </a:r>
          <a:r>
            <a:rPr lang="it-IT" sz="2200" b="0" i="0" u="none" kern="1200" dirty="0"/>
            <a:t>: </a:t>
          </a:r>
          <a:r>
            <a:rPr lang="it-IT" sz="2200" b="0" i="0" u="none" kern="1200" dirty="0" err="1"/>
            <a:t>exercise</a:t>
          </a:r>
          <a:r>
            <a:rPr lang="it-IT" sz="2200" b="0" i="0" u="none" kern="1200" dirty="0"/>
            <a:t> of power and </a:t>
          </a:r>
          <a:r>
            <a:rPr lang="it-IT" sz="2200" b="0" i="0" u="none" kern="1200" dirty="0" err="1"/>
            <a:t>monopoly</a:t>
          </a:r>
          <a:r>
            <a:rPr lang="it-IT" sz="2200" b="0" i="0" u="none" kern="1200" dirty="0"/>
            <a:t> of force</a:t>
          </a:r>
          <a:br>
            <a:rPr lang="it-IT" sz="2200" b="0" i="0" u="none" kern="1200" dirty="0"/>
          </a:br>
          <a:endParaRPr lang="en-US" sz="2200" kern="1200" dirty="0"/>
        </a:p>
      </dsp:txBody>
      <dsp:txXfrm>
        <a:off x="930572" y="3032"/>
        <a:ext cx="2833338" cy="1700003"/>
      </dsp:txXfrm>
    </dsp:sp>
    <dsp:sp modelId="{CFD59F2E-E635-9842-8BB3-119CF2127634}">
      <dsp:nvSpPr>
        <dsp:cNvPr id="0" name=""/>
        <dsp:cNvSpPr/>
      </dsp:nvSpPr>
      <dsp:spPr>
        <a:xfrm>
          <a:off x="4047245" y="3032"/>
          <a:ext cx="2833338" cy="1700003"/>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it-IT" sz="2200" b="0" i="0" u="none" kern="1200"/>
            <a:t>-Territory: more rigid characters than in the past (borders)</a:t>
          </a:r>
          <a:br>
            <a:rPr lang="it-IT" sz="2200" b="0" i="0" u="none" kern="1200"/>
          </a:br>
          <a:endParaRPr lang="it-IT" sz="2200" b="0" i="0" u="none" kern="1200"/>
        </a:p>
      </dsp:txBody>
      <dsp:txXfrm>
        <a:off x="4047245" y="3032"/>
        <a:ext cx="2833338" cy="1700003"/>
      </dsp:txXfrm>
    </dsp:sp>
    <dsp:sp modelId="{A8DF016E-9042-B845-920F-A343CF51C9F1}">
      <dsp:nvSpPr>
        <dsp:cNvPr id="0" name=""/>
        <dsp:cNvSpPr/>
      </dsp:nvSpPr>
      <dsp:spPr>
        <a:xfrm>
          <a:off x="7163917" y="3032"/>
          <a:ext cx="2833338" cy="1700003"/>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it-IT" sz="2200" b="0" i="0" u="none" kern="1200"/>
            <a:t>-Centralisation and administration </a:t>
          </a:r>
          <a:br>
            <a:rPr lang="it-IT" sz="2200" b="0" i="0" u="none" kern="1200"/>
          </a:br>
          <a:endParaRPr lang="it-IT" sz="2200" b="0" i="0" u="none" kern="1200"/>
        </a:p>
      </dsp:txBody>
      <dsp:txXfrm>
        <a:off x="7163917" y="3032"/>
        <a:ext cx="2833338" cy="1700003"/>
      </dsp:txXfrm>
    </dsp:sp>
    <dsp:sp modelId="{DFB4219E-DA8F-2C4D-AACC-2597CDF3A4CA}">
      <dsp:nvSpPr>
        <dsp:cNvPr id="0" name=""/>
        <dsp:cNvSpPr/>
      </dsp:nvSpPr>
      <dsp:spPr>
        <a:xfrm>
          <a:off x="2488909" y="1986369"/>
          <a:ext cx="2833338" cy="1700003"/>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it-IT" sz="2200" b="0" i="0" u="none" kern="1200"/>
            <a:t>-Separation between state and civil society</a:t>
          </a:r>
          <a:br>
            <a:rPr lang="it-IT" sz="2200" b="0" i="0" u="none" kern="1200"/>
          </a:br>
          <a:endParaRPr lang="it-IT" sz="2200" b="0" i="0" u="none" kern="1200"/>
        </a:p>
      </dsp:txBody>
      <dsp:txXfrm>
        <a:off x="2488909" y="1986369"/>
        <a:ext cx="2833338" cy="1700003"/>
      </dsp:txXfrm>
    </dsp:sp>
    <dsp:sp modelId="{9824CFF2-C3DB-4E4B-AC0C-83CEAF5A4998}">
      <dsp:nvSpPr>
        <dsp:cNvPr id="0" name=""/>
        <dsp:cNvSpPr/>
      </dsp:nvSpPr>
      <dsp:spPr>
        <a:xfrm>
          <a:off x="5605581" y="1986369"/>
          <a:ext cx="2833338" cy="1700003"/>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it-IT" sz="2200" b="0" i="0" u="none" kern="1200"/>
            <a:t>-Citizenship: collectivist criterion of exclusion. </a:t>
          </a:r>
          <a:r>
            <a:rPr lang="it-IT" sz="2200" b="0" i="1" u="none" kern="1200"/>
            <a:t>Ius loci</a:t>
          </a:r>
          <a:r>
            <a:rPr lang="it-IT" sz="2200" b="0" i="0" u="none" kern="1200"/>
            <a:t> and </a:t>
          </a:r>
          <a:r>
            <a:rPr lang="it-IT" sz="2200" b="0" i="1" u="none" kern="1200"/>
            <a:t>ius sanguinis</a:t>
          </a:r>
          <a:endParaRPr lang="it-IT" sz="2200" b="0" i="0" u="none" kern="1200"/>
        </a:p>
      </dsp:txBody>
      <dsp:txXfrm>
        <a:off x="5605581" y="1986369"/>
        <a:ext cx="2833338" cy="170000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E2EBCE-2774-4238-945F-A636BCA756C8}">
      <dsp:nvSpPr>
        <dsp:cNvPr id="0" name=""/>
        <dsp:cNvSpPr/>
      </dsp:nvSpPr>
      <dsp:spPr>
        <a:xfrm>
          <a:off x="1359000" y="406448"/>
          <a:ext cx="2196000" cy="21960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6F2C1A-1537-4371-BF6A-A279C5CCE724}">
      <dsp:nvSpPr>
        <dsp:cNvPr id="0" name=""/>
        <dsp:cNvSpPr/>
      </dsp:nvSpPr>
      <dsp:spPr>
        <a:xfrm>
          <a:off x="1827000" y="874448"/>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970818-CD15-4EFE-8C92-4ACE11D1B326}">
      <dsp:nvSpPr>
        <dsp:cNvPr id="0" name=""/>
        <dsp:cNvSpPr/>
      </dsp:nvSpPr>
      <dsp:spPr>
        <a:xfrm>
          <a:off x="657000" y="3286448"/>
          <a:ext cx="3600000" cy="15363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it-IT" sz="1100" kern="1200"/>
            <a:t>-On the one hand, the centralist tradition pursued by the ideas of the French Revolution, but with solid roots in absolutism, i.e. in those principles of centralisation, hierarchy and statehood that are opposed to the fragmented and corporate reality of late-feudal society. </a:t>
          </a:r>
          <a:endParaRPr lang="en-US" sz="1100" kern="1200"/>
        </a:p>
      </dsp:txBody>
      <dsp:txXfrm>
        <a:off x="657000" y="3286448"/>
        <a:ext cx="3600000" cy="1536328"/>
      </dsp:txXfrm>
    </dsp:sp>
    <dsp:sp modelId="{8E5A709A-A1E4-4304-97C1-3CCF94C010E1}">
      <dsp:nvSpPr>
        <dsp:cNvPr id="0" name=""/>
        <dsp:cNvSpPr/>
      </dsp:nvSpPr>
      <dsp:spPr>
        <a:xfrm>
          <a:off x="5589000" y="406448"/>
          <a:ext cx="2196000" cy="2196000"/>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42806E-B61E-4749-8839-459B7196F515}">
      <dsp:nvSpPr>
        <dsp:cNvPr id="0" name=""/>
        <dsp:cNvSpPr/>
      </dsp:nvSpPr>
      <dsp:spPr>
        <a:xfrm>
          <a:off x="6057000" y="874448"/>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90A1D1-703C-4C81-8400-BE491076AF41}">
      <dsp:nvSpPr>
        <dsp:cNvPr id="0" name=""/>
        <dsp:cNvSpPr/>
      </dsp:nvSpPr>
      <dsp:spPr>
        <a:xfrm>
          <a:off x="4887000" y="3286448"/>
          <a:ext cx="3600000" cy="15363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it-IT" sz="1100" kern="1200"/>
            <a:t>- On the other hand, the deviant experiences in Switzerland, where a confederation of republics was formed from 1291 for defensive purposes, founded on a pact between peoples of different territories and surviving until the early 19th century, and that of the Netherlands, whose northern provinces had formed themselves into leagues of free communities since the 16th century.</a:t>
          </a:r>
          <a:endParaRPr lang="en-US" sz="1100" kern="1200"/>
        </a:p>
      </dsp:txBody>
      <dsp:txXfrm>
        <a:off x="4887000" y="3286448"/>
        <a:ext cx="3600000" cy="153632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772376-789E-3E4F-BC46-BBB58D426702}">
      <dsp:nvSpPr>
        <dsp:cNvPr id="0" name=""/>
        <dsp:cNvSpPr/>
      </dsp:nvSpPr>
      <dsp:spPr>
        <a:xfrm>
          <a:off x="0" y="0"/>
          <a:ext cx="8742263" cy="811669"/>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it-IT" sz="2100" b="0" i="1" u="none" kern="1200" dirty="0"/>
            <a:t>-</a:t>
          </a:r>
          <a:r>
            <a:rPr lang="it-IT" sz="2100" b="0" i="1" u="none" kern="1200" dirty="0" err="1"/>
            <a:t>Historical</a:t>
          </a:r>
          <a:r>
            <a:rPr lang="it-IT" sz="2100" b="0" i="1" u="none" kern="1200" dirty="0"/>
            <a:t> </a:t>
          </a:r>
          <a:r>
            <a:rPr lang="it-IT" sz="2100" b="0" i="1" u="none" kern="1200" dirty="0" err="1"/>
            <a:t>experience</a:t>
          </a:r>
          <a:br>
            <a:rPr lang="it-IT" sz="2100" b="0" i="0" u="none" kern="1200" dirty="0"/>
          </a:br>
          <a:endParaRPr lang="en-US" sz="2100" kern="1200" dirty="0"/>
        </a:p>
      </dsp:txBody>
      <dsp:txXfrm>
        <a:off x="23773" y="23773"/>
        <a:ext cx="7797822" cy="764123"/>
      </dsp:txXfrm>
    </dsp:sp>
    <dsp:sp modelId="{AFC7DEAA-6C76-694C-90B1-BB16B0B453ED}">
      <dsp:nvSpPr>
        <dsp:cNvPr id="0" name=""/>
        <dsp:cNvSpPr/>
      </dsp:nvSpPr>
      <dsp:spPr>
        <a:xfrm>
          <a:off x="732164" y="959245"/>
          <a:ext cx="8742263" cy="811669"/>
        </a:xfrm>
        <a:prstGeom prst="roundRect">
          <a:avLst>
            <a:gd name="adj" fmla="val 10000"/>
          </a:avLst>
        </a:prstGeom>
        <a:solidFill>
          <a:schemeClr val="accent2">
            <a:hueOff val="2147871"/>
            <a:satOff val="-6164"/>
            <a:lumOff val="-987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it-IT" sz="2100" b="0" i="1" u="none" kern="1200"/>
            <a:t>-Institutions</a:t>
          </a:r>
          <a:br>
            <a:rPr lang="it-IT" sz="2100" b="0" i="0" u="none" kern="1200"/>
          </a:br>
          <a:endParaRPr lang="it-IT" sz="2100" b="0" i="0" u="none" kern="1200"/>
        </a:p>
      </dsp:txBody>
      <dsp:txXfrm>
        <a:off x="755937" y="983018"/>
        <a:ext cx="7434967" cy="764123"/>
      </dsp:txXfrm>
    </dsp:sp>
    <dsp:sp modelId="{763DD2C6-B25F-6D48-8074-059CA5771952}">
      <dsp:nvSpPr>
        <dsp:cNvPr id="0" name=""/>
        <dsp:cNvSpPr/>
      </dsp:nvSpPr>
      <dsp:spPr>
        <a:xfrm>
          <a:off x="1453401" y="1918490"/>
          <a:ext cx="8742263" cy="811669"/>
        </a:xfrm>
        <a:prstGeom prst="roundRect">
          <a:avLst>
            <a:gd name="adj" fmla="val 10000"/>
          </a:avLst>
        </a:prstGeom>
        <a:solidFill>
          <a:schemeClr val="accent2">
            <a:hueOff val="4295742"/>
            <a:satOff val="-12329"/>
            <a:lumOff val="-197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it-IT" sz="2100" b="0" i="1" u="none" kern="1200"/>
            <a:t>-Citizen involvement/political participation</a:t>
          </a:r>
          <a:br>
            <a:rPr lang="it-IT" sz="2100" b="0" i="0" u="none" kern="1200"/>
          </a:br>
          <a:endParaRPr lang="it-IT" sz="2100" b="0" i="0" u="none" kern="1200"/>
        </a:p>
      </dsp:txBody>
      <dsp:txXfrm>
        <a:off x="1477174" y="1942263"/>
        <a:ext cx="7445895" cy="764123"/>
      </dsp:txXfrm>
    </dsp:sp>
    <dsp:sp modelId="{AEF8A329-0E77-AA46-ADD0-C4B197189F6B}">
      <dsp:nvSpPr>
        <dsp:cNvPr id="0" name=""/>
        <dsp:cNvSpPr/>
      </dsp:nvSpPr>
      <dsp:spPr>
        <a:xfrm>
          <a:off x="2185565" y="2877735"/>
          <a:ext cx="8742263" cy="811669"/>
        </a:xfrm>
        <a:prstGeom prst="roundRect">
          <a:avLst>
            <a:gd name="adj" fmla="val 10000"/>
          </a:avLst>
        </a:prstGeom>
        <a:solidFill>
          <a:schemeClr val="accent2">
            <a:hueOff val="6443612"/>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it-IT" sz="2100" b="0" i="0" u="none" kern="1200" dirty="0"/>
            <a:t>-</a:t>
          </a:r>
          <a:r>
            <a:rPr lang="it-IT" sz="2100" b="0" i="0" u="none" kern="1200" dirty="0" err="1"/>
            <a:t>Assimilation</a:t>
          </a:r>
          <a:r>
            <a:rPr lang="it-IT" sz="2100" b="0" i="0" u="none" kern="1200" dirty="0"/>
            <a:t> of </a:t>
          </a:r>
          <a:r>
            <a:rPr lang="it-IT" sz="2100" b="0" i="1" u="none" kern="1200" dirty="0" err="1"/>
            <a:t>minorities</a:t>
          </a:r>
          <a:r>
            <a:rPr lang="it-IT" sz="2100" b="0" i="1" u="none" kern="1200" dirty="0"/>
            <a:t> </a:t>
          </a:r>
          <a:endParaRPr lang="it-IT" sz="2100" b="0" i="0" u="none" kern="1200" dirty="0"/>
        </a:p>
      </dsp:txBody>
      <dsp:txXfrm>
        <a:off x="2209338" y="2901508"/>
        <a:ext cx="7434967" cy="764123"/>
      </dsp:txXfrm>
    </dsp:sp>
    <dsp:sp modelId="{A5055CDE-3358-9244-9B04-799FA8663452}">
      <dsp:nvSpPr>
        <dsp:cNvPr id="0" name=""/>
        <dsp:cNvSpPr/>
      </dsp:nvSpPr>
      <dsp:spPr>
        <a:xfrm>
          <a:off x="8214678" y="621664"/>
          <a:ext cx="527584" cy="527584"/>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333384" y="621664"/>
        <a:ext cx="290172" cy="397007"/>
      </dsp:txXfrm>
    </dsp:sp>
    <dsp:sp modelId="{7CFCA721-5C85-1B4E-9F89-84A70BF90475}">
      <dsp:nvSpPr>
        <dsp:cNvPr id="0" name=""/>
        <dsp:cNvSpPr/>
      </dsp:nvSpPr>
      <dsp:spPr>
        <a:xfrm>
          <a:off x="8946842" y="1580910"/>
          <a:ext cx="527584" cy="527584"/>
        </a:xfrm>
        <a:prstGeom prst="downArrow">
          <a:avLst>
            <a:gd name="adj1" fmla="val 55000"/>
            <a:gd name="adj2" fmla="val 45000"/>
          </a:avLst>
        </a:prstGeom>
        <a:solidFill>
          <a:schemeClr val="accent2">
            <a:tint val="40000"/>
            <a:alpha val="90000"/>
            <a:hueOff val="3367362"/>
            <a:satOff val="-31116"/>
            <a:lumOff val="-3508"/>
            <a:alphaOff val="0"/>
          </a:schemeClr>
        </a:solidFill>
        <a:ln w="19050" cap="flat" cmpd="sng" algn="ctr">
          <a:solidFill>
            <a:schemeClr val="accent2">
              <a:tint val="40000"/>
              <a:alpha val="90000"/>
              <a:hueOff val="3367362"/>
              <a:satOff val="-31116"/>
              <a:lumOff val="-350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it-IT" sz="2300" kern="1200"/>
        </a:p>
      </dsp:txBody>
      <dsp:txXfrm>
        <a:off x="9065548" y="1580910"/>
        <a:ext cx="290172" cy="397007"/>
      </dsp:txXfrm>
    </dsp:sp>
    <dsp:sp modelId="{3564B11F-FA45-FB43-9FBD-73ECAA51D8EF}">
      <dsp:nvSpPr>
        <dsp:cNvPr id="0" name=""/>
        <dsp:cNvSpPr/>
      </dsp:nvSpPr>
      <dsp:spPr>
        <a:xfrm>
          <a:off x="9668079" y="2540155"/>
          <a:ext cx="527584" cy="527584"/>
        </a:xfrm>
        <a:prstGeom prst="downArrow">
          <a:avLst>
            <a:gd name="adj1" fmla="val 55000"/>
            <a:gd name="adj2" fmla="val 45000"/>
          </a:avLst>
        </a:prstGeom>
        <a:solidFill>
          <a:schemeClr val="accent2">
            <a:tint val="40000"/>
            <a:alpha val="90000"/>
            <a:hueOff val="6734724"/>
            <a:satOff val="-62232"/>
            <a:lumOff val="-7015"/>
            <a:alphaOff val="0"/>
          </a:schemeClr>
        </a:solidFill>
        <a:ln w="19050" cap="flat" cmpd="sng" algn="ctr">
          <a:solidFill>
            <a:schemeClr val="accent2">
              <a:tint val="40000"/>
              <a:alpha val="90000"/>
              <a:hueOff val="6734724"/>
              <a:satOff val="-62232"/>
              <a:lumOff val="-701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it-IT" sz="2300" kern="1200"/>
        </a:p>
      </dsp:txBody>
      <dsp:txXfrm>
        <a:off x="9786785" y="2540155"/>
        <a:ext cx="290172" cy="39700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BF9193-92C7-AA4D-8835-88334A10D4EA}">
      <dsp:nvSpPr>
        <dsp:cNvPr id="0" name=""/>
        <dsp:cNvSpPr/>
      </dsp:nvSpPr>
      <dsp:spPr>
        <a:xfrm>
          <a:off x="0" y="0"/>
          <a:ext cx="8229600" cy="0"/>
        </a:xfrm>
        <a:prstGeom prst="lin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w="12700" cap="flat" cmpd="sng" algn="ctr">
          <a:solidFill>
            <a:schemeClr val="accent1">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00D72403-D9A6-DE49-B547-0A7092F7201C}">
      <dsp:nvSpPr>
        <dsp:cNvPr id="0" name=""/>
        <dsp:cNvSpPr/>
      </dsp:nvSpPr>
      <dsp:spPr>
        <a:xfrm>
          <a:off x="0" y="0"/>
          <a:ext cx="8229600" cy="45259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it-IT" sz="2700" kern="1200"/>
            <a:t>-From below: regionalisms, localisms, nationalisms, centrifugal tendencies
-From above: forms of integration (EU), globalisation
-Results:
-State fragmentation (post-1989)
-Erosion of state sovereignty
-Lower control of territory and borders
-Politics on the defensive with respect to the economy</a:t>
          </a:r>
          <a:endParaRPr lang="en-US" sz="2700" kern="1200" dirty="0"/>
        </a:p>
      </dsp:txBody>
      <dsp:txXfrm>
        <a:off x="0" y="0"/>
        <a:ext cx="8229600" cy="4525963"/>
      </dsp:txXfrm>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159953-3F06-EA47-B24B-4173021D07DB}" type="datetimeFigureOut">
              <a:rPr lang="it-IT" smtClean="0"/>
              <a:t>04/11/25</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74D0EE-2008-C946-A1E4-ADD52D15B232}" type="slidenum">
              <a:rPr lang="it-IT" smtClean="0"/>
              <a:t>‹N›</a:t>
            </a:fld>
            <a:endParaRPr lang="it-IT"/>
          </a:p>
        </p:txBody>
      </p:sp>
    </p:spTree>
    <p:extLst>
      <p:ext uri="{BB962C8B-B14F-4D97-AF65-F5344CB8AC3E}">
        <p14:creationId xmlns:p14="http://schemas.microsoft.com/office/powerpoint/2010/main" val="4892097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7">
            <a:extLst>
              <a:ext uri="{FF2B5EF4-FFF2-40B4-BE49-F238E27FC236}">
                <a16:creationId xmlns:a16="http://schemas.microsoft.com/office/drawing/2014/main" id="{218BBC93-F05A-1897-64D1-72A0810A446B}"/>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F94882B9-2276-874E-88FE-8CB6A8137052}" type="slidenum">
              <a:rPr lang="it-IT" altLang="it-IT"/>
              <a:pPr>
                <a:spcBef>
                  <a:spcPct val="0"/>
                </a:spcBef>
              </a:pPr>
              <a:t>1</a:t>
            </a:fld>
            <a:endParaRPr lang="it-IT" altLang="it-IT"/>
          </a:p>
        </p:txBody>
      </p:sp>
      <p:sp>
        <p:nvSpPr>
          <p:cNvPr id="29698" name="Rectangle 7">
            <a:extLst>
              <a:ext uri="{FF2B5EF4-FFF2-40B4-BE49-F238E27FC236}">
                <a16:creationId xmlns:a16="http://schemas.microsoft.com/office/drawing/2014/main" id="{90926151-5967-7886-5067-94B86A06AE4A}"/>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lgn="r" eaLnBrk="1" hangingPunct="1">
              <a:spcBef>
                <a:spcPct val="0"/>
              </a:spcBef>
            </a:pPr>
            <a:fld id="{4E69C005-C40A-8849-9125-8D2568BC08AD}" type="slidenum">
              <a:rPr lang="it-IT" altLang="it-IT"/>
              <a:pPr algn="r" eaLnBrk="1" hangingPunct="1">
                <a:spcBef>
                  <a:spcPct val="0"/>
                </a:spcBef>
              </a:pPr>
              <a:t>1</a:t>
            </a:fld>
            <a:endParaRPr lang="it-IT" altLang="it-IT"/>
          </a:p>
        </p:txBody>
      </p:sp>
      <p:sp>
        <p:nvSpPr>
          <p:cNvPr id="29699" name="Rectangle 2">
            <a:extLst>
              <a:ext uri="{FF2B5EF4-FFF2-40B4-BE49-F238E27FC236}">
                <a16:creationId xmlns:a16="http://schemas.microsoft.com/office/drawing/2014/main" id="{415A222C-6EC1-C0AB-0E63-12788F309E14}"/>
              </a:ext>
            </a:extLst>
          </p:cNvPr>
          <p:cNvSpPr>
            <a:spLocks noGrp="1" noRot="1" noChangeAspect="1" noChangeArrowheads="1" noTextEdit="1"/>
          </p:cNvSpPr>
          <p:nvPr>
            <p:ph type="sldImg"/>
          </p:nvPr>
        </p:nvSpPr>
        <p:spPr>
          <a:ln/>
        </p:spPr>
      </p:sp>
      <p:sp>
        <p:nvSpPr>
          <p:cNvPr id="9220" name="Rectangle 3">
            <a:extLst>
              <a:ext uri="{FF2B5EF4-FFF2-40B4-BE49-F238E27FC236}">
                <a16:creationId xmlns:a16="http://schemas.microsoft.com/office/drawing/2014/main" id="{1002062B-C615-6484-8F1A-01C81A7BC26B}"/>
              </a:ext>
            </a:extLst>
          </p:cNvPr>
          <p:cNvSpPr>
            <a:spLocks noGrp="1" noChangeArrowheads="1"/>
          </p:cNvSpPr>
          <p:nvPr>
            <p:ph type="body" idx="1"/>
          </p:nvPr>
        </p:nvSpPr>
        <p:spPr/>
        <p:txBody>
          <a:bodyPr/>
          <a:lstStyle/>
          <a:p>
            <a:pPr eaLnBrk="1" hangingPunct="1">
              <a:defRPr/>
            </a:pPr>
            <a:endParaRPr lang="it-IT">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7">
            <a:extLst>
              <a:ext uri="{FF2B5EF4-FFF2-40B4-BE49-F238E27FC236}">
                <a16:creationId xmlns:a16="http://schemas.microsoft.com/office/drawing/2014/main" id="{F048B707-B2F6-D712-1DFE-4661484F35F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31FA7EC2-B666-1846-A13E-177094C1394B}" type="slidenum">
              <a:rPr lang="it-IT" altLang="it-IT"/>
              <a:pPr>
                <a:spcBef>
                  <a:spcPct val="0"/>
                </a:spcBef>
              </a:pPr>
              <a:t>2</a:t>
            </a:fld>
            <a:endParaRPr lang="it-IT" altLang="it-IT"/>
          </a:p>
        </p:txBody>
      </p:sp>
      <p:sp>
        <p:nvSpPr>
          <p:cNvPr id="33794" name="Rectangle 7">
            <a:extLst>
              <a:ext uri="{FF2B5EF4-FFF2-40B4-BE49-F238E27FC236}">
                <a16:creationId xmlns:a16="http://schemas.microsoft.com/office/drawing/2014/main" id="{0DC6874F-2391-F846-356A-4C232EF23638}"/>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lgn="r" eaLnBrk="1" hangingPunct="1">
              <a:spcBef>
                <a:spcPct val="0"/>
              </a:spcBef>
            </a:pPr>
            <a:fld id="{81795866-6CDF-3249-875C-B48EDF495BFC}" type="slidenum">
              <a:rPr lang="it-IT" altLang="it-IT"/>
              <a:pPr algn="r" eaLnBrk="1" hangingPunct="1">
                <a:spcBef>
                  <a:spcPct val="0"/>
                </a:spcBef>
              </a:pPr>
              <a:t>2</a:t>
            </a:fld>
            <a:endParaRPr lang="it-IT" altLang="it-IT"/>
          </a:p>
        </p:txBody>
      </p:sp>
      <p:sp>
        <p:nvSpPr>
          <p:cNvPr id="33795" name="Rectangle 2">
            <a:extLst>
              <a:ext uri="{FF2B5EF4-FFF2-40B4-BE49-F238E27FC236}">
                <a16:creationId xmlns:a16="http://schemas.microsoft.com/office/drawing/2014/main" id="{D1ACDF90-1595-F3DB-5CA8-3ACB81E791C7}"/>
              </a:ext>
            </a:extLst>
          </p:cNvPr>
          <p:cNvSpPr>
            <a:spLocks noGrp="1" noRot="1" noChangeAspect="1" noChangeArrowheads="1" noTextEdit="1"/>
          </p:cNvSpPr>
          <p:nvPr>
            <p:ph type="sldImg"/>
          </p:nvPr>
        </p:nvSpPr>
        <p:spPr>
          <a:ln/>
        </p:spPr>
      </p:sp>
      <p:sp>
        <p:nvSpPr>
          <p:cNvPr id="23556" name="Rectangle 3">
            <a:extLst>
              <a:ext uri="{FF2B5EF4-FFF2-40B4-BE49-F238E27FC236}">
                <a16:creationId xmlns:a16="http://schemas.microsoft.com/office/drawing/2014/main" id="{2A2295DE-0270-2FE4-6D28-9D546D6418AA}"/>
              </a:ext>
            </a:extLst>
          </p:cNvPr>
          <p:cNvSpPr>
            <a:spLocks noGrp="1" noChangeArrowheads="1"/>
          </p:cNvSpPr>
          <p:nvPr>
            <p:ph type="body" idx="1"/>
          </p:nvPr>
        </p:nvSpPr>
        <p:spPr/>
        <p:txBody>
          <a:bodyPr/>
          <a:lstStyle/>
          <a:p>
            <a:pPr eaLnBrk="1" hangingPunct="1">
              <a:defRPr/>
            </a:pPr>
            <a:endParaRPr lang="it-IT">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7">
            <a:extLst>
              <a:ext uri="{FF2B5EF4-FFF2-40B4-BE49-F238E27FC236}">
                <a16:creationId xmlns:a16="http://schemas.microsoft.com/office/drawing/2014/main" id="{0D481A1F-C371-32C4-2920-6D61A95951DE}"/>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CB95FA88-4ABE-EE41-9988-9CC5DED78180}" type="slidenum">
              <a:rPr lang="it-IT" altLang="it-IT"/>
              <a:pPr>
                <a:spcBef>
                  <a:spcPct val="0"/>
                </a:spcBef>
              </a:pPr>
              <a:t>3</a:t>
            </a:fld>
            <a:endParaRPr lang="it-IT" altLang="it-IT"/>
          </a:p>
        </p:txBody>
      </p:sp>
      <p:sp>
        <p:nvSpPr>
          <p:cNvPr id="35842" name="Rectangle 7">
            <a:extLst>
              <a:ext uri="{FF2B5EF4-FFF2-40B4-BE49-F238E27FC236}">
                <a16:creationId xmlns:a16="http://schemas.microsoft.com/office/drawing/2014/main" id="{7389C3A1-AE99-705D-9B18-9DFA17F7CBB7}"/>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lgn="r" eaLnBrk="1" hangingPunct="1">
              <a:spcBef>
                <a:spcPct val="0"/>
              </a:spcBef>
            </a:pPr>
            <a:fld id="{818AA25F-D1B1-2743-889E-587107B1A8C8}" type="slidenum">
              <a:rPr lang="it-IT" altLang="it-IT"/>
              <a:pPr algn="r" eaLnBrk="1" hangingPunct="1">
                <a:spcBef>
                  <a:spcPct val="0"/>
                </a:spcBef>
              </a:pPr>
              <a:t>3</a:t>
            </a:fld>
            <a:endParaRPr lang="it-IT" altLang="it-IT"/>
          </a:p>
        </p:txBody>
      </p:sp>
      <p:sp>
        <p:nvSpPr>
          <p:cNvPr id="35843" name="Rectangle 2">
            <a:extLst>
              <a:ext uri="{FF2B5EF4-FFF2-40B4-BE49-F238E27FC236}">
                <a16:creationId xmlns:a16="http://schemas.microsoft.com/office/drawing/2014/main" id="{5EAC6835-26CA-EA8F-C594-B8C9CBBFCAB3}"/>
              </a:ext>
            </a:extLst>
          </p:cNvPr>
          <p:cNvSpPr>
            <a:spLocks noGrp="1" noRot="1" noChangeAspect="1" noChangeArrowheads="1" noTextEdit="1"/>
          </p:cNvSpPr>
          <p:nvPr>
            <p:ph type="sldImg"/>
          </p:nvPr>
        </p:nvSpPr>
        <p:spPr>
          <a:ln/>
        </p:spPr>
      </p:sp>
      <p:sp>
        <p:nvSpPr>
          <p:cNvPr id="27652" name="Rectangle 3">
            <a:extLst>
              <a:ext uri="{FF2B5EF4-FFF2-40B4-BE49-F238E27FC236}">
                <a16:creationId xmlns:a16="http://schemas.microsoft.com/office/drawing/2014/main" id="{D48D82B0-AA4E-120A-613B-2391D4C7F9D2}"/>
              </a:ext>
            </a:extLst>
          </p:cNvPr>
          <p:cNvSpPr>
            <a:spLocks noGrp="1" noChangeArrowheads="1"/>
          </p:cNvSpPr>
          <p:nvPr>
            <p:ph type="body" idx="1"/>
          </p:nvPr>
        </p:nvSpPr>
        <p:spPr/>
        <p:txBody>
          <a:bodyPr/>
          <a:lstStyle/>
          <a:p>
            <a:pPr eaLnBrk="1" hangingPunct="1">
              <a:defRPr/>
            </a:pPr>
            <a:endParaRPr lang="it-IT">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7">
            <a:extLst>
              <a:ext uri="{FF2B5EF4-FFF2-40B4-BE49-F238E27FC236}">
                <a16:creationId xmlns:a16="http://schemas.microsoft.com/office/drawing/2014/main" id="{2BD7D104-8558-72FB-D2A0-5B4BCBFC058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92CFC7C0-95FB-774F-A799-16C887CFF98D}" type="slidenum">
              <a:rPr lang="it-IT" altLang="it-IT"/>
              <a:pPr>
                <a:spcBef>
                  <a:spcPct val="0"/>
                </a:spcBef>
              </a:pPr>
              <a:t>4</a:t>
            </a:fld>
            <a:endParaRPr lang="it-IT" altLang="it-IT"/>
          </a:p>
        </p:txBody>
      </p:sp>
      <p:sp>
        <p:nvSpPr>
          <p:cNvPr id="37890" name="Rectangle 7">
            <a:extLst>
              <a:ext uri="{FF2B5EF4-FFF2-40B4-BE49-F238E27FC236}">
                <a16:creationId xmlns:a16="http://schemas.microsoft.com/office/drawing/2014/main" id="{5479FBDD-B4BF-11C0-8074-161CD5E320E1}"/>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lgn="r" eaLnBrk="1" hangingPunct="1">
              <a:spcBef>
                <a:spcPct val="0"/>
              </a:spcBef>
            </a:pPr>
            <a:fld id="{E78F12A8-96C2-E145-9546-E97C7411A7AD}" type="slidenum">
              <a:rPr lang="it-IT" altLang="it-IT"/>
              <a:pPr algn="r" eaLnBrk="1" hangingPunct="1">
                <a:spcBef>
                  <a:spcPct val="0"/>
                </a:spcBef>
              </a:pPr>
              <a:t>4</a:t>
            </a:fld>
            <a:endParaRPr lang="it-IT" altLang="it-IT"/>
          </a:p>
        </p:txBody>
      </p:sp>
      <p:sp>
        <p:nvSpPr>
          <p:cNvPr id="37891" name="Rectangle 2">
            <a:extLst>
              <a:ext uri="{FF2B5EF4-FFF2-40B4-BE49-F238E27FC236}">
                <a16:creationId xmlns:a16="http://schemas.microsoft.com/office/drawing/2014/main" id="{369BCFB9-6181-B1EA-4297-004C708E2578}"/>
              </a:ext>
            </a:extLst>
          </p:cNvPr>
          <p:cNvSpPr>
            <a:spLocks noGrp="1" noRot="1" noChangeAspect="1" noChangeArrowheads="1" noTextEdit="1"/>
          </p:cNvSpPr>
          <p:nvPr>
            <p:ph type="sldImg"/>
          </p:nvPr>
        </p:nvSpPr>
        <p:spPr>
          <a:ln/>
        </p:spPr>
      </p:sp>
      <p:sp>
        <p:nvSpPr>
          <p:cNvPr id="50180" name="Rectangle 3">
            <a:extLst>
              <a:ext uri="{FF2B5EF4-FFF2-40B4-BE49-F238E27FC236}">
                <a16:creationId xmlns:a16="http://schemas.microsoft.com/office/drawing/2014/main" id="{D74B2E22-F233-3805-B157-CBAED9EFF969}"/>
              </a:ext>
            </a:extLst>
          </p:cNvPr>
          <p:cNvSpPr>
            <a:spLocks noGrp="1" noChangeArrowheads="1"/>
          </p:cNvSpPr>
          <p:nvPr>
            <p:ph type="body" idx="1"/>
          </p:nvPr>
        </p:nvSpPr>
        <p:spPr/>
        <p:txBody>
          <a:bodyPr/>
          <a:lstStyle/>
          <a:p>
            <a:pPr eaLnBrk="1" hangingPunct="1">
              <a:defRPr/>
            </a:pPr>
            <a:endParaRPr lang="it-IT">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7">
            <a:extLst>
              <a:ext uri="{FF2B5EF4-FFF2-40B4-BE49-F238E27FC236}">
                <a16:creationId xmlns:a16="http://schemas.microsoft.com/office/drawing/2014/main" id="{9BCE894D-386D-3904-8B00-619A9B17BFF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0011BC28-A657-E149-BFD3-9FB8AA43A271}" type="slidenum">
              <a:rPr lang="it-IT" altLang="it-IT"/>
              <a:pPr>
                <a:spcBef>
                  <a:spcPct val="0"/>
                </a:spcBef>
              </a:pPr>
              <a:t>5</a:t>
            </a:fld>
            <a:endParaRPr lang="it-IT" altLang="it-IT"/>
          </a:p>
        </p:txBody>
      </p:sp>
      <p:sp>
        <p:nvSpPr>
          <p:cNvPr id="41986" name="Rectangle 7">
            <a:extLst>
              <a:ext uri="{FF2B5EF4-FFF2-40B4-BE49-F238E27FC236}">
                <a16:creationId xmlns:a16="http://schemas.microsoft.com/office/drawing/2014/main" id="{9DB17A0B-F54B-637E-DB02-B91A1C277913}"/>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lgn="r" eaLnBrk="1" hangingPunct="1">
              <a:spcBef>
                <a:spcPct val="0"/>
              </a:spcBef>
            </a:pPr>
            <a:fld id="{69B4BD85-5932-C544-AA11-28A83A94A48F}" type="slidenum">
              <a:rPr lang="it-IT" altLang="it-IT"/>
              <a:pPr algn="r" eaLnBrk="1" hangingPunct="1">
                <a:spcBef>
                  <a:spcPct val="0"/>
                </a:spcBef>
              </a:pPr>
              <a:t>5</a:t>
            </a:fld>
            <a:endParaRPr lang="it-IT" altLang="it-IT"/>
          </a:p>
        </p:txBody>
      </p:sp>
      <p:sp>
        <p:nvSpPr>
          <p:cNvPr id="41987" name="Rectangle 2">
            <a:extLst>
              <a:ext uri="{FF2B5EF4-FFF2-40B4-BE49-F238E27FC236}">
                <a16:creationId xmlns:a16="http://schemas.microsoft.com/office/drawing/2014/main" id="{C23AD457-C9B1-1F03-D650-4A1786E78A7E}"/>
              </a:ext>
            </a:extLst>
          </p:cNvPr>
          <p:cNvSpPr>
            <a:spLocks noGrp="1" noRot="1" noChangeAspect="1" noChangeArrowheads="1" noTextEdit="1"/>
          </p:cNvSpPr>
          <p:nvPr>
            <p:ph type="sldImg"/>
          </p:nvPr>
        </p:nvSpPr>
        <p:spPr>
          <a:ln/>
        </p:spPr>
      </p:sp>
      <p:sp>
        <p:nvSpPr>
          <p:cNvPr id="117764" name="Rectangle 3">
            <a:extLst>
              <a:ext uri="{FF2B5EF4-FFF2-40B4-BE49-F238E27FC236}">
                <a16:creationId xmlns:a16="http://schemas.microsoft.com/office/drawing/2014/main" id="{E96C22DF-EDFB-B9D4-EE6B-F688F4949E92}"/>
              </a:ext>
            </a:extLst>
          </p:cNvPr>
          <p:cNvSpPr>
            <a:spLocks noGrp="1" noChangeArrowheads="1"/>
          </p:cNvSpPr>
          <p:nvPr>
            <p:ph type="body" idx="1"/>
          </p:nvPr>
        </p:nvSpPr>
        <p:spPr/>
        <p:txBody>
          <a:bodyPr/>
          <a:lstStyle/>
          <a:p>
            <a:pPr eaLnBrk="1" hangingPunct="1">
              <a:defRPr/>
            </a:pPr>
            <a:endParaRPr lang="it-IT">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F440B4-429B-5F1A-FA05-B391795E1E4F}"/>
            </a:ext>
          </a:extLst>
        </p:cNvPr>
        <p:cNvGrpSpPr/>
        <p:nvPr/>
      </p:nvGrpSpPr>
      <p:grpSpPr>
        <a:xfrm>
          <a:off x="0" y="0"/>
          <a:ext cx="0" cy="0"/>
          <a:chOff x="0" y="0"/>
          <a:chExt cx="0" cy="0"/>
        </a:xfrm>
      </p:grpSpPr>
      <p:sp>
        <p:nvSpPr>
          <p:cNvPr id="56321" name="Rectangle 7">
            <a:extLst>
              <a:ext uri="{FF2B5EF4-FFF2-40B4-BE49-F238E27FC236}">
                <a16:creationId xmlns:a16="http://schemas.microsoft.com/office/drawing/2014/main" id="{E47BFC10-03C4-3A10-DEF6-8CE207B9302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7BE2686B-D451-2240-A2BF-85737E64E882}" type="slidenum">
              <a:rPr lang="it-IT" altLang="it-IT"/>
              <a:pPr>
                <a:spcBef>
                  <a:spcPct val="0"/>
                </a:spcBef>
              </a:pPr>
              <a:t>6</a:t>
            </a:fld>
            <a:endParaRPr lang="it-IT" altLang="it-IT"/>
          </a:p>
        </p:txBody>
      </p:sp>
      <p:sp>
        <p:nvSpPr>
          <p:cNvPr id="56322" name="Rectangle 7">
            <a:extLst>
              <a:ext uri="{FF2B5EF4-FFF2-40B4-BE49-F238E27FC236}">
                <a16:creationId xmlns:a16="http://schemas.microsoft.com/office/drawing/2014/main" id="{9527EDAB-FBE1-98A5-1EA2-2CF284995EBC}"/>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lgn="r" eaLnBrk="1" hangingPunct="1">
              <a:spcBef>
                <a:spcPct val="0"/>
              </a:spcBef>
            </a:pPr>
            <a:fld id="{E99E89EC-08F5-2146-82C4-D001624E5D92}" type="slidenum">
              <a:rPr lang="it-IT" altLang="it-IT"/>
              <a:pPr algn="r" eaLnBrk="1" hangingPunct="1">
                <a:spcBef>
                  <a:spcPct val="0"/>
                </a:spcBef>
              </a:pPr>
              <a:t>6</a:t>
            </a:fld>
            <a:endParaRPr lang="it-IT" altLang="it-IT"/>
          </a:p>
        </p:txBody>
      </p:sp>
      <p:sp>
        <p:nvSpPr>
          <p:cNvPr id="56323" name="Rectangle 2">
            <a:extLst>
              <a:ext uri="{FF2B5EF4-FFF2-40B4-BE49-F238E27FC236}">
                <a16:creationId xmlns:a16="http://schemas.microsoft.com/office/drawing/2014/main" id="{CA783B7A-9F84-7498-BCFD-7947849464E6}"/>
              </a:ext>
            </a:extLst>
          </p:cNvPr>
          <p:cNvSpPr>
            <a:spLocks noGrp="1" noRot="1" noChangeAspect="1" noChangeArrowheads="1" noTextEdit="1"/>
          </p:cNvSpPr>
          <p:nvPr>
            <p:ph type="sldImg"/>
          </p:nvPr>
        </p:nvSpPr>
        <p:spPr>
          <a:ln/>
        </p:spPr>
      </p:sp>
      <p:sp>
        <p:nvSpPr>
          <p:cNvPr id="162820" name="Rectangle 3">
            <a:extLst>
              <a:ext uri="{FF2B5EF4-FFF2-40B4-BE49-F238E27FC236}">
                <a16:creationId xmlns:a16="http://schemas.microsoft.com/office/drawing/2014/main" id="{D6BB5316-9CB7-1608-0EF2-B690CC9B43FC}"/>
              </a:ext>
            </a:extLst>
          </p:cNvPr>
          <p:cNvSpPr>
            <a:spLocks noGrp="1" noChangeArrowheads="1"/>
          </p:cNvSpPr>
          <p:nvPr>
            <p:ph type="body" idx="1"/>
          </p:nvPr>
        </p:nvSpPr>
        <p:spPr/>
        <p:txBody>
          <a:bodyPr/>
          <a:lstStyle/>
          <a:p>
            <a:pPr eaLnBrk="1" hangingPunct="1">
              <a:defRPr/>
            </a:pPr>
            <a:endParaRPr lang="it-IT">
              <a:cs typeface="+mn-cs"/>
            </a:endParaRPr>
          </a:p>
        </p:txBody>
      </p:sp>
    </p:spTree>
    <p:extLst>
      <p:ext uri="{BB962C8B-B14F-4D97-AF65-F5344CB8AC3E}">
        <p14:creationId xmlns:p14="http://schemas.microsoft.com/office/powerpoint/2010/main" val="11570305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599051-6A78-453C-A67A-A32554AFE566}"/>
            </a:ext>
          </a:extLst>
        </p:cNvPr>
        <p:cNvGrpSpPr/>
        <p:nvPr/>
      </p:nvGrpSpPr>
      <p:grpSpPr>
        <a:xfrm>
          <a:off x="0" y="0"/>
          <a:ext cx="0" cy="0"/>
          <a:chOff x="0" y="0"/>
          <a:chExt cx="0" cy="0"/>
        </a:xfrm>
      </p:grpSpPr>
      <p:sp>
        <p:nvSpPr>
          <p:cNvPr id="58369" name="Rectangle 7">
            <a:extLst>
              <a:ext uri="{FF2B5EF4-FFF2-40B4-BE49-F238E27FC236}">
                <a16:creationId xmlns:a16="http://schemas.microsoft.com/office/drawing/2014/main" id="{19B5C8A5-665F-545D-52E0-0B6D9A2021F4}"/>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spcBef>
                <a:spcPct val="0"/>
              </a:spcBef>
            </a:pPr>
            <a:fld id="{EF014771-6567-4049-92AD-DAD7CD22BA2A}" type="slidenum">
              <a:rPr lang="it-IT" altLang="it-IT"/>
              <a:pPr>
                <a:spcBef>
                  <a:spcPct val="0"/>
                </a:spcBef>
              </a:pPr>
              <a:t>7</a:t>
            </a:fld>
            <a:endParaRPr lang="it-IT" altLang="it-IT"/>
          </a:p>
        </p:txBody>
      </p:sp>
      <p:sp>
        <p:nvSpPr>
          <p:cNvPr id="58370" name="Rectangle 7">
            <a:extLst>
              <a:ext uri="{FF2B5EF4-FFF2-40B4-BE49-F238E27FC236}">
                <a16:creationId xmlns:a16="http://schemas.microsoft.com/office/drawing/2014/main" id="{960DAE47-216B-CE38-55E0-DA8C71D14FB4}"/>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Arial" panose="020B0604020202020204" pitchFamily="34" charset="0"/>
                <a:ea typeface="ＭＳ Ｐゴシック" panose="020B0600070205080204" pitchFamily="34" charset="-128"/>
              </a:defRPr>
            </a:lvl1pPr>
            <a:lvl2pPr marL="742950" indent="-285750">
              <a:spcBef>
                <a:spcPct val="30000"/>
              </a:spcBef>
              <a:defRPr sz="1200">
                <a:solidFill>
                  <a:schemeClr val="tx1"/>
                </a:solidFill>
                <a:latin typeface="Arial" panose="020B0604020202020204" pitchFamily="34" charset="0"/>
                <a:ea typeface="ＭＳ Ｐゴシック" panose="020B0600070205080204" pitchFamily="34" charset="-128"/>
              </a:defRPr>
            </a:lvl2pPr>
            <a:lvl3pPr marL="1143000" indent="-228600">
              <a:spcBef>
                <a:spcPct val="30000"/>
              </a:spcBef>
              <a:defRPr sz="1200">
                <a:solidFill>
                  <a:schemeClr val="tx1"/>
                </a:solidFill>
                <a:latin typeface="Arial" panose="020B0604020202020204" pitchFamily="34" charset="0"/>
                <a:ea typeface="ＭＳ Ｐゴシック" panose="020B0600070205080204" pitchFamily="34" charset="-128"/>
              </a:defRPr>
            </a:lvl3pPr>
            <a:lvl4pPr marL="1600200" indent="-228600">
              <a:spcBef>
                <a:spcPct val="30000"/>
              </a:spcBef>
              <a:defRPr sz="1200">
                <a:solidFill>
                  <a:schemeClr val="tx1"/>
                </a:solidFill>
                <a:latin typeface="Arial" panose="020B0604020202020204" pitchFamily="34" charset="0"/>
                <a:ea typeface="ＭＳ Ｐゴシック" panose="020B0600070205080204" pitchFamily="34" charset="-128"/>
              </a:defRPr>
            </a:lvl4pPr>
            <a:lvl5pPr marL="2057400" indent="-228600">
              <a:spcBef>
                <a:spcPct val="30000"/>
              </a:spcBef>
              <a:defRPr sz="12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Arial" panose="020B0604020202020204" pitchFamily="34" charset="0"/>
                <a:ea typeface="ＭＳ Ｐゴシック" panose="020B0600070205080204" pitchFamily="34" charset="-128"/>
              </a:defRPr>
            </a:lvl9pPr>
          </a:lstStyle>
          <a:p>
            <a:pPr algn="r" eaLnBrk="1" hangingPunct="1">
              <a:spcBef>
                <a:spcPct val="0"/>
              </a:spcBef>
            </a:pPr>
            <a:fld id="{385831BE-65D3-9C43-88C8-B74B832DE74A}" type="slidenum">
              <a:rPr lang="it-IT" altLang="it-IT"/>
              <a:pPr algn="r" eaLnBrk="1" hangingPunct="1">
                <a:spcBef>
                  <a:spcPct val="0"/>
                </a:spcBef>
              </a:pPr>
              <a:t>7</a:t>
            </a:fld>
            <a:endParaRPr lang="it-IT" altLang="it-IT"/>
          </a:p>
        </p:txBody>
      </p:sp>
      <p:sp>
        <p:nvSpPr>
          <p:cNvPr id="58371" name="Rectangle 2">
            <a:extLst>
              <a:ext uri="{FF2B5EF4-FFF2-40B4-BE49-F238E27FC236}">
                <a16:creationId xmlns:a16="http://schemas.microsoft.com/office/drawing/2014/main" id="{3D94C989-DF3A-9DC0-7775-F11875CE4596}"/>
              </a:ext>
            </a:extLst>
          </p:cNvPr>
          <p:cNvSpPr>
            <a:spLocks noGrp="1" noRot="1" noChangeAspect="1" noChangeArrowheads="1" noTextEdit="1"/>
          </p:cNvSpPr>
          <p:nvPr>
            <p:ph type="sldImg"/>
          </p:nvPr>
        </p:nvSpPr>
        <p:spPr>
          <a:ln/>
        </p:spPr>
      </p:sp>
      <p:sp>
        <p:nvSpPr>
          <p:cNvPr id="70660" name="Rectangle 3">
            <a:extLst>
              <a:ext uri="{FF2B5EF4-FFF2-40B4-BE49-F238E27FC236}">
                <a16:creationId xmlns:a16="http://schemas.microsoft.com/office/drawing/2014/main" id="{FC33B630-AEF2-E79D-D688-E7301B0D31EE}"/>
              </a:ext>
            </a:extLst>
          </p:cNvPr>
          <p:cNvSpPr>
            <a:spLocks noGrp="1" noChangeArrowheads="1"/>
          </p:cNvSpPr>
          <p:nvPr>
            <p:ph type="body" idx="1"/>
          </p:nvPr>
        </p:nvSpPr>
        <p:spPr/>
        <p:txBody>
          <a:bodyPr/>
          <a:lstStyle/>
          <a:p>
            <a:pPr eaLnBrk="1" hangingPunct="1">
              <a:defRPr/>
            </a:pPr>
            <a:endParaRPr lang="it-IT">
              <a:cs typeface="+mn-cs"/>
            </a:endParaRPr>
          </a:p>
        </p:txBody>
      </p:sp>
    </p:spTree>
    <p:extLst>
      <p:ext uri="{BB962C8B-B14F-4D97-AF65-F5344CB8AC3E}">
        <p14:creationId xmlns:p14="http://schemas.microsoft.com/office/powerpoint/2010/main" val="42616896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7">
            <a:extLst>
              <a:ext uri="{FF2B5EF4-FFF2-40B4-BE49-F238E27FC236}">
                <a16:creationId xmlns:a16="http://schemas.microsoft.com/office/drawing/2014/main" id="{01741E4F-9A22-EACC-81C3-CF0CC86114D3}"/>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ea typeface="ＭＳ Ｐゴシック" panose="020B0600070205080204" pitchFamily="34" charset="-128"/>
              </a:defRPr>
            </a:lvl1pPr>
            <a:lvl2pPr marL="742950" indent="-285750">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r" eaLnBrk="1" hangingPunct="1"/>
            <a:fld id="{B062CD63-CFD8-CA41-A591-B4B4BD3C841D}" type="slidenum">
              <a:rPr lang="en-US" altLang="it-IT" sz="1200"/>
              <a:pPr algn="r" eaLnBrk="1" hangingPunct="1"/>
              <a:t>12</a:t>
            </a:fld>
            <a:endParaRPr lang="en-US" altLang="it-IT" sz="1200"/>
          </a:p>
        </p:txBody>
      </p:sp>
      <p:sp>
        <p:nvSpPr>
          <p:cNvPr id="52226" name="Rectangle 2">
            <a:extLst>
              <a:ext uri="{FF2B5EF4-FFF2-40B4-BE49-F238E27FC236}">
                <a16:creationId xmlns:a16="http://schemas.microsoft.com/office/drawing/2014/main" id="{FA7DF315-8344-A3F2-26F0-3D94968B98C0}"/>
              </a:ext>
            </a:extLst>
          </p:cNvPr>
          <p:cNvSpPr>
            <a:spLocks noGrp="1" noRot="1" noChangeAspect="1" noChangeArrowheads="1" noTextEdit="1"/>
          </p:cNvSpPr>
          <p:nvPr>
            <p:ph type="sldImg"/>
          </p:nvPr>
        </p:nvSpPr>
        <p:spPr>
          <a:ln/>
        </p:spPr>
      </p:sp>
      <p:sp>
        <p:nvSpPr>
          <p:cNvPr id="52227" name="Rectangle 3">
            <a:extLst>
              <a:ext uri="{FF2B5EF4-FFF2-40B4-BE49-F238E27FC236}">
                <a16:creationId xmlns:a16="http://schemas.microsoft.com/office/drawing/2014/main" id="{73998A85-2D72-193C-6375-8634A7780C78}"/>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it-IT">
              <a:latin typeface="Arial" panose="020B0604020202020204" pitchFamily="34" charset="0"/>
              <a:ea typeface="ＭＳ Ｐゴシック" panose="020B0600070205080204"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5368382-D25B-6354-4898-BDCDCB792739}"/>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4D1F3B36-FB54-79F9-1CA1-DEA92A322CA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81180163-63B7-5308-173B-A6084C155080}"/>
              </a:ext>
            </a:extLst>
          </p:cNvPr>
          <p:cNvSpPr>
            <a:spLocks noGrp="1"/>
          </p:cNvSpPr>
          <p:nvPr>
            <p:ph type="dt" sz="half" idx="10"/>
          </p:nvPr>
        </p:nvSpPr>
        <p:spPr/>
        <p:txBody>
          <a:bodyPr/>
          <a:lstStyle/>
          <a:p>
            <a:fld id="{CA7CD187-3C51-7C46-A05A-7B7BEE500C7F}" type="datetimeFigureOut">
              <a:rPr lang="it-IT" smtClean="0"/>
              <a:t>04/11/25</a:t>
            </a:fld>
            <a:endParaRPr lang="it-IT"/>
          </a:p>
        </p:txBody>
      </p:sp>
      <p:sp>
        <p:nvSpPr>
          <p:cNvPr id="5" name="Segnaposto piè di pagina 4">
            <a:extLst>
              <a:ext uri="{FF2B5EF4-FFF2-40B4-BE49-F238E27FC236}">
                <a16:creationId xmlns:a16="http://schemas.microsoft.com/office/drawing/2014/main" id="{D32DF3A6-F9BB-9C86-42F8-BE14DBD9E37D}"/>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257D027C-8D0A-D66F-EDBD-A9C19F1275CB}"/>
              </a:ext>
            </a:extLst>
          </p:cNvPr>
          <p:cNvSpPr>
            <a:spLocks noGrp="1"/>
          </p:cNvSpPr>
          <p:nvPr>
            <p:ph type="sldNum" sz="quarter" idx="12"/>
          </p:nvPr>
        </p:nvSpPr>
        <p:spPr/>
        <p:txBody>
          <a:bodyPr/>
          <a:lstStyle/>
          <a:p>
            <a:fld id="{0CF173AE-816F-6C48-9102-7A352984B5B2}" type="slidenum">
              <a:rPr lang="it-IT" smtClean="0"/>
              <a:t>‹N›</a:t>
            </a:fld>
            <a:endParaRPr lang="it-IT"/>
          </a:p>
        </p:txBody>
      </p:sp>
    </p:spTree>
    <p:extLst>
      <p:ext uri="{BB962C8B-B14F-4D97-AF65-F5344CB8AC3E}">
        <p14:creationId xmlns:p14="http://schemas.microsoft.com/office/powerpoint/2010/main" val="127990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4A12440-0D50-93ED-3F4D-CFC07E52A58D}"/>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FCB55567-F89D-E197-DC77-0CF1ABE638E6}"/>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68780CE9-444A-80D5-2761-D0A26D13FC0E}"/>
              </a:ext>
            </a:extLst>
          </p:cNvPr>
          <p:cNvSpPr>
            <a:spLocks noGrp="1"/>
          </p:cNvSpPr>
          <p:nvPr>
            <p:ph type="dt" sz="half" idx="10"/>
          </p:nvPr>
        </p:nvSpPr>
        <p:spPr/>
        <p:txBody>
          <a:bodyPr/>
          <a:lstStyle/>
          <a:p>
            <a:fld id="{CA7CD187-3C51-7C46-A05A-7B7BEE500C7F}" type="datetimeFigureOut">
              <a:rPr lang="it-IT" smtClean="0"/>
              <a:t>04/11/25</a:t>
            </a:fld>
            <a:endParaRPr lang="it-IT"/>
          </a:p>
        </p:txBody>
      </p:sp>
      <p:sp>
        <p:nvSpPr>
          <p:cNvPr id="5" name="Segnaposto piè di pagina 4">
            <a:extLst>
              <a:ext uri="{FF2B5EF4-FFF2-40B4-BE49-F238E27FC236}">
                <a16:creationId xmlns:a16="http://schemas.microsoft.com/office/drawing/2014/main" id="{DC71F7CE-874A-78B8-A605-1644D4926A40}"/>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0E0FCE88-F787-34E8-3C81-433AD24A1D30}"/>
              </a:ext>
            </a:extLst>
          </p:cNvPr>
          <p:cNvSpPr>
            <a:spLocks noGrp="1"/>
          </p:cNvSpPr>
          <p:nvPr>
            <p:ph type="sldNum" sz="quarter" idx="12"/>
          </p:nvPr>
        </p:nvSpPr>
        <p:spPr/>
        <p:txBody>
          <a:bodyPr/>
          <a:lstStyle/>
          <a:p>
            <a:fld id="{0CF173AE-816F-6C48-9102-7A352984B5B2}" type="slidenum">
              <a:rPr lang="it-IT" smtClean="0"/>
              <a:t>‹N›</a:t>
            </a:fld>
            <a:endParaRPr lang="it-IT"/>
          </a:p>
        </p:txBody>
      </p:sp>
    </p:spTree>
    <p:extLst>
      <p:ext uri="{BB962C8B-B14F-4D97-AF65-F5344CB8AC3E}">
        <p14:creationId xmlns:p14="http://schemas.microsoft.com/office/powerpoint/2010/main" val="2250676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E26E722-BB71-71B0-72B8-C7C25881FD8C}"/>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D5F8DFE6-C95C-6FA2-FCD2-3F0F9B0E744D}"/>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313A4AAE-1C24-FAAC-B5B7-114BE652B7F1}"/>
              </a:ext>
            </a:extLst>
          </p:cNvPr>
          <p:cNvSpPr>
            <a:spLocks noGrp="1"/>
          </p:cNvSpPr>
          <p:nvPr>
            <p:ph type="dt" sz="half" idx="10"/>
          </p:nvPr>
        </p:nvSpPr>
        <p:spPr/>
        <p:txBody>
          <a:bodyPr/>
          <a:lstStyle/>
          <a:p>
            <a:fld id="{CA7CD187-3C51-7C46-A05A-7B7BEE500C7F}" type="datetimeFigureOut">
              <a:rPr lang="it-IT" smtClean="0"/>
              <a:t>04/11/25</a:t>
            </a:fld>
            <a:endParaRPr lang="it-IT"/>
          </a:p>
        </p:txBody>
      </p:sp>
      <p:sp>
        <p:nvSpPr>
          <p:cNvPr id="5" name="Segnaposto piè di pagina 4">
            <a:extLst>
              <a:ext uri="{FF2B5EF4-FFF2-40B4-BE49-F238E27FC236}">
                <a16:creationId xmlns:a16="http://schemas.microsoft.com/office/drawing/2014/main" id="{FAF9EC79-6473-CC0A-EA53-DEFCC17085E4}"/>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456CC076-CEC6-1496-8599-FB6B7AAA9BFE}"/>
              </a:ext>
            </a:extLst>
          </p:cNvPr>
          <p:cNvSpPr>
            <a:spLocks noGrp="1"/>
          </p:cNvSpPr>
          <p:nvPr>
            <p:ph type="sldNum" sz="quarter" idx="12"/>
          </p:nvPr>
        </p:nvSpPr>
        <p:spPr/>
        <p:txBody>
          <a:bodyPr/>
          <a:lstStyle/>
          <a:p>
            <a:fld id="{0CF173AE-816F-6C48-9102-7A352984B5B2}" type="slidenum">
              <a:rPr lang="it-IT" smtClean="0"/>
              <a:t>‹N›</a:t>
            </a:fld>
            <a:endParaRPr lang="it-IT"/>
          </a:p>
        </p:txBody>
      </p:sp>
    </p:spTree>
    <p:extLst>
      <p:ext uri="{BB962C8B-B14F-4D97-AF65-F5344CB8AC3E}">
        <p14:creationId xmlns:p14="http://schemas.microsoft.com/office/powerpoint/2010/main" val="1618479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7F2FAC6-8D10-2D49-9C13-12F6A6E37E47}"/>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AC54A5AF-468B-3D31-C9FB-45B554F15000}"/>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969793A5-7AE6-4D4F-F601-EEFA4BEBE1A5}"/>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9AD7C7A9-C429-82B3-36FE-58D483CB60E0}"/>
              </a:ext>
            </a:extLst>
          </p:cNvPr>
          <p:cNvSpPr>
            <a:spLocks noGrp="1"/>
          </p:cNvSpPr>
          <p:nvPr>
            <p:ph type="dt" sz="half" idx="10"/>
          </p:nvPr>
        </p:nvSpPr>
        <p:spPr/>
        <p:txBody>
          <a:bodyPr/>
          <a:lstStyle/>
          <a:p>
            <a:fld id="{CA7CD187-3C51-7C46-A05A-7B7BEE500C7F}" type="datetimeFigureOut">
              <a:rPr lang="it-IT" smtClean="0"/>
              <a:t>04/11/25</a:t>
            </a:fld>
            <a:endParaRPr lang="it-IT"/>
          </a:p>
        </p:txBody>
      </p:sp>
      <p:sp>
        <p:nvSpPr>
          <p:cNvPr id="6" name="Segnaposto piè di pagina 5">
            <a:extLst>
              <a:ext uri="{FF2B5EF4-FFF2-40B4-BE49-F238E27FC236}">
                <a16:creationId xmlns:a16="http://schemas.microsoft.com/office/drawing/2014/main" id="{DB729480-EA11-A707-55D6-95EFEE6682CF}"/>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13B65CE3-A4E4-CB69-EAA1-D6D01DD0CD4A}"/>
              </a:ext>
            </a:extLst>
          </p:cNvPr>
          <p:cNvSpPr>
            <a:spLocks noGrp="1"/>
          </p:cNvSpPr>
          <p:nvPr>
            <p:ph type="sldNum" sz="quarter" idx="12"/>
          </p:nvPr>
        </p:nvSpPr>
        <p:spPr/>
        <p:txBody>
          <a:bodyPr/>
          <a:lstStyle/>
          <a:p>
            <a:fld id="{0CF173AE-816F-6C48-9102-7A352984B5B2}" type="slidenum">
              <a:rPr lang="it-IT" smtClean="0"/>
              <a:t>‹N›</a:t>
            </a:fld>
            <a:endParaRPr lang="it-IT"/>
          </a:p>
        </p:txBody>
      </p:sp>
    </p:spTree>
    <p:extLst>
      <p:ext uri="{BB962C8B-B14F-4D97-AF65-F5344CB8AC3E}">
        <p14:creationId xmlns:p14="http://schemas.microsoft.com/office/powerpoint/2010/main" val="689056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75C3D0E-DE0A-E78D-292B-197980D80BD4}"/>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0A8C3A50-AB35-7389-3146-EE75E3749E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C3697453-7D65-8E33-189A-047A6D29C81A}"/>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488DBB69-16B0-D34C-75A0-4A157E26B0D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E2FC0729-A968-8F6C-782E-ACEA29BDB28B}"/>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EF35D1F3-AEAC-F3E5-A4C1-385DBFA30F54}"/>
              </a:ext>
            </a:extLst>
          </p:cNvPr>
          <p:cNvSpPr>
            <a:spLocks noGrp="1"/>
          </p:cNvSpPr>
          <p:nvPr>
            <p:ph type="dt" sz="half" idx="10"/>
          </p:nvPr>
        </p:nvSpPr>
        <p:spPr/>
        <p:txBody>
          <a:bodyPr/>
          <a:lstStyle/>
          <a:p>
            <a:fld id="{CA7CD187-3C51-7C46-A05A-7B7BEE500C7F}" type="datetimeFigureOut">
              <a:rPr lang="it-IT" smtClean="0"/>
              <a:t>04/11/25</a:t>
            </a:fld>
            <a:endParaRPr lang="it-IT"/>
          </a:p>
        </p:txBody>
      </p:sp>
      <p:sp>
        <p:nvSpPr>
          <p:cNvPr id="8" name="Segnaposto piè di pagina 7">
            <a:extLst>
              <a:ext uri="{FF2B5EF4-FFF2-40B4-BE49-F238E27FC236}">
                <a16:creationId xmlns:a16="http://schemas.microsoft.com/office/drawing/2014/main" id="{E8B7A240-207F-5535-DF25-26757CE9D738}"/>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0126B68F-D40D-8924-18D3-E4A42C5F0625}"/>
              </a:ext>
            </a:extLst>
          </p:cNvPr>
          <p:cNvSpPr>
            <a:spLocks noGrp="1"/>
          </p:cNvSpPr>
          <p:nvPr>
            <p:ph type="sldNum" sz="quarter" idx="12"/>
          </p:nvPr>
        </p:nvSpPr>
        <p:spPr/>
        <p:txBody>
          <a:bodyPr/>
          <a:lstStyle/>
          <a:p>
            <a:fld id="{0CF173AE-816F-6C48-9102-7A352984B5B2}" type="slidenum">
              <a:rPr lang="it-IT" smtClean="0"/>
              <a:t>‹N›</a:t>
            </a:fld>
            <a:endParaRPr lang="it-IT"/>
          </a:p>
        </p:txBody>
      </p:sp>
    </p:spTree>
    <p:extLst>
      <p:ext uri="{BB962C8B-B14F-4D97-AF65-F5344CB8AC3E}">
        <p14:creationId xmlns:p14="http://schemas.microsoft.com/office/powerpoint/2010/main" val="1549934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B137A95-1477-5FEB-9514-28DA45ED5BDD}"/>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8A437C33-AA13-A900-7C50-EFF8E7FAA535}"/>
              </a:ext>
            </a:extLst>
          </p:cNvPr>
          <p:cNvSpPr>
            <a:spLocks noGrp="1"/>
          </p:cNvSpPr>
          <p:nvPr>
            <p:ph type="dt" sz="half" idx="10"/>
          </p:nvPr>
        </p:nvSpPr>
        <p:spPr/>
        <p:txBody>
          <a:bodyPr/>
          <a:lstStyle/>
          <a:p>
            <a:fld id="{CA7CD187-3C51-7C46-A05A-7B7BEE500C7F}" type="datetimeFigureOut">
              <a:rPr lang="it-IT" smtClean="0"/>
              <a:t>04/11/25</a:t>
            </a:fld>
            <a:endParaRPr lang="it-IT"/>
          </a:p>
        </p:txBody>
      </p:sp>
      <p:sp>
        <p:nvSpPr>
          <p:cNvPr id="4" name="Segnaposto piè di pagina 3">
            <a:extLst>
              <a:ext uri="{FF2B5EF4-FFF2-40B4-BE49-F238E27FC236}">
                <a16:creationId xmlns:a16="http://schemas.microsoft.com/office/drawing/2014/main" id="{6BC60200-C576-0B22-8CF8-32545D520CDF}"/>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AAD4B4BD-C926-E9A2-8E6A-02203A36E6F8}"/>
              </a:ext>
            </a:extLst>
          </p:cNvPr>
          <p:cNvSpPr>
            <a:spLocks noGrp="1"/>
          </p:cNvSpPr>
          <p:nvPr>
            <p:ph type="sldNum" sz="quarter" idx="12"/>
          </p:nvPr>
        </p:nvSpPr>
        <p:spPr/>
        <p:txBody>
          <a:bodyPr/>
          <a:lstStyle/>
          <a:p>
            <a:fld id="{0CF173AE-816F-6C48-9102-7A352984B5B2}" type="slidenum">
              <a:rPr lang="it-IT" smtClean="0"/>
              <a:t>‹N›</a:t>
            </a:fld>
            <a:endParaRPr lang="it-IT"/>
          </a:p>
        </p:txBody>
      </p:sp>
    </p:spTree>
    <p:extLst>
      <p:ext uri="{BB962C8B-B14F-4D97-AF65-F5344CB8AC3E}">
        <p14:creationId xmlns:p14="http://schemas.microsoft.com/office/powerpoint/2010/main" val="2264882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87E7E415-201B-000D-A874-189E8A941074}"/>
              </a:ext>
            </a:extLst>
          </p:cNvPr>
          <p:cNvSpPr>
            <a:spLocks noGrp="1"/>
          </p:cNvSpPr>
          <p:nvPr>
            <p:ph type="dt" sz="half" idx="10"/>
          </p:nvPr>
        </p:nvSpPr>
        <p:spPr/>
        <p:txBody>
          <a:bodyPr/>
          <a:lstStyle/>
          <a:p>
            <a:fld id="{CA7CD187-3C51-7C46-A05A-7B7BEE500C7F}" type="datetimeFigureOut">
              <a:rPr lang="it-IT" smtClean="0"/>
              <a:t>04/11/25</a:t>
            </a:fld>
            <a:endParaRPr lang="it-IT"/>
          </a:p>
        </p:txBody>
      </p:sp>
      <p:sp>
        <p:nvSpPr>
          <p:cNvPr id="3" name="Segnaposto piè di pagina 2">
            <a:extLst>
              <a:ext uri="{FF2B5EF4-FFF2-40B4-BE49-F238E27FC236}">
                <a16:creationId xmlns:a16="http://schemas.microsoft.com/office/drawing/2014/main" id="{AF50345C-8DDB-B6E6-6BB0-3B76EF2077C7}"/>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9B9F6DE3-585E-30F0-8F90-ED582BE8B29B}"/>
              </a:ext>
            </a:extLst>
          </p:cNvPr>
          <p:cNvSpPr>
            <a:spLocks noGrp="1"/>
          </p:cNvSpPr>
          <p:nvPr>
            <p:ph type="sldNum" sz="quarter" idx="12"/>
          </p:nvPr>
        </p:nvSpPr>
        <p:spPr/>
        <p:txBody>
          <a:bodyPr/>
          <a:lstStyle/>
          <a:p>
            <a:fld id="{0CF173AE-816F-6C48-9102-7A352984B5B2}" type="slidenum">
              <a:rPr lang="it-IT" smtClean="0"/>
              <a:t>‹N›</a:t>
            </a:fld>
            <a:endParaRPr lang="it-IT"/>
          </a:p>
        </p:txBody>
      </p:sp>
    </p:spTree>
    <p:extLst>
      <p:ext uri="{BB962C8B-B14F-4D97-AF65-F5344CB8AC3E}">
        <p14:creationId xmlns:p14="http://schemas.microsoft.com/office/powerpoint/2010/main" val="2040107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904C91D-5E67-6D8F-32F3-72728AEE1FF7}"/>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DC7E76A8-F3B3-D383-13B5-B10F01E80C3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6DC1E639-2B80-A931-E376-3D426B6442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1A7A738D-64A8-C599-916B-D888AC67A209}"/>
              </a:ext>
            </a:extLst>
          </p:cNvPr>
          <p:cNvSpPr>
            <a:spLocks noGrp="1"/>
          </p:cNvSpPr>
          <p:nvPr>
            <p:ph type="dt" sz="half" idx="10"/>
          </p:nvPr>
        </p:nvSpPr>
        <p:spPr/>
        <p:txBody>
          <a:bodyPr/>
          <a:lstStyle/>
          <a:p>
            <a:fld id="{CA7CD187-3C51-7C46-A05A-7B7BEE500C7F}" type="datetimeFigureOut">
              <a:rPr lang="it-IT" smtClean="0"/>
              <a:t>04/11/25</a:t>
            </a:fld>
            <a:endParaRPr lang="it-IT"/>
          </a:p>
        </p:txBody>
      </p:sp>
      <p:sp>
        <p:nvSpPr>
          <p:cNvPr id="6" name="Segnaposto piè di pagina 5">
            <a:extLst>
              <a:ext uri="{FF2B5EF4-FFF2-40B4-BE49-F238E27FC236}">
                <a16:creationId xmlns:a16="http://schemas.microsoft.com/office/drawing/2014/main" id="{D1ED05C7-F3C0-5488-DCBB-8EBBF3BE90C8}"/>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B57CE181-DC3C-4519-7365-2B2DC25A040A}"/>
              </a:ext>
            </a:extLst>
          </p:cNvPr>
          <p:cNvSpPr>
            <a:spLocks noGrp="1"/>
          </p:cNvSpPr>
          <p:nvPr>
            <p:ph type="sldNum" sz="quarter" idx="12"/>
          </p:nvPr>
        </p:nvSpPr>
        <p:spPr/>
        <p:txBody>
          <a:bodyPr/>
          <a:lstStyle/>
          <a:p>
            <a:fld id="{0CF173AE-816F-6C48-9102-7A352984B5B2}" type="slidenum">
              <a:rPr lang="it-IT" smtClean="0"/>
              <a:t>‹N›</a:t>
            </a:fld>
            <a:endParaRPr lang="it-IT"/>
          </a:p>
        </p:txBody>
      </p:sp>
    </p:spTree>
    <p:extLst>
      <p:ext uri="{BB962C8B-B14F-4D97-AF65-F5344CB8AC3E}">
        <p14:creationId xmlns:p14="http://schemas.microsoft.com/office/powerpoint/2010/main" val="1320229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0F283EF-40C2-DF96-B378-C7FB363A8BC4}"/>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197D7B8F-9C3C-2A23-3F71-0B2EA28DE4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FD450BF8-F0C8-41FF-66BB-3B17C6C649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FD70968E-68E9-A0F9-2244-37E4AAA00164}"/>
              </a:ext>
            </a:extLst>
          </p:cNvPr>
          <p:cNvSpPr>
            <a:spLocks noGrp="1"/>
          </p:cNvSpPr>
          <p:nvPr>
            <p:ph type="dt" sz="half" idx="10"/>
          </p:nvPr>
        </p:nvSpPr>
        <p:spPr/>
        <p:txBody>
          <a:bodyPr/>
          <a:lstStyle/>
          <a:p>
            <a:fld id="{CA7CD187-3C51-7C46-A05A-7B7BEE500C7F}" type="datetimeFigureOut">
              <a:rPr lang="it-IT" smtClean="0"/>
              <a:t>04/11/25</a:t>
            </a:fld>
            <a:endParaRPr lang="it-IT"/>
          </a:p>
        </p:txBody>
      </p:sp>
      <p:sp>
        <p:nvSpPr>
          <p:cNvPr id="6" name="Segnaposto piè di pagina 5">
            <a:extLst>
              <a:ext uri="{FF2B5EF4-FFF2-40B4-BE49-F238E27FC236}">
                <a16:creationId xmlns:a16="http://schemas.microsoft.com/office/drawing/2014/main" id="{59AEBEA7-1E66-1FF5-406B-4B431A3435CC}"/>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DAE118C8-2F91-E59E-4056-6DAE1FA754A1}"/>
              </a:ext>
            </a:extLst>
          </p:cNvPr>
          <p:cNvSpPr>
            <a:spLocks noGrp="1"/>
          </p:cNvSpPr>
          <p:nvPr>
            <p:ph type="sldNum" sz="quarter" idx="12"/>
          </p:nvPr>
        </p:nvSpPr>
        <p:spPr/>
        <p:txBody>
          <a:bodyPr/>
          <a:lstStyle/>
          <a:p>
            <a:fld id="{0CF173AE-816F-6C48-9102-7A352984B5B2}" type="slidenum">
              <a:rPr lang="it-IT" smtClean="0"/>
              <a:t>‹N›</a:t>
            </a:fld>
            <a:endParaRPr lang="it-IT"/>
          </a:p>
        </p:txBody>
      </p:sp>
    </p:spTree>
    <p:extLst>
      <p:ext uri="{BB962C8B-B14F-4D97-AF65-F5344CB8AC3E}">
        <p14:creationId xmlns:p14="http://schemas.microsoft.com/office/powerpoint/2010/main" val="3821740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AA9201E-A2A8-5465-D96C-7120B2533D1E}"/>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34D4AF71-8637-962A-A5D1-F4331A26A07C}"/>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12F81675-7E56-2BF1-91CB-FE69B09FD442}"/>
              </a:ext>
            </a:extLst>
          </p:cNvPr>
          <p:cNvSpPr>
            <a:spLocks noGrp="1"/>
          </p:cNvSpPr>
          <p:nvPr>
            <p:ph type="dt" sz="half" idx="10"/>
          </p:nvPr>
        </p:nvSpPr>
        <p:spPr/>
        <p:txBody>
          <a:bodyPr/>
          <a:lstStyle/>
          <a:p>
            <a:fld id="{CA7CD187-3C51-7C46-A05A-7B7BEE500C7F}" type="datetimeFigureOut">
              <a:rPr lang="it-IT" smtClean="0"/>
              <a:t>04/11/25</a:t>
            </a:fld>
            <a:endParaRPr lang="it-IT"/>
          </a:p>
        </p:txBody>
      </p:sp>
      <p:sp>
        <p:nvSpPr>
          <p:cNvPr id="5" name="Segnaposto piè di pagina 4">
            <a:extLst>
              <a:ext uri="{FF2B5EF4-FFF2-40B4-BE49-F238E27FC236}">
                <a16:creationId xmlns:a16="http://schemas.microsoft.com/office/drawing/2014/main" id="{08F203A3-B537-1EE3-C48F-546A478C5785}"/>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A912BB86-2EB8-9F67-5C8A-083B2475A30A}"/>
              </a:ext>
            </a:extLst>
          </p:cNvPr>
          <p:cNvSpPr>
            <a:spLocks noGrp="1"/>
          </p:cNvSpPr>
          <p:nvPr>
            <p:ph type="sldNum" sz="quarter" idx="12"/>
          </p:nvPr>
        </p:nvSpPr>
        <p:spPr/>
        <p:txBody>
          <a:bodyPr/>
          <a:lstStyle/>
          <a:p>
            <a:fld id="{0CF173AE-816F-6C48-9102-7A352984B5B2}" type="slidenum">
              <a:rPr lang="it-IT" smtClean="0"/>
              <a:t>‹N›</a:t>
            </a:fld>
            <a:endParaRPr lang="it-IT"/>
          </a:p>
        </p:txBody>
      </p:sp>
    </p:spTree>
    <p:extLst>
      <p:ext uri="{BB962C8B-B14F-4D97-AF65-F5344CB8AC3E}">
        <p14:creationId xmlns:p14="http://schemas.microsoft.com/office/powerpoint/2010/main" val="32083584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45781527-A29C-34DE-E679-7E11D11D00CA}"/>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531C9005-FDBF-7276-EE34-2ED371CE9839}"/>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CAB437A3-2BF3-B01C-FB26-908CEE8F6F85}"/>
              </a:ext>
            </a:extLst>
          </p:cNvPr>
          <p:cNvSpPr>
            <a:spLocks noGrp="1"/>
          </p:cNvSpPr>
          <p:nvPr>
            <p:ph type="dt" sz="half" idx="10"/>
          </p:nvPr>
        </p:nvSpPr>
        <p:spPr/>
        <p:txBody>
          <a:bodyPr/>
          <a:lstStyle/>
          <a:p>
            <a:fld id="{CA7CD187-3C51-7C46-A05A-7B7BEE500C7F}" type="datetimeFigureOut">
              <a:rPr lang="it-IT" smtClean="0"/>
              <a:t>04/11/25</a:t>
            </a:fld>
            <a:endParaRPr lang="it-IT"/>
          </a:p>
        </p:txBody>
      </p:sp>
      <p:sp>
        <p:nvSpPr>
          <p:cNvPr id="5" name="Segnaposto piè di pagina 4">
            <a:extLst>
              <a:ext uri="{FF2B5EF4-FFF2-40B4-BE49-F238E27FC236}">
                <a16:creationId xmlns:a16="http://schemas.microsoft.com/office/drawing/2014/main" id="{1A78EC46-067D-0970-2C7F-0B2BCD3733E8}"/>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78A20AF0-FE05-1AE1-7896-5756819A1C84}"/>
              </a:ext>
            </a:extLst>
          </p:cNvPr>
          <p:cNvSpPr>
            <a:spLocks noGrp="1"/>
          </p:cNvSpPr>
          <p:nvPr>
            <p:ph type="sldNum" sz="quarter" idx="12"/>
          </p:nvPr>
        </p:nvSpPr>
        <p:spPr/>
        <p:txBody>
          <a:bodyPr/>
          <a:lstStyle/>
          <a:p>
            <a:fld id="{0CF173AE-816F-6C48-9102-7A352984B5B2}" type="slidenum">
              <a:rPr lang="it-IT" smtClean="0"/>
              <a:t>‹N›</a:t>
            </a:fld>
            <a:endParaRPr lang="it-IT"/>
          </a:p>
        </p:txBody>
      </p:sp>
    </p:spTree>
    <p:extLst>
      <p:ext uri="{BB962C8B-B14F-4D97-AF65-F5344CB8AC3E}">
        <p14:creationId xmlns:p14="http://schemas.microsoft.com/office/powerpoint/2010/main" val="1883824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2FEA126F-2431-332B-F59A-63435692370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4A3AD2EC-2CF3-1223-9F8A-70B53F59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23ECF2F8-1F6D-BED6-DBAC-A64097DAB9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A7CD187-3C51-7C46-A05A-7B7BEE500C7F}" type="datetimeFigureOut">
              <a:rPr lang="it-IT" smtClean="0"/>
              <a:t>04/11/25</a:t>
            </a:fld>
            <a:endParaRPr lang="it-IT"/>
          </a:p>
        </p:txBody>
      </p:sp>
      <p:sp>
        <p:nvSpPr>
          <p:cNvPr id="5" name="Segnaposto piè di pagina 4">
            <a:extLst>
              <a:ext uri="{FF2B5EF4-FFF2-40B4-BE49-F238E27FC236}">
                <a16:creationId xmlns:a16="http://schemas.microsoft.com/office/drawing/2014/main" id="{BFF56A23-7B04-3071-7837-7D494C636C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it-IT"/>
          </a:p>
        </p:txBody>
      </p:sp>
      <p:sp>
        <p:nvSpPr>
          <p:cNvPr id="6" name="Segnaposto numero diapositiva 5">
            <a:extLst>
              <a:ext uri="{FF2B5EF4-FFF2-40B4-BE49-F238E27FC236}">
                <a16:creationId xmlns:a16="http://schemas.microsoft.com/office/drawing/2014/main" id="{066FE17C-5A08-70BA-F34C-22775E4DACE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CF173AE-816F-6C48-9102-7A352984B5B2}" type="slidenum">
              <a:rPr lang="it-IT" smtClean="0"/>
              <a:t>‹N›</a:t>
            </a:fld>
            <a:endParaRPr lang="it-IT"/>
          </a:p>
        </p:txBody>
      </p:sp>
    </p:spTree>
    <p:extLst>
      <p:ext uri="{BB962C8B-B14F-4D97-AF65-F5344CB8AC3E}">
        <p14:creationId xmlns:p14="http://schemas.microsoft.com/office/powerpoint/2010/main" val="27870214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tif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tif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numero diapositiva 5">
            <a:extLst>
              <a:ext uri="{FF2B5EF4-FFF2-40B4-BE49-F238E27FC236}">
                <a16:creationId xmlns:a16="http://schemas.microsoft.com/office/drawing/2014/main" id="{1EE782AA-6B6F-B1B0-4EC7-1D8AAB726689}"/>
              </a:ext>
            </a:extLst>
          </p:cNvPr>
          <p:cNvSpPr txBox="1">
            <a:spLocks noGrp="1"/>
          </p:cNvSpPr>
          <p:nvPr/>
        </p:nvSpPr>
        <p:spPr bwMode="auto">
          <a:xfrm>
            <a:off x="8077200" y="6243638"/>
            <a:ext cx="2133600" cy="457200"/>
          </a:xfrm>
          <a:prstGeom prst="rect">
            <a:avLst/>
          </a:prstGeom>
          <a:noFill/>
          <a:ln>
            <a:miter lim="800000"/>
            <a:headEnd/>
            <a:tailEnd/>
          </a:ln>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r" eaLnBrk="1" hangingPunct="1">
              <a:spcBef>
                <a:spcPct val="0"/>
              </a:spcBef>
              <a:buFontTx/>
              <a:buNone/>
              <a:defRPr/>
            </a:pPr>
            <a:fld id="{DA0CA9CC-EDC4-DE41-9D25-10BD166CB3F5}" type="slidenum">
              <a:rPr lang="it-IT" altLang="it-IT" sz="1000">
                <a:effectLst>
                  <a:outerShdw blurRad="38100" dist="38100" dir="2700000" algn="tl">
                    <a:srgbClr val="C0C0C0"/>
                  </a:outerShdw>
                </a:effectLst>
                <a:latin typeface="Verdana" panose="020B0604030504040204" pitchFamily="34" charset="0"/>
              </a:rPr>
              <a:pPr algn="r" eaLnBrk="1" hangingPunct="1">
                <a:spcBef>
                  <a:spcPct val="0"/>
                </a:spcBef>
                <a:buFontTx/>
                <a:buNone/>
                <a:defRPr/>
              </a:pPr>
              <a:t>1</a:t>
            </a:fld>
            <a:endParaRPr lang="it-IT" altLang="it-IT" sz="1000">
              <a:effectLst>
                <a:outerShdw blurRad="38100" dist="38100" dir="2700000" algn="tl">
                  <a:srgbClr val="C0C0C0"/>
                </a:outerShdw>
              </a:effectLst>
              <a:latin typeface="Verdana" panose="020B0604030504040204" pitchFamily="34" charset="0"/>
            </a:endParaRPr>
          </a:p>
        </p:txBody>
      </p:sp>
      <p:sp>
        <p:nvSpPr>
          <p:cNvPr id="8194" name="Rectangle 2">
            <a:extLst>
              <a:ext uri="{FF2B5EF4-FFF2-40B4-BE49-F238E27FC236}">
                <a16:creationId xmlns:a16="http://schemas.microsoft.com/office/drawing/2014/main" id="{94A31492-C78B-FC91-8300-C63F3F1CF632}"/>
              </a:ext>
            </a:extLst>
          </p:cNvPr>
          <p:cNvSpPr>
            <a:spLocks noGrp="1" noChangeArrowheads="1"/>
          </p:cNvSpPr>
          <p:nvPr>
            <p:ph type="title" idx="4294967295"/>
          </p:nvPr>
        </p:nvSpPr>
        <p:spPr>
          <a:xfrm>
            <a:off x="1380308" y="0"/>
            <a:ext cx="9144000" cy="2008188"/>
          </a:xfrm>
          <a:solidFill>
            <a:srgbClr val="FFFFFF"/>
          </a:solidFill>
        </p:spPr>
        <p:txBody>
          <a:bodyPr anchorCtr="1"/>
          <a:lstStyle/>
          <a:p>
            <a:pPr eaLnBrk="1" hangingPunct="1">
              <a:defRPr/>
            </a:pPr>
            <a:r>
              <a:rPr lang="it-IT" altLang="x-none" sz="2400" b="1" dirty="0">
                <a:solidFill>
                  <a:srgbClr val="CC0000"/>
                </a:solidFill>
                <a:effectLst>
                  <a:outerShdw blurRad="38100" dist="38100" dir="2700000" algn="tl">
                    <a:srgbClr val="C0C0C0"/>
                  </a:outerShdw>
                </a:effectLst>
              </a:rPr>
              <a:t>Nations and </a:t>
            </a:r>
            <a:r>
              <a:rPr lang="it-IT" altLang="x-none" sz="2400" b="1" dirty="0" err="1">
                <a:solidFill>
                  <a:srgbClr val="CC0000"/>
                </a:solidFill>
                <a:effectLst>
                  <a:outerShdw blurRad="38100" dist="38100" dir="2700000" algn="tl">
                    <a:srgbClr val="C0C0C0"/>
                  </a:outerShdw>
                </a:effectLst>
              </a:rPr>
              <a:t>Nationalism</a:t>
            </a:r>
            <a:endParaRPr lang="it-IT" altLang="x-none" sz="2400" b="1" dirty="0">
              <a:solidFill>
                <a:srgbClr val="CC0000"/>
              </a:solidFill>
              <a:effectLst>
                <a:outerShdw blurRad="38100" dist="38100" dir="2700000" algn="tl">
                  <a:srgbClr val="C0C0C0"/>
                </a:outerShdw>
              </a:effectLst>
            </a:endParaRPr>
          </a:p>
        </p:txBody>
      </p:sp>
      <p:graphicFrame>
        <p:nvGraphicFramePr>
          <p:cNvPr id="8197" name="Rectangle 3">
            <a:extLst>
              <a:ext uri="{FF2B5EF4-FFF2-40B4-BE49-F238E27FC236}">
                <a16:creationId xmlns:a16="http://schemas.microsoft.com/office/drawing/2014/main" id="{41EF0ADD-C094-254F-FD93-4CC9C9F467F8}"/>
              </a:ext>
            </a:extLst>
          </p:cNvPr>
          <p:cNvGraphicFramePr/>
          <p:nvPr/>
        </p:nvGraphicFramePr>
        <p:xfrm>
          <a:off x="1524000" y="1628776"/>
          <a:ext cx="9144000" cy="52292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52" name="Rectangle 10251">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4" name="Rectangle 10253">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6" name="Rectangle 10255">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8" name="Rectangle 10257">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42" name="Rectangle 2">
            <a:extLst>
              <a:ext uri="{FF2B5EF4-FFF2-40B4-BE49-F238E27FC236}">
                <a16:creationId xmlns:a16="http://schemas.microsoft.com/office/drawing/2014/main" id="{4F3592F9-786D-18FA-107E-CB8584B0CACF}"/>
              </a:ext>
            </a:extLst>
          </p:cNvPr>
          <p:cNvSpPr>
            <a:spLocks noGrp="1" noChangeArrowheads="1"/>
          </p:cNvSpPr>
          <p:nvPr>
            <p:ph type="title"/>
          </p:nvPr>
        </p:nvSpPr>
        <p:spPr>
          <a:xfrm>
            <a:off x="1383564" y="348865"/>
            <a:ext cx="9718111" cy="1576446"/>
          </a:xfrm>
        </p:spPr>
        <p:txBody>
          <a:bodyPr vert="horz" lIns="91440" tIns="45720" rIns="91440" bIns="45720" numCol="1" rtlCol="0" anchor="ctr" anchorCtr="0" compatLnSpc="1">
            <a:prstTxWarp prst="textNoShape">
              <a:avLst/>
            </a:prstTxWarp>
            <a:normAutofit/>
          </a:bodyPr>
          <a:lstStyle/>
          <a:p>
            <a:pPr>
              <a:defRPr/>
            </a:pPr>
            <a:r>
              <a:rPr lang="en-US" altLang="x-none" sz="4000" b="1" kern="1200">
                <a:solidFill>
                  <a:srgbClr val="FFFFFF"/>
                </a:solidFill>
                <a:effectLst>
                  <a:outerShdw blurRad="38100" dist="38100" dir="2700000" algn="tl">
                    <a:srgbClr val="C0C0C0"/>
                  </a:outerShdw>
                </a:effectLst>
                <a:latin typeface="+mj-lt"/>
                <a:ea typeface="+mj-ea"/>
                <a:cs typeface="+mj-cs"/>
              </a:rPr>
              <a:t>Definitions</a:t>
            </a:r>
          </a:p>
        </p:txBody>
      </p:sp>
      <p:graphicFrame>
        <p:nvGraphicFramePr>
          <p:cNvPr id="10247" name="Rectangle 3">
            <a:extLst>
              <a:ext uri="{FF2B5EF4-FFF2-40B4-BE49-F238E27FC236}">
                <a16:creationId xmlns:a16="http://schemas.microsoft.com/office/drawing/2014/main" id="{170F31A0-CB21-0290-84C3-668C1074938C}"/>
              </a:ext>
            </a:extLst>
          </p:cNvPr>
          <p:cNvGraphicFramePr/>
          <p:nvPr>
            <p:extLst>
              <p:ext uri="{D42A27DB-BD31-4B8C-83A1-F6EECF244321}">
                <p14:modId xmlns:p14="http://schemas.microsoft.com/office/powerpoint/2010/main" val="3679252935"/>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6" name="Rectangle 14345">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48" name="Rectangle 14347">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50" name="Rectangle 14349">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52" name="Rectangle 14351">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338" name="Rectangle 2">
            <a:extLst>
              <a:ext uri="{FF2B5EF4-FFF2-40B4-BE49-F238E27FC236}">
                <a16:creationId xmlns:a16="http://schemas.microsoft.com/office/drawing/2014/main" id="{70435D22-DBF2-D2B7-6C26-6D803BD86B1A}"/>
              </a:ext>
            </a:extLst>
          </p:cNvPr>
          <p:cNvSpPr>
            <a:spLocks noGrp="1" noChangeArrowheads="1"/>
          </p:cNvSpPr>
          <p:nvPr>
            <p:ph type="title"/>
          </p:nvPr>
        </p:nvSpPr>
        <p:spPr>
          <a:xfrm>
            <a:off x="1383564" y="348865"/>
            <a:ext cx="9718111" cy="1576446"/>
          </a:xfrm>
        </p:spPr>
        <p:txBody>
          <a:bodyPr vert="horz" lIns="91440" tIns="45720" rIns="91440" bIns="45720" numCol="1" rtlCol="0" anchor="ctr" anchorCtr="0" compatLnSpc="1">
            <a:prstTxWarp prst="textNoShape">
              <a:avLst/>
            </a:prstTxWarp>
            <a:normAutofit/>
          </a:bodyPr>
          <a:lstStyle/>
          <a:p>
            <a:pPr>
              <a:defRPr/>
            </a:pPr>
            <a:r>
              <a:rPr lang="en-US" altLang="x-none" sz="4000" b="1" kern="1200">
                <a:solidFill>
                  <a:srgbClr val="FFFFFF"/>
                </a:solidFill>
                <a:effectLst>
                  <a:outerShdw blurRad="38100" dist="38100" dir="2700000" algn="tl">
                    <a:srgbClr val="C0C0C0"/>
                  </a:outerShdw>
                </a:effectLst>
                <a:latin typeface="+mj-lt"/>
                <a:ea typeface="+mj-ea"/>
                <a:cs typeface="+mj-cs"/>
              </a:rPr>
              <a:t>Dimensions of the State</a:t>
            </a:r>
          </a:p>
        </p:txBody>
      </p:sp>
      <p:graphicFrame>
        <p:nvGraphicFramePr>
          <p:cNvPr id="14341" name="Rectangle 3">
            <a:extLst>
              <a:ext uri="{FF2B5EF4-FFF2-40B4-BE49-F238E27FC236}">
                <a16:creationId xmlns:a16="http://schemas.microsoft.com/office/drawing/2014/main" id="{486ACD5F-FE3B-2336-04C9-0211825073A7}"/>
              </a:ext>
            </a:extLst>
          </p:cNvPr>
          <p:cNvGraphicFramePr/>
          <p:nvPr>
            <p:extLst>
              <p:ext uri="{D42A27DB-BD31-4B8C-83A1-F6EECF244321}">
                <p14:modId xmlns:p14="http://schemas.microsoft.com/office/powerpoint/2010/main" val="314513423"/>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numero diapositiva 5">
            <a:extLst>
              <a:ext uri="{FF2B5EF4-FFF2-40B4-BE49-F238E27FC236}">
                <a16:creationId xmlns:a16="http://schemas.microsoft.com/office/drawing/2014/main" id="{C8A9428F-1122-077B-3C83-2CC37A719726}"/>
              </a:ext>
            </a:extLst>
          </p:cNvPr>
          <p:cNvSpPr txBox="1">
            <a:spLocks noGrp="1"/>
          </p:cNvSpPr>
          <p:nvPr/>
        </p:nvSpPr>
        <p:spPr bwMode="auto">
          <a:xfrm>
            <a:off x="8077200" y="6243638"/>
            <a:ext cx="2133600" cy="457200"/>
          </a:xfrm>
          <a:prstGeom prst="rect">
            <a:avLst/>
          </a:prstGeom>
          <a:noFill/>
          <a:ln>
            <a:miter lim="800000"/>
            <a:headEnd/>
            <a:tailEnd/>
          </a:ln>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r" eaLnBrk="1" hangingPunct="1">
              <a:spcBef>
                <a:spcPct val="0"/>
              </a:spcBef>
              <a:buFontTx/>
              <a:buNone/>
              <a:defRPr/>
            </a:pPr>
            <a:fld id="{589BAD5F-533A-3A45-AAA7-C763560C4403}" type="slidenum">
              <a:rPr lang="it-IT" altLang="it-IT" sz="1000">
                <a:effectLst>
                  <a:outerShdw blurRad="38100" dist="38100" dir="2700000" algn="tl">
                    <a:srgbClr val="C0C0C0"/>
                  </a:outerShdw>
                </a:effectLst>
                <a:latin typeface="Verdana" panose="020B0604030504040204" pitchFamily="34" charset="0"/>
              </a:rPr>
              <a:pPr algn="r" eaLnBrk="1" hangingPunct="1">
                <a:spcBef>
                  <a:spcPct val="0"/>
                </a:spcBef>
                <a:buFontTx/>
                <a:buNone/>
                <a:defRPr/>
              </a:pPr>
              <a:t>4</a:t>
            </a:fld>
            <a:endParaRPr lang="it-IT" altLang="it-IT" sz="1000">
              <a:effectLst>
                <a:outerShdw blurRad="38100" dist="38100" dir="2700000" algn="tl">
                  <a:srgbClr val="C0C0C0"/>
                </a:outerShdw>
              </a:effectLst>
              <a:latin typeface="Verdana" panose="020B0604030504040204" pitchFamily="34" charset="0"/>
            </a:endParaRPr>
          </a:p>
        </p:txBody>
      </p:sp>
      <p:sp>
        <p:nvSpPr>
          <p:cNvPr id="22530" name="Rectangle 2">
            <a:extLst>
              <a:ext uri="{FF2B5EF4-FFF2-40B4-BE49-F238E27FC236}">
                <a16:creationId xmlns:a16="http://schemas.microsoft.com/office/drawing/2014/main" id="{1D8BB488-D7DC-54B8-2BEC-E715593678BC}"/>
              </a:ext>
            </a:extLst>
          </p:cNvPr>
          <p:cNvSpPr>
            <a:spLocks noGrp="1" noChangeArrowheads="1"/>
          </p:cNvSpPr>
          <p:nvPr>
            <p:ph type="title" idx="4294967295"/>
          </p:nvPr>
        </p:nvSpPr>
        <p:spPr>
          <a:xfrm>
            <a:off x="1524000" y="1"/>
            <a:ext cx="9144000" cy="1628775"/>
          </a:xfrm>
          <a:solidFill>
            <a:srgbClr val="FFFFFF"/>
          </a:solidFill>
        </p:spPr>
        <p:txBody>
          <a:bodyPr anchorCtr="1"/>
          <a:lstStyle/>
          <a:p>
            <a:pPr eaLnBrk="1" hangingPunct="1">
              <a:defRPr/>
            </a:pPr>
            <a:r>
              <a:rPr lang="it-IT" altLang="x-none" sz="2400" b="1" dirty="0" err="1">
                <a:solidFill>
                  <a:srgbClr val="CC0000"/>
                </a:solidFill>
                <a:effectLst>
                  <a:outerShdw blurRad="38100" dist="38100" dir="2700000" algn="tl">
                    <a:srgbClr val="C0C0C0"/>
                  </a:outerShdw>
                </a:effectLst>
              </a:rPr>
              <a:t>Different</a:t>
            </a:r>
            <a:r>
              <a:rPr lang="it-IT" altLang="x-none" sz="2400" b="1" dirty="0">
                <a:solidFill>
                  <a:srgbClr val="CC0000"/>
                </a:solidFill>
                <a:effectLst>
                  <a:outerShdw blurRad="38100" dist="38100" dir="2700000" algn="tl">
                    <a:srgbClr val="C0C0C0"/>
                  </a:outerShdw>
                </a:effectLst>
              </a:rPr>
              <a:t> State models</a:t>
            </a:r>
          </a:p>
        </p:txBody>
      </p:sp>
      <p:graphicFrame>
        <p:nvGraphicFramePr>
          <p:cNvPr id="22533" name="Rectangle 3">
            <a:extLst>
              <a:ext uri="{FF2B5EF4-FFF2-40B4-BE49-F238E27FC236}">
                <a16:creationId xmlns:a16="http://schemas.microsoft.com/office/drawing/2014/main" id="{943F221D-9D2F-C88E-B57F-C6BEC9BC9BB8}"/>
              </a:ext>
            </a:extLst>
          </p:cNvPr>
          <p:cNvGraphicFramePr/>
          <p:nvPr/>
        </p:nvGraphicFramePr>
        <p:xfrm>
          <a:off x="1524000" y="1628776"/>
          <a:ext cx="9144000" cy="52292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egnaposto numero diapositiva 5">
            <a:extLst>
              <a:ext uri="{FF2B5EF4-FFF2-40B4-BE49-F238E27FC236}">
                <a16:creationId xmlns:a16="http://schemas.microsoft.com/office/drawing/2014/main" id="{CB492874-BD5F-565D-3677-A9F0A282878A}"/>
              </a:ext>
            </a:extLst>
          </p:cNvPr>
          <p:cNvSpPr txBox="1">
            <a:spLocks noGrp="1"/>
          </p:cNvSpPr>
          <p:nvPr/>
        </p:nvSpPr>
        <p:spPr bwMode="auto">
          <a:xfrm>
            <a:off x="8077200" y="6243638"/>
            <a:ext cx="2133600" cy="457200"/>
          </a:xfrm>
          <a:prstGeom prst="rect">
            <a:avLst/>
          </a:prstGeom>
          <a:noFill/>
          <a:ln>
            <a:miter lim="800000"/>
            <a:headEnd/>
            <a:tailEnd/>
          </a:ln>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r" eaLnBrk="1" hangingPunct="1">
              <a:spcBef>
                <a:spcPct val="0"/>
              </a:spcBef>
              <a:buFontTx/>
              <a:buNone/>
              <a:defRPr/>
            </a:pPr>
            <a:fld id="{C68CA667-2A17-A04B-B047-C0F0B6F97426}" type="slidenum">
              <a:rPr lang="it-IT" altLang="it-IT" sz="1000">
                <a:effectLst>
                  <a:outerShdw blurRad="38100" dist="38100" dir="2700000" algn="tl">
                    <a:srgbClr val="C0C0C0"/>
                  </a:outerShdw>
                </a:effectLst>
                <a:latin typeface="Verdana" panose="020B0604030504040204" pitchFamily="34" charset="0"/>
              </a:rPr>
              <a:pPr algn="r" eaLnBrk="1" hangingPunct="1">
                <a:spcBef>
                  <a:spcPct val="0"/>
                </a:spcBef>
                <a:buFontTx/>
                <a:buNone/>
                <a:defRPr/>
              </a:pPr>
              <a:t>5</a:t>
            </a:fld>
            <a:endParaRPr lang="it-IT" altLang="it-IT" sz="1000">
              <a:effectLst>
                <a:outerShdw blurRad="38100" dist="38100" dir="2700000" algn="tl">
                  <a:srgbClr val="C0C0C0"/>
                </a:outerShdw>
              </a:effectLst>
              <a:latin typeface="Verdana" panose="020B0604030504040204" pitchFamily="34" charset="0"/>
            </a:endParaRPr>
          </a:p>
        </p:txBody>
      </p:sp>
      <p:sp>
        <p:nvSpPr>
          <p:cNvPr id="53250" name="Rectangle 2">
            <a:extLst>
              <a:ext uri="{FF2B5EF4-FFF2-40B4-BE49-F238E27FC236}">
                <a16:creationId xmlns:a16="http://schemas.microsoft.com/office/drawing/2014/main" id="{7A6C32CF-54E4-26B0-D840-31FBF89E1808}"/>
              </a:ext>
            </a:extLst>
          </p:cNvPr>
          <p:cNvSpPr>
            <a:spLocks noGrp="1" noChangeArrowheads="1"/>
          </p:cNvSpPr>
          <p:nvPr>
            <p:ph type="title" idx="4294967295"/>
          </p:nvPr>
        </p:nvSpPr>
        <p:spPr>
          <a:xfrm>
            <a:off x="1524001" y="0"/>
            <a:ext cx="9128125" cy="1663700"/>
          </a:xfrm>
          <a:solidFill>
            <a:srgbClr val="FFFFFF"/>
          </a:solidFill>
        </p:spPr>
        <p:txBody>
          <a:bodyPr anchorCtr="1"/>
          <a:lstStyle/>
          <a:p>
            <a:pPr eaLnBrk="1" hangingPunct="1">
              <a:defRPr/>
            </a:pPr>
            <a:r>
              <a:rPr lang="it-IT" altLang="x-none" sz="2800" b="1" dirty="0">
                <a:solidFill>
                  <a:srgbClr val="CC0000"/>
                </a:solidFill>
                <a:effectLst>
                  <a:outerShdw blurRad="38100" dist="38100" dir="2700000" algn="tl">
                    <a:srgbClr val="C0C0C0"/>
                  </a:outerShdw>
                </a:effectLst>
              </a:rPr>
              <a:t>State and Nations</a:t>
            </a:r>
          </a:p>
        </p:txBody>
      </p:sp>
      <p:sp>
        <p:nvSpPr>
          <p:cNvPr id="53251" name="Rectangle 3">
            <a:extLst>
              <a:ext uri="{FF2B5EF4-FFF2-40B4-BE49-F238E27FC236}">
                <a16:creationId xmlns:a16="http://schemas.microsoft.com/office/drawing/2014/main" id="{30B79798-E43C-17B3-188B-8CB7E48F0C3B}"/>
              </a:ext>
            </a:extLst>
          </p:cNvPr>
          <p:cNvSpPr>
            <a:spLocks noGrp="1" noChangeArrowheads="1"/>
          </p:cNvSpPr>
          <p:nvPr>
            <p:ph type="body" idx="4294967295"/>
          </p:nvPr>
        </p:nvSpPr>
        <p:spPr>
          <a:xfrm>
            <a:off x="1524000" y="1628776"/>
            <a:ext cx="9144000" cy="5229225"/>
          </a:xfrm>
          <a:solidFill>
            <a:srgbClr val="FFFFFF"/>
          </a:solidFill>
        </p:spPr>
        <p:txBody>
          <a:bodyPr/>
          <a:lstStyle/>
          <a:p>
            <a:pPr marL="0" indent="0">
              <a:buNone/>
            </a:pPr>
            <a:r>
              <a:rPr lang="it-IT" sz="2200" b="1" dirty="0">
                <a:solidFill>
                  <a:srgbClr val="000000"/>
                </a:solidFill>
                <a:latin typeface="Book Antiqua" panose="02040602050305030304" pitchFamily="18" charset="0"/>
              </a:rPr>
              <a:t>Nation </a:t>
            </a:r>
            <a:r>
              <a:rPr lang="it-IT" sz="2200" b="1" dirty="0" err="1">
                <a:solidFill>
                  <a:srgbClr val="000000"/>
                </a:solidFill>
                <a:latin typeface="Book Antiqua" panose="02040602050305030304" pitchFamily="18" charset="0"/>
              </a:rPr>
              <a:t>states</a:t>
            </a:r>
            <a:endParaRPr lang="it-IT" sz="2200" dirty="0">
              <a:solidFill>
                <a:srgbClr val="000000"/>
              </a:solidFill>
              <a:latin typeface="Book Antiqua" panose="02040602050305030304" pitchFamily="18" charset="0"/>
            </a:endParaRPr>
          </a:p>
          <a:p>
            <a:pPr marL="0" indent="0">
              <a:buNone/>
            </a:pPr>
            <a:r>
              <a:rPr lang="it-IT" sz="2200" dirty="0">
                <a:solidFill>
                  <a:srgbClr val="000000"/>
                </a:solidFill>
                <a:latin typeface="Book Antiqua" panose="02040602050305030304" pitchFamily="18" charset="0"/>
              </a:rPr>
              <a:t>cultural, quantitative and qualitative </a:t>
            </a:r>
            <a:r>
              <a:rPr lang="it-IT" sz="2200" dirty="0" err="1">
                <a:solidFill>
                  <a:srgbClr val="000000"/>
                </a:solidFill>
                <a:latin typeface="Book Antiqua" panose="02040602050305030304" pitchFamily="18" charset="0"/>
              </a:rPr>
              <a:t>homogeneity</a:t>
            </a:r>
            <a:r>
              <a:rPr lang="it-IT" sz="2200" dirty="0">
                <a:solidFill>
                  <a:srgbClr val="000000"/>
                </a:solidFill>
                <a:latin typeface="Book Antiqua" panose="02040602050305030304" pitchFamily="18" charset="0"/>
              </a:rPr>
              <a:t>;</a:t>
            </a:r>
            <a:br>
              <a:rPr lang="it-IT" sz="2200" dirty="0">
                <a:solidFill>
                  <a:srgbClr val="000000"/>
                </a:solidFill>
                <a:latin typeface="Book Antiqua" panose="02040602050305030304" pitchFamily="18" charset="0"/>
              </a:rPr>
            </a:br>
            <a:r>
              <a:rPr lang="it-IT" sz="2200" dirty="0" err="1">
                <a:solidFill>
                  <a:srgbClr val="000000"/>
                </a:solidFill>
                <a:latin typeface="Book Antiqua" panose="02040602050305030304" pitchFamily="18" charset="0"/>
              </a:rPr>
              <a:t>equal</a:t>
            </a:r>
            <a:r>
              <a:rPr lang="it-IT" sz="2200" dirty="0">
                <a:solidFill>
                  <a:srgbClr val="000000"/>
                </a:solidFill>
                <a:latin typeface="Book Antiqua" panose="02040602050305030304" pitchFamily="18" charset="0"/>
              </a:rPr>
              <a:t> </a:t>
            </a:r>
            <a:r>
              <a:rPr lang="it-IT" sz="2200" dirty="0" err="1">
                <a:solidFill>
                  <a:srgbClr val="000000"/>
                </a:solidFill>
                <a:latin typeface="Book Antiqua" panose="02040602050305030304" pitchFamily="18" charset="0"/>
              </a:rPr>
              <a:t>borders</a:t>
            </a:r>
            <a:r>
              <a:rPr lang="it-IT" sz="2200" dirty="0">
                <a:solidFill>
                  <a:srgbClr val="000000"/>
                </a:solidFill>
                <a:latin typeface="Book Antiqua" panose="02040602050305030304" pitchFamily="18" charset="0"/>
              </a:rPr>
              <a:t>;</a:t>
            </a:r>
            <a:br>
              <a:rPr lang="it-IT" sz="2200" dirty="0">
                <a:solidFill>
                  <a:srgbClr val="000000"/>
                </a:solidFill>
                <a:latin typeface="Book Antiqua" panose="02040602050305030304" pitchFamily="18" charset="0"/>
              </a:rPr>
            </a:br>
            <a:r>
              <a:rPr lang="it-IT" sz="2200" dirty="0">
                <a:solidFill>
                  <a:srgbClr val="000000"/>
                </a:solidFill>
                <a:latin typeface="Book Antiqua" panose="02040602050305030304" pitchFamily="18" charset="0"/>
              </a:rPr>
              <a:t>small and politically ‘</a:t>
            </a:r>
            <a:r>
              <a:rPr lang="it-IT" sz="2200" dirty="0" err="1">
                <a:solidFill>
                  <a:srgbClr val="000000"/>
                </a:solidFill>
                <a:latin typeface="Book Antiqua" panose="02040602050305030304" pitchFamily="18" charset="0"/>
              </a:rPr>
              <a:t>uninvolved</a:t>
            </a:r>
            <a:r>
              <a:rPr lang="it-IT" sz="2200" dirty="0">
                <a:solidFill>
                  <a:srgbClr val="000000"/>
                </a:solidFill>
                <a:latin typeface="Book Antiqua" panose="02040602050305030304" pitchFamily="18" charset="0"/>
              </a:rPr>
              <a:t>’ </a:t>
            </a:r>
            <a:r>
              <a:rPr lang="it-IT" sz="2200" dirty="0" err="1">
                <a:solidFill>
                  <a:srgbClr val="000000"/>
                </a:solidFill>
                <a:latin typeface="Book Antiqua" panose="02040602050305030304" pitchFamily="18" charset="0"/>
              </a:rPr>
              <a:t>minorities</a:t>
            </a:r>
            <a:r>
              <a:rPr lang="it-IT" sz="2200" dirty="0">
                <a:solidFill>
                  <a:srgbClr val="000000"/>
                </a:solidFill>
                <a:latin typeface="Book Antiqua" panose="02040602050305030304" pitchFamily="18" charset="0"/>
              </a:rPr>
              <a:t>.</a:t>
            </a:r>
            <a:br>
              <a:rPr lang="it-IT" sz="2200" dirty="0">
                <a:solidFill>
                  <a:srgbClr val="000000"/>
                </a:solidFill>
                <a:latin typeface="Book Antiqua" panose="02040602050305030304" pitchFamily="18" charset="0"/>
              </a:rPr>
            </a:br>
            <a:endParaRPr lang="it-IT" sz="2200" dirty="0">
              <a:solidFill>
                <a:srgbClr val="000000"/>
              </a:solidFill>
              <a:latin typeface="Book Antiqua" panose="02040602050305030304" pitchFamily="18" charset="0"/>
            </a:endParaRPr>
          </a:p>
          <a:p>
            <a:pPr marL="0" indent="0">
              <a:buNone/>
            </a:pPr>
            <a:r>
              <a:rPr lang="it-IT" sz="2200" b="1" dirty="0">
                <a:solidFill>
                  <a:srgbClr val="000000"/>
                </a:solidFill>
                <a:latin typeface="Book Antiqua" panose="02040602050305030304" pitchFamily="18" charset="0"/>
              </a:rPr>
              <a:t>State </a:t>
            </a:r>
            <a:r>
              <a:rPr lang="it-IT" sz="2200" b="1" dirty="0" err="1">
                <a:solidFill>
                  <a:srgbClr val="000000"/>
                </a:solidFill>
                <a:latin typeface="Book Antiqua" panose="02040602050305030304" pitchFamily="18" charset="0"/>
              </a:rPr>
              <a:t>nations</a:t>
            </a:r>
            <a:br>
              <a:rPr lang="it-IT" sz="2200" dirty="0">
                <a:solidFill>
                  <a:srgbClr val="000000"/>
                </a:solidFill>
                <a:latin typeface="Book Antiqua" panose="02040602050305030304" pitchFamily="18" charset="0"/>
              </a:rPr>
            </a:br>
            <a:r>
              <a:rPr lang="it-IT" sz="2200" dirty="0" err="1">
                <a:solidFill>
                  <a:srgbClr val="000000"/>
                </a:solidFill>
                <a:latin typeface="Book Antiqua" panose="02040602050305030304" pitchFamily="18" charset="0"/>
              </a:rPr>
              <a:t>Multicultural</a:t>
            </a:r>
            <a:r>
              <a:rPr lang="it-IT" sz="2200" dirty="0">
                <a:solidFill>
                  <a:srgbClr val="000000"/>
                </a:solidFill>
                <a:latin typeface="Book Antiqua" panose="02040602050305030304" pitchFamily="18" charset="0"/>
              </a:rPr>
              <a:t> or </a:t>
            </a:r>
            <a:r>
              <a:rPr lang="it-IT" sz="2200" dirty="0" err="1">
                <a:solidFill>
                  <a:srgbClr val="000000"/>
                </a:solidFill>
                <a:latin typeface="Book Antiqua" panose="02040602050305030304" pitchFamily="18" charset="0"/>
              </a:rPr>
              <a:t>multinational</a:t>
            </a:r>
            <a:r>
              <a:rPr lang="it-IT" sz="2200" dirty="0">
                <a:solidFill>
                  <a:srgbClr val="000000"/>
                </a:solidFill>
                <a:latin typeface="Book Antiqua" panose="02040602050305030304" pitchFamily="18" charset="0"/>
              </a:rPr>
              <a:t> </a:t>
            </a:r>
            <a:r>
              <a:rPr lang="it-IT" sz="2200" dirty="0" err="1">
                <a:solidFill>
                  <a:srgbClr val="000000"/>
                </a:solidFill>
                <a:latin typeface="Book Antiqua" panose="02040602050305030304" pitchFamily="18" charset="0"/>
              </a:rPr>
              <a:t>entities</a:t>
            </a:r>
            <a:r>
              <a:rPr lang="it-IT" sz="2200" dirty="0">
                <a:solidFill>
                  <a:srgbClr val="000000"/>
                </a:solidFill>
                <a:latin typeface="Book Antiqua" panose="02040602050305030304" pitchFamily="18" charset="0"/>
              </a:rPr>
              <a:t>;</a:t>
            </a:r>
            <a:br>
              <a:rPr lang="it-IT" sz="2200" dirty="0">
                <a:solidFill>
                  <a:srgbClr val="000000"/>
                </a:solidFill>
                <a:latin typeface="Book Antiqua" panose="02040602050305030304" pitchFamily="18" charset="0"/>
              </a:rPr>
            </a:br>
            <a:r>
              <a:rPr lang="it-IT" sz="2200" dirty="0">
                <a:solidFill>
                  <a:srgbClr val="000000"/>
                </a:solidFill>
                <a:latin typeface="Book Antiqua" panose="02040602050305030304" pitchFamily="18" charset="0"/>
              </a:rPr>
              <a:t>Common ‘</a:t>
            </a:r>
            <a:r>
              <a:rPr lang="it-IT" sz="2200" dirty="0" err="1">
                <a:solidFill>
                  <a:srgbClr val="000000"/>
                </a:solidFill>
                <a:latin typeface="Book Antiqua" panose="02040602050305030304" pitchFamily="18" charset="0"/>
              </a:rPr>
              <a:t>local</a:t>
            </a:r>
            <a:r>
              <a:rPr lang="it-IT" sz="2200" dirty="0">
                <a:solidFill>
                  <a:srgbClr val="000000"/>
                </a:solidFill>
                <a:latin typeface="Book Antiqua" panose="02040602050305030304" pitchFamily="18" charset="0"/>
              </a:rPr>
              <a:t>’ </a:t>
            </a:r>
            <a:r>
              <a:rPr lang="it-IT" sz="2200" dirty="0" err="1">
                <a:solidFill>
                  <a:srgbClr val="000000"/>
                </a:solidFill>
                <a:latin typeface="Book Antiqua" panose="02040602050305030304" pitchFamily="18" charset="0"/>
              </a:rPr>
              <a:t>identities</a:t>
            </a:r>
            <a:r>
              <a:rPr lang="it-IT" sz="2200" dirty="0">
                <a:solidFill>
                  <a:srgbClr val="000000"/>
                </a:solidFill>
                <a:latin typeface="Book Antiqua" panose="02040602050305030304" pitchFamily="18" charset="0"/>
              </a:rPr>
              <a:t>, common </a:t>
            </a:r>
            <a:r>
              <a:rPr lang="it-IT" sz="2200" dirty="0" err="1">
                <a:solidFill>
                  <a:srgbClr val="000000"/>
                </a:solidFill>
                <a:latin typeface="Book Antiqua" panose="02040602050305030304" pitchFamily="18" charset="0"/>
              </a:rPr>
              <a:t>identities</a:t>
            </a:r>
            <a:r>
              <a:rPr lang="it-IT" sz="2200" dirty="0">
                <a:solidFill>
                  <a:srgbClr val="000000"/>
                </a:solidFill>
                <a:latin typeface="Book Antiqua" panose="02040602050305030304" pitchFamily="18" charset="0"/>
              </a:rPr>
              <a:t> and loyalties to the state, </a:t>
            </a:r>
            <a:r>
              <a:rPr lang="it-IT" sz="2200" dirty="0" err="1">
                <a:solidFill>
                  <a:srgbClr val="000000"/>
                </a:solidFill>
                <a:latin typeface="Book Antiqua" panose="02040602050305030304" pitchFamily="18" charset="0"/>
              </a:rPr>
              <a:t>also</a:t>
            </a:r>
            <a:r>
              <a:rPr lang="it-IT" sz="2200" dirty="0">
                <a:solidFill>
                  <a:srgbClr val="000000"/>
                </a:solidFill>
                <a:latin typeface="Book Antiqua" panose="02040602050305030304" pitchFamily="18" charset="0"/>
              </a:rPr>
              <a:t> </a:t>
            </a:r>
            <a:r>
              <a:rPr lang="it-IT" sz="2200" dirty="0" err="1">
                <a:solidFill>
                  <a:srgbClr val="000000"/>
                </a:solidFill>
                <a:latin typeface="Book Antiqua" panose="02040602050305030304" pitchFamily="18" charset="0"/>
              </a:rPr>
              <a:t>achieved</a:t>
            </a:r>
            <a:r>
              <a:rPr lang="it-IT" sz="2200" dirty="0">
                <a:solidFill>
                  <a:srgbClr val="000000"/>
                </a:solidFill>
                <a:latin typeface="Book Antiqua" panose="02040602050305030304" pitchFamily="18" charset="0"/>
              </a:rPr>
              <a:t> </a:t>
            </a:r>
            <a:r>
              <a:rPr lang="it-IT" sz="2200" dirty="0" err="1">
                <a:solidFill>
                  <a:srgbClr val="000000"/>
                </a:solidFill>
                <a:latin typeface="Book Antiqua" panose="02040602050305030304" pitchFamily="18" charset="0"/>
              </a:rPr>
              <a:t>through</a:t>
            </a:r>
            <a:r>
              <a:rPr lang="it-IT" sz="2200" dirty="0">
                <a:solidFill>
                  <a:srgbClr val="000000"/>
                </a:solidFill>
                <a:latin typeface="Book Antiqua" panose="02040602050305030304" pitchFamily="18" charset="0"/>
              </a:rPr>
              <a:t> </a:t>
            </a:r>
            <a:r>
              <a:rPr lang="it-IT" sz="2200" dirty="0" err="1">
                <a:solidFill>
                  <a:srgbClr val="000000"/>
                </a:solidFill>
                <a:latin typeface="Book Antiqua" panose="02040602050305030304" pitchFamily="18" charset="0"/>
              </a:rPr>
              <a:t>accommodation</a:t>
            </a:r>
            <a:r>
              <a:rPr lang="it-IT" sz="2200" dirty="0">
                <a:solidFill>
                  <a:srgbClr val="000000"/>
                </a:solidFill>
                <a:latin typeface="Book Antiqua" panose="02040602050305030304" pitchFamily="18" charset="0"/>
              </a:rPr>
              <a:t> and </a:t>
            </a:r>
            <a:r>
              <a:rPr lang="it-IT" sz="2200" dirty="0" err="1">
                <a:solidFill>
                  <a:srgbClr val="000000"/>
                </a:solidFill>
                <a:latin typeface="Book Antiqua" panose="02040602050305030304" pitchFamily="18" charset="0"/>
              </a:rPr>
              <a:t>integration</a:t>
            </a:r>
            <a:r>
              <a:rPr lang="it-IT" sz="2200" dirty="0">
                <a:solidFill>
                  <a:srgbClr val="000000"/>
                </a:solidFill>
                <a:latin typeface="Book Antiqua" panose="02040602050305030304" pitchFamily="18" charset="0"/>
              </a:rPr>
              <a:t> policies;</a:t>
            </a:r>
            <a:br>
              <a:rPr lang="it-IT" sz="2200" dirty="0">
                <a:solidFill>
                  <a:srgbClr val="000000"/>
                </a:solidFill>
                <a:latin typeface="Book Antiqua" panose="02040602050305030304" pitchFamily="18" charset="0"/>
              </a:rPr>
            </a:br>
            <a:r>
              <a:rPr lang="it-IT" sz="2200" dirty="0">
                <a:solidFill>
                  <a:srgbClr val="000000"/>
                </a:solidFill>
                <a:latin typeface="Book Antiqua" panose="02040602050305030304" pitchFamily="18" charset="0"/>
              </a:rPr>
              <a:t>Loyalty to </a:t>
            </a:r>
            <a:r>
              <a:rPr lang="it-IT" sz="2200" dirty="0" err="1">
                <a:solidFill>
                  <a:srgbClr val="000000"/>
                </a:solidFill>
                <a:latin typeface="Book Antiqua" panose="02040602050305030304" pitchFamily="18" charset="0"/>
              </a:rPr>
              <a:t>one's</a:t>
            </a:r>
            <a:r>
              <a:rPr lang="it-IT" sz="2200" dirty="0">
                <a:solidFill>
                  <a:srgbClr val="000000"/>
                </a:solidFill>
                <a:latin typeface="Book Antiqua" panose="02040602050305030304" pitchFamily="18" charset="0"/>
              </a:rPr>
              <a:t> national group </a:t>
            </a:r>
            <a:r>
              <a:rPr lang="it-IT" sz="2200" dirty="0" err="1">
                <a:solidFill>
                  <a:srgbClr val="000000"/>
                </a:solidFill>
                <a:latin typeface="Book Antiqua" panose="02040602050305030304" pitchFamily="18" charset="0"/>
              </a:rPr>
              <a:t>is</a:t>
            </a:r>
            <a:r>
              <a:rPr lang="it-IT" sz="2200" dirty="0">
                <a:solidFill>
                  <a:srgbClr val="000000"/>
                </a:solidFill>
                <a:latin typeface="Book Antiqua" panose="02040602050305030304" pitchFamily="18" charset="0"/>
              </a:rPr>
              <a:t> </a:t>
            </a:r>
            <a:r>
              <a:rPr lang="it-IT" sz="2200" dirty="0" err="1">
                <a:solidFill>
                  <a:srgbClr val="000000"/>
                </a:solidFill>
                <a:latin typeface="Book Antiqua" panose="02040602050305030304" pitchFamily="18" charset="0"/>
              </a:rPr>
              <a:t>not</a:t>
            </a:r>
            <a:r>
              <a:rPr lang="it-IT" sz="2200" dirty="0">
                <a:solidFill>
                  <a:srgbClr val="000000"/>
                </a:solidFill>
                <a:latin typeface="Book Antiqua" panose="02040602050305030304" pitchFamily="18" charset="0"/>
              </a:rPr>
              <a:t> </a:t>
            </a:r>
            <a:r>
              <a:rPr lang="it-IT" sz="2200" dirty="0" err="1">
                <a:solidFill>
                  <a:srgbClr val="000000"/>
                </a:solidFill>
                <a:latin typeface="Book Antiqua" panose="02040602050305030304" pitchFamily="18" charset="0"/>
              </a:rPr>
              <a:t>considered</a:t>
            </a:r>
            <a:r>
              <a:rPr lang="it-IT" sz="2200" dirty="0">
                <a:solidFill>
                  <a:srgbClr val="000000"/>
                </a:solidFill>
                <a:latin typeface="Book Antiqua" panose="02040602050305030304" pitchFamily="18" charset="0"/>
              </a:rPr>
              <a:t> </a:t>
            </a:r>
            <a:r>
              <a:rPr lang="it-IT" sz="2200" dirty="0" err="1">
                <a:solidFill>
                  <a:srgbClr val="000000"/>
                </a:solidFill>
                <a:latin typeface="Book Antiqua" panose="02040602050305030304" pitchFamily="18" charset="0"/>
              </a:rPr>
              <a:t>incompatible</a:t>
            </a:r>
            <a:r>
              <a:rPr lang="it-IT" sz="2200" dirty="0">
                <a:solidFill>
                  <a:srgbClr val="000000"/>
                </a:solidFill>
                <a:latin typeface="Book Antiqua" panose="02040602050305030304" pitchFamily="18" charset="0"/>
              </a:rPr>
              <a:t> with loyalty to the state.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806A500-1A21-9947-78D3-8DBC0F2E5B56}"/>
            </a:ext>
          </a:extLst>
        </p:cNvPr>
        <p:cNvGrpSpPr/>
        <p:nvPr/>
      </p:nvGrpSpPr>
      <p:grpSpPr>
        <a:xfrm>
          <a:off x="0" y="0"/>
          <a:ext cx="0" cy="0"/>
          <a:chOff x="0" y="0"/>
          <a:chExt cx="0" cy="0"/>
        </a:xfrm>
      </p:grpSpPr>
      <p:sp useBgFill="1">
        <p:nvSpPr>
          <p:cNvPr id="193546" name="Rectangle 193545">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3548" name="Rectangle 193547">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3550" name="Rectangle 193549">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3552" name="Rectangle 193551">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3538" name="Rectangle 2">
            <a:extLst>
              <a:ext uri="{FF2B5EF4-FFF2-40B4-BE49-F238E27FC236}">
                <a16:creationId xmlns:a16="http://schemas.microsoft.com/office/drawing/2014/main" id="{A136456C-641D-AA26-AE66-95B9B0407287}"/>
              </a:ext>
            </a:extLst>
          </p:cNvPr>
          <p:cNvSpPr>
            <a:spLocks noGrp="1" noChangeArrowheads="1"/>
          </p:cNvSpPr>
          <p:nvPr>
            <p:ph type="title"/>
          </p:nvPr>
        </p:nvSpPr>
        <p:spPr>
          <a:xfrm>
            <a:off x="1383564" y="348865"/>
            <a:ext cx="9718111" cy="1576446"/>
          </a:xfrm>
        </p:spPr>
        <p:txBody>
          <a:bodyPr vert="horz" lIns="91440" tIns="45720" rIns="91440" bIns="45720" numCol="1" rtlCol="0" anchor="ctr" anchorCtr="0" compatLnSpc="1">
            <a:prstTxWarp prst="textNoShape">
              <a:avLst/>
            </a:prstTxWarp>
            <a:normAutofit/>
          </a:bodyPr>
          <a:lstStyle/>
          <a:p>
            <a:pPr>
              <a:defRPr/>
            </a:pPr>
            <a:r>
              <a:rPr lang="it-IT" altLang="x-none" sz="4000" b="1">
                <a:solidFill>
                  <a:srgbClr val="FFFFFF"/>
                </a:solidFill>
                <a:effectLst>
                  <a:outerShdw blurRad="38100" dist="38100" dir="2700000" algn="tl">
                    <a:srgbClr val="C0C0C0"/>
                  </a:outerShdw>
                </a:effectLst>
              </a:rPr>
              <a:t>The strength of the nation-state </a:t>
            </a:r>
          </a:p>
        </p:txBody>
      </p:sp>
      <p:graphicFrame>
        <p:nvGraphicFramePr>
          <p:cNvPr id="193541" name="Rectangle 3">
            <a:extLst>
              <a:ext uri="{FF2B5EF4-FFF2-40B4-BE49-F238E27FC236}">
                <a16:creationId xmlns:a16="http://schemas.microsoft.com/office/drawing/2014/main" id="{DCAD6EAB-F810-A7C8-D1D6-33DD580FB280}"/>
              </a:ext>
            </a:extLst>
          </p:cNvPr>
          <p:cNvGraphicFramePr/>
          <p:nvPr>
            <p:extLst>
              <p:ext uri="{D42A27DB-BD31-4B8C-83A1-F6EECF244321}">
                <p14:modId xmlns:p14="http://schemas.microsoft.com/office/powerpoint/2010/main" val="1912767074"/>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126189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7C01BF8-8E31-DBBC-CC90-743B9CC8FD84}"/>
            </a:ext>
          </a:extLst>
        </p:cNvPr>
        <p:cNvGrpSpPr/>
        <p:nvPr/>
      </p:nvGrpSpPr>
      <p:grpSpPr>
        <a:xfrm>
          <a:off x="0" y="0"/>
          <a:ext cx="0" cy="0"/>
          <a:chOff x="0" y="0"/>
          <a:chExt cx="0" cy="0"/>
        </a:xfrm>
      </p:grpSpPr>
      <p:sp useBgFill="1">
        <p:nvSpPr>
          <p:cNvPr id="28682" name="Rectangle 28681">
            <a:extLst>
              <a:ext uri="{FF2B5EF4-FFF2-40B4-BE49-F238E27FC236}">
                <a16:creationId xmlns:a16="http://schemas.microsoft.com/office/drawing/2014/main" id="{7742A528-B5BC-48B8-92DE-9C2B44451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74" name="Rectangle 2">
            <a:extLst>
              <a:ext uri="{FF2B5EF4-FFF2-40B4-BE49-F238E27FC236}">
                <a16:creationId xmlns:a16="http://schemas.microsoft.com/office/drawing/2014/main" id="{05DAE7CC-678F-A21A-DA78-95283EAEAD8E}"/>
              </a:ext>
            </a:extLst>
          </p:cNvPr>
          <p:cNvSpPr>
            <a:spLocks noGrp="1" noChangeArrowheads="1"/>
          </p:cNvSpPr>
          <p:nvPr>
            <p:ph type="title"/>
          </p:nvPr>
        </p:nvSpPr>
        <p:spPr>
          <a:xfrm>
            <a:off x="1981200" y="274638"/>
            <a:ext cx="8229600" cy="1143000"/>
          </a:xfrm>
        </p:spPr>
        <p:txBody>
          <a:bodyPr vert="horz" wrap="square" lIns="91440" tIns="45720" rIns="91440" bIns="45720" numCol="1" rtlCol="0" anchor="ctr" anchorCtr="0" compatLnSpc="1">
            <a:prstTxWarp prst="textNoShape">
              <a:avLst/>
            </a:prstTxWarp>
            <a:normAutofit/>
          </a:bodyPr>
          <a:lstStyle/>
          <a:p>
            <a:pPr>
              <a:defRPr/>
            </a:pPr>
            <a:r>
              <a:rPr lang="it-IT" altLang="x-none" b="1" dirty="0">
                <a:effectLst>
                  <a:outerShdw blurRad="38100" dist="38100" dir="2700000" algn="tl">
                    <a:srgbClr val="C0C0C0"/>
                  </a:outerShdw>
                </a:effectLst>
              </a:rPr>
              <a:t>Challenges to the State</a:t>
            </a:r>
          </a:p>
        </p:txBody>
      </p:sp>
      <p:graphicFrame>
        <p:nvGraphicFramePr>
          <p:cNvPr id="28677" name="Rectangle 3">
            <a:extLst>
              <a:ext uri="{FF2B5EF4-FFF2-40B4-BE49-F238E27FC236}">
                <a16:creationId xmlns:a16="http://schemas.microsoft.com/office/drawing/2014/main" id="{E6A87C4C-7D2F-8F39-66C3-7110E54C97CA}"/>
              </a:ext>
            </a:extLst>
          </p:cNvPr>
          <p:cNvGraphicFramePr/>
          <p:nvPr/>
        </p:nvGraphicFramePr>
        <p:xfrm>
          <a:off x="1981200" y="1600201"/>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583901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Basque Country | Culture, Cuisine, Map, &amp; History | Britannica">
            <a:extLst>
              <a:ext uri="{FF2B5EF4-FFF2-40B4-BE49-F238E27FC236}">
                <a16:creationId xmlns:a16="http://schemas.microsoft.com/office/drawing/2014/main" id="{D9E9BD9E-FE62-97EC-919A-978A24FE099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124200" y="457200"/>
            <a:ext cx="5943600" cy="5943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Rectangle 2056">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9" name="Rectangle 2058">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1" name="Rectangle 2060">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The Western Balkans Between The East And The West - The Defence Horizon  Journal">
            <a:extLst>
              <a:ext uri="{FF2B5EF4-FFF2-40B4-BE49-F238E27FC236}">
                <a16:creationId xmlns:a16="http://schemas.microsoft.com/office/drawing/2014/main" id="{1558969E-D81A-5975-9A94-12A1B46E90C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124200" y="457200"/>
            <a:ext cx="5943600" cy="5943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Immagine 1">
            <a:extLst>
              <a:ext uri="{FF2B5EF4-FFF2-40B4-BE49-F238E27FC236}">
                <a16:creationId xmlns:a16="http://schemas.microsoft.com/office/drawing/2014/main" id="{42FF7315-BB30-7B17-76D9-8552899F51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Immagine 1">
            <a:extLst>
              <a:ext uri="{FF2B5EF4-FFF2-40B4-BE49-F238E27FC236}">
                <a16:creationId xmlns:a16="http://schemas.microsoft.com/office/drawing/2014/main" id="{ADBAA1BF-7AD7-E86D-2ED5-708577D389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1089" y="592139"/>
            <a:ext cx="7273925" cy="567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2" descr="Nagorno-Karabakh dispute: Armenia, Azerbaijan standoff explained">
            <a:extLst>
              <a:ext uri="{FF2B5EF4-FFF2-40B4-BE49-F238E27FC236}">
                <a16:creationId xmlns:a16="http://schemas.microsoft.com/office/drawing/2014/main" id="{B65B3F5A-3F97-FFFE-1FC1-7DD690DCF7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51216" name="Rectangle 51215">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01" name="Titolo 4">
            <a:extLst>
              <a:ext uri="{FF2B5EF4-FFF2-40B4-BE49-F238E27FC236}">
                <a16:creationId xmlns:a16="http://schemas.microsoft.com/office/drawing/2014/main" id="{86B7290E-135F-E202-5E98-70D724856DCE}"/>
              </a:ext>
            </a:extLst>
          </p:cNvPr>
          <p:cNvSpPr>
            <a:spLocks noGrp="1" noChangeArrowheads="1"/>
          </p:cNvSpPr>
          <p:nvPr>
            <p:ph type="title"/>
          </p:nvPr>
        </p:nvSpPr>
        <p:spPr>
          <a:xfrm>
            <a:off x="523875" y="5317240"/>
            <a:ext cx="11210925" cy="744836"/>
          </a:xfrm>
        </p:spPr>
        <p:txBody>
          <a:bodyPr vert="horz" lIns="91440" tIns="45720" rIns="91440" bIns="45720" rtlCol="0" anchor="ctr">
            <a:normAutofit/>
          </a:bodyPr>
          <a:lstStyle/>
          <a:p>
            <a:pPr algn="ctr"/>
            <a:r>
              <a:rPr lang="en-US" altLang="it-IT" sz="3600">
                <a:solidFill>
                  <a:schemeClr val="tx1">
                    <a:lumMod val="85000"/>
                    <a:lumOff val="15000"/>
                  </a:schemeClr>
                </a:solidFill>
              </a:rPr>
              <a:t>Nagorno-Karabach</a:t>
            </a:r>
          </a:p>
        </p:txBody>
      </p:sp>
      <p:cxnSp>
        <p:nvCxnSpPr>
          <p:cNvPr id="51218" name="Straight Connector 51217">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51220" name="Straight Connector 51219">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cu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51201"/>
                                        </p:tgtEl>
                                        <p:attrNameLst>
                                          <p:attrName>style.visibility</p:attrName>
                                        </p:attrNameLst>
                                      </p:cBhvr>
                                      <p:to>
                                        <p:strVal val="visible"/>
                                      </p:to>
                                    </p:set>
                                    <p:animEffect transition="in" filter="fade">
                                      <p:cBhvr>
                                        <p:cTn id="7" dur="400"/>
                                        <p:tgtEl>
                                          <p:spTgt spid="512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1"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3" name="Rectangle 4102">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098" name="Picture 2" descr="Israel-Hamas war: The latest conflict in maps | World News | Sky News">
            <a:extLst>
              <a:ext uri="{FF2B5EF4-FFF2-40B4-BE49-F238E27FC236}">
                <a16:creationId xmlns:a16="http://schemas.microsoft.com/office/drawing/2014/main" id="{BCEB3E80-B7F4-248F-8F18-76DDB21814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19"/>
          <a:stretch>
            <a:fillRect/>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1175578"/>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30</TotalTime>
  <Words>421</Words>
  <Application>Microsoft Macintosh PowerPoint</Application>
  <PresentationFormat>Widescreen</PresentationFormat>
  <Paragraphs>49</Paragraphs>
  <Slides>13</Slides>
  <Notes>8</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13</vt:i4>
      </vt:variant>
    </vt:vector>
  </HeadingPairs>
  <TitlesOfParts>
    <vt:vector size="19" baseType="lpstr">
      <vt:lpstr>Aptos</vt:lpstr>
      <vt:lpstr>Aptos Display</vt:lpstr>
      <vt:lpstr>Arial</vt:lpstr>
      <vt:lpstr>Book Antiqua</vt:lpstr>
      <vt:lpstr>Verdana</vt:lpstr>
      <vt:lpstr>Tema di Office</vt:lpstr>
      <vt:lpstr>Nations and Nationalism</vt:lpstr>
      <vt:lpstr>Definitions</vt:lpstr>
      <vt:lpstr>Dimensions of the State</vt:lpstr>
      <vt:lpstr>Different State models</vt:lpstr>
      <vt:lpstr>State and Nations</vt:lpstr>
      <vt:lpstr>The strength of the nation-state </vt:lpstr>
      <vt:lpstr>Challenges to the State</vt:lpstr>
      <vt:lpstr>Presentazione standard di PowerPoint</vt:lpstr>
      <vt:lpstr>Presentazione standard di PowerPoint</vt:lpstr>
      <vt:lpstr>Presentazione standard di PowerPoint</vt:lpstr>
      <vt:lpstr>Presentazione standard di PowerPoint</vt:lpstr>
      <vt:lpstr>Nagorno-Karabach</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Daniela Irrera</dc:creator>
  <cp:lastModifiedBy>Daniela Irrera</cp:lastModifiedBy>
  <cp:revision>3</cp:revision>
  <dcterms:created xsi:type="dcterms:W3CDTF">2025-11-04T15:20:58Z</dcterms:created>
  <dcterms:modified xsi:type="dcterms:W3CDTF">2025-11-04T15:51:49Z</dcterms:modified>
</cp:coreProperties>
</file>