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8" r:id="rId1"/>
  </p:sldMasterIdLst>
  <p:notesMasterIdLst>
    <p:notesMasterId r:id="rId23"/>
  </p:notesMasterIdLst>
  <p:sldIdLst>
    <p:sldId id="256" r:id="rId2"/>
    <p:sldId id="258" r:id="rId3"/>
    <p:sldId id="259" r:id="rId4"/>
    <p:sldId id="270" r:id="rId5"/>
    <p:sldId id="271" r:id="rId6"/>
    <p:sldId id="264" r:id="rId7"/>
    <p:sldId id="265" r:id="rId8"/>
    <p:sldId id="266" r:id="rId9"/>
    <p:sldId id="267" r:id="rId10"/>
    <p:sldId id="268" r:id="rId11"/>
    <p:sldId id="269" r:id="rId12"/>
    <p:sldId id="262" r:id="rId13"/>
    <p:sldId id="261" r:id="rId14"/>
    <p:sldId id="479" r:id="rId15"/>
    <p:sldId id="308" r:id="rId16"/>
    <p:sldId id="309" r:id="rId17"/>
    <p:sldId id="310" r:id="rId18"/>
    <p:sldId id="311" r:id="rId19"/>
    <p:sldId id="312" r:id="rId20"/>
    <p:sldId id="313" r:id="rId21"/>
    <p:sldId id="314" r:id="rId2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79"/>
    <p:restoredTop sz="94591"/>
  </p:normalViewPr>
  <p:slideViewPr>
    <p:cSldViewPr snapToGrid="0">
      <p:cViewPr varScale="1">
        <p:scale>
          <a:sx n="112" d="100"/>
          <a:sy n="112" d="100"/>
        </p:scale>
        <p:origin x="2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DD42C9-E58F-4CC2-BCF8-C168700634BB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FECB370-6EC4-44C3-AB18-089755D85B53}">
      <dgm:prSet/>
      <dgm:spPr/>
      <dgm:t>
        <a:bodyPr/>
        <a:lstStyle/>
        <a:p>
          <a:r>
            <a:rPr lang="it-IT" dirty="0"/>
            <a:t>A </a:t>
          </a:r>
          <a:r>
            <a:rPr lang="it-IT" dirty="0" err="1"/>
            <a:t>very</a:t>
          </a:r>
          <a:r>
            <a:rPr lang="it-IT" dirty="0"/>
            <a:t> </a:t>
          </a:r>
          <a:r>
            <a:rPr lang="it-IT" dirty="0" err="1"/>
            <a:t>ancient</a:t>
          </a:r>
          <a:r>
            <a:rPr lang="it-IT" dirty="0"/>
            <a:t> </a:t>
          </a:r>
          <a:r>
            <a:rPr lang="it-IT" dirty="0" err="1"/>
            <a:t>notion</a:t>
          </a:r>
          <a:endParaRPr lang="en-US" dirty="0"/>
        </a:p>
      </dgm:t>
    </dgm:pt>
    <dgm:pt modelId="{C820C64B-0B68-4D12-A4BB-AC03FECCFB9A}" type="parTrans" cxnId="{532F3638-D120-44CC-BDEA-3F376D7BC1A1}">
      <dgm:prSet/>
      <dgm:spPr/>
      <dgm:t>
        <a:bodyPr/>
        <a:lstStyle/>
        <a:p>
          <a:endParaRPr lang="en-US"/>
        </a:p>
      </dgm:t>
    </dgm:pt>
    <dgm:pt modelId="{19035C8A-9CF5-4BEC-9F7A-46BD0D5F37D8}" type="sibTrans" cxnId="{532F3638-D120-44CC-BDEA-3F376D7BC1A1}">
      <dgm:prSet/>
      <dgm:spPr/>
      <dgm:t>
        <a:bodyPr/>
        <a:lstStyle/>
        <a:p>
          <a:endParaRPr lang="en-US"/>
        </a:p>
      </dgm:t>
    </dgm:pt>
    <dgm:pt modelId="{18F315A3-E0F7-4D55-9B45-B7B048C3127C}">
      <dgm:prSet/>
      <dgm:spPr/>
      <dgm:t>
        <a:bodyPr/>
        <a:lstStyle/>
        <a:p>
          <a:r>
            <a:rPr lang="it-IT" dirty="0"/>
            <a:t>Too </a:t>
          </a:r>
          <a:r>
            <a:rPr lang="it-IT" dirty="0" err="1"/>
            <a:t>many</a:t>
          </a:r>
          <a:r>
            <a:rPr lang="it-IT" dirty="0"/>
            <a:t> </a:t>
          </a:r>
          <a:r>
            <a:rPr lang="it-IT" dirty="0" err="1"/>
            <a:t>criteria</a:t>
          </a:r>
          <a:endParaRPr lang="en-US" dirty="0"/>
        </a:p>
      </dgm:t>
    </dgm:pt>
    <dgm:pt modelId="{E4C6093A-FF25-46C5-9879-0C5BD13700A3}" type="parTrans" cxnId="{00E29447-9018-422D-AE61-A517A65288BF}">
      <dgm:prSet/>
      <dgm:spPr/>
      <dgm:t>
        <a:bodyPr/>
        <a:lstStyle/>
        <a:p>
          <a:endParaRPr lang="en-US"/>
        </a:p>
      </dgm:t>
    </dgm:pt>
    <dgm:pt modelId="{C7D63220-2B98-4901-B51D-45A3D5C2AEAE}" type="sibTrans" cxnId="{00E29447-9018-422D-AE61-A517A65288BF}">
      <dgm:prSet/>
      <dgm:spPr/>
      <dgm:t>
        <a:bodyPr/>
        <a:lstStyle/>
        <a:p>
          <a:endParaRPr lang="en-US"/>
        </a:p>
      </dgm:t>
    </dgm:pt>
    <dgm:pt modelId="{78E7C4AB-7780-4CAD-9CF6-E5BAA9AB6B22}">
      <dgm:prSet/>
      <dgm:spPr/>
      <dgm:t>
        <a:bodyPr/>
        <a:lstStyle/>
        <a:p>
          <a:r>
            <a:rPr lang="it-IT" dirty="0" err="1"/>
            <a:t>Backsliding</a:t>
          </a:r>
          <a:endParaRPr lang="en-US" dirty="0"/>
        </a:p>
      </dgm:t>
    </dgm:pt>
    <dgm:pt modelId="{948D41E7-007B-4207-9F5C-60A188057FEA}" type="parTrans" cxnId="{96E77E11-427E-40EF-8FA7-BAE43F211EAB}">
      <dgm:prSet/>
      <dgm:spPr/>
      <dgm:t>
        <a:bodyPr/>
        <a:lstStyle/>
        <a:p>
          <a:endParaRPr lang="en-US"/>
        </a:p>
      </dgm:t>
    </dgm:pt>
    <dgm:pt modelId="{55A23F9E-9C94-4C6F-B226-4A6AE34EB720}" type="sibTrans" cxnId="{96E77E11-427E-40EF-8FA7-BAE43F211EAB}">
      <dgm:prSet/>
      <dgm:spPr/>
      <dgm:t>
        <a:bodyPr/>
        <a:lstStyle/>
        <a:p>
          <a:endParaRPr lang="en-US"/>
        </a:p>
      </dgm:t>
    </dgm:pt>
    <dgm:pt modelId="{509E5BF9-0C62-2440-9E8C-D301259D57BB}" type="pres">
      <dgm:prSet presAssocID="{07DD42C9-E58F-4CC2-BCF8-C168700634BB}" presName="vert0" presStyleCnt="0">
        <dgm:presLayoutVars>
          <dgm:dir/>
          <dgm:animOne val="branch"/>
          <dgm:animLvl val="lvl"/>
        </dgm:presLayoutVars>
      </dgm:prSet>
      <dgm:spPr/>
    </dgm:pt>
    <dgm:pt modelId="{6782B3F1-3C87-FF44-B496-A47F6FECF95C}" type="pres">
      <dgm:prSet presAssocID="{DFECB370-6EC4-44C3-AB18-089755D85B53}" presName="thickLine" presStyleLbl="alignNode1" presStyleIdx="0" presStyleCnt="3"/>
      <dgm:spPr/>
    </dgm:pt>
    <dgm:pt modelId="{A951D3C6-CB6A-3F44-9B70-50DCC090C9ED}" type="pres">
      <dgm:prSet presAssocID="{DFECB370-6EC4-44C3-AB18-089755D85B53}" presName="horz1" presStyleCnt="0"/>
      <dgm:spPr/>
    </dgm:pt>
    <dgm:pt modelId="{B4BA36C6-A892-7549-9177-245DD1654FCE}" type="pres">
      <dgm:prSet presAssocID="{DFECB370-6EC4-44C3-AB18-089755D85B53}" presName="tx1" presStyleLbl="revTx" presStyleIdx="0" presStyleCnt="3"/>
      <dgm:spPr/>
    </dgm:pt>
    <dgm:pt modelId="{F7A246DA-591B-9E46-BEF3-D87F699597E6}" type="pres">
      <dgm:prSet presAssocID="{DFECB370-6EC4-44C3-AB18-089755D85B53}" presName="vert1" presStyleCnt="0"/>
      <dgm:spPr/>
    </dgm:pt>
    <dgm:pt modelId="{9E29A7CF-45C0-7743-96D9-A4CE9293468C}" type="pres">
      <dgm:prSet presAssocID="{18F315A3-E0F7-4D55-9B45-B7B048C3127C}" presName="thickLine" presStyleLbl="alignNode1" presStyleIdx="1" presStyleCnt="3"/>
      <dgm:spPr/>
    </dgm:pt>
    <dgm:pt modelId="{042D2E14-B422-804D-96E4-D180BC661832}" type="pres">
      <dgm:prSet presAssocID="{18F315A3-E0F7-4D55-9B45-B7B048C3127C}" presName="horz1" presStyleCnt="0"/>
      <dgm:spPr/>
    </dgm:pt>
    <dgm:pt modelId="{F3112361-A58A-3B40-A5FE-6A533204B5A3}" type="pres">
      <dgm:prSet presAssocID="{18F315A3-E0F7-4D55-9B45-B7B048C3127C}" presName="tx1" presStyleLbl="revTx" presStyleIdx="1" presStyleCnt="3"/>
      <dgm:spPr/>
    </dgm:pt>
    <dgm:pt modelId="{472C5C50-050B-414B-B62C-BB6F3CE2D391}" type="pres">
      <dgm:prSet presAssocID="{18F315A3-E0F7-4D55-9B45-B7B048C3127C}" presName="vert1" presStyleCnt="0"/>
      <dgm:spPr/>
    </dgm:pt>
    <dgm:pt modelId="{CD3CBC13-4536-E241-A96A-7C5D06C921F3}" type="pres">
      <dgm:prSet presAssocID="{78E7C4AB-7780-4CAD-9CF6-E5BAA9AB6B22}" presName="thickLine" presStyleLbl="alignNode1" presStyleIdx="2" presStyleCnt="3"/>
      <dgm:spPr/>
    </dgm:pt>
    <dgm:pt modelId="{D906EAAC-F0DE-9241-AE36-20FD7382D250}" type="pres">
      <dgm:prSet presAssocID="{78E7C4AB-7780-4CAD-9CF6-E5BAA9AB6B22}" presName="horz1" presStyleCnt="0"/>
      <dgm:spPr/>
    </dgm:pt>
    <dgm:pt modelId="{47BFB628-ED6E-D341-BCA3-58BEB7D9E5FB}" type="pres">
      <dgm:prSet presAssocID="{78E7C4AB-7780-4CAD-9CF6-E5BAA9AB6B22}" presName="tx1" presStyleLbl="revTx" presStyleIdx="2" presStyleCnt="3"/>
      <dgm:spPr/>
    </dgm:pt>
    <dgm:pt modelId="{A0F5880B-963C-A749-95F6-88C23239D929}" type="pres">
      <dgm:prSet presAssocID="{78E7C4AB-7780-4CAD-9CF6-E5BAA9AB6B22}" presName="vert1" presStyleCnt="0"/>
      <dgm:spPr/>
    </dgm:pt>
  </dgm:ptLst>
  <dgm:cxnLst>
    <dgm:cxn modelId="{96E77E11-427E-40EF-8FA7-BAE43F211EAB}" srcId="{07DD42C9-E58F-4CC2-BCF8-C168700634BB}" destId="{78E7C4AB-7780-4CAD-9CF6-E5BAA9AB6B22}" srcOrd="2" destOrd="0" parTransId="{948D41E7-007B-4207-9F5C-60A188057FEA}" sibTransId="{55A23F9E-9C94-4C6F-B226-4A6AE34EB720}"/>
    <dgm:cxn modelId="{B1437118-9800-7441-A681-7E7DB9E9F9CD}" type="presOf" srcId="{18F315A3-E0F7-4D55-9B45-B7B048C3127C}" destId="{F3112361-A58A-3B40-A5FE-6A533204B5A3}" srcOrd="0" destOrd="0" presId="urn:microsoft.com/office/officeart/2008/layout/LinedList"/>
    <dgm:cxn modelId="{24C1431F-2872-6346-BBC9-D0FDC698C84B}" type="presOf" srcId="{78E7C4AB-7780-4CAD-9CF6-E5BAA9AB6B22}" destId="{47BFB628-ED6E-D341-BCA3-58BEB7D9E5FB}" srcOrd="0" destOrd="0" presId="urn:microsoft.com/office/officeart/2008/layout/LinedList"/>
    <dgm:cxn modelId="{C3416B28-63C6-4147-A2DD-71C767D53970}" type="presOf" srcId="{DFECB370-6EC4-44C3-AB18-089755D85B53}" destId="{B4BA36C6-A892-7549-9177-245DD1654FCE}" srcOrd="0" destOrd="0" presId="urn:microsoft.com/office/officeart/2008/layout/LinedList"/>
    <dgm:cxn modelId="{532F3638-D120-44CC-BDEA-3F376D7BC1A1}" srcId="{07DD42C9-E58F-4CC2-BCF8-C168700634BB}" destId="{DFECB370-6EC4-44C3-AB18-089755D85B53}" srcOrd="0" destOrd="0" parTransId="{C820C64B-0B68-4D12-A4BB-AC03FECCFB9A}" sibTransId="{19035C8A-9CF5-4BEC-9F7A-46BD0D5F37D8}"/>
    <dgm:cxn modelId="{00E29447-9018-422D-AE61-A517A65288BF}" srcId="{07DD42C9-E58F-4CC2-BCF8-C168700634BB}" destId="{18F315A3-E0F7-4D55-9B45-B7B048C3127C}" srcOrd="1" destOrd="0" parTransId="{E4C6093A-FF25-46C5-9879-0C5BD13700A3}" sibTransId="{C7D63220-2B98-4901-B51D-45A3D5C2AEAE}"/>
    <dgm:cxn modelId="{26DDD4D2-1228-0041-9642-FA90740DA67D}" type="presOf" srcId="{07DD42C9-E58F-4CC2-BCF8-C168700634BB}" destId="{509E5BF9-0C62-2440-9E8C-D301259D57BB}" srcOrd="0" destOrd="0" presId="urn:microsoft.com/office/officeart/2008/layout/LinedList"/>
    <dgm:cxn modelId="{A2075603-CA19-3640-BED9-31CA033B1DC8}" type="presParOf" srcId="{509E5BF9-0C62-2440-9E8C-D301259D57BB}" destId="{6782B3F1-3C87-FF44-B496-A47F6FECF95C}" srcOrd="0" destOrd="0" presId="urn:microsoft.com/office/officeart/2008/layout/LinedList"/>
    <dgm:cxn modelId="{D109E68A-C61A-8A46-BE34-FABB10CE3BA0}" type="presParOf" srcId="{509E5BF9-0C62-2440-9E8C-D301259D57BB}" destId="{A951D3C6-CB6A-3F44-9B70-50DCC090C9ED}" srcOrd="1" destOrd="0" presId="urn:microsoft.com/office/officeart/2008/layout/LinedList"/>
    <dgm:cxn modelId="{63B3DBF6-29F0-EB4D-BBB5-27B984DBF45C}" type="presParOf" srcId="{A951D3C6-CB6A-3F44-9B70-50DCC090C9ED}" destId="{B4BA36C6-A892-7549-9177-245DD1654FCE}" srcOrd="0" destOrd="0" presId="urn:microsoft.com/office/officeart/2008/layout/LinedList"/>
    <dgm:cxn modelId="{83DB2594-FE5C-8345-AD11-E51FEF12EF53}" type="presParOf" srcId="{A951D3C6-CB6A-3F44-9B70-50DCC090C9ED}" destId="{F7A246DA-591B-9E46-BEF3-D87F699597E6}" srcOrd="1" destOrd="0" presId="urn:microsoft.com/office/officeart/2008/layout/LinedList"/>
    <dgm:cxn modelId="{D10AD136-6676-B746-B6BF-2B7751CA0672}" type="presParOf" srcId="{509E5BF9-0C62-2440-9E8C-D301259D57BB}" destId="{9E29A7CF-45C0-7743-96D9-A4CE9293468C}" srcOrd="2" destOrd="0" presId="urn:microsoft.com/office/officeart/2008/layout/LinedList"/>
    <dgm:cxn modelId="{2117D469-DBB7-7D4D-9CD4-9492C313F80D}" type="presParOf" srcId="{509E5BF9-0C62-2440-9E8C-D301259D57BB}" destId="{042D2E14-B422-804D-96E4-D180BC661832}" srcOrd="3" destOrd="0" presId="urn:microsoft.com/office/officeart/2008/layout/LinedList"/>
    <dgm:cxn modelId="{31E7BE56-AE98-C04C-9203-70BC6A940D30}" type="presParOf" srcId="{042D2E14-B422-804D-96E4-D180BC661832}" destId="{F3112361-A58A-3B40-A5FE-6A533204B5A3}" srcOrd="0" destOrd="0" presId="urn:microsoft.com/office/officeart/2008/layout/LinedList"/>
    <dgm:cxn modelId="{693075B4-553D-4F4D-94B9-10E34C7D0FCB}" type="presParOf" srcId="{042D2E14-B422-804D-96E4-D180BC661832}" destId="{472C5C50-050B-414B-B62C-BB6F3CE2D391}" srcOrd="1" destOrd="0" presId="urn:microsoft.com/office/officeart/2008/layout/LinedList"/>
    <dgm:cxn modelId="{8B7EBB69-4CCA-4A49-9242-3B5FF5CCC226}" type="presParOf" srcId="{509E5BF9-0C62-2440-9E8C-D301259D57BB}" destId="{CD3CBC13-4536-E241-A96A-7C5D06C921F3}" srcOrd="4" destOrd="0" presId="urn:microsoft.com/office/officeart/2008/layout/LinedList"/>
    <dgm:cxn modelId="{16219874-6CFF-824E-9478-3ABBE7AD0371}" type="presParOf" srcId="{509E5BF9-0C62-2440-9E8C-D301259D57BB}" destId="{D906EAAC-F0DE-9241-AE36-20FD7382D250}" srcOrd="5" destOrd="0" presId="urn:microsoft.com/office/officeart/2008/layout/LinedList"/>
    <dgm:cxn modelId="{31C93DCF-6E71-6344-ABF0-64FC8AB72089}" type="presParOf" srcId="{D906EAAC-F0DE-9241-AE36-20FD7382D250}" destId="{47BFB628-ED6E-D341-BCA3-58BEB7D9E5FB}" srcOrd="0" destOrd="0" presId="urn:microsoft.com/office/officeart/2008/layout/LinedList"/>
    <dgm:cxn modelId="{1B588D2E-1C2A-E94F-9013-3B87D4B0482E}" type="presParOf" srcId="{D906EAAC-F0DE-9241-AE36-20FD7382D250}" destId="{A0F5880B-963C-A749-95F6-88C23239D92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198585-8954-49E7-AEBB-4A109594F9E3}" type="doc">
      <dgm:prSet loTypeId="urn:microsoft.com/office/officeart/2008/layout/LinedList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46720B3-A4CB-4E62-ABD7-9A0DC96FDE52}">
      <dgm:prSet/>
      <dgm:spPr/>
      <dgm:t>
        <a:bodyPr/>
        <a:lstStyle/>
        <a:p>
          <a:r>
            <a:rPr lang="it-IT" dirty="0"/>
            <a:t>-Democracy of the </a:t>
          </a:r>
          <a:r>
            <a:rPr lang="it-IT" dirty="0" err="1"/>
            <a:t>ancients</a:t>
          </a:r>
          <a:r>
            <a:rPr lang="it-IT" dirty="0"/>
            <a:t> and democracy of the </a:t>
          </a:r>
          <a:r>
            <a:rPr lang="it-IT" dirty="0" err="1"/>
            <a:t>moderns</a:t>
          </a:r>
          <a:r>
            <a:rPr lang="it-IT" dirty="0"/>
            <a:t>
</a:t>
          </a:r>
          <a:endParaRPr lang="en-US" dirty="0"/>
        </a:p>
      </dgm:t>
    </dgm:pt>
    <dgm:pt modelId="{44F95EF5-F4AE-40A5-B950-7D8ECB5CA900}" type="parTrans" cxnId="{5DD8C033-A628-4D70-9F2B-217CDC86450E}">
      <dgm:prSet/>
      <dgm:spPr/>
      <dgm:t>
        <a:bodyPr/>
        <a:lstStyle/>
        <a:p>
          <a:endParaRPr lang="en-US"/>
        </a:p>
      </dgm:t>
    </dgm:pt>
    <dgm:pt modelId="{C865EBE7-08E5-465C-95AD-7251D3AD38FA}" type="sibTrans" cxnId="{5DD8C033-A628-4D70-9F2B-217CDC86450E}">
      <dgm:prSet/>
      <dgm:spPr/>
      <dgm:t>
        <a:bodyPr/>
        <a:lstStyle/>
        <a:p>
          <a:endParaRPr lang="en-US"/>
        </a:p>
      </dgm:t>
    </dgm:pt>
    <dgm:pt modelId="{DEEDCA93-0F27-8C4C-BE35-A542D3097286}">
      <dgm:prSet/>
      <dgm:spPr/>
      <dgm:t>
        <a:bodyPr/>
        <a:lstStyle/>
        <a:p>
          <a:r>
            <a:rPr lang="it-IT" dirty="0"/>
            <a:t>-Direct democracy and </a:t>
          </a:r>
          <a:r>
            <a:rPr lang="it-IT" dirty="0" err="1"/>
            <a:t>representative</a:t>
          </a:r>
          <a:r>
            <a:rPr lang="it-IT" dirty="0"/>
            <a:t> democracy</a:t>
          </a:r>
        </a:p>
      </dgm:t>
    </dgm:pt>
    <dgm:pt modelId="{B6B87411-2CCA-9848-9875-B7F4D66E7A26}" type="parTrans" cxnId="{837B99DF-61ED-244A-929E-BD0247B125BB}">
      <dgm:prSet/>
      <dgm:spPr/>
      <dgm:t>
        <a:bodyPr/>
        <a:lstStyle/>
        <a:p>
          <a:endParaRPr lang="it-IT"/>
        </a:p>
      </dgm:t>
    </dgm:pt>
    <dgm:pt modelId="{129144B1-1B52-4D42-8184-CA6C3BA32D06}" type="sibTrans" cxnId="{837B99DF-61ED-244A-929E-BD0247B125BB}">
      <dgm:prSet/>
      <dgm:spPr/>
      <dgm:t>
        <a:bodyPr/>
        <a:lstStyle/>
        <a:p>
          <a:endParaRPr lang="it-IT"/>
        </a:p>
      </dgm:t>
    </dgm:pt>
    <dgm:pt modelId="{7D95CDB7-D03C-C34A-B099-019DE15462F2}">
      <dgm:prSet/>
      <dgm:spPr/>
      <dgm:t>
        <a:bodyPr/>
        <a:lstStyle/>
        <a:p>
          <a:r>
            <a:rPr lang="it-IT" dirty="0" err="1"/>
            <a:t>Empirical</a:t>
          </a:r>
          <a:r>
            <a:rPr lang="it-IT" dirty="0"/>
            <a:t> or </a:t>
          </a:r>
          <a:r>
            <a:rPr lang="it-IT" dirty="0" err="1"/>
            <a:t>real</a:t>
          </a:r>
          <a:r>
            <a:rPr lang="it-IT" dirty="0"/>
            <a:t> democracy and normative or </a:t>
          </a:r>
          <a:r>
            <a:rPr lang="it-IT" dirty="0" err="1"/>
            <a:t>ideal</a:t>
          </a:r>
          <a:r>
            <a:rPr lang="it-IT" dirty="0"/>
            <a:t> democracy</a:t>
          </a:r>
        </a:p>
      </dgm:t>
    </dgm:pt>
    <dgm:pt modelId="{0D45C125-D154-AA46-BE0D-A18BC3B3C518}" type="parTrans" cxnId="{020ACD10-2056-BA4A-BD7A-0B9CA5BA8DB5}">
      <dgm:prSet/>
      <dgm:spPr/>
      <dgm:t>
        <a:bodyPr/>
        <a:lstStyle/>
        <a:p>
          <a:endParaRPr lang="it-IT"/>
        </a:p>
      </dgm:t>
    </dgm:pt>
    <dgm:pt modelId="{53999EFD-29E8-F04F-BB86-B213308FAAEA}" type="sibTrans" cxnId="{020ACD10-2056-BA4A-BD7A-0B9CA5BA8DB5}">
      <dgm:prSet/>
      <dgm:spPr/>
      <dgm:t>
        <a:bodyPr/>
        <a:lstStyle/>
        <a:p>
          <a:endParaRPr lang="it-IT"/>
        </a:p>
      </dgm:t>
    </dgm:pt>
    <dgm:pt modelId="{FA931B84-19A1-4C41-9CB0-89EE164CF919}">
      <dgm:prSet/>
      <dgm:spPr/>
      <dgm:t>
        <a:bodyPr/>
        <a:lstStyle/>
        <a:p>
          <a:r>
            <a:rPr lang="it-IT" dirty="0" err="1"/>
            <a:t>Substantive</a:t>
          </a:r>
          <a:r>
            <a:rPr lang="it-IT" dirty="0"/>
            <a:t>' democracy and “</a:t>
          </a:r>
          <a:r>
            <a:rPr lang="it-IT" dirty="0" err="1"/>
            <a:t>procedural</a:t>
          </a:r>
          <a:r>
            <a:rPr lang="it-IT" dirty="0"/>
            <a:t>” democracy</a:t>
          </a:r>
        </a:p>
      </dgm:t>
    </dgm:pt>
    <dgm:pt modelId="{EB6CD4B5-AD34-EE43-A315-E6088977D16F}" type="parTrans" cxnId="{9419A37F-781F-684E-9E3E-2085894809AF}">
      <dgm:prSet/>
      <dgm:spPr/>
      <dgm:t>
        <a:bodyPr/>
        <a:lstStyle/>
        <a:p>
          <a:endParaRPr lang="it-IT"/>
        </a:p>
      </dgm:t>
    </dgm:pt>
    <dgm:pt modelId="{B45E0EE3-EBBB-FC42-8418-70F69B4E7AEC}" type="sibTrans" cxnId="{9419A37F-781F-684E-9E3E-2085894809AF}">
      <dgm:prSet/>
      <dgm:spPr/>
      <dgm:t>
        <a:bodyPr/>
        <a:lstStyle/>
        <a:p>
          <a:endParaRPr lang="it-IT"/>
        </a:p>
      </dgm:t>
    </dgm:pt>
    <dgm:pt modelId="{4B4B6028-D2D5-F34C-841F-4EB131CB4623}" type="pres">
      <dgm:prSet presAssocID="{9F198585-8954-49E7-AEBB-4A109594F9E3}" presName="vert0" presStyleCnt="0">
        <dgm:presLayoutVars>
          <dgm:dir/>
          <dgm:animOne val="branch"/>
          <dgm:animLvl val="lvl"/>
        </dgm:presLayoutVars>
      </dgm:prSet>
      <dgm:spPr/>
    </dgm:pt>
    <dgm:pt modelId="{4D8FF801-5DD2-E24D-AB1A-307800A9DA8B}" type="pres">
      <dgm:prSet presAssocID="{D46720B3-A4CB-4E62-ABD7-9A0DC96FDE52}" presName="thickLine" presStyleLbl="alignNode1" presStyleIdx="0" presStyleCnt="4"/>
      <dgm:spPr/>
    </dgm:pt>
    <dgm:pt modelId="{C525E61E-416C-B645-A8A8-EF9434D8B07E}" type="pres">
      <dgm:prSet presAssocID="{D46720B3-A4CB-4E62-ABD7-9A0DC96FDE52}" presName="horz1" presStyleCnt="0"/>
      <dgm:spPr/>
    </dgm:pt>
    <dgm:pt modelId="{0D2D9819-2D83-DF45-B217-B76B5E7EA3B0}" type="pres">
      <dgm:prSet presAssocID="{D46720B3-A4CB-4E62-ABD7-9A0DC96FDE52}" presName="tx1" presStyleLbl="revTx" presStyleIdx="0" presStyleCnt="4"/>
      <dgm:spPr/>
    </dgm:pt>
    <dgm:pt modelId="{2B450045-2B63-DF4F-B1B6-3BE156B43F7B}" type="pres">
      <dgm:prSet presAssocID="{D46720B3-A4CB-4E62-ABD7-9A0DC96FDE52}" presName="vert1" presStyleCnt="0"/>
      <dgm:spPr/>
    </dgm:pt>
    <dgm:pt modelId="{B2A1F46F-C0B8-D54F-B2CB-6448B915F778}" type="pres">
      <dgm:prSet presAssocID="{DEEDCA93-0F27-8C4C-BE35-A542D3097286}" presName="thickLine" presStyleLbl="alignNode1" presStyleIdx="1" presStyleCnt="4"/>
      <dgm:spPr/>
    </dgm:pt>
    <dgm:pt modelId="{78922BD9-BB55-614C-B213-6C610D1B0C9C}" type="pres">
      <dgm:prSet presAssocID="{DEEDCA93-0F27-8C4C-BE35-A542D3097286}" presName="horz1" presStyleCnt="0"/>
      <dgm:spPr/>
    </dgm:pt>
    <dgm:pt modelId="{55312862-8383-EC4C-9BE9-822021E8AF68}" type="pres">
      <dgm:prSet presAssocID="{DEEDCA93-0F27-8C4C-BE35-A542D3097286}" presName="tx1" presStyleLbl="revTx" presStyleIdx="1" presStyleCnt="4"/>
      <dgm:spPr/>
    </dgm:pt>
    <dgm:pt modelId="{277D618E-9626-B243-967D-BA110AE8D86C}" type="pres">
      <dgm:prSet presAssocID="{DEEDCA93-0F27-8C4C-BE35-A542D3097286}" presName="vert1" presStyleCnt="0"/>
      <dgm:spPr/>
    </dgm:pt>
    <dgm:pt modelId="{A125E72C-E53F-C649-9C28-293C8014BD0C}" type="pres">
      <dgm:prSet presAssocID="{7D95CDB7-D03C-C34A-B099-019DE15462F2}" presName="thickLine" presStyleLbl="alignNode1" presStyleIdx="2" presStyleCnt="4"/>
      <dgm:spPr/>
    </dgm:pt>
    <dgm:pt modelId="{84976100-516A-4448-B14B-551F581653EC}" type="pres">
      <dgm:prSet presAssocID="{7D95CDB7-D03C-C34A-B099-019DE15462F2}" presName="horz1" presStyleCnt="0"/>
      <dgm:spPr/>
    </dgm:pt>
    <dgm:pt modelId="{4FAE9DF9-0E1F-0148-B4B9-2076343C4310}" type="pres">
      <dgm:prSet presAssocID="{7D95CDB7-D03C-C34A-B099-019DE15462F2}" presName="tx1" presStyleLbl="revTx" presStyleIdx="2" presStyleCnt="4"/>
      <dgm:spPr/>
    </dgm:pt>
    <dgm:pt modelId="{D5651B90-95D1-BB4B-BC55-A9FED28080CD}" type="pres">
      <dgm:prSet presAssocID="{7D95CDB7-D03C-C34A-B099-019DE15462F2}" presName="vert1" presStyleCnt="0"/>
      <dgm:spPr/>
    </dgm:pt>
    <dgm:pt modelId="{44F5B53D-808B-1A4D-B2FA-45113C84309E}" type="pres">
      <dgm:prSet presAssocID="{FA931B84-19A1-4C41-9CB0-89EE164CF919}" presName="thickLine" presStyleLbl="alignNode1" presStyleIdx="3" presStyleCnt="4"/>
      <dgm:spPr/>
    </dgm:pt>
    <dgm:pt modelId="{BD313709-8CFE-8147-81D3-03582E6E9D94}" type="pres">
      <dgm:prSet presAssocID="{FA931B84-19A1-4C41-9CB0-89EE164CF919}" presName="horz1" presStyleCnt="0"/>
      <dgm:spPr/>
    </dgm:pt>
    <dgm:pt modelId="{8BDC9421-E9BA-2E48-AE6D-5D289293DBD3}" type="pres">
      <dgm:prSet presAssocID="{FA931B84-19A1-4C41-9CB0-89EE164CF919}" presName="tx1" presStyleLbl="revTx" presStyleIdx="3" presStyleCnt="4"/>
      <dgm:spPr/>
    </dgm:pt>
    <dgm:pt modelId="{5539DD85-26A7-AA46-A4E7-392E7ED99DBA}" type="pres">
      <dgm:prSet presAssocID="{FA931B84-19A1-4C41-9CB0-89EE164CF919}" presName="vert1" presStyleCnt="0"/>
      <dgm:spPr/>
    </dgm:pt>
  </dgm:ptLst>
  <dgm:cxnLst>
    <dgm:cxn modelId="{020ACD10-2056-BA4A-BD7A-0B9CA5BA8DB5}" srcId="{9F198585-8954-49E7-AEBB-4A109594F9E3}" destId="{7D95CDB7-D03C-C34A-B099-019DE15462F2}" srcOrd="2" destOrd="0" parTransId="{0D45C125-D154-AA46-BE0D-A18BC3B3C518}" sibTransId="{53999EFD-29E8-F04F-BB86-B213308FAAEA}"/>
    <dgm:cxn modelId="{5DD8C033-A628-4D70-9F2B-217CDC86450E}" srcId="{9F198585-8954-49E7-AEBB-4A109594F9E3}" destId="{D46720B3-A4CB-4E62-ABD7-9A0DC96FDE52}" srcOrd="0" destOrd="0" parTransId="{44F95EF5-F4AE-40A5-B950-7D8ECB5CA900}" sibTransId="{C865EBE7-08E5-465C-95AD-7251D3AD38FA}"/>
    <dgm:cxn modelId="{BE380F50-810F-9741-B9DA-7C27353B689D}" type="presOf" srcId="{D46720B3-A4CB-4E62-ABD7-9A0DC96FDE52}" destId="{0D2D9819-2D83-DF45-B217-B76B5E7EA3B0}" srcOrd="0" destOrd="0" presId="urn:microsoft.com/office/officeart/2008/layout/LinedList"/>
    <dgm:cxn modelId="{9419A37F-781F-684E-9E3E-2085894809AF}" srcId="{9F198585-8954-49E7-AEBB-4A109594F9E3}" destId="{FA931B84-19A1-4C41-9CB0-89EE164CF919}" srcOrd="3" destOrd="0" parTransId="{EB6CD4B5-AD34-EE43-A315-E6088977D16F}" sibTransId="{B45E0EE3-EBBB-FC42-8418-70F69B4E7AEC}"/>
    <dgm:cxn modelId="{7449DD8E-8076-514D-8EE4-26D0486BF2CB}" type="presOf" srcId="{9F198585-8954-49E7-AEBB-4A109594F9E3}" destId="{4B4B6028-D2D5-F34C-841F-4EB131CB4623}" srcOrd="0" destOrd="0" presId="urn:microsoft.com/office/officeart/2008/layout/LinedList"/>
    <dgm:cxn modelId="{60A46B90-24A3-8B4C-843E-F82E6EE2D418}" type="presOf" srcId="{FA931B84-19A1-4C41-9CB0-89EE164CF919}" destId="{8BDC9421-E9BA-2E48-AE6D-5D289293DBD3}" srcOrd="0" destOrd="0" presId="urn:microsoft.com/office/officeart/2008/layout/LinedList"/>
    <dgm:cxn modelId="{52F8B5CA-9AA6-FF4B-B995-B7FD3E9F4FA0}" type="presOf" srcId="{DEEDCA93-0F27-8C4C-BE35-A542D3097286}" destId="{55312862-8383-EC4C-9BE9-822021E8AF68}" srcOrd="0" destOrd="0" presId="urn:microsoft.com/office/officeart/2008/layout/LinedList"/>
    <dgm:cxn modelId="{837B99DF-61ED-244A-929E-BD0247B125BB}" srcId="{9F198585-8954-49E7-AEBB-4A109594F9E3}" destId="{DEEDCA93-0F27-8C4C-BE35-A542D3097286}" srcOrd="1" destOrd="0" parTransId="{B6B87411-2CCA-9848-9875-B7F4D66E7A26}" sibTransId="{129144B1-1B52-4D42-8184-CA6C3BA32D06}"/>
    <dgm:cxn modelId="{24CBD8F2-A272-7F49-B309-D35E5BBF3D4D}" type="presOf" srcId="{7D95CDB7-D03C-C34A-B099-019DE15462F2}" destId="{4FAE9DF9-0E1F-0148-B4B9-2076343C4310}" srcOrd="0" destOrd="0" presId="urn:microsoft.com/office/officeart/2008/layout/LinedList"/>
    <dgm:cxn modelId="{7B5BA8D0-0C19-834F-B90F-1704026AF581}" type="presParOf" srcId="{4B4B6028-D2D5-F34C-841F-4EB131CB4623}" destId="{4D8FF801-5DD2-E24D-AB1A-307800A9DA8B}" srcOrd="0" destOrd="0" presId="urn:microsoft.com/office/officeart/2008/layout/LinedList"/>
    <dgm:cxn modelId="{48CE3C5D-D3D8-0541-A1BC-53B930AB66C1}" type="presParOf" srcId="{4B4B6028-D2D5-F34C-841F-4EB131CB4623}" destId="{C525E61E-416C-B645-A8A8-EF9434D8B07E}" srcOrd="1" destOrd="0" presId="urn:microsoft.com/office/officeart/2008/layout/LinedList"/>
    <dgm:cxn modelId="{B02B20C3-5311-154E-84FE-D786EAC578B6}" type="presParOf" srcId="{C525E61E-416C-B645-A8A8-EF9434D8B07E}" destId="{0D2D9819-2D83-DF45-B217-B76B5E7EA3B0}" srcOrd="0" destOrd="0" presId="urn:microsoft.com/office/officeart/2008/layout/LinedList"/>
    <dgm:cxn modelId="{C96317A9-CC6A-8A47-8B77-FD8A0179A797}" type="presParOf" srcId="{C525E61E-416C-B645-A8A8-EF9434D8B07E}" destId="{2B450045-2B63-DF4F-B1B6-3BE156B43F7B}" srcOrd="1" destOrd="0" presId="urn:microsoft.com/office/officeart/2008/layout/LinedList"/>
    <dgm:cxn modelId="{D2370B16-51AA-7548-81D4-4D8DA7EFF375}" type="presParOf" srcId="{4B4B6028-D2D5-F34C-841F-4EB131CB4623}" destId="{B2A1F46F-C0B8-D54F-B2CB-6448B915F778}" srcOrd="2" destOrd="0" presId="urn:microsoft.com/office/officeart/2008/layout/LinedList"/>
    <dgm:cxn modelId="{82144E5C-685B-BB48-90FD-F6315569ECC3}" type="presParOf" srcId="{4B4B6028-D2D5-F34C-841F-4EB131CB4623}" destId="{78922BD9-BB55-614C-B213-6C610D1B0C9C}" srcOrd="3" destOrd="0" presId="urn:microsoft.com/office/officeart/2008/layout/LinedList"/>
    <dgm:cxn modelId="{6AC00228-6405-C649-828E-C552E628B3CD}" type="presParOf" srcId="{78922BD9-BB55-614C-B213-6C610D1B0C9C}" destId="{55312862-8383-EC4C-9BE9-822021E8AF68}" srcOrd="0" destOrd="0" presId="urn:microsoft.com/office/officeart/2008/layout/LinedList"/>
    <dgm:cxn modelId="{E139E3A2-78CA-1040-8AD3-ED9C3A1160E5}" type="presParOf" srcId="{78922BD9-BB55-614C-B213-6C610D1B0C9C}" destId="{277D618E-9626-B243-967D-BA110AE8D86C}" srcOrd="1" destOrd="0" presId="urn:microsoft.com/office/officeart/2008/layout/LinedList"/>
    <dgm:cxn modelId="{41C028F2-21D3-3B49-B8F1-3F049F43D15B}" type="presParOf" srcId="{4B4B6028-D2D5-F34C-841F-4EB131CB4623}" destId="{A125E72C-E53F-C649-9C28-293C8014BD0C}" srcOrd="4" destOrd="0" presId="urn:microsoft.com/office/officeart/2008/layout/LinedList"/>
    <dgm:cxn modelId="{D1ECB4F8-A149-484F-AD9A-3185081A3B8A}" type="presParOf" srcId="{4B4B6028-D2D5-F34C-841F-4EB131CB4623}" destId="{84976100-516A-4448-B14B-551F581653EC}" srcOrd="5" destOrd="0" presId="urn:microsoft.com/office/officeart/2008/layout/LinedList"/>
    <dgm:cxn modelId="{417BE098-88E9-A349-BB49-530B214E0E80}" type="presParOf" srcId="{84976100-516A-4448-B14B-551F581653EC}" destId="{4FAE9DF9-0E1F-0148-B4B9-2076343C4310}" srcOrd="0" destOrd="0" presId="urn:microsoft.com/office/officeart/2008/layout/LinedList"/>
    <dgm:cxn modelId="{1E73E4EB-F293-D545-BE75-F29637433B67}" type="presParOf" srcId="{84976100-516A-4448-B14B-551F581653EC}" destId="{D5651B90-95D1-BB4B-BC55-A9FED28080CD}" srcOrd="1" destOrd="0" presId="urn:microsoft.com/office/officeart/2008/layout/LinedList"/>
    <dgm:cxn modelId="{CA85188B-A29B-2E46-BFEB-F00D0404D9E5}" type="presParOf" srcId="{4B4B6028-D2D5-F34C-841F-4EB131CB4623}" destId="{44F5B53D-808B-1A4D-B2FA-45113C84309E}" srcOrd="6" destOrd="0" presId="urn:microsoft.com/office/officeart/2008/layout/LinedList"/>
    <dgm:cxn modelId="{E4C2A448-3986-0C4B-863F-38759ECB71FA}" type="presParOf" srcId="{4B4B6028-D2D5-F34C-841F-4EB131CB4623}" destId="{BD313709-8CFE-8147-81D3-03582E6E9D94}" srcOrd="7" destOrd="0" presId="urn:microsoft.com/office/officeart/2008/layout/LinedList"/>
    <dgm:cxn modelId="{D2F5FA8E-6F1D-4846-8840-9E85BCF33609}" type="presParOf" srcId="{BD313709-8CFE-8147-81D3-03582E6E9D94}" destId="{8BDC9421-E9BA-2E48-AE6D-5D289293DBD3}" srcOrd="0" destOrd="0" presId="urn:microsoft.com/office/officeart/2008/layout/LinedList"/>
    <dgm:cxn modelId="{9A5705FF-50E5-6749-BBA0-B4D9A993AA56}" type="presParOf" srcId="{BD313709-8CFE-8147-81D3-03582E6E9D94}" destId="{5539DD85-26A7-AA46-A4E7-392E7ED99DB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D270921-1E89-44DB-B373-0C2523B86C7F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589AF2C-BEDE-41A0-8F9B-DB66CDD08F53}">
      <dgm:prSet/>
      <dgm:spPr/>
      <dgm:t>
        <a:bodyPr/>
        <a:lstStyle/>
        <a:p>
          <a:r>
            <a:rPr lang="it-IT"/>
            <a:t>The democratic lineage</a:t>
          </a:r>
          <a:endParaRPr lang="en-US"/>
        </a:p>
      </dgm:t>
    </dgm:pt>
    <dgm:pt modelId="{1924A0B4-9554-48FA-BF5C-AA436FD06E2A}" type="parTrans" cxnId="{D745D3B1-A2FF-4383-8E03-FF1FE03B8F08}">
      <dgm:prSet/>
      <dgm:spPr/>
      <dgm:t>
        <a:bodyPr/>
        <a:lstStyle/>
        <a:p>
          <a:endParaRPr lang="en-US"/>
        </a:p>
      </dgm:t>
    </dgm:pt>
    <dgm:pt modelId="{3BB3C4B7-5389-4655-9F53-55131F1F9719}" type="sibTrans" cxnId="{D745D3B1-A2FF-4383-8E03-FF1FE03B8F08}">
      <dgm:prSet/>
      <dgm:spPr/>
      <dgm:t>
        <a:bodyPr/>
        <a:lstStyle/>
        <a:p>
          <a:endParaRPr lang="en-US"/>
        </a:p>
      </dgm:t>
    </dgm:pt>
    <dgm:pt modelId="{DAB8822E-DA6C-405D-BF6F-DAE18B63337F}">
      <dgm:prSet/>
      <dgm:spPr/>
      <dgm:t>
        <a:bodyPr/>
        <a:lstStyle/>
        <a:p>
          <a:r>
            <a:rPr lang="it-IT" dirty="0"/>
            <a:t>-</a:t>
          </a:r>
          <a:r>
            <a:rPr lang="it-IT" dirty="0" err="1"/>
            <a:t>Where</a:t>
          </a:r>
          <a:r>
            <a:rPr lang="it-IT" dirty="0"/>
            <a:t> democracy </a:t>
          </a:r>
          <a:r>
            <a:rPr lang="it-IT" dirty="0" err="1"/>
            <a:t>comes</a:t>
          </a:r>
          <a:r>
            <a:rPr lang="it-IT" dirty="0"/>
            <a:t> from and </a:t>
          </a:r>
          <a:r>
            <a:rPr lang="it-IT" dirty="0" err="1"/>
            <a:t>where</a:t>
          </a:r>
          <a:r>
            <a:rPr lang="it-IT" dirty="0"/>
            <a:t> </a:t>
          </a:r>
          <a:r>
            <a:rPr lang="it-IT" dirty="0" err="1"/>
            <a:t>it</a:t>
          </a:r>
          <a:r>
            <a:rPr lang="it-IT" dirty="0"/>
            <a:t> </a:t>
          </a:r>
          <a:r>
            <a:rPr lang="it-IT" dirty="0" err="1"/>
            <a:t>goes</a:t>
          </a:r>
          <a:r>
            <a:rPr lang="it-IT" dirty="0"/>
            <a:t>?</a:t>
          </a:r>
          <a:endParaRPr lang="en-US" dirty="0"/>
        </a:p>
      </dgm:t>
    </dgm:pt>
    <dgm:pt modelId="{29E3577F-A5FE-4D90-B527-DD4D2C76DABD}" type="parTrans" cxnId="{2EE32843-C69B-446D-806D-C3CA6FA9CE9B}">
      <dgm:prSet/>
      <dgm:spPr/>
      <dgm:t>
        <a:bodyPr/>
        <a:lstStyle/>
        <a:p>
          <a:endParaRPr lang="en-US"/>
        </a:p>
      </dgm:t>
    </dgm:pt>
    <dgm:pt modelId="{399BFFC4-6366-459B-8940-829769A0CAF5}" type="sibTrans" cxnId="{2EE32843-C69B-446D-806D-C3CA6FA9CE9B}">
      <dgm:prSet/>
      <dgm:spPr/>
      <dgm:t>
        <a:bodyPr/>
        <a:lstStyle/>
        <a:p>
          <a:endParaRPr lang="en-US"/>
        </a:p>
      </dgm:t>
    </dgm:pt>
    <dgm:pt modelId="{75D568EF-B076-4ED3-B562-C2B1827B165F}">
      <dgm:prSet/>
      <dgm:spPr/>
      <dgm:t>
        <a:bodyPr/>
        <a:lstStyle/>
        <a:p>
          <a:r>
            <a:rPr lang="it-IT" dirty="0"/>
            <a:t>The </a:t>
          </a:r>
          <a:r>
            <a:rPr lang="it-IT" dirty="0" err="1"/>
            <a:t>quest</a:t>
          </a:r>
          <a:r>
            <a:rPr lang="it-IT" dirty="0"/>
            <a:t> for </a:t>
          </a:r>
          <a:r>
            <a:rPr lang="it-IT" dirty="0" err="1"/>
            <a:t>a“a</a:t>
          </a:r>
          <a:r>
            <a:rPr lang="it-IT" dirty="0"/>
            <a:t> </a:t>
          </a:r>
          <a:r>
            <a:rPr lang="it-IT" dirty="0" err="1"/>
            <a:t>nicer</a:t>
          </a:r>
          <a:r>
            <a:rPr lang="it-IT" dirty="0"/>
            <a:t> world”</a:t>
          </a:r>
          <a:endParaRPr lang="en-US" dirty="0"/>
        </a:p>
      </dgm:t>
    </dgm:pt>
    <dgm:pt modelId="{C646E67C-0EFC-424D-8C0D-549E3BCBD851}" type="parTrans" cxnId="{5C5B4BF2-6220-48C3-9E7D-375F3F805BB5}">
      <dgm:prSet/>
      <dgm:spPr/>
      <dgm:t>
        <a:bodyPr/>
        <a:lstStyle/>
        <a:p>
          <a:endParaRPr lang="en-US"/>
        </a:p>
      </dgm:t>
    </dgm:pt>
    <dgm:pt modelId="{C02415A9-2EBD-4DF4-A92F-214DADB0BF6F}" type="sibTrans" cxnId="{5C5B4BF2-6220-48C3-9E7D-375F3F805BB5}">
      <dgm:prSet/>
      <dgm:spPr/>
      <dgm:t>
        <a:bodyPr/>
        <a:lstStyle/>
        <a:p>
          <a:endParaRPr lang="en-US"/>
        </a:p>
      </dgm:t>
    </dgm:pt>
    <dgm:pt modelId="{B4898DC6-1686-0A48-9FE5-2D12C8E642AF}" type="pres">
      <dgm:prSet presAssocID="{0D270921-1E89-44DB-B373-0C2523B86C7F}" presName="outerComposite" presStyleCnt="0">
        <dgm:presLayoutVars>
          <dgm:chMax val="5"/>
          <dgm:dir/>
          <dgm:resizeHandles val="exact"/>
        </dgm:presLayoutVars>
      </dgm:prSet>
      <dgm:spPr/>
    </dgm:pt>
    <dgm:pt modelId="{BBCB77B6-C459-F947-A6A2-8E7CEFE14AF9}" type="pres">
      <dgm:prSet presAssocID="{0D270921-1E89-44DB-B373-0C2523B86C7F}" presName="dummyMaxCanvas" presStyleCnt="0">
        <dgm:presLayoutVars/>
      </dgm:prSet>
      <dgm:spPr/>
    </dgm:pt>
    <dgm:pt modelId="{44AD610D-B7BC-3C4B-90DC-22D454086E45}" type="pres">
      <dgm:prSet presAssocID="{0D270921-1E89-44DB-B373-0C2523B86C7F}" presName="ThreeNodes_1" presStyleLbl="node1" presStyleIdx="0" presStyleCnt="3">
        <dgm:presLayoutVars>
          <dgm:bulletEnabled val="1"/>
        </dgm:presLayoutVars>
      </dgm:prSet>
      <dgm:spPr/>
    </dgm:pt>
    <dgm:pt modelId="{A53469F5-FF24-7540-89F6-9BB9F697CDC5}" type="pres">
      <dgm:prSet presAssocID="{0D270921-1E89-44DB-B373-0C2523B86C7F}" presName="ThreeNodes_2" presStyleLbl="node1" presStyleIdx="1" presStyleCnt="3">
        <dgm:presLayoutVars>
          <dgm:bulletEnabled val="1"/>
        </dgm:presLayoutVars>
      </dgm:prSet>
      <dgm:spPr/>
    </dgm:pt>
    <dgm:pt modelId="{50C0C507-45F4-5740-B1DD-609CB4D86D95}" type="pres">
      <dgm:prSet presAssocID="{0D270921-1E89-44DB-B373-0C2523B86C7F}" presName="ThreeNodes_3" presStyleLbl="node1" presStyleIdx="2" presStyleCnt="3">
        <dgm:presLayoutVars>
          <dgm:bulletEnabled val="1"/>
        </dgm:presLayoutVars>
      </dgm:prSet>
      <dgm:spPr/>
    </dgm:pt>
    <dgm:pt modelId="{2DC6AAC8-B418-F84C-8F96-CBFEA5A18906}" type="pres">
      <dgm:prSet presAssocID="{0D270921-1E89-44DB-B373-0C2523B86C7F}" presName="ThreeConn_1-2" presStyleLbl="fgAccFollowNode1" presStyleIdx="0" presStyleCnt="2">
        <dgm:presLayoutVars>
          <dgm:bulletEnabled val="1"/>
        </dgm:presLayoutVars>
      </dgm:prSet>
      <dgm:spPr/>
    </dgm:pt>
    <dgm:pt modelId="{11F57100-A9CB-CD40-9217-CBDD582EC41A}" type="pres">
      <dgm:prSet presAssocID="{0D270921-1E89-44DB-B373-0C2523B86C7F}" presName="ThreeConn_2-3" presStyleLbl="fgAccFollowNode1" presStyleIdx="1" presStyleCnt="2">
        <dgm:presLayoutVars>
          <dgm:bulletEnabled val="1"/>
        </dgm:presLayoutVars>
      </dgm:prSet>
      <dgm:spPr/>
    </dgm:pt>
    <dgm:pt modelId="{AA42D0A0-5A40-D245-AB36-1C76E653EC48}" type="pres">
      <dgm:prSet presAssocID="{0D270921-1E89-44DB-B373-0C2523B86C7F}" presName="ThreeNodes_1_text" presStyleLbl="node1" presStyleIdx="2" presStyleCnt="3">
        <dgm:presLayoutVars>
          <dgm:bulletEnabled val="1"/>
        </dgm:presLayoutVars>
      </dgm:prSet>
      <dgm:spPr/>
    </dgm:pt>
    <dgm:pt modelId="{AA3CAC8D-216A-C545-A3B3-93427D737A15}" type="pres">
      <dgm:prSet presAssocID="{0D270921-1E89-44DB-B373-0C2523B86C7F}" presName="ThreeNodes_2_text" presStyleLbl="node1" presStyleIdx="2" presStyleCnt="3">
        <dgm:presLayoutVars>
          <dgm:bulletEnabled val="1"/>
        </dgm:presLayoutVars>
      </dgm:prSet>
      <dgm:spPr/>
    </dgm:pt>
    <dgm:pt modelId="{3B2E305E-B023-AC42-A64A-FB4B3B61423E}" type="pres">
      <dgm:prSet presAssocID="{0D270921-1E89-44DB-B373-0C2523B86C7F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30682C2D-F210-074D-89B3-7040E03F1C54}" type="presOf" srcId="{75D568EF-B076-4ED3-B562-C2B1827B165F}" destId="{3B2E305E-B023-AC42-A64A-FB4B3B61423E}" srcOrd="1" destOrd="0" presId="urn:microsoft.com/office/officeart/2005/8/layout/vProcess5"/>
    <dgm:cxn modelId="{2EE32843-C69B-446D-806D-C3CA6FA9CE9B}" srcId="{0D270921-1E89-44DB-B373-0C2523B86C7F}" destId="{DAB8822E-DA6C-405D-BF6F-DAE18B63337F}" srcOrd="1" destOrd="0" parTransId="{29E3577F-A5FE-4D90-B527-DD4D2C76DABD}" sibTransId="{399BFFC4-6366-459B-8940-829769A0CAF5}"/>
    <dgm:cxn modelId="{D816566D-C3B3-1E4E-ACCA-BBA837CFFD20}" type="presOf" srcId="{75D568EF-B076-4ED3-B562-C2B1827B165F}" destId="{50C0C507-45F4-5740-B1DD-609CB4D86D95}" srcOrd="0" destOrd="0" presId="urn:microsoft.com/office/officeart/2005/8/layout/vProcess5"/>
    <dgm:cxn modelId="{2C266973-E0D2-144C-A6FE-03C820A3BA53}" type="presOf" srcId="{3BB3C4B7-5389-4655-9F53-55131F1F9719}" destId="{2DC6AAC8-B418-F84C-8F96-CBFEA5A18906}" srcOrd="0" destOrd="0" presId="urn:microsoft.com/office/officeart/2005/8/layout/vProcess5"/>
    <dgm:cxn modelId="{452550A0-7A93-4747-BA41-0EBEB8344024}" type="presOf" srcId="{DAB8822E-DA6C-405D-BF6F-DAE18B63337F}" destId="{A53469F5-FF24-7540-89F6-9BB9F697CDC5}" srcOrd="0" destOrd="0" presId="urn:microsoft.com/office/officeart/2005/8/layout/vProcess5"/>
    <dgm:cxn modelId="{B1866FAE-FE53-7B46-8967-6118023300A8}" type="presOf" srcId="{0D270921-1E89-44DB-B373-0C2523B86C7F}" destId="{B4898DC6-1686-0A48-9FE5-2D12C8E642AF}" srcOrd="0" destOrd="0" presId="urn:microsoft.com/office/officeart/2005/8/layout/vProcess5"/>
    <dgm:cxn modelId="{8E6CCAAF-A22C-FB47-B42B-1F83485DF836}" type="presOf" srcId="{399BFFC4-6366-459B-8940-829769A0CAF5}" destId="{11F57100-A9CB-CD40-9217-CBDD582EC41A}" srcOrd="0" destOrd="0" presId="urn:microsoft.com/office/officeart/2005/8/layout/vProcess5"/>
    <dgm:cxn modelId="{D745D3B1-A2FF-4383-8E03-FF1FE03B8F08}" srcId="{0D270921-1E89-44DB-B373-0C2523B86C7F}" destId="{0589AF2C-BEDE-41A0-8F9B-DB66CDD08F53}" srcOrd="0" destOrd="0" parTransId="{1924A0B4-9554-48FA-BF5C-AA436FD06E2A}" sibTransId="{3BB3C4B7-5389-4655-9F53-55131F1F9719}"/>
    <dgm:cxn modelId="{375767D9-AD76-9F49-85B8-5ECEA4EA7893}" type="presOf" srcId="{DAB8822E-DA6C-405D-BF6F-DAE18B63337F}" destId="{AA3CAC8D-216A-C545-A3B3-93427D737A15}" srcOrd="1" destOrd="0" presId="urn:microsoft.com/office/officeart/2005/8/layout/vProcess5"/>
    <dgm:cxn modelId="{C88ADFDA-9D37-E642-8801-B8BC79DB4C29}" type="presOf" srcId="{0589AF2C-BEDE-41A0-8F9B-DB66CDD08F53}" destId="{44AD610D-B7BC-3C4B-90DC-22D454086E45}" srcOrd="0" destOrd="0" presId="urn:microsoft.com/office/officeart/2005/8/layout/vProcess5"/>
    <dgm:cxn modelId="{21A772DF-7219-244A-81F9-BEAA1C073BE9}" type="presOf" srcId="{0589AF2C-BEDE-41A0-8F9B-DB66CDD08F53}" destId="{AA42D0A0-5A40-D245-AB36-1C76E653EC48}" srcOrd="1" destOrd="0" presId="urn:microsoft.com/office/officeart/2005/8/layout/vProcess5"/>
    <dgm:cxn modelId="{5C5B4BF2-6220-48C3-9E7D-375F3F805BB5}" srcId="{0D270921-1E89-44DB-B373-0C2523B86C7F}" destId="{75D568EF-B076-4ED3-B562-C2B1827B165F}" srcOrd="2" destOrd="0" parTransId="{C646E67C-0EFC-424D-8C0D-549E3BCBD851}" sibTransId="{C02415A9-2EBD-4DF4-A92F-214DADB0BF6F}"/>
    <dgm:cxn modelId="{D104E53D-113B-0644-84DD-96CEC5553E47}" type="presParOf" srcId="{B4898DC6-1686-0A48-9FE5-2D12C8E642AF}" destId="{BBCB77B6-C459-F947-A6A2-8E7CEFE14AF9}" srcOrd="0" destOrd="0" presId="urn:microsoft.com/office/officeart/2005/8/layout/vProcess5"/>
    <dgm:cxn modelId="{F9DEBEE9-9D12-9B48-84A5-1583D3DA8A1A}" type="presParOf" srcId="{B4898DC6-1686-0A48-9FE5-2D12C8E642AF}" destId="{44AD610D-B7BC-3C4B-90DC-22D454086E45}" srcOrd="1" destOrd="0" presId="urn:microsoft.com/office/officeart/2005/8/layout/vProcess5"/>
    <dgm:cxn modelId="{316B2EAB-62EB-F746-BBC4-19FA1E7C2899}" type="presParOf" srcId="{B4898DC6-1686-0A48-9FE5-2D12C8E642AF}" destId="{A53469F5-FF24-7540-89F6-9BB9F697CDC5}" srcOrd="2" destOrd="0" presId="urn:microsoft.com/office/officeart/2005/8/layout/vProcess5"/>
    <dgm:cxn modelId="{11443A75-95F1-4341-9DD9-66D86BF79C9E}" type="presParOf" srcId="{B4898DC6-1686-0A48-9FE5-2D12C8E642AF}" destId="{50C0C507-45F4-5740-B1DD-609CB4D86D95}" srcOrd="3" destOrd="0" presId="urn:microsoft.com/office/officeart/2005/8/layout/vProcess5"/>
    <dgm:cxn modelId="{9AF26C7C-2C97-E945-8844-22DB909E41ED}" type="presParOf" srcId="{B4898DC6-1686-0A48-9FE5-2D12C8E642AF}" destId="{2DC6AAC8-B418-F84C-8F96-CBFEA5A18906}" srcOrd="4" destOrd="0" presId="urn:microsoft.com/office/officeart/2005/8/layout/vProcess5"/>
    <dgm:cxn modelId="{B9A8901E-A19D-AC49-97C7-01E8012F0CFC}" type="presParOf" srcId="{B4898DC6-1686-0A48-9FE5-2D12C8E642AF}" destId="{11F57100-A9CB-CD40-9217-CBDD582EC41A}" srcOrd="5" destOrd="0" presId="urn:microsoft.com/office/officeart/2005/8/layout/vProcess5"/>
    <dgm:cxn modelId="{81E7374D-DBFF-2E4F-AE6A-395C5CADB742}" type="presParOf" srcId="{B4898DC6-1686-0A48-9FE5-2D12C8E642AF}" destId="{AA42D0A0-5A40-D245-AB36-1C76E653EC48}" srcOrd="6" destOrd="0" presId="urn:microsoft.com/office/officeart/2005/8/layout/vProcess5"/>
    <dgm:cxn modelId="{9651D590-108E-854F-BE91-D76359EEBE4A}" type="presParOf" srcId="{B4898DC6-1686-0A48-9FE5-2D12C8E642AF}" destId="{AA3CAC8D-216A-C545-A3B3-93427D737A15}" srcOrd="7" destOrd="0" presId="urn:microsoft.com/office/officeart/2005/8/layout/vProcess5"/>
    <dgm:cxn modelId="{88806E4F-FF75-0248-A81E-643D06C1B4B7}" type="presParOf" srcId="{B4898DC6-1686-0A48-9FE5-2D12C8E642AF}" destId="{3B2E305E-B023-AC42-A64A-FB4B3B61423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387C620-3F41-4F70-9EAD-823B13FFD520}" type="doc">
      <dgm:prSet loTypeId="urn:microsoft.com/office/officeart/2008/layout/LinedList" loCatId="list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AAA40FD2-B2FB-4539-84BB-2F980A0D5B5C}">
      <dgm:prSet/>
      <dgm:spPr/>
      <dgm:t>
        <a:bodyPr/>
        <a:lstStyle/>
        <a:p>
          <a:r>
            <a:rPr lang="it-IT" b="0" i="0"/>
            <a:t>-Early experiments </a:t>
          </a:r>
          <a:br>
            <a:rPr lang="it-IT" b="0" i="0"/>
          </a:br>
          <a:endParaRPr lang="en-US"/>
        </a:p>
      </dgm:t>
    </dgm:pt>
    <dgm:pt modelId="{8D544E61-65B9-4A50-8237-AE8B47F1EDAD}" type="parTrans" cxnId="{93EF9F52-F4CC-4F3D-B51F-482760327C69}">
      <dgm:prSet/>
      <dgm:spPr/>
      <dgm:t>
        <a:bodyPr/>
        <a:lstStyle/>
        <a:p>
          <a:endParaRPr lang="en-US"/>
        </a:p>
      </dgm:t>
    </dgm:pt>
    <dgm:pt modelId="{8E3B03BE-BA4F-4499-92CA-58729101637C}" type="sibTrans" cxnId="{93EF9F52-F4CC-4F3D-B51F-482760327C69}">
      <dgm:prSet/>
      <dgm:spPr/>
      <dgm:t>
        <a:bodyPr/>
        <a:lstStyle/>
        <a:p>
          <a:endParaRPr lang="en-US"/>
        </a:p>
      </dgm:t>
    </dgm:pt>
    <dgm:pt modelId="{48D7C5AF-DCCE-409E-8FF4-9D00D7D69CC5}">
      <dgm:prSet/>
      <dgm:spPr/>
      <dgm:t>
        <a:bodyPr/>
        <a:lstStyle/>
        <a:p>
          <a:r>
            <a:rPr lang="it-IT" b="0" i="1"/>
            <a:t>Primitive democracies; core of principles;</a:t>
          </a:r>
          <a:br>
            <a:rPr lang="it-IT" b="0" i="0"/>
          </a:br>
          <a:endParaRPr lang="en-US"/>
        </a:p>
      </dgm:t>
    </dgm:pt>
    <dgm:pt modelId="{9A2B6E04-B181-4C46-ACD0-D7181E5C0EAF}" type="parTrans" cxnId="{FBEA73F6-2E21-4731-81DA-AB29DFD162D6}">
      <dgm:prSet/>
      <dgm:spPr/>
      <dgm:t>
        <a:bodyPr/>
        <a:lstStyle/>
        <a:p>
          <a:endParaRPr lang="en-US"/>
        </a:p>
      </dgm:t>
    </dgm:pt>
    <dgm:pt modelId="{5A35F61D-4D72-4DDC-B0CA-DFC1A4D52422}" type="sibTrans" cxnId="{FBEA73F6-2E21-4731-81DA-AB29DFD162D6}">
      <dgm:prSet/>
      <dgm:spPr/>
      <dgm:t>
        <a:bodyPr/>
        <a:lstStyle/>
        <a:p>
          <a:endParaRPr lang="en-US"/>
        </a:p>
      </dgm:t>
    </dgm:pt>
    <dgm:pt modelId="{1FC1B19B-80BF-485C-AB23-05E5C474FB9D}">
      <dgm:prSet/>
      <dgm:spPr/>
      <dgm:t>
        <a:bodyPr/>
        <a:lstStyle/>
        <a:p>
          <a:r>
            <a:rPr lang="it-IT" b="0" i="1"/>
            <a:t>Athens</a:t>
          </a:r>
          <a:br>
            <a:rPr lang="it-IT" b="0" i="0"/>
          </a:br>
          <a:endParaRPr lang="en-US"/>
        </a:p>
      </dgm:t>
    </dgm:pt>
    <dgm:pt modelId="{AE74F27F-8050-4347-8ABB-5EEEDEAE550F}" type="parTrans" cxnId="{842FFD19-7D45-463F-A805-91F5A78A529D}">
      <dgm:prSet/>
      <dgm:spPr/>
      <dgm:t>
        <a:bodyPr/>
        <a:lstStyle/>
        <a:p>
          <a:endParaRPr lang="en-US"/>
        </a:p>
      </dgm:t>
    </dgm:pt>
    <dgm:pt modelId="{D26FBC91-3423-4FE5-87E8-3D32EF23886D}" type="sibTrans" cxnId="{842FFD19-7D45-463F-A805-91F5A78A529D}">
      <dgm:prSet/>
      <dgm:spPr/>
      <dgm:t>
        <a:bodyPr/>
        <a:lstStyle/>
        <a:p>
          <a:endParaRPr lang="en-US"/>
        </a:p>
      </dgm:t>
    </dgm:pt>
    <dgm:pt modelId="{AAEB436F-BAE5-4B6C-A877-D12CBB029E6B}">
      <dgm:prSet/>
      <dgm:spPr/>
      <dgm:t>
        <a:bodyPr/>
        <a:lstStyle/>
        <a:p>
          <a:r>
            <a:rPr lang="it-IT" b="0" i="0"/>
            <a:t>-Strengthening and consolidation of the base</a:t>
          </a:r>
          <a:br>
            <a:rPr lang="it-IT" b="0" i="0"/>
          </a:br>
          <a:endParaRPr lang="en-US"/>
        </a:p>
      </dgm:t>
    </dgm:pt>
    <dgm:pt modelId="{107753CC-943C-469D-8B7F-27C2FE478964}" type="parTrans" cxnId="{986A1290-1827-4C67-95B2-1256981701A5}">
      <dgm:prSet/>
      <dgm:spPr/>
      <dgm:t>
        <a:bodyPr/>
        <a:lstStyle/>
        <a:p>
          <a:endParaRPr lang="en-US"/>
        </a:p>
      </dgm:t>
    </dgm:pt>
    <dgm:pt modelId="{AAECB2CA-C49B-4595-B6E2-F1A92EEE22B1}" type="sibTrans" cxnId="{986A1290-1827-4C67-95B2-1256981701A5}">
      <dgm:prSet/>
      <dgm:spPr/>
      <dgm:t>
        <a:bodyPr/>
        <a:lstStyle/>
        <a:p>
          <a:endParaRPr lang="en-US"/>
        </a:p>
      </dgm:t>
    </dgm:pt>
    <dgm:pt modelId="{C01E42BD-7703-44D5-8EA9-51E95CE19970}">
      <dgm:prSet/>
      <dgm:spPr/>
      <dgm:t>
        <a:bodyPr/>
        <a:lstStyle/>
        <a:p>
          <a:r>
            <a:rPr lang="it-IT" b="0" i="1"/>
            <a:t>Renaissance; wars of religion; Industrial Revolution;</a:t>
          </a:r>
          <a:br>
            <a:rPr lang="it-IT" b="0" i="0"/>
          </a:br>
          <a:endParaRPr lang="en-US"/>
        </a:p>
      </dgm:t>
    </dgm:pt>
    <dgm:pt modelId="{0CEA2561-460D-42A0-801A-0AF6757C4A0D}" type="parTrans" cxnId="{12F83E23-3018-4DEE-8D19-80F672E50FBD}">
      <dgm:prSet/>
      <dgm:spPr/>
      <dgm:t>
        <a:bodyPr/>
        <a:lstStyle/>
        <a:p>
          <a:endParaRPr lang="en-US"/>
        </a:p>
      </dgm:t>
    </dgm:pt>
    <dgm:pt modelId="{3EFA29CE-5705-4D7F-9D5B-C79E84A2DFD2}" type="sibTrans" cxnId="{12F83E23-3018-4DEE-8D19-80F672E50FBD}">
      <dgm:prSet/>
      <dgm:spPr/>
      <dgm:t>
        <a:bodyPr/>
        <a:lstStyle/>
        <a:p>
          <a:endParaRPr lang="en-US"/>
        </a:p>
      </dgm:t>
    </dgm:pt>
    <dgm:pt modelId="{F75C8322-7FFE-4496-BFD8-592FDFBE7BF1}">
      <dgm:prSet/>
      <dgm:spPr/>
      <dgm:t>
        <a:bodyPr/>
        <a:lstStyle/>
        <a:p>
          <a:r>
            <a:rPr lang="it-IT" b="0" i="0"/>
            <a:t>-Diffusion</a:t>
          </a:r>
          <a:br>
            <a:rPr lang="it-IT" b="0" i="0"/>
          </a:br>
          <a:endParaRPr lang="en-US"/>
        </a:p>
      </dgm:t>
    </dgm:pt>
    <dgm:pt modelId="{111DBCFA-EC29-4C8F-9E83-0FCEF8AF977A}" type="parTrans" cxnId="{A0A58828-BDE8-467F-8D02-DDFEAB9806F7}">
      <dgm:prSet/>
      <dgm:spPr/>
      <dgm:t>
        <a:bodyPr/>
        <a:lstStyle/>
        <a:p>
          <a:endParaRPr lang="en-US"/>
        </a:p>
      </dgm:t>
    </dgm:pt>
    <dgm:pt modelId="{389DFD82-42B3-4A08-9CB2-57B7EE7BE840}" type="sibTrans" cxnId="{A0A58828-BDE8-467F-8D02-DDFEAB9806F7}">
      <dgm:prSet/>
      <dgm:spPr/>
      <dgm:t>
        <a:bodyPr/>
        <a:lstStyle/>
        <a:p>
          <a:endParaRPr lang="en-US"/>
        </a:p>
      </dgm:t>
    </dgm:pt>
    <dgm:pt modelId="{9939E205-78B0-4756-8028-740F9B872D59}">
      <dgm:prSet/>
      <dgm:spPr/>
      <dgm:t>
        <a:bodyPr/>
        <a:lstStyle/>
        <a:p>
          <a:r>
            <a:rPr lang="it-IT" b="0" i="1"/>
            <a:t>From the 19th century the base spreads</a:t>
          </a:r>
          <a:endParaRPr lang="en-US"/>
        </a:p>
      </dgm:t>
    </dgm:pt>
    <dgm:pt modelId="{8116EBD1-469E-400F-9DCE-A6C06E7B0A7C}" type="parTrans" cxnId="{B666B7E9-CBF4-4980-92B0-F3FBC7CC0EB5}">
      <dgm:prSet/>
      <dgm:spPr/>
      <dgm:t>
        <a:bodyPr/>
        <a:lstStyle/>
        <a:p>
          <a:endParaRPr lang="en-US"/>
        </a:p>
      </dgm:t>
    </dgm:pt>
    <dgm:pt modelId="{1470D24D-68E4-4DD5-BF2A-4BA2AEFA32FC}" type="sibTrans" cxnId="{B666B7E9-CBF4-4980-92B0-F3FBC7CC0EB5}">
      <dgm:prSet/>
      <dgm:spPr/>
      <dgm:t>
        <a:bodyPr/>
        <a:lstStyle/>
        <a:p>
          <a:endParaRPr lang="en-US"/>
        </a:p>
      </dgm:t>
    </dgm:pt>
    <dgm:pt modelId="{41E26270-56E3-D340-85E4-7B0AF039AD41}" type="pres">
      <dgm:prSet presAssocID="{D387C620-3F41-4F70-9EAD-823B13FFD520}" presName="vert0" presStyleCnt="0">
        <dgm:presLayoutVars>
          <dgm:dir/>
          <dgm:animOne val="branch"/>
          <dgm:animLvl val="lvl"/>
        </dgm:presLayoutVars>
      </dgm:prSet>
      <dgm:spPr/>
    </dgm:pt>
    <dgm:pt modelId="{6492B4C2-4FCC-A84A-BD10-98B64BC04F42}" type="pres">
      <dgm:prSet presAssocID="{AAA40FD2-B2FB-4539-84BB-2F980A0D5B5C}" presName="thickLine" presStyleLbl="alignNode1" presStyleIdx="0" presStyleCnt="7"/>
      <dgm:spPr/>
    </dgm:pt>
    <dgm:pt modelId="{B9D49523-E2E4-D340-AC6F-826635FAC438}" type="pres">
      <dgm:prSet presAssocID="{AAA40FD2-B2FB-4539-84BB-2F980A0D5B5C}" presName="horz1" presStyleCnt="0"/>
      <dgm:spPr/>
    </dgm:pt>
    <dgm:pt modelId="{61C18422-34A0-674A-9D2F-F52A12E520D1}" type="pres">
      <dgm:prSet presAssocID="{AAA40FD2-B2FB-4539-84BB-2F980A0D5B5C}" presName="tx1" presStyleLbl="revTx" presStyleIdx="0" presStyleCnt="7"/>
      <dgm:spPr/>
    </dgm:pt>
    <dgm:pt modelId="{2B770EBA-3714-F545-B3CE-8EE6DEF739FD}" type="pres">
      <dgm:prSet presAssocID="{AAA40FD2-B2FB-4539-84BB-2F980A0D5B5C}" presName="vert1" presStyleCnt="0"/>
      <dgm:spPr/>
    </dgm:pt>
    <dgm:pt modelId="{21A4F670-1EF8-DA46-B30D-B1A579EE7354}" type="pres">
      <dgm:prSet presAssocID="{48D7C5AF-DCCE-409E-8FF4-9D00D7D69CC5}" presName="thickLine" presStyleLbl="alignNode1" presStyleIdx="1" presStyleCnt="7"/>
      <dgm:spPr/>
    </dgm:pt>
    <dgm:pt modelId="{73ED2859-F823-7A46-B7C0-14CD624CD3D0}" type="pres">
      <dgm:prSet presAssocID="{48D7C5AF-DCCE-409E-8FF4-9D00D7D69CC5}" presName="horz1" presStyleCnt="0"/>
      <dgm:spPr/>
    </dgm:pt>
    <dgm:pt modelId="{AEBD3FAB-6566-7341-BD20-CA7467E60362}" type="pres">
      <dgm:prSet presAssocID="{48D7C5AF-DCCE-409E-8FF4-9D00D7D69CC5}" presName="tx1" presStyleLbl="revTx" presStyleIdx="1" presStyleCnt="7"/>
      <dgm:spPr/>
    </dgm:pt>
    <dgm:pt modelId="{32191EC6-511B-7E41-A076-4A1E838F793F}" type="pres">
      <dgm:prSet presAssocID="{48D7C5AF-DCCE-409E-8FF4-9D00D7D69CC5}" presName="vert1" presStyleCnt="0"/>
      <dgm:spPr/>
    </dgm:pt>
    <dgm:pt modelId="{042A1FBD-8260-3C4E-AF9A-8D8040438145}" type="pres">
      <dgm:prSet presAssocID="{1FC1B19B-80BF-485C-AB23-05E5C474FB9D}" presName="thickLine" presStyleLbl="alignNode1" presStyleIdx="2" presStyleCnt="7"/>
      <dgm:spPr/>
    </dgm:pt>
    <dgm:pt modelId="{20A9EC2A-ADC3-244F-B81B-66A6F65701AB}" type="pres">
      <dgm:prSet presAssocID="{1FC1B19B-80BF-485C-AB23-05E5C474FB9D}" presName="horz1" presStyleCnt="0"/>
      <dgm:spPr/>
    </dgm:pt>
    <dgm:pt modelId="{228B1C84-973C-B745-991B-B9CE6ECC44E6}" type="pres">
      <dgm:prSet presAssocID="{1FC1B19B-80BF-485C-AB23-05E5C474FB9D}" presName="tx1" presStyleLbl="revTx" presStyleIdx="2" presStyleCnt="7"/>
      <dgm:spPr/>
    </dgm:pt>
    <dgm:pt modelId="{9FD6C0C0-9F7D-624C-9A5F-F94D1BD76BA9}" type="pres">
      <dgm:prSet presAssocID="{1FC1B19B-80BF-485C-AB23-05E5C474FB9D}" presName="vert1" presStyleCnt="0"/>
      <dgm:spPr/>
    </dgm:pt>
    <dgm:pt modelId="{9DCEB6F1-9C02-924D-A188-80E82441FD71}" type="pres">
      <dgm:prSet presAssocID="{AAEB436F-BAE5-4B6C-A877-D12CBB029E6B}" presName="thickLine" presStyleLbl="alignNode1" presStyleIdx="3" presStyleCnt="7"/>
      <dgm:spPr/>
    </dgm:pt>
    <dgm:pt modelId="{66944D20-8BCB-7F4D-8011-1D8B2D70C83E}" type="pres">
      <dgm:prSet presAssocID="{AAEB436F-BAE5-4B6C-A877-D12CBB029E6B}" presName="horz1" presStyleCnt="0"/>
      <dgm:spPr/>
    </dgm:pt>
    <dgm:pt modelId="{DF3C15EC-C58C-3048-A884-D3FCAC0E2C9F}" type="pres">
      <dgm:prSet presAssocID="{AAEB436F-BAE5-4B6C-A877-D12CBB029E6B}" presName="tx1" presStyleLbl="revTx" presStyleIdx="3" presStyleCnt="7"/>
      <dgm:spPr/>
    </dgm:pt>
    <dgm:pt modelId="{A8278755-35F8-5A46-96C1-1F7165F27C4C}" type="pres">
      <dgm:prSet presAssocID="{AAEB436F-BAE5-4B6C-A877-D12CBB029E6B}" presName="vert1" presStyleCnt="0"/>
      <dgm:spPr/>
    </dgm:pt>
    <dgm:pt modelId="{D4D4BDB2-9E66-0243-A375-B24C7D30CE67}" type="pres">
      <dgm:prSet presAssocID="{C01E42BD-7703-44D5-8EA9-51E95CE19970}" presName="thickLine" presStyleLbl="alignNode1" presStyleIdx="4" presStyleCnt="7"/>
      <dgm:spPr/>
    </dgm:pt>
    <dgm:pt modelId="{85B92140-9BDE-004A-AACF-B923AD2B4FDA}" type="pres">
      <dgm:prSet presAssocID="{C01E42BD-7703-44D5-8EA9-51E95CE19970}" presName="horz1" presStyleCnt="0"/>
      <dgm:spPr/>
    </dgm:pt>
    <dgm:pt modelId="{F3EC0005-5EB8-504A-B6D4-0719AB56EF4F}" type="pres">
      <dgm:prSet presAssocID="{C01E42BD-7703-44D5-8EA9-51E95CE19970}" presName="tx1" presStyleLbl="revTx" presStyleIdx="4" presStyleCnt="7"/>
      <dgm:spPr/>
    </dgm:pt>
    <dgm:pt modelId="{AD72C053-324C-6048-A33B-A38CCF452DEF}" type="pres">
      <dgm:prSet presAssocID="{C01E42BD-7703-44D5-8EA9-51E95CE19970}" presName="vert1" presStyleCnt="0"/>
      <dgm:spPr/>
    </dgm:pt>
    <dgm:pt modelId="{25DF0905-5677-684D-B81C-7DFA026BF97E}" type="pres">
      <dgm:prSet presAssocID="{F75C8322-7FFE-4496-BFD8-592FDFBE7BF1}" presName="thickLine" presStyleLbl="alignNode1" presStyleIdx="5" presStyleCnt="7"/>
      <dgm:spPr/>
    </dgm:pt>
    <dgm:pt modelId="{6921E955-4E81-8A47-8ACE-49FE257AD008}" type="pres">
      <dgm:prSet presAssocID="{F75C8322-7FFE-4496-BFD8-592FDFBE7BF1}" presName="horz1" presStyleCnt="0"/>
      <dgm:spPr/>
    </dgm:pt>
    <dgm:pt modelId="{46C9ED45-340F-834C-B96A-BDC51C22BD0C}" type="pres">
      <dgm:prSet presAssocID="{F75C8322-7FFE-4496-BFD8-592FDFBE7BF1}" presName="tx1" presStyleLbl="revTx" presStyleIdx="5" presStyleCnt="7"/>
      <dgm:spPr/>
    </dgm:pt>
    <dgm:pt modelId="{39C08DCB-45B7-7544-93B7-DB852143171F}" type="pres">
      <dgm:prSet presAssocID="{F75C8322-7FFE-4496-BFD8-592FDFBE7BF1}" presName="vert1" presStyleCnt="0"/>
      <dgm:spPr/>
    </dgm:pt>
    <dgm:pt modelId="{23BD63C0-ED70-AD44-A2FA-C426E50E814C}" type="pres">
      <dgm:prSet presAssocID="{9939E205-78B0-4756-8028-740F9B872D59}" presName="thickLine" presStyleLbl="alignNode1" presStyleIdx="6" presStyleCnt="7"/>
      <dgm:spPr/>
    </dgm:pt>
    <dgm:pt modelId="{6FD2BF46-114E-1347-B040-2AA173E40FD6}" type="pres">
      <dgm:prSet presAssocID="{9939E205-78B0-4756-8028-740F9B872D59}" presName="horz1" presStyleCnt="0"/>
      <dgm:spPr/>
    </dgm:pt>
    <dgm:pt modelId="{D371772C-8019-5D41-8339-A401EFAD6879}" type="pres">
      <dgm:prSet presAssocID="{9939E205-78B0-4756-8028-740F9B872D59}" presName="tx1" presStyleLbl="revTx" presStyleIdx="6" presStyleCnt="7"/>
      <dgm:spPr/>
    </dgm:pt>
    <dgm:pt modelId="{79C6A560-35B9-2847-B6EF-536EF6916225}" type="pres">
      <dgm:prSet presAssocID="{9939E205-78B0-4756-8028-740F9B872D59}" presName="vert1" presStyleCnt="0"/>
      <dgm:spPr/>
    </dgm:pt>
  </dgm:ptLst>
  <dgm:cxnLst>
    <dgm:cxn modelId="{DBD54311-1C91-7148-AA13-88121B0DCDA1}" type="presOf" srcId="{C01E42BD-7703-44D5-8EA9-51E95CE19970}" destId="{F3EC0005-5EB8-504A-B6D4-0719AB56EF4F}" srcOrd="0" destOrd="0" presId="urn:microsoft.com/office/officeart/2008/layout/LinedList"/>
    <dgm:cxn modelId="{842FFD19-7D45-463F-A805-91F5A78A529D}" srcId="{D387C620-3F41-4F70-9EAD-823B13FFD520}" destId="{1FC1B19B-80BF-485C-AB23-05E5C474FB9D}" srcOrd="2" destOrd="0" parTransId="{AE74F27F-8050-4347-8ABB-5EEEDEAE550F}" sibTransId="{D26FBC91-3423-4FE5-87E8-3D32EF23886D}"/>
    <dgm:cxn modelId="{0B79961A-0C30-5240-BD44-5201E075AD10}" type="presOf" srcId="{9939E205-78B0-4756-8028-740F9B872D59}" destId="{D371772C-8019-5D41-8339-A401EFAD6879}" srcOrd="0" destOrd="0" presId="urn:microsoft.com/office/officeart/2008/layout/LinedList"/>
    <dgm:cxn modelId="{12F83E23-3018-4DEE-8D19-80F672E50FBD}" srcId="{D387C620-3F41-4F70-9EAD-823B13FFD520}" destId="{C01E42BD-7703-44D5-8EA9-51E95CE19970}" srcOrd="4" destOrd="0" parTransId="{0CEA2561-460D-42A0-801A-0AF6757C4A0D}" sibTransId="{3EFA29CE-5705-4D7F-9D5B-C79E84A2DFD2}"/>
    <dgm:cxn modelId="{A0A58828-BDE8-467F-8D02-DDFEAB9806F7}" srcId="{D387C620-3F41-4F70-9EAD-823B13FFD520}" destId="{F75C8322-7FFE-4496-BFD8-592FDFBE7BF1}" srcOrd="5" destOrd="0" parTransId="{111DBCFA-EC29-4C8F-9E83-0FCEF8AF977A}" sibTransId="{389DFD82-42B3-4A08-9CB2-57B7EE7BE840}"/>
    <dgm:cxn modelId="{F76D4334-DA30-8E44-A62F-4C753BBBEFD8}" type="presOf" srcId="{48D7C5AF-DCCE-409E-8FF4-9D00D7D69CC5}" destId="{AEBD3FAB-6566-7341-BD20-CA7467E60362}" srcOrd="0" destOrd="0" presId="urn:microsoft.com/office/officeart/2008/layout/LinedList"/>
    <dgm:cxn modelId="{ADC9AB38-7F27-3642-BCBB-F4ACF5F98D24}" type="presOf" srcId="{1FC1B19B-80BF-485C-AB23-05E5C474FB9D}" destId="{228B1C84-973C-B745-991B-B9CE6ECC44E6}" srcOrd="0" destOrd="0" presId="urn:microsoft.com/office/officeart/2008/layout/LinedList"/>
    <dgm:cxn modelId="{93EF9F52-F4CC-4F3D-B51F-482760327C69}" srcId="{D387C620-3F41-4F70-9EAD-823B13FFD520}" destId="{AAA40FD2-B2FB-4539-84BB-2F980A0D5B5C}" srcOrd="0" destOrd="0" parTransId="{8D544E61-65B9-4A50-8237-AE8B47F1EDAD}" sibTransId="{8E3B03BE-BA4F-4499-92CA-58729101637C}"/>
    <dgm:cxn modelId="{986A1290-1827-4C67-95B2-1256981701A5}" srcId="{D387C620-3F41-4F70-9EAD-823B13FFD520}" destId="{AAEB436F-BAE5-4B6C-A877-D12CBB029E6B}" srcOrd="3" destOrd="0" parTransId="{107753CC-943C-469D-8B7F-27C2FE478964}" sibTransId="{AAECB2CA-C49B-4595-B6E2-F1A92EEE22B1}"/>
    <dgm:cxn modelId="{5E2DFCB3-EB65-DB4A-8BE7-44EA999798AE}" type="presOf" srcId="{F75C8322-7FFE-4496-BFD8-592FDFBE7BF1}" destId="{46C9ED45-340F-834C-B96A-BDC51C22BD0C}" srcOrd="0" destOrd="0" presId="urn:microsoft.com/office/officeart/2008/layout/LinedList"/>
    <dgm:cxn modelId="{B95EDBBF-3393-5343-9857-3B6366AAB5FF}" type="presOf" srcId="{AAEB436F-BAE5-4B6C-A877-D12CBB029E6B}" destId="{DF3C15EC-C58C-3048-A884-D3FCAC0E2C9F}" srcOrd="0" destOrd="0" presId="urn:microsoft.com/office/officeart/2008/layout/LinedList"/>
    <dgm:cxn modelId="{D50B6EC1-7497-2D48-B1BE-DE8AD7C44F28}" type="presOf" srcId="{D387C620-3F41-4F70-9EAD-823B13FFD520}" destId="{41E26270-56E3-D340-85E4-7B0AF039AD41}" srcOrd="0" destOrd="0" presId="urn:microsoft.com/office/officeart/2008/layout/LinedList"/>
    <dgm:cxn modelId="{B666B7E9-CBF4-4980-92B0-F3FBC7CC0EB5}" srcId="{D387C620-3F41-4F70-9EAD-823B13FFD520}" destId="{9939E205-78B0-4756-8028-740F9B872D59}" srcOrd="6" destOrd="0" parTransId="{8116EBD1-469E-400F-9DCE-A6C06E7B0A7C}" sibTransId="{1470D24D-68E4-4DD5-BF2A-4BA2AEFA32FC}"/>
    <dgm:cxn modelId="{073CDBEE-70E5-C84F-BC7D-AB1163B4AFEA}" type="presOf" srcId="{AAA40FD2-B2FB-4539-84BB-2F980A0D5B5C}" destId="{61C18422-34A0-674A-9D2F-F52A12E520D1}" srcOrd="0" destOrd="0" presId="urn:microsoft.com/office/officeart/2008/layout/LinedList"/>
    <dgm:cxn modelId="{FBEA73F6-2E21-4731-81DA-AB29DFD162D6}" srcId="{D387C620-3F41-4F70-9EAD-823B13FFD520}" destId="{48D7C5AF-DCCE-409E-8FF4-9D00D7D69CC5}" srcOrd="1" destOrd="0" parTransId="{9A2B6E04-B181-4C46-ACD0-D7181E5C0EAF}" sibTransId="{5A35F61D-4D72-4DDC-B0CA-DFC1A4D52422}"/>
    <dgm:cxn modelId="{B7CD8F75-BE32-AB4A-BE99-3CE12E239EC1}" type="presParOf" srcId="{41E26270-56E3-D340-85E4-7B0AF039AD41}" destId="{6492B4C2-4FCC-A84A-BD10-98B64BC04F42}" srcOrd="0" destOrd="0" presId="urn:microsoft.com/office/officeart/2008/layout/LinedList"/>
    <dgm:cxn modelId="{BDDA9C36-42D4-DB42-8477-97BCA6460249}" type="presParOf" srcId="{41E26270-56E3-D340-85E4-7B0AF039AD41}" destId="{B9D49523-E2E4-D340-AC6F-826635FAC438}" srcOrd="1" destOrd="0" presId="urn:microsoft.com/office/officeart/2008/layout/LinedList"/>
    <dgm:cxn modelId="{0EA10668-8E26-224F-B84B-D0F7408FEEE6}" type="presParOf" srcId="{B9D49523-E2E4-D340-AC6F-826635FAC438}" destId="{61C18422-34A0-674A-9D2F-F52A12E520D1}" srcOrd="0" destOrd="0" presId="urn:microsoft.com/office/officeart/2008/layout/LinedList"/>
    <dgm:cxn modelId="{19056699-2609-4E4E-B1A2-821B5E609FBE}" type="presParOf" srcId="{B9D49523-E2E4-D340-AC6F-826635FAC438}" destId="{2B770EBA-3714-F545-B3CE-8EE6DEF739FD}" srcOrd="1" destOrd="0" presId="urn:microsoft.com/office/officeart/2008/layout/LinedList"/>
    <dgm:cxn modelId="{8C31D174-A6FC-BF40-BE28-398ED6847309}" type="presParOf" srcId="{41E26270-56E3-D340-85E4-7B0AF039AD41}" destId="{21A4F670-1EF8-DA46-B30D-B1A579EE7354}" srcOrd="2" destOrd="0" presId="urn:microsoft.com/office/officeart/2008/layout/LinedList"/>
    <dgm:cxn modelId="{22CF2069-76C0-4141-938A-152E164112E7}" type="presParOf" srcId="{41E26270-56E3-D340-85E4-7B0AF039AD41}" destId="{73ED2859-F823-7A46-B7C0-14CD624CD3D0}" srcOrd="3" destOrd="0" presId="urn:microsoft.com/office/officeart/2008/layout/LinedList"/>
    <dgm:cxn modelId="{FA96DB7C-7AA6-F04C-BB2F-2BEA52760A75}" type="presParOf" srcId="{73ED2859-F823-7A46-B7C0-14CD624CD3D0}" destId="{AEBD3FAB-6566-7341-BD20-CA7467E60362}" srcOrd="0" destOrd="0" presId="urn:microsoft.com/office/officeart/2008/layout/LinedList"/>
    <dgm:cxn modelId="{9A7A3174-DD5A-754A-9ABB-8D6858BAF3BF}" type="presParOf" srcId="{73ED2859-F823-7A46-B7C0-14CD624CD3D0}" destId="{32191EC6-511B-7E41-A076-4A1E838F793F}" srcOrd="1" destOrd="0" presId="urn:microsoft.com/office/officeart/2008/layout/LinedList"/>
    <dgm:cxn modelId="{1633F0BB-F309-4C45-8059-586CC2F75D20}" type="presParOf" srcId="{41E26270-56E3-D340-85E4-7B0AF039AD41}" destId="{042A1FBD-8260-3C4E-AF9A-8D8040438145}" srcOrd="4" destOrd="0" presId="urn:microsoft.com/office/officeart/2008/layout/LinedList"/>
    <dgm:cxn modelId="{07F5F82D-2D6A-FD45-845D-0289DCF60A3B}" type="presParOf" srcId="{41E26270-56E3-D340-85E4-7B0AF039AD41}" destId="{20A9EC2A-ADC3-244F-B81B-66A6F65701AB}" srcOrd="5" destOrd="0" presId="urn:microsoft.com/office/officeart/2008/layout/LinedList"/>
    <dgm:cxn modelId="{A0989276-5157-EC48-8BCF-89649AD5FD7A}" type="presParOf" srcId="{20A9EC2A-ADC3-244F-B81B-66A6F65701AB}" destId="{228B1C84-973C-B745-991B-B9CE6ECC44E6}" srcOrd="0" destOrd="0" presId="urn:microsoft.com/office/officeart/2008/layout/LinedList"/>
    <dgm:cxn modelId="{B2F816FE-C92E-AD4E-8424-909F2DAC195E}" type="presParOf" srcId="{20A9EC2A-ADC3-244F-B81B-66A6F65701AB}" destId="{9FD6C0C0-9F7D-624C-9A5F-F94D1BD76BA9}" srcOrd="1" destOrd="0" presId="urn:microsoft.com/office/officeart/2008/layout/LinedList"/>
    <dgm:cxn modelId="{7606711B-7874-5B40-9CF4-EF327FCF3A80}" type="presParOf" srcId="{41E26270-56E3-D340-85E4-7B0AF039AD41}" destId="{9DCEB6F1-9C02-924D-A188-80E82441FD71}" srcOrd="6" destOrd="0" presId="urn:microsoft.com/office/officeart/2008/layout/LinedList"/>
    <dgm:cxn modelId="{4678DC2F-17F8-634E-87F3-2AF420FD657C}" type="presParOf" srcId="{41E26270-56E3-D340-85E4-7B0AF039AD41}" destId="{66944D20-8BCB-7F4D-8011-1D8B2D70C83E}" srcOrd="7" destOrd="0" presId="urn:microsoft.com/office/officeart/2008/layout/LinedList"/>
    <dgm:cxn modelId="{F4D9977B-1877-D84D-A7BF-1309B3ADAD14}" type="presParOf" srcId="{66944D20-8BCB-7F4D-8011-1D8B2D70C83E}" destId="{DF3C15EC-C58C-3048-A884-D3FCAC0E2C9F}" srcOrd="0" destOrd="0" presId="urn:microsoft.com/office/officeart/2008/layout/LinedList"/>
    <dgm:cxn modelId="{47091F53-283B-EE4D-A315-67CE484C505B}" type="presParOf" srcId="{66944D20-8BCB-7F4D-8011-1D8B2D70C83E}" destId="{A8278755-35F8-5A46-96C1-1F7165F27C4C}" srcOrd="1" destOrd="0" presId="urn:microsoft.com/office/officeart/2008/layout/LinedList"/>
    <dgm:cxn modelId="{1A6D9DD4-34C0-054D-BB27-ABA962A496C8}" type="presParOf" srcId="{41E26270-56E3-D340-85E4-7B0AF039AD41}" destId="{D4D4BDB2-9E66-0243-A375-B24C7D30CE67}" srcOrd="8" destOrd="0" presId="urn:microsoft.com/office/officeart/2008/layout/LinedList"/>
    <dgm:cxn modelId="{620C0C5A-3084-0F4E-A2EF-CC05F8C7B983}" type="presParOf" srcId="{41E26270-56E3-D340-85E4-7B0AF039AD41}" destId="{85B92140-9BDE-004A-AACF-B923AD2B4FDA}" srcOrd="9" destOrd="0" presId="urn:microsoft.com/office/officeart/2008/layout/LinedList"/>
    <dgm:cxn modelId="{2ACA65B1-9DD5-A244-9203-FD5A7EB5CD75}" type="presParOf" srcId="{85B92140-9BDE-004A-AACF-B923AD2B4FDA}" destId="{F3EC0005-5EB8-504A-B6D4-0719AB56EF4F}" srcOrd="0" destOrd="0" presId="urn:microsoft.com/office/officeart/2008/layout/LinedList"/>
    <dgm:cxn modelId="{2836C8E5-225D-3344-A315-57ECD8487C9D}" type="presParOf" srcId="{85B92140-9BDE-004A-AACF-B923AD2B4FDA}" destId="{AD72C053-324C-6048-A33B-A38CCF452DEF}" srcOrd="1" destOrd="0" presId="urn:microsoft.com/office/officeart/2008/layout/LinedList"/>
    <dgm:cxn modelId="{5F397544-46B1-5946-B322-445DF5C44E9A}" type="presParOf" srcId="{41E26270-56E3-D340-85E4-7B0AF039AD41}" destId="{25DF0905-5677-684D-B81C-7DFA026BF97E}" srcOrd="10" destOrd="0" presId="urn:microsoft.com/office/officeart/2008/layout/LinedList"/>
    <dgm:cxn modelId="{AD1EDEB6-A08C-C040-AFB1-BDACE341F20B}" type="presParOf" srcId="{41E26270-56E3-D340-85E4-7B0AF039AD41}" destId="{6921E955-4E81-8A47-8ACE-49FE257AD008}" srcOrd="11" destOrd="0" presId="urn:microsoft.com/office/officeart/2008/layout/LinedList"/>
    <dgm:cxn modelId="{A6AD7209-07D6-1141-882D-28733295E1DE}" type="presParOf" srcId="{6921E955-4E81-8A47-8ACE-49FE257AD008}" destId="{46C9ED45-340F-834C-B96A-BDC51C22BD0C}" srcOrd="0" destOrd="0" presId="urn:microsoft.com/office/officeart/2008/layout/LinedList"/>
    <dgm:cxn modelId="{CF662626-E8DF-644F-ABFC-B7DB576C2480}" type="presParOf" srcId="{6921E955-4E81-8A47-8ACE-49FE257AD008}" destId="{39C08DCB-45B7-7544-93B7-DB852143171F}" srcOrd="1" destOrd="0" presId="urn:microsoft.com/office/officeart/2008/layout/LinedList"/>
    <dgm:cxn modelId="{22A8CE5B-2235-CC47-898D-9315DCA2699C}" type="presParOf" srcId="{41E26270-56E3-D340-85E4-7B0AF039AD41}" destId="{23BD63C0-ED70-AD44-A2FA-C426E50E814C}" srcOrd="12" destOrd="0" presId="urn:microsoft.com/office/officeart/2008/layout/LinedList"/>
    <dgm:cxn modelId="{17716DF1-8288-D04F-A5B8-B2307FDAAB03}" type="presParOf" srcId="{41E26270-56E3-D340-85E4-7B0AF039AD41}" destId="{6FD2BF46-114E-1347-B040-2AA173E40FD6}" srcOrd="13" destOrd="0" presId="urn:microsoft.com/office/officeart/2008/layout/LinedList"/>
    <dgm:cxn modelId="{4D8C6758-A845-7642-8A67-F240313612F1}" type="presParOf" srcId="{6FD2BF46-114E-1347-B040-2AA173E40FD6}" destId="{D371772C-8019-5D41-8339-A401EFAD6879}" srcOrd="0" destOrd="0" presId="urn:microsoft.com/office/officeart/2008/layout/LinedList"/>
    <dgm:cxn modelId="{960F88B1-CA5D-9849-8246-5FE913A26A6F}" type="presParOf" srcId="{6FD2BF46-114E-1347-B040-2AA173E40FD6}" destId="{79C6A560-35B9-2847-B6EF-536EF691622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EB3FBF4-9FD2-4134-9F7A-5668178F615D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14A0196-0281-49B1-B963-BD3536C0DEEC}">
      <dgm:prSet/>
      <dgm:spPr/>
      <dgm:t>
        <a:bodyPr/>
        <a:lstStyle/>
        <a:p>
          <a:r>
            <a:rPr lang="it-IT"/>
            <a:t>-Horizontal spread (quantity of democracy)</a:t>
          </a:r>
          <a:endParaRPr lang="en-US"/>
        </a:p>
      </dgm:t>
    </dgm:pt>
    <dgm:pt modelId="{F6C63E4D-0D72-4FD5-8FDA-53E250F5F5B1}" type="parTrans" cxnId="{2FFE2233-91A4-40E8-A2BD-265BA5A10261}">
      <dgm:prSet/>
      <dgm:spPr/>
      <dgm:t>
        <a:bodyPr/>
        <a:lstStyle/>
        <a:p>
          <a:endParaRPr lang="en-US"/>
        </a:p>
      </dgm:t>
    </dgm:pt>
    <dgm:pt modelId="{5F700296-3FC8-4F87-A936-138220E015D2}" type="sibTrans" cxnId="{2FFE2233-91A4-40E8-A2BD-265BA5A10261}">
      <dgm:prSet/>
      <dgm:spPr/>
      <dgm:t>
        <a:bodyPr/>
        <a:lstStyle/>
        <a:p>
          <a:endParaRPr lang="en-US"/>
        </a:p>
      </dgm:t>
    </dgm:pt>
    <dgm:pt modelId="{F074B2FD-F8D8-4E3F-8DDB-87A362023FD6}">
      <dgm:prSet/>
      <dgm:spPr/>
      <dgm:t>
        <a:bodyPr/>
        <a:lstStyle/>
        <a:p>
          <a:r>
            <a:rPr lang="it-IT"/>
            <a:t>-Vertical spread (quality of democracy)</a:t>
          </a:r>
          <a:endParaRPr lang="en-US"/>
        </a:p>
      </dgm:t>
    </dgm:pt>
    <dgm:pt modelId="{BD583EBB-3C53-460D-819D-5BD35679929C}" type="parTrans" cxnId="{3C11C722-95FE-43A2-A582-13AEC446A3F6}">
      <dgm:prSet/>
      <dgm:spPr/>
      <dgm:t>
        <a:bodyPr/>
        <a:lstStyle/>
        <a:p>
          <a:endParaRPr lang="en-US"/>
        </a:p>
      </dgm:t>
    </dgm:pt>
    <dgm:pt modelId="{2E4A2B18-4080-4E95-87DD-C413C738F87A}" type="sibTrans" cxnId="{3C11C722-95FE-43A2-A582-13AEC446A3F6}">
      <dgm:prSet/>
      <dgm:spPr/>
      <dgm:t>
        <a:bodyPr/>
        <a:lstStyle/>
        <a:p>
          <a:endParaRPr lang="en-US"/>
        </a:p>
      </dgm:t>
    </dgm:pt>
    <dgm:pt modelId="{49B8D190-1A7A-5E47-9E9A-644885A86324}" type="pres">
      <dgm:prSet presAssocID="{3EB3FBF4-9FD2-4134-9F7A-5668178F615D}" presName="vert0" presStyleCnt="0">
        <dgm:presLayoutVars>
          <dgm:dir/>
          <dgm:animOne val="branch"/>
          <dgm:animLvl val="lvl"/>
        </dgm:presLayoutVars>
      </dgm:prSet>
      <dgm:spPr/>
    </dgm:pt>
    <dgm:pt modelId="{69B9CCBC-3B6F-0040-8BAC-835B0A541594}" type="pres">
      <dgm:prSet presAssocID="{214A0196-0281-49B1-B963-BD3536C0DEEC}" presName="thickLine" presStyleLbl="alignNode1" presStyleIdx="0" presStyleCnt="2"/>
      <dgm:spPr/>
    </dgm:pt>
    <dgm:pt modelId="{1076F18A-83CB-7547-8D06-ED568B1F3078}" type="pres">
      <dgm:prSet presAssocID="{214A0196-0281-49B1-B963-BD3536C0DEEC}" presName="horz1" presStyleCnt="0"/>
      <dgm:spPr/>
    </dgm:pt>
    <dgm:pt modelId="{82D03F42-3C99-2042-9C0C-B3F784E52B8F}" type="pres">
      <dgm:prSet presAssocID="{214A0196-0281-49B1-B963-BD3536C0DEEC}" presName="tx1" presStyleLbl="revTx" presStyleIdx="0" presStyleCnt="2"/>
      <dgm:spPr/>
    </dgm:pt>
    <dgm:pt modelId="{C81CE3A7-CF38-F549-8451-00A8A5CCCC7D}" type="pres">
      <dgm:prSet presAssocID="{214A0196-0281-49B1-B963-BD3536C0DEEC}" presName="vert1" presStyleCnt="0"/>
      <dgm:spPr/>
    </dgm:pt>
    <dgm:pt modelId="{C6C49017-F156-2C4C-9261-B0C8A0AE886C}" type="pres">
      <dgm:prSet presAssocID="{F074B2FD-F8D8-4E3F-8DDB-87A362023FD6}" presName="thickLine" presStyleLbl="alignNode1" presStyleIdx="1" presStyleCnt="2"/>
      <dgm:spPr/>
    </dgm:pt>
    <dgm:pt modelId="{C8DDD291-2B99-F246-9436-2ADF4C18D7B0}" type="pres">
      <dgm:prSet presAssocID="{F074B2FD-F8D8-4E3F-8DDB-87A362023FD6}" presName="horz1" presStyleCnt="0"/>
      <dgm:spPr/>
    </dgm:pt>
    <dgm:pt modelId="{3C3ABAC9-F617-8841-8C4A-20367BD8E2D0}" type="pres">
      <dgm:prSet presAssocID="{F074B2FD-F8D8-4E3F-8DDB-87A362023FD6}" presName="tx1" presStyleLbl="revTx" presStyleIdx="1" presStyleCnt="2"/>
      <dgm:spPr/>
    </dgm:pt>
    <dgm:pt modelId="{78B76022-9C56-ED4E-A654-CF76C256628C}" type="pres">
      <dgm:prSet presAssocID="{F074B2FD-F8D8-4E3F-8DDB-87A362023FD6}" presName="vert1" presStyleCnt="0"/>
      <dgm:spPr/>
    </dgm:pt>
  </dgm:ptLst>
  <dgm:cxnLst>
    <dgm:cxn modelId="{D3FE2413-BDC2-7F47-90A8-CC5444923CD8}" type="presOf" srcId="{214A0196-0281-49B1-B963-BD3536C0DEEC}" destId="{82D03F42-3C99-2042-9C0C-B3F784E52B8F}" srcOrd="0" destOrd="0" presId="urn:microsoft.com/office/officeart/2008/layout/LinedList"/>
    <dgm:cxn modelId="{3C11C722-95FE-43A2-A582-13AEC446A3F6}" srcId="{3EB3FBF4-9FD2-4134-9F7A-5668178F615D}" destId="{F074B2FD-F8D8-4E3F-8DDB-87A362023FD6}" srcOrd="1" destOrd="0" parTransId="{BD583EBB-3C53-460D-819D-5BD35679929C}" sibTransId="{2E4A2B18-4080-4E95-87DD-C413C738F87A}"/>
    <dgm:cxn modelId="{2FFE2233-91A4-40E8-A2BD-265BA5A10261}" srcId="{3EB3FBF4-9FD2-4134-9F7A-5668178F615D}" destId="{214A0196-0281-49B1-B963-BD3536C0DEEC}" srcOrd="0" destOrd="0" parTransId="{F6C63E4D-0D72-4FD5-8FDA-53E250F5F5B1}" sibTransId="{5F700296-3FC8-4F87-A936-138220E015D2}"/>
    <dgm:cxn modelId="{EA070672-EF83-1C41-AF4B-1D26BAAEBFA8}" type="presOf" srcId="{F074B2FD-F8D8-4E3F-8DDB-87A362023FD6}" destId="{3C3ABAC9-F617-8841-8C4A-20367BD8E2D0}" srcOrd="0" destOrd="0" presId="urn:microsoft.com/office/officeart/2008/layout/LinedList"/>
    <dgm:cxn modelId="{E5A62C73-C0AB-1A42-88D9-9D498F392B39}" type="presOf" srcId="{3EB3FBF4-9FD2-4134-9F7A-5668178F615D}" destId="{49B8D190-1A7A-5E47-9E9A-644885A86324}" srcOrd="0" destOrd="0" presId="urn:microsoft.com/office/officeart/2008/layout/LinedList"/>
    <dgm:cxn modelId="{7D9013D5-15DF-A742-BD2D-570E99DA77C4}" type="presParOf" srcId="{49B8D190-1A7A-5E47-9E9A-644885A86324}" destId="{69B9CCBC-3B6F-0040-8BAC-835B0A541594}" srcOrd="0" destOrd="0" presId="urn:microsoft.com/office/officeart/2008/layout/LinedList"/>
    <dgm:cxn modelId="{DD35F016-9C05-7A45-89D0-B0C11A216279}" type="presParOf" srcId="{49B8D190-1A7A-5E47-9E9A-644885A86324}" destId="{1076F18A-83CB-7547-8D06-ED568B1F3078}" srcOrd="1" destOrd="0" presId="urn:microsoft.com/office/officeart/2008/layout/LinedList"/>
    <dgm:cxn modelId="{00C34B40-DA26-7448-B67D-FDAFDC45DEC7}" type="presParOf" srcId="{1076F18A-83CB-7547-8D06-ED568B1F3078}" destId="{82D03F42-3C99-2042-9C0C-B3F784E52B8F}" srcOrd="0" destOrd="0" presId="urn:microsoft.com/office/officeart/2008/layout/LinedList"/>
    <dgm:cxn modelId="{10885929-8B39-AA4E-84BA-6627F365E99F}" type="presParOf" srcId="{1076F18A-83CB-7547-8D06-ED568B1F3078}" destId="{C81CE3A7-CF38-F549-8451-00A8A5CCCC7D}" srcOrd="1" destOrd="0" presId="urn:microsoft.com/office/officeart/2008/layout/LinedList"/>
    <dgm:cxn modelId="{AAE25552-4CDE-924A-B0AF-82330E84F09D}" type="presParOf" srcId="{49B8D190-1A7A-5E47-9E9A-644885A86324}" destId="{C6C49017-F156-2C4C-9261-B0C8A0AE886C}" srcOrd="2" destOrd="0" presId="urn:microsoft.com/office/officeart/2008/layout/LinedList"/>
    <dgm:cxn modelId="{E9D88378-63EF-934F-9592-011E186E8B0F}" type="presParOf" srcId="{49B8D190-1A7A-5E47-9E9A-644885A86324}" destId="{C8DDD291-2B99-F246-9436-2ADF4C18D7B0}" srcOrd="3" destOrd="0" presId="urn:microsoft.com/office/officeart/2008/layout/LinedList"/>
    <dgm:cxn modelId="{8CFBBEFE-5B57-214F-89C3-F59C40E97DA1}" type="presParOf" srcId="{C8DDD291-2B99-F246-9436-2ADF4C18D7B0}" destId="{3C3ABAC9-F617-8841-8C4A-20367BD8E2D0}" srcOrd="0" destOrd="0" presId="urn:microsoft.com/office/officeart/2008/layout/LinedList"/>
    <dgm:cxn modelId="{4A885FAC-3AA5-194D-A4B6-E233A55BD8DF}" type="presParOf" srcId="{C8DDD291-2B99-F246-9436-2ADF4C18D7B0}" destId="{78B76022-9C56-ED4E-A654-CF76C256628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82B3F1-3C87-FF44-B496-A47F6FECF95C}">
      <dsp:nvSpPr>
        <dsp:cNvPr id="0" name=""/>
        <dsp:cNvSpPr/>
      </dsp:nvSpPr>
      <dsp:spPr>
        <a:xfrm>
          <a:off x="0" y="2723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BA36C6-A892-7549-9177-245DD1654FCE}">
      <dsp:nvSpPr>
        <dsp:cNvPr id="0" name=""/>
        <dsp:cNvSpPr/>
      </dsp:nvSpPr>
      <dsp:spPr>
        <a:xfrm>
          <a:off x="0" y="2723"/>
          <a:ext cx="6675119" cy="1857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600" kern="1200" dirty="0"/>
            <a:t>A </a:t>
          </a:r>
          <a:r>
            <a:rPr lang="it-IT" sz="5600" kern="1200" dirty="0" err="1"/>
            <a:t>very</a:t>
          </a:r>
          <a:r>
            <a:rPr lang="it-IT" sz="5600" kern="1200" dirty="0"/>
            <a:t> </a:t>
          </a:r>
          <a:r>
            <a:rPr lang="it-IT" sz="5600" kern="1200" dirty="0" err="1"/>
            <a:t>ancient</a:t>
          </a:r>
          <a:r>
            <a:rPr lang="it-IT" sz="5600" kern="1200" dirty="0"/>
            <a:t> </a:t>
          </a:r>
          <a:r>
            <a:rPr lang="it-IT" sz="5600" kern="1200" dirty="0" err="1"/>
            <a:t>notion</a:t>
          </a:r>
          <a:endParaRPr lang="en-US" sz="5600" kern="1200" dirty="0"/>
        </a:p>
      </dsp:txBody>
      <dsp:txXfrm>
        <a:off x="0" y="2723"/>
        <a:ext cx="6675119" cy="1857464"/>
      </dsp:txXfrm>
    </dsp:sp>
    <dsp:sp modelId="{9E29A7CF-45C0-7743-96D9-A4CE9293468C}">
      <dsp:nvSpPr>
        <dsp:cNvPr id="0" name=""/>
        <dsp:cNvSpPr/>
      </dsp:nvSpPr>
      <dsp:spPr>
        <a:xfrm>
          <a:off x="0" y="1860187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112361-A58A-3B40-A5FE-6A533204B5A3}">
      <dsp:nvSpPr>
        <dsp:cNvPr id="0" name=""/>
        <dsp:cNvSpPr/>
      </dsp:nvSpPr>
      <dsp:spPr>
        <a:xfrm>
          <a:off x="0" y="1860187"/>
          <a:ext cx="6675119" cy="1857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600" kern="1200" dirty="0"/>
            <a:t>Too </a:t>
          </a:r>
          <a:r>
            <a:rPr lang="it-IT" sz="5600" kern="1200" dirty="0" err="1"/>
            <a:t>many</a:t>
          </a:r>
          <a:r>
            <a:rPr lang="it-IT" sz="5600" kern="1200" dirty="0"/>
            <a:t> </a:t>
          </a:r>
          <a:r>
            <a:rPr lang="it-IT" sz="5600" kern="1200" dirty="0" err="1"/>
            <a:t>criteria</a:t>
          </a:r>
          <a:endParaRPr lang="en-US" sz="5600" kern="1200" dirty="0"/>
        </a:p>
      </dsp:txBody>
      <dsp:txXfrm>
        <a:off x="0" y="1860187"/>
        <a:ext cx="6675119" cy="1857464"/>
      </dsp:txXfrm>
    </dsp:sp>
    <dsp:sp modelId="{CD3CBC13-4536-E241-A96A-7C5D06C921F3}">
      <dsp:nvSpPr>
        <dsp:cNvPr id="0" name=""/>
        <dsp:cNvSpPr/>
      </dsp:nvSpPr>
      <dsp:spPr>
        <a:xfrm>
          <a:off x="0" y="3717652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BFB628-ED6E-D341-BCA3-58BEB7D9E5FB}">
      <dsp:nvSpPr>
        <dsp:cNvPr id="0" name=""/>
        <dsp:cNvSpPr/>
      </dsp:nvSpPr>
      <dsp:spPr>
        <a:xfrm>
          <a:off x="0" y="3717652"/>
          <a:ext cx="6675119" cy="1857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600" kern="1200" dirty="0" err="1"/>
            <a:t>Backsliding</a:t>
          </a:r>
          <a:endParaRPr lang="en-US" sz="5600" kern="1200" dirty="0"/>
        </a:p>
      </dsp:txBody>
      <dsp:txXfrm>
        <a:off x="0" y="3717652"/>
        <a:ext cx="6675119" cy="18574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8FF801-5DD2-E24D-AB1A-307800A9DA8B}">
      <dsp:nvSpPr>
        <dsp:cNvPr id="0" name=""/>
        <dsp:cNvSpPr/>
      </dsp:nvSpPr>
      <dsp:spPr>
        <a:xfrm>
          <a:off x="0" y="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D2D9819-2D83-DF45-B217-B76B5E7EA3B0}">
      <dsp:nvSpPr>
        <dsp:cNvPr id="0" name=""/>
        <dsp:cNvSpPr/>
      </dsp:nvSpPr>
      <dsp:spPr>
        <a:xfrm>
          <a:off x="0" y="0"/>
          <a:ext cx="6675119" cy="1394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-Democracy of the </a:t>
          </a:r>
          <a:r>
            <a:rPr lang="it-IT" sz="2500" kern="1200" dirty="0" err="1"/>
            <a:t>ancients</a:t>
          </a:r>
          <a:r>
            <a:rPr lang="it-IT" sz="2500" kern="1200" dirty="0"/>
            <a:t> and democracy of the </a:t>
          </a:r>
          <a:r>
            <a:rPr lang="it-IT" sz="2500" kern="1200" dirty="0" err="1"/>
            <a:t>moderns</a:t>
          </a:r>
          <a:r>
            <a:rPr lang="it-IT" sz="2500" kern="1200" dirty="0"/>
            <a:t>
</a:t>
          </a:r>
          <a:endParaRPr lang="en-US" sz="2500" kern="1200" dirty="0"/>
        </a:p>
      </dsp:txBody>
      <dsp:txXfrm>
        <a:off x="0" y="0"/>
        <a:ext cx="6675119" cy="1394460"/>
      </dsp:txXfrm>
    </dsp:sp>
    <dsp:sp modelId="{B2A1F46F-C0B8-D54F-B2CB-6448B915F778}">
      <dsp:nvSpPr>
        <dsp:cNvPr id="0" name=""/>
        <dsp:cNvSpPr/>
      </dsp:nvSpPr>
      <dsp:spPr>
        <a:xfrm>
          <a:off x="0" y="139446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312862-8383-EC4C-9BE9-822021E8AF68}">
      <dsp:nvSpPr>
        <dsp:cNvPr id="0" name=""/>
        <dsp:cNvSpPr/>
      </dsp:nvSpPr>
      <dsp:spPr>
        <a:xfrm>
          <a:off x="0" y="1394460"/>
          <a:ext cx="6675119" cy="1394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-Direct democracy and </a:t>
          </a:r>
          <a:r>
            <a:rPr lang="it-IT" sz="2500" kern="1200" dirty="0" err="1"/>
            <a:t>representative</a:t>
          </a:r>
          <a:r>
            <a:rPr lang="it-IT" sz="2500" kern="1200" dirty="0"/>
            <a:t> democracy</a:t>
          </a:r>
        </a:p>
      </dsp:txBody>
      <dsp:txXfrm>
        <a:off x="0" y="1394460"/>
        <a:ext cx="6675119" cy="1394460"/>
      </dsp:txXfrm>
    </dsp:sp>
    <dsp:sp modelId="{A125E72C-E53F-C649-9C28-293C8014BD0C}">
      <dsp:nvSpPr>
        <dsp:cNvPr id="0" name=""/>
        <dsp:cNvSpPr/>
      </dsp:nvSpPr>
      <dsp:spPr>
        <a:xfrm>
          <a:off x="0" y="278892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FAE9DF9-0E1F-0148-B4B9-2076343C4310}">
      <dsp:nvSpPr>
        <dsp:cNvPr id="0" name=""/>
        <dsp:cNvSpPr/>
      </dsp:nvSpPr>
      <dsp:spPr>
        <a:xfrm>
          <a:off x="0" y="2788920"/>
          <a:ext cx="6675119" cy="1394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Empirical</a:t>
          </a:r>
          <a:r>
            <a:rPr lang="it-IT" sz="2500" kern="1200" dirty="0"/>
            <a:t> or </a:t>
          </a:r>
          <a:r>
            <a:rPr lang="it-IT" sz="2500" kern="1200" dirty="0" err="1"/>
            <a:t>real</a:t>
          </a:r>
          <a:r>
            <a:rPr lang="it-IT" sz="2500" kern="1200" dirty="0"/>
            <a:t> democracy and normative or </a:t>
          </a:r>
          <a:r>
            <a:rPr lang="it-IT" sz="2500" kern="1200" dirty="0" err="1"/>
            <a:t>ideal</a:t>
          </a:r>
          <a:r>
            <a:rPr lang="it-IT" sz="2500" kern="1200" dirty="0"/>
            <a:t> democracy</a:t>
          </a:r>
        </a:p>
      </dsp:txBody>
      <dsp:txXfrm>
        <a:off x="0" y="2788920"/>
        <a:ext cx="6675119" cy="1394460"/>
      </dsp:txXfrm>
    </dsp:sp>
    <dsp:sp modelId="{44F5B53D-808B-1A4D-B2FA-45113C84309E}">
      <dsp:nvSpPr>
        <dsp:cNvPr id="0" name=""/>
        <dsp:cNvSpPr/>
      </dsp:nvSpPr>
      <dsp:spPr>
        <a:xfrm>
          <a:off x="0" y="418338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BDC9421-E9BA-2E48-AE6D-5D289293DBD3}">
      <dsp:nvSpPr>
        <dsp:cNvPr id="0" name=""/>
        <dsp:cNvSpPr/>
      </dsp:nvSpPr>
      <dsp:spPr>
        <a:xfrm>
          <a:off x="0" y="4183380"/>
          <a:ext cx="6675119" cy="1394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Substantive</a:t>
          </a:r>
          <a:r>
            <a:rPr lang="it-IT" sz="2500" kern="1200" dirty="0"/>
            <a:t>' democracy and “</a:t>
          </a:r>
          <a:r>
            <a:rPr lang="it-IT" sz="2500" kern="1200" dirty="0" err="1"/>
            <a:t>procedural</a:t>
          </a:r>
          <a:r>
            <a:rPr lang="it-IT" sz="2500" kern="1200" dirty="0"/>
            <a:t>” democracy</a:t>
          </a:r>
        </a:p>
      </dsp:txBody>
      <dsp:txXfrm>
        <a:off x="0" y="4183380"/>
        <a:ext cx="6675119" cy="13944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AD610D-B7BC-3C4B-90DC-22D454086E45}">
      <dsp:nvSpPr>
        <dsp:cNvPr id="0" name=""/>
        <dsp:cNvSpPr/>
      </dsp:nvSpPr>
      <dsp:spPr>
        <a:xfrm>
          <a:off x="0" y="0"/>
          <a:ext cx="8776335" cy="107746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The democratic lineage</a:t>
          </a:r>
          <a:endParaRPr lang="en-US" sz="2800" kern="1200"/>
        </a:p>
      </dsp:txBody>
      <dsp:txXfrm>
        <a:off x="31558" y="31558"/>
        <a:ext cx="7613663" cy="1014351"/>
      </dsp:txXfrm>
    </dsp:sp>
    <dsp:sp modelId="{A53469F5-FF24-7540-89F6-9BB9F697CDC5}">
      <dsp:nvSpPr>
        <dsp:cNvPr id="0" name=""/>
        <dsp:cNvSpPr/>
      </dsp:nvSpPr>
      <dsp:spPr>
        <a:xfrm>
          <a:off x="774382" y="1257045"/>
          <a:ext cx="8776335" cy="107746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-</a:t>
          </a:r>
          <a:r>
            <a:rPr lang="it-IT" sz="2800" kern="1200" dirty="0" err="1"/>
            <a:t>Where</a:t>
          </a:r>
          <a:r>
            <a:rPr lang="it-IT" sz="2800" kern="1200" dirty="0"/>
            <a:t> democracy </a:t>
          </a:r>
          <a:r>
            <a:rPr lang="it-IT" sz="2800" kern="1200" dirty="0" err="1"/>
            <a:t>comes</a:t>
          </a:r>
          <a:r>
            <a:rPr lang="it-IT" sz="2800" kern="1200" dirty="0"/>
            <a:t> from and </a:t>
          </a:r>
          <a:r>
            <a:rPr lang="it-IT" sz="2800" kern="1200" dirty="0" err="1"/>
            <a:t>where</a:t>
          </a:r>
          <a:r>
            <a:rPr lang="it-IT" sz="2800" kern="1200" dirty="0"/>
            <a:t> </a:t>
          </a:r>
          <a:r>
            <a:rPr lang="it-IT" sz="2800" kern="1200" dirty="0" err="1"/>
            <a:t>it</a:t>
          </a:r>
          <a:r>
            <a:rPr lang="it-IT" sz="2800" kern="1200" dirty="0"/>
            <a:t> </a:t>
          </a:r>
          <a:r>
            <a:rPr lang="it-IT" sz="2800" kern="1200" dirty="0" err="1"/>
            <a:t>goes</a:t>
          </a:r>
          <a:r>
            <a:rPr lang="it-IT" sz="2800" kern="1200" dirty="0"/>
            <a:t>?</a:t>
          </a:r>
          <a:endParaRPr lang="en-US" sz="2800" kern="1200" dirty="0"/>
        </a:p>
      </dsp:txBody>
      <dsp:txXfrm>
        <a:off x="805940" y="1288603"/>
        <a:ext cx="7238482" cy="1014351"/>
      </dsp:txXfrm>
    </dsp:sp>
    <dsp:sp modelId="{50C0C507-45F4-5740-B1DD-609CB4D86D95}">
      <dsp:nvSpPr>
        <dsp:cNvPr id="0" name=""/>
        <dsp:cNvSpPr/>
      </dsp:nvSpPr>
      <dsp:spPr>
        <a:xfrm>
          <a:off x="1548765" y="2514091"/>
          <a:ext cx="8776335" cy="107746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The </a:t>
          </a:r>
          <a:r>
            <a:rPr lang="it-IT" sz="2800" kern="1200" dirty="0" err="1"/>
            <a:t>quest</a:t>
          </a:r>
          <a:r>
            <a:rPr lang="it-IT" sz="2800" kern="1200" dirty="0"/>
            <a:t> for </a:t>
          </a:r>
          <a:r>
            <a:rPr lang="it-IT" sz="2800" kern="1200" dirty="0" err="1"/>
            <a:t>a“a</a:t>
          </a:r>
          <a:r>
            <a:rPr lang="it-IT" sz="2800" kern="1200" dirty="0"/>
            <a:t> </a:t>
          </a:r>
          <a:r>
            <a:rPr lang="it-IT" sz="2800" kern="1200" dirty="0" err="1"/>
            <a:t>nicer</a:t>
          </a:r>
          <a:r>
            <a:rPr lang="it-IT" sz="2800" kern="1200" dirty="0"/>
            <a:t> world”</a:t>
          </a:r>
          <a:endParaRPr lang="en-US" sz="2800" kern="1200" dirty="0"/>
        </a:p>
      </dsp:txBody>
      <dsp:txXfrm>
        <a:off x="1580323" y="2545649"/>
        <a:ext cx="7238482" cy="1014351"/>
      </dsp:txXfrm>
    </dsp:sp>
    <dsp:sp modelId="{2DC6AAC8-B418-F84C-8F96-CBFEA5A18906}">
      <dsp:nvSpPr>
        <dsp:cNvPr id="0" name=""/>
        <dsp:cNvSpPr/>
      </dsp:nvSpPr>
      <dsp:spPr>
        <a:xfrm>
          <a:off x="8075980" y="817079"/>
          <a:ext cx="700354" cy="70035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8233560" y="817079"/>
        <a:ext cx="385194" cy="527016"/>
      </dsp:txXfrm>
    </dsp:sp>
    <dsp:sp modelId="{11F57100-A9CB-CD40-9217-CBDD582EC41A}">
      <dsp:nvSpPr>
        <dsp:cNvPr id="0" name=""/>
        <dsp:cNvSpPr/>
      </dsp:nvSpPr>
      <dsp:spPr>
        <a:xfrm>
          <a:off x="8850363" y="2066942"/>
          <a:ext cx="700354" cy="70035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9007943" y="2066942"/>
        <a:ext cx="385194" cy="5270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92B4C2-4FCC-A84A-BD10-98B64BC04F42}">
      <dsp:nvSpPr>
        <dsp:cNvPr id="0" name=""/>
        <dsp:cNvSpPr/>
      </dsp:nvSpPr>
      <dsp:spPr>
        <a:xfrm>
          <a:off x="0" y="68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1C18422-34A0-674A-9D2F-F52A12E520D1}">
      <dsp:nvSpPr>
        <dsp:cNvPr id="0" name=""/>
        <dsp:cNvSpPr/>
      </dsp:nvSpPr>
      <dsp:spPr>
        <a:xfrm>
          <a:off x="0" y="680"/>
          <a:ext cx="6675119" cy="79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0" i="0" kern="1200"/>
            <a:t>-Early experiments </a:t>
          </a:r>
          <a:br>
            <a:rPr lang="it-IT" sz="2200" b="0" i="0" kern="1200"/>
          </a:br>
          <a:endParaRPr lang="en-US" sz="2200" kern="1200"/>
        </a:p>
      </dsp:txBody>
      <dsp:txXfrm>
        <a:off x="0" y="680"/>
        <a:ext cx="6675119" cy="796639"/>
      </dsp:txXfrm>
    </dsp:sp>
    <dsp:sp modelId="{21A4F670-1EF8-DA46-B30D-B1A579EE7354}">
      <dsp:nvSpPr>
        <dsp:cNvPr id="0" name=""/>
        <dsp:cNvSpPr/>
      </dsp:nvSpPr>
      <dsp:spPr>
        <a:xfrm>
          <a:off x="0" y="79732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EBD3FAB-6566-7341-BD20-CA7467E60362}">
      <dsp:nvSpPr>
        <dsp:cNvPr id="0" name=""/>
        <dsp:cNvSpPr/>
      </dsp:nvSpPr>
      <dsp:spPr>
        <a:xfrm>
          <a:off x="0" y="797320"/>
          <a:ext cx="6675119" cy="79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0" i="1" kern="1200"/>
            <a:t>Primitive democracies; core of principles;</a:t>
          </a:r>
          <a:br>
            <a:rPr lang="it-IT" sz="2200" b="0" i="0" kern="1200"/>
          </a:br>
          <a:endParaRPr lang="en-US" sz="2200" kern="1200"/>
        </a:p>
      </dsp:txBody>
      <dsp:txXfrm>
        <a:off x="0" y="797320"/>
        <a:ext cx="6675119" cy="796639"/>
      </dsp:txXfrm>
    </dsp:sp>
    <dsp:sp modelId="{042A1FBD-8260-3C4E-AF9A-8D8040438145}">
      <dsp:nvSpPr>
        <dsp:cNvPr id="0" name=""/>
        <dsp:cNvSpPr/>
      </dsp:nvSpPr>
      <dsp:spPr>
        <a:xfrm>
          <a:off x="0" y="159396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28B1C84-973C-B745-991B-B9CE6ECC44E6}">
      <dsp:nvSpPr>
        <dsp:cNvPr id="0" name=""/>
        <dsp:cNvSpPr/>
      </dsp:nvSpPr>
      <dsp:spPr>
        <a:xfrm>
          <a:off x="0" y="1593960"/>
          <a:ext cx="6675119" cy="79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0" i="1" kern="1200"/>
            <a:t>Athens</a:t>
          </a:r>
          <a:br>
            <a:rPr lang="it-IT" sz="2200" b="0" i="0" kern="1200"/>
          </a:br>
          <a:endParaRPr lang="en-US" sz="2200" kern="1200"/>
        </a:p>
      </dsp:txBody>
      <dsp:txXfrm>
        <a:off x="0" y="1593960"/>
        <a:ext cx="6675119" cy="796639"/>
      </dsp:txXfrm>
    </dsp:sp>
    <dsp:sp modelId="{9DCEB6F1-9C02-924D-A188-80E82441FD71}">
      <dsp:nvSpPr>
        <dsp:cNvPr id="0" name=""/>
        <dsp:cNvSpPr/>
      </dsp:nvSpPr>
      <dsp:spPr>
        <a:xfrm>
          <a:off x="0" y="239060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F3C15EC-C58C-3048-A884-D3FCAC0E2C9F}">
      <dsp:nvSpPr>
        <dsp:cNvPr id="0" name=""/>
        <dsp:cNvSpPr/>
      </dsp:nvSpPr>
      <dsp:spPr>
        <a:xfrm>
          <a:off x="0" y="2390600"/>
          <a:ext cx="6675119" cy="79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0" i="0" kern="1200"/>
            <a:t>-Strengthening and consolidation of the base</a:t>
          </a:r>
          <a:br>
            <a:rPr lang="it-IT" sz="2200" b="0" i="0" kern="1200"/>
          </a:br>
          <a:endParaRPr lang="en-US" sz="2200" kern="1200"/>
        </a:p>
      </dsp:txBody>
      <dsp:txXfrm>
        <a:off x="0" y="2390600"/>
        <a:ext cx="6675119" cy="796639"/>
      </dsp:txXfrm>
    </dsp:sp>
    <dsp:sp modelId="{D4D4BDB2-9E66-0243-A375-B24C7D30CE67}">
      <dsp:nvSpPr>
        <dsp:cNvPr id="0" name=""/>
        <dsp:cNvSpPr/>
      </dsp:nvSpPr>
      <dsp:spPr>
        <a:xfrm>
          <a:off x="0" y="3187239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3EC0005-5EB8-504A-B6D4-0719AB56EF4F}">
      <dsp:nvSpPr>
        <dsp:cNvPr id="0" name=""/>
        <dsp:cNvSpPr/>
      </dsp:nvSpPr>
      <dsp:spPr>
        <a:xfrm>
          <a:off x="0" y="3187239"/>
          <a:ext cx="6675119" cy="79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0" i="1" kern="1200"/>
            <a:t>Renaissance; wars of religion; Industrial Revolution;</a:t>
          </a:r>
          <a:br>
            <a:rPr lang="it-IT" sz="2200" b="0" i="0" kern="1200"/>
          </a:br>
          <a:endParaRPr lang="en-US" sz="2200" kern="1200"/>
        </a:p>
      </dsp:txBody>
      <dsp:txXfrm>
        <a:off x="0" y="3187239"/>
        <a:ext cx="6675119" cy="796639"/>
      </dsp:txXfrm>
    </dsp:sp>
    <dsp:sp modelId="{25DF0905-5677-684D-B81C-7DFA026BF97E}">
      <dsp:nvSpPr>
        <dsp:cNvPr id="0" name=""/>
        <dsp:cNvSpPr/>
      </dsp:nvSpPr>
      <dsp:spPr>
        <a:xfrm>
          <a:off x="0" y="3983879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6C9ED45-340F-834C-B96A-BDC51C22BD0C}">
      <dsp:nvSpPr>
        <dsp:cNvPr id="0" name=""/>
        <dsp:cNvSpPr/>
      </dsp:nvSpPr>
      <dsp:spPr>
        <a:xfrm>
          <a:off x="0" y="3983879"/>
          <a:ext cx="6675119" cy="79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0" i="0" kern="1200"/>
            <a:t>-Diffusion</a:t>
          </a:r>
          <a:br>
            <a:rPr lang="it-IT" sz="2200" b="0" i="0" kern="1200"/>
          </a:br>
          <a:endParaRPr lang="en-US" sz="2200" kern="1200"/>
        </a:p>
      </dsp:txBody>
      <dsp:txXfrm>
        <a:off x="0" y="3983879"/>
        <a:ext cx="6675119" cy="796639"/>
      </dsp:txXfrm>
    </dsp:sp>
    <dsp:sp modelId="{23BD63C0-ED70-AD44-A2FA-C426E50E814C}">
      <dsp:nvSpPr>
        <dsp:cNvPr id="0" name=""/>
        <dsp:cNvSpPr/>
      </dsp:nvSpPr>
      <dsp:spPr>
        <a:xfrm>
          <a:off x="0" y="4780519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371772C-8019-5D41-8339-A401EFAD6879}">
      <dsp:nvSpPr>
        <dsp:cNvPr id="0" name=""/>
        <dsp:cNvSpPr/>
      </dsp:nvSpPr>
      <dsp:spPr>
        <a:xfrm>
          <a:off x="0" y="4780519"/>
          <a:ext cx="6675119" cy="79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b="0" i="1" kern="1200"/>
            <a:t>From the 19th century the base spreads</a:t>
          </a:r>
          <a:endParaRPr lang="en-US" sz="2200" kern="1200"/>
        </a:p>
      </dsp:txBody>
      <dsp:txXfrm>
        <a:off x="0" y="4780519"/>
        <a:ext cx="6675119" cy="7966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B9CCBC-3B6F-0040-8BAC-835B0A541594}">
      <dsp:nvSpPr>
        <dsp:cNvPr id="0" name=""/>
        <dsp:cNvSpPr/>
      </dsp:nvSpPr>
      <dsp:spPr>
        <a:xfrm>
          <a:off x="0" y="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D03F42-3C99-2042-9C0C-B3F784E52B8F}">
      <dsp:nvSpPr>
        <dsp:cNvPr id="0" name=""/>
        <dsp:cNvSpPr/>
      </dsp:nvSpPr>
      <dsp:spPr>
        <a:xfrm>
          <a:off x="0" y="0"/>
          <a:ext cx="6675119" cy="2788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600" kern="1200"/>
            <a:t>-Horizontal spread (quantity of democracy)</a:t>
          </a:r>
          <a:endParaRPr lang="en-US" sz="5600" kern="1200"/>
        </a:p>
      </dsp:txBody>
      <dsp:txXfrm>
        <a:off x="0" y="0"/>
        <a:ext cx="6675119" cy="2788920"/>
      </dsp:txXfrm>
    </dsp:sp>
    <dsp:sp modelId="{C6C49017-F156-2C4C-9261-B0C8A0AE886C}">
      <dsp:nvSpPr>
        <dsp:cNvPr id="0" name=""/>
        <dsp:cNvSpPr/>
      </dsp:nvSpPr>
      <dsp:spPr>
        <a:xfrm>
          <a:off x="0" y="2788920"/>
          <a:ext cx="667511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3ABAC9-F617-8841-8C4A-20367BD8E2D0}">
      <dsp:nvSpPr>
        <dsp:cNvPr id="0" name=""/>
        <dsp:cNvSpPr/>
      </dsp:nvSpPr>
      <dsp:spPr>
        <a:xfrm>
          <a:off x="0" y="2788920"/>
          <a:ext cx="6675119" cy="2788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600" kern="1200"/>
            <a:t>-Vertical spread (quality of democracy)</a:t>
          </a:r>
          <a:endParaRPr lang="en-US" sz="5600" kern="1200"/>
        </a:p>
      </dsp:txBody>
      <dsp:txXfrm>
        <a:off x="0" y="2788920"/>
        <a:ext cx="6675119" cy="2788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A65EA-0626-F54A-B6E8-DE88FE49E2E7}" type="datetimeFigureOut">
              <a:rPr lang="it-IT" smtClean="0"/>
              <a:t>18/11/25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F43B5-A64C-9A47-A4FA-0DF00444296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4889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>
            <a:extLst>
              <a:ext uri="{FF2B5EF4-FFF2-40B4-BE49-F238E27FC236}">
                <a16:creationId xmlns:a16="http://schemas.microsoft.com/office/drawing/2014/main" id="{08D0045A-45E1-7D42-A2C0-D499D89497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9pPr>
          </a:lstStyle>
          <a:p>
            <a:fld id="{A9457EBA-B6EB-D74D-8844-B5757102DF61}" type="slidenum">
              <a:rPr lang="it-IT" altLang="it-IT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2</a:t>
            </a:fld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051D9197-0349-614D-8FB3-FAE94F0801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62E85CD-F1EA-3648-93C9-01DA026B9A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>
            <a:extLst>
              <a:ext uri="{FF2B5EF4-FFF2-40B4-BE49-F238E27FC236}">
                <a16:creationId xmlns:a16="http://schemas.microsoft.com/office/drawing/2014/main" id="{EB56FC3B-69F6-994C-9254-39BAE8A4A4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9pPr>
          </a:lstStyle>
          <a:p>
            <a:fld id="{8E7EE888-9657-7C42-8B15-FB141A336EE6}" type="slidenum">
              <a:rPr lang="it-IT" altLang="it-IT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3</a:t>
            </a:fld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B0839E74-449C-6541-AA74-ED7859FDAE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33FC97C-B02E-6B4A-9EE1-46BE94778C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9DB9816A-E69A-D74F-9277-5D19DDF8935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9pPr>
          </a:lstStyle>
          <a:p>
            <a:fld id="{EBBBCF0C-BEEA-FD4B-901E-5763498F9C46}" type="slidenum">
              <a:rPr lang="it-IT" altLang="it-IT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12</a:t>
            </a:fld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5" name="Rectangle 7">
            <a:extLst>
              <a:ext uri="{FF2B5EF4-FFF2-40B4-BE49-F238E27FC236}">
                <a16:creationId xmlns:a16="http://schemas.microsoft.com/office/drawing/2014/main" id="{5523F996-C881-A142-97F8-4CD020255910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6200" y="8686800"/>
            <a:ext cx="29702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9pPr>
          </a:lstStyle>
          <a:p>
            <a:pPr algn="r" eaLnBrk="1" hangingPunct="1">
              <a:buClr>
                <a:srgbClr val="FFFF99"/>
              </a:buClr>
              <a:buSzPct val="100000"/>
              <a:buFont typeface="Times New Roman" panose="02020603050405020304" pitchFamily="18" charset="0"/>
              <a:buNone/>
            </a:pPr>
            <a:fld id="{84748633-9D7B-4448-81C7-1C03BD09EC0F}" type="slidenum">
              <a:rPr lang="en-GB" altLang="it-IT" sz="1200">
                <a:solidFill>
                  <a:srgbClr val="FFFF99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pPr algn="r" eaLnBrk="1" hangingPunct="1">
                <a:buClr>
                  <a:srgbClr val="FFFF99"/>
                </a:buClr>
                <a:buSzPct val="100000"/>
                <a:buFont typeface="Times New Roman" panose="02020603050405020304" pitchFamily="18" charset="0"/>
                <a:buNone/>
              </a:pPr>
              <a:t>12</a:t>
            </a:fld>
            <a:endParaRPr lang="en-GB" altLang="it-IT" sz="1200">
              <a:solidFill>
                <a:srgbClr val="FFFF99"/>
              </a:solidFill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  <p:sp>
        <p:nvSpPr>
          <p:cNvPr id="33796" name="Rectangle 1">
            <a:extLst>
              <a:ext uri="{FF2B5EF4-FFF2-40B4-BE49-F238E27FC236}">
                <a16:creationId xmlns:a16="http://schemas.microsoft.com/office/drawing/2014/main" id="{AE726143-BD6D-FA4B-866C-06B40D0D6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2">
            <a:extLst>
              <a:ext uri="{FF2B5EF4-FFF2-40B4-BE49-F238E27FC236}">
                <a16:creationId xmlns:a16="http://schemas.microsoft.com/office/drawing/2014/main" id="{10AD3EC0-C18E-C14F-855B-E552A963F7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>
            <a:extLst>
              <a:ext uri="{FF2B5EF4-FFF2-40B4-BE49-F238E27FC236}">
                <a16:creationId xmlns:a16="http://schemas.microsoft.com/office/drawing/2014/main" id="{07A0AC6A-53BD-8E4E-8F9B-2F4EADAC4C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panose="02060603020205020403" pitchFamily="18" charset="77"/>
              </a:defRPr>
            </a:lvl9pPr>
          </a:lstStyle>
          <a:p>
            <a:fld id="{5670C853-69AC-ED46-B515-5A3B783557B4}" type="slidenum">
              <a:rPr lang="it-IT" altLang="it-IT">
                <a:latin typeface="Arial" panose="020B0604020202020204" pitchFamily="34" charset="0"/>
                <a:ea typeface="ＭＳ Ｐゴシック" panose="020B0600070205080204" pitchFamily="34" charset="-128"/>
              </a:rPr>
              <a:pPr/>
              <a:t>13</a:t>
            </a:fld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8D88DE49-FA34-074A-A081-83992145D7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0FF26096-1F19-714A-A1C2-1E1FE03737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A9A80D3-2272-ED0F-EBF4-34428557569F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F71E75-F7A2-7C1F-EF86-C5186E904883}"/>
              </a:ext>
            </a:extLst>
          </p:cNvPr>
          <p:cNvSpPr/>
          <p:nvPr/>
        </p:nvSpPr>
        <p:spPr>
          <a:xfrm>
            <a:off x="-4262" y="0"/>
            <a:ext cx="7547339" cy="6858002"/>
          </a:xfrm>
          <a:prstGeom prst="rect">
            <a:avLst/>
          </a:prstGeom>
          <a:gradFill>
            <a:gsLst>
              <a:gs pos="6000">
                <a:schemeClr val="accent5"/>
              </a:gs>
              <a:gs pos="100000">
                <a:schemeClr val="accent2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B4E0A7-C9D3-8408-2EE0-E46AF38E815F}"/>
              </a:ext>
            </a:extLst>
          </p:cNvPr>
          <p:cNvSpPr/>
          <p:nvPr/>
        </p:nvSpPr>
        <p:spPr>
          <a:xfrm rot="10800000">
            <a:off x="-4285" y="-3"/>
            <a:ext cx="7547361" cy="6857999"/>
          </a:xfrm>
          <a:prstGeom prst="rect">
            <a:avLst/>
          </a:prstGeom>
          <a:gradFill>
            <a:gsLst>
              <a:gs pos="43000">
                <a:schemeClr val="accent2">
                  <a:alpha val="0"/>
                </a:schemeClr>
              </a:gs>
              <a:gs pos="100000">
                <a:schemeClr val="accent2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373CB42-010B-9ABE-75EF-F502B4A9F42C}"/>
              </a:ext>
            </a:extLst>
          </p:cNvPr>
          <p:cNvSpPr/>
          <p:nvPr/>
        </p:nvSpPr>
        <p:spPr>
          <a:xfrm rot="16200000">
            <a:off x="1156173" y="-1160457"/>
            <a:ext cx="5226425" cy="7547338"/>
          </a:xfrm>
          <a:prstGeom prst="rect">
            <a:avLst/>
          </a:prstGeom>
          <a:gradFill>
            <a:gsLst>
              <a:gs pos="50000">
                <a:schemeClr val="accent5">
                  <a:alpha val="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02920"/>
            <a:ext cx="5852160" cy="29535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4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4544568"/>
            <a:ext cx="4681728" cy="159105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2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98245A6-7E39-43E3-BB93-77F62275606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00431E1F-9861-6E9A-6FDA-9450A0A9109C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4617720" y="6318504"/>
            <a:ext cx="2153412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9CF56E-D922-4450-9794-8B0E1451F6EB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3C4D8A9-0078-62DC-A293-9B6083ED649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6688836" y="6318504"/>
            <a:ext cx="493776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534656" y="0"/>
            <a:ext cx="4654296" cy="6858000"/>
          </a:xfr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22688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3EACE7F8-A7D9-2E2C-2B0B-0DB8D7168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B768309-21D1-59BA-F479-9F846B9A0FB2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3D94F90-5391-9976-036B-C34C2C30448C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57200"/>
            <a:ext cx="10954512" cy="795528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138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362455"/>
            <a:ext cx="10954512" cy="495604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EDC843-90AD-36D3-6615-3505603F8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2C5F7B-97CA-C06C-A155-E4BC307DB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96F-46D7-47BB-8945-9667BCB4F5BB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324737-C1DF-CE60-245E-385E02AC2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802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47888" y="713232"/>
            <a:ext cx="3364992" cy="322783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000" dirty="0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15600000" scaled="0"/>
                </a:gra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47888" y="5138927"/>
            <a:ext cx="3200400" cy="119786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48451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BCBE317-7590-8646-B2DB-5BED6EE8A1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4181134" y="3367319"/>
            <a:ext cx="6858000" cy="123363"/>
            <a:chOff x="-5025" y="6737718"/>
            <a:chExt cx="12207200" cy="12336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5B255D3-4FB2-87A8-E502-9CDE10990A39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D15F704-CD21-A249-03F6-4F036D21400B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30B7E9-D8D3-BC56-A758-6C86B58C0AC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8247888" y="6318504"/>
            <a:ext cx="2459736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FF974-138E-88CF-9001-1A07C67D1DF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0707624" y="6318504"/>
            <a:ext cx="859536" cy="365760"/>
          </a:xfrm>
        </p:spPr>
        <p:txBody>
          <a:bodyPr/>
          <a:lstStyle/>
          <a:p>
            <a:fld id="{A6379DD5-AE65-4D02-9BCE-257CC17A63B7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DA7CD4-7B92-1CD1-A9F0-94B053972CA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522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02920"/>
            <a:ext cx="5852160" cy="29535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400" dirty="0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15600000" scaled="0"/>
                </a:gra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4544568"/>
            <a:ext cx="4681728" cy="159105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98245A6-7E39-43E3-BB93-77F62275606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00431E1F-9861-6E9A-6FDA-9450A0A9109C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4617720" y="6318504"/>
            <a:ext cx="2153412" cy="365760"/>
          </a:xfrm>
        </p:spPr>
        <p:txBody>
          <a:bodyPr/>
          <a:lstStyle/>
          <a:p>
            <a:fld id="{9DFFF819-4E26-4576-8A6D-DA055CFF682A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3C4D8A9-0078-62DC-A293-9B6083ED649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6688836" y="6318504"/>
            <a:ext cx="493776" cy="365760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534656" y="0"/>
            <a:ext cx="4654296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48377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EAB82C7-4740-BEAB-85E9-C816E1CDC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4492680"/>
            <a:ext cx="12207200" cy="123363"/>
            <a:chOff x="-5025" y="6737718"/>
            <a:chExt cx="12207200" cy="12336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B7E10D0-EE9E-6432-2C4D-0324DE19518E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63B4BE8-5DA5-6F2B-0DB6-7901D4547F64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2732" y="4965192"/>
            <a:ext cx="11146536" cy="786384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806440"/>
            <a:ext cx="9902952" cy="576072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88952" cy="4492679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72D5EE-6935-237E-C4A2-C61261249F3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001462-21CF-5988-0554-7DB1C494B04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602ACF4-9E47-4D03-8EA6-1CE7E20F9165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81CEA4D-A8A1-D4D2-8F28-C834693724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637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0FABB9A-1B5B-9306-B7B9-58E4E5E4EE0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F155489-796B-CDF9-06C2-583941E589F7}"/>
              </a:ext>
            </a:extLst>
          </p:cNvPr>
          <p:cNvGrpSpPr/>
          <p:nvPr/>
        </p:nvGrpSpPr>
        <p:grpSpPr>
          <a:xfrm>
            <a:off x="0" y="0"/>
            <a:ext cx="12192000" cy="6867144"/>
            <a:chOff x="0" y="-7622"/>
            <a:chExt cx="12192000" cy="689498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F31A197-F740-DCA2-902E-29B890C314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C02513-E6E5-DFFD-29B1-02BE448BAD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FE184C5-789F-C980-F425-AF26045C8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E6801FB-115C-F074-E428-F4A4A588B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88000"/>
                  </a:schemeClr>
                </a:gs>
                <a:gs pos="56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86584" y="1371600"/>
            <a:ext cx="7498080" cy="2386584"/>
          </a:xfrm>
        </p:spPr>
        <p:txBody>
          <a:bodyPr anchor="b" anchorCtr="0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6584" y="3877056"/>
            <a:ext cx="7498080" cy="1655064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B0F5B7-78E6-2702-0F8C-122F4D21C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6BEF7-236A-87FA-F0D9-F4515D813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A82B809-8BB3-463C-8B5E-28962B4654D8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29C8F0-DE20-1DBB-6A42-CBFFAE15D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7478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429768"/>
            <a:ext cx="9336024" cy="377647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dirty="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6000000" scaled="0"/>
                </a:gra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4663440"/>
            <a:ext cx="6903720" cy="1344168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AE0C5-AA7D-C4A0-BB09-3D328C852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54691-E40E-1B02-C9B2-FD70013E0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F537-5E0E-4697-8198-FDF0E53F372F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766BF4-6BB2-066C-5243-2D5CF17BA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432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9FFFB07-15C3-5030-73A7-6D0EBC2FB18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FC67F9-A48C-BB0E-03C5-9C32A6BB8C5D}"/>
              </a:ext>
            </a:extLst>
          </p:cNvPr>
          <p:cNvSpPr/>
          <p:nvPr/>
        </p:nvSpPr>
        <p:spPr>
          <a:xfrm rot="16200000" flipH="1">
            <a:off x="2666999" y="-2667000"/>
            <a:ext cx="6857999" cy="12192002"/>
          </a:xfrm>
          <a:prstGeom prst="rect">
            <a:avLst/>
          </a:prstGeom>
          <a:gradFill>
            <a:gsLst>
              <a:gs pos="0">
                <a:schemeClr val="accent2"/>
              </a:gs>
              <a:gs pos="94000">
                <a:schemeClr val="accent5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A2436E8-8599-9171-B0E5-3A3CED0AE2C4}"/>
              </a:ext>
            </a:extLst>
          </p:cNvPr>
          <p:cNvSpPr/>
          <p:nvPr/>
        </p:nvSpPr>
        <p:spPr>
          <a:xfrm rot="5400000" flipH="1">
            <a:off x="2719785" y="-1537266"/>
            <a:ext cx="5669226" cy="111088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alpha val="90000"/>
                </a:schemeClr>
              </a:gs>
              <a:gs pos="39000">
                <a:schemeClr val="accent5">
                  <a:lumMod val="60000"/>
                  <a:lumOff val="40000"/>
                  <a:alpha val="0"/>
                </a:schemeClr>
              </a:gs>
            </a:gsLst>
            <a:lin ang="21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052CAB-57CB-D9A8-5BBE-F7898C5EC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-648303" y="636301"/>
            <a:ext cx="6870003" cy="5573396"/>
          </a:xfrm>
          <a:prstGeom prst="rect">
            <a:avLst/>
          </a:prstGeom>
          <a:gradFill flip="none" rotWithShape="1">
            <a:gsLst>
              <a:gs pos="2000">
                <a:schemeClr val="accent2">
                  <a:lumMod val="75000"/>
                </a:schemeClr>
              </a:gs>
              <a:gs pos="37000">
                <a:schemeClr val="accent2">
                  <a:alpha val="0"/>
                </a:schemeClr>
              </a:gs>
            </a:gsLst>
            <a:lin ang="36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429768"/>
            <a:ext cx="9336024" cy="377647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4663440"/>
            <a:ext cx="6903720" cy="1344168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2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1EF90BDF-2A3B-8AD7-6EE4-11ED28664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81B66C1B-A1AD-A2BC-11D8-9AEA5E83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D4E7D34-A495-4E23-B1D1-F5D651D22AFE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A384A4A-7C42-E7AC-02FD-B65B61D21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4762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2093976"/>
            <a:ext cx="7271895" cy="417880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200" dirty="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6000000" scaled="0"/>
                </a:gra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F8ECD-BC5C-69B8-45CB-D6C697E80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F97286-C615-453F-E284-B5C22987E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6A96-D1F6-4A74-B023-FDE16753EDD7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721B8-1357-D164-0082-D2B50441B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569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4F65FF0-EE88-E48A-1552-AF2B228EADC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D93006-CD9A-ACB8-4DFF-755585BD51C6}"/>
              </a:ext>
            </a:extLst>
          </p:cNvPr>
          <p:cNvSpPr/>
          <p:nvPr/>
        </p:nvSpPr>
        <p:spPr>
          <a:xfrm rot="5400000" flipH="1" flipV="1">
            <a:off x="2662822" y="-2671180"/>
            <a:ext cx="6866356" cy="12192001"/>
          </a:xfrm>
          <a:prstGeom prst="rect">
            <a:avLst/>
          </a:prstGeom>
          <a:gradFill>
            <a:gsLst>
              <a:gs pos="13000">
                <a:schemeClr val="accent2"/>
              </a:gs>
              <a:gs pos="100000">
                <a:schemeClr val="accent5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71B6E1-2B98-87C0-C97D-DC19E754324D}"/>
              </a:ext>
            </a:extLst>
          </p:cNvPr>
          <p:cNvSpPr/>
          <p:nvPr/>
        </p:nvSpPr>
        <p:spPr>
          <a:xfrm rot="16200000" flipH="1" flipV="1">
            <a:off x="2144989" y="-2153344"/>
            <a:ext cx="5473326" cy="9763303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alpha val="68000"/>
                </a:schemeClr>
              </a:gs>
              <a:gs pos="45000">
                <a:schemeClr val="accent5">
                  <a:lumMod val="60000"/>
                  <a:lumOff val="40000"/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5B8330-0A40-6340-3205-86A38459537F}"/>
              </a:ext>
            </a:extLst>
          </p:cNvPr>
          <p:cNvSpPr/>
          <p:nvPr/>
        </p:nvSpPr>
        <p:spPr>
          <a:xfrm flipV="1">
            <a:off x="1031672" y="2962966"/>
            <a:ext cx="11160328" cy="3895034"/>
          </a:xfrm>
          <a:prstGeom prst="rect">
            <a:avLst/>
          </a:prstGeom>
          <a:gradFill>
            <a:gsLst>
              <a:gs pos="0">
                <a:schemeClr val="accent5">
                  <a:lumMod val="75000"/>
                </a:schemeClr>
              </a:gs>
              <a:gs pos="42000">
                <a:schemeClr val="accent5">
                  <a:alpha val="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A413373-13C5-71D9-C45A-699B0F4513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H="1" flipV="1">
            <a:off x="1233479" y="361145"/>
            <a:ext cx="5263375" cy="7730333"/>
          </a:xfrm>
          <a:prstGeom prst="rect">
            <a:avLst/>
          </a:prstGeom>
          <a:gradFill flip="none" rotWithShape="1">
            <a:gsLst>
              <a:gs pos="8000">
                <a:schemeClr val="accent2">
                  <a:lumMod val="75000"/>
                </a:schemeClr>
              </a:gs>
              <a:gs pos="50000">
                <a:schemeClr val="accent2">
                  <a:alpha val="0"/>
                </a:schemeClr>
              </a:gs>
            </a:gsLst>
            <a:lin ang="18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093976"/>
            <a:ext cx="6528816" cy="417880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66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C3B3753E-6E60-F731-58BF-7C4D0497E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08CEB89B-6066-557A-EBEC-18307AC24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C5C1F80-0989-4135-BEC0-53996BCA1D73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C2114D5C-BE8D-24C7-4A79-C0C28376A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7133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DF4C684-CDD4-5CA8-12DC-BB0C4BFE21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-4329"/>
            <a:ext cx="5056093" cy="6869586"/>
            <a:chOff x="5171844" y="-11586"/>
            <a:chExt cx="7020159" cy="686958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6ECDBF0-A1F0-37B6-C87A-8687287F7950}"/>
                </a:ext>
              </a:extLst>
            </p:cNvPr>
            <p:cNvSpPr/>
            <p:nvPr/>
          </p:nvSpPr>
          <p:spPr>
            <a:xfrm>
              <a:off x="5171848" y="-11580"/>
              <a:ext cx="7020152" cy="686957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60F90E0-14F7-6838-2C0A-149459C1D143}"/>
                </a:ext>
              </a:extLst>
            </p:cNvPr>
            <p:cNvSpPr/>
            <p:nvPr/>
          </p:nvSpPr>
          <p:spPr>
            <a:xfrm rot="10800000">
              <a:off x="6351336" y="876304"/>
              <a:ext cx="5840664" cy="5981696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578B55F-B3C4-0B70-7EAE-5FBFD3308543}"/>
                </a:ext>
              </a:extLst>
            </p:cNvPr>
            <p:cNvSpPr/>
            <p:nvPr/>
          </p:nvSpPr>
          <p:spPr>
            <a:xfrm>
              <a:off x="5171844" y="-11586"/>
              <a:ext cx="5171848" cy="6869586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alpha val="70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FFBDE35-AEB9-6AFE-BC7A-79FEFBB51D0A}"/>
                </a:ext>
              </a:extLst>
            </p:cNvPr>
            <p:cNvSpPr/>
            <p:nvPr/>
          </p:nvSpPr>
          <p:spPr>
            <a:xfrm rot="16200000">
              <a:off x="6042356" y="708353"/>
              <a:ext cx="6869583" cy="5429710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368" y="2103120"/>
            <a:ext cx="3666744" cy="2624328"/>
          </a:xfrm>
          <a:noFill/>
        </p:spPr>
        <p:txBody>
          <a:bodyPr anchor="ctr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554EC-D104-642A-5E42-E4CFB243523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57702" y="877824"/>
            <a:ext cx="5509458" cy="5102352"/>
          </a:xfrm>
        </p:spPr>
        <p:txBody>
          <a:bodyPr vert="horz" lIns="91440" tIns="45720" rIns="91440" bIns="45720" rtlCol="0" anchor="ctr">
            <a:normAutofit/>
          </a:bodyPr>
          <a:lstStyle>
            <a:lvl1pPr marL="457200" indent="-457200">
              <a:buFont typeface="+mj-lt"/>
              <a:buAutoNum type="arabicPeriod"/>
              <a:defRPr lang="en-US" sz="2000" dirty="0"/>
            </a:lvl1pPr>
            <a:lvl2pPr marL="571500" indent="-342900">
              <a:buFont typeface="+mj-lt"/>
              <a:buAutoNum type="arabicPeriod"/>
              <a:defRPr lang="en-US" sz="1800" dirty="0"/>
            </a:lvl2pPr>
            <a:lvl3pPr marL="800100" indent="-342900">
              <a:buFont typeface="+mj-lt"/>
              <a:buAutoNum type="arabicPeriod"/>
              <a:defRPr lang="en-US" sz="1600" dirty="0"/>
            </a:lvl3pPr>
            <a:lvl4pPr>
              <a:buFont typeface="+mj-lt"/>
              <a:buAutoNum type="arabicPeriod"/>
              <a:defRPr lang="en-US" sz="1400" dirty="0"/>
            </a:lvl4pPr>
            <a:lvl5pPr>
              <a:buFont typeface="+mj-lt"/>
              <a:buAutoNum type="arabicPeriod"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3B19A28-AC79-CF20-C703-D6B27C0169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B346B3B-D23C-46FC-82B4-EC936862EBB6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E23A16-5291-F71A-D460-81EE611EA8B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3595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9BA5514-C4EC-5772-F451-90A91C385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C95E155-D254-47EB-52CD-C66E0A29E9AB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947EE6D-F09F-E804-C40C-AB228BDE8E64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2783" y="722376"/>
            <a:ext cx="5138927" cy="1581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6000" dirty="0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12000000" scaled="0"/>
                </a:gra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30EF3B0-9D02-EBD8-2D14-79BF34534AA1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19307" y="0"/>
            <a:ext cx="5413248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2784" y="2834640"/>
            <a:ext cx="5138928" cy="2999232"/>
          </a:xfrm>
        </p:spPr>
        <p:txBody>
          <a:bodyPr vert="horz" lIns="91440" tIns="45720" rIns="91440" bIns="45720" rtlCol="0" anchor="b">
            <a:normAutofit/>
          </a:bodyPr>
          <a:lstStyle>
            <a:lvl1pPr marL="457200" indent="-457200">
              <a:buFont typeface="+mj-lt"/>
              <a:buAutoNum type="arabicPeriod"/>
              <a:defRPr lang="en-US" sz="2000" dirty="0"/>
            </a:lvl1pPr>
            <a:lvl2pPr marL="571500" indent="-342900">
              <a:buFont typeface="+mj-lt"/>
              <a:buAutoNum type="arabicPeriod"/>
              <a:defRPr lang="en-US" sz="1800" dirty="0"/>
            </a:lvl2pPr>
            <a:lvl3pPr marL="800100" indent="-342900">
              <a:buFont typeface="+mj-lt"/>
              <a:buAutoNum type="arabicPeriod"/>
              <a:defRPr lang="en-US" sz="1600" dirty="0"/>
            </a:lvl3pPr>
            <a:lvl4pPr>
              <a:buFont typeface="+mj-lt"/>
              <a:buAutoNum type="arabicPeriod"/>
              <a:defRPr lang="en-US" sz="1400" dirty="0"/>
            </a:lvl4pPr>
            <a:lvl5pPr>
              <a:buFont typeface="+mj-lt"/>
              <a:buAutoNum type="arabicPeriod"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554EC-D104-642A-5E42-E4CFB243523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272784" y="6318504"/>
            <a:ext cx="3569956" cy="365760"/>
          </a:xfr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3B19A28-AC79-CF20-C703-D6B27C01698A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0075652" y="6318504"/>
            <a:ext cx="1491507" cy="365760"/>
          </a:xfrm>
        </p:spPr>
        <p:txBody>
          <a:bodyPr/>
          <a:lstStyle/>
          <a:p>
            <a:fld id="{11039C6F-01AE-405F-93D2-431591D79461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E23A16-5291-F71A-D460-81EE611EA8B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490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8CE855AC-5F95-123D-E0A1-CBD75D8FD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3A6A854-7BA6-35FC-898F-37F3BC10E5DB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455EF75-521C-7F12-2397-68B6128751E8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2496" y="2222436"/>
            <a:ext cx="4160520" cy="2825496"/>
          </a:xfrm>
        </p:spPr>
        <p:txBody>
          <a:bodyPr anchor="t">
            <a:normAutofit/>
          </a:bodyPr>
          <a:lstStyle>
            <a:lvl1pPr>
              <a:defRPr sz="400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138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37376" y="2222436"/>
            <a:ext cx="3959352" cy="269748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F09CF825-511F-35F8-E0EC-636033ED43E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36A82C16-EB1A-4294-103B-715F071E5A3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AE82713-2685-4CB9-BD26-DD329F3C67A6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727EA83B-52EA-A0B8-E2E8-C9D1FE273B2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651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74537F0-59D7-5CF5-65CE-33DFA62B3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7EFD035-FCE9-275A-5EEF-94FC6583E39A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DFF3E46-4915-D511-DDA5-9451667C3C81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8552" y="2048256"/>
            <a:ext cx="3813048" cy="3538728"/>
          </a:xfrm>
        </p:spPr>
        <p:txBody>
          <a:bodyPr anchor="t">
            <a:normAutofit/>
          </a:bodyPr>
          <a:lstStyle>
            <a:lvl1pPr>
              <a:defRPr sz="320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138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775960" y="2048256"/>
            <a:ext cx="5047488" cy="353872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7CB2298-A12A-D380-ED4F-AD870434F23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1F2EAD-3327-FA60-8B7F-6CBBD02C3F0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7926B3-CA5D-44FB-BC2D-6B05FBB97B04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3D4A7C-9E9E-96BC-68B8-3F92C9B3B4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866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0675FE4-1839-CB8F-7574-8FBCED9706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C309010-BB96-4CE9-3A39-43FA59198DD0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2D5C3E8-4075-EEED-D3DC-B1B0DCD9F940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22376"/>
            <a:ext cx="7214616" cy="1280160"/>
          </a:xfrm>
        </p:spPr>
        <p:txBody>
          <a:bodyPr anchor="t">
            <a:normAutofit/>
          </a:bodyPr>
          <a:lstStyle>
            <a:lvl1pPr>
              <a:defRPr sz="400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138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22776" y="2240280"/>
            <a:ext cx="7349947" cy="372160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A089F15-F7A9-6130-79CF-D853C6B4B7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5C79459-C978-FF61-F7FC-DC5D1F17017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E009212-C305-41EC-8687-C39B36C09AF0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BFFBCCE1-48C7-7734-891D-F4664CC97B6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22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3A83600-30C4-2F21-93C5-D07537A39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A1F9F49-F979-53D6-3ED8-352816078D4C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4745F95-9BA3-B7A5-F004-E2BB1CFFE2F8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40080"/>
            <a:ext cx="4215384" cy="3136392"/>
          </a:xfrm>
        </p:spPr>
        <p:txBody>
          <a:bodyPr anchor="t">
            <a:normAutofit/>
          </a:bodyPr>
          <a:lstStyle>
            <a:lvl1pPr>
              <a:defRPr sz="320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138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68696" y="640080"/>
            <a:ext cx="5998464" cy="569671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CD886C8-FB0E-44DB-9413-26C9933623BA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6807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604B371-347D-80EC-2C2C-C69CD2EF7B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flipV="1">
            <a:off x="12068340" y="0"/>
            <a:ext cx="123362" cy="6858000"/>
            <a:chOff x="12068638" y="0"/>
            <a:chExt cx="123362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F227FEA-4B4B-3484-7267-B7BD65A4E9BF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53530AA-F724-4235-0FDF-84595FCBFBC1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21792"/>
            <a:ext cx="10872216" cy="749808"/>
          </a:xfrm>
        </p:spPr>
        <p:txBody>
          <a:bodyPr anchor="ctr">
            <a:normAutofit/>
          </a:bodyPr>
          <a:lstStyle>
            <a:lvl1pPr>
              <a:defRPr sz="320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138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249424" y="1591056"/>
            <a:ext cx="7772400" cy="438912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78A6864-E7E2-494F-A90A-ECC53613C6EC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80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C1155E4-5659-692F-6CDC-095E555AF698}"/>
              </a:ext>
            </a:extLst>
          </p:cNvPr>
          <p:cNvSpPr/>
          <p:nvPr/>
        </p:nvSpPr>
        <p:spPr>
          <a:xfrm rot="5400000" flipH="1">
            <a:off x="5175902" y="-5175894"/>
            <a:ext cx="1855397" cy="12207199"/>
          </a:xfrm>
          <a:prstGeom prst="rect">
            <a:avLst/>
          </a:prstGeom>
          <a:gradFill>
            <a:gsLst>
              <a:gs pos="0">
                <a:schemeClr val="accent5"/>
              </a:gs>
              <a:gs pos="90000">
                <a:schemeClr val="accent2"/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8AFD6F-0EAD-ADCF-CB9A-AB74C59048E1}"/>
              </a:ext>
            </a:extLst>
          </p:cNvPr>
          <p:cNvSpPr/>
          <p:nvPr/>
        </p:nvSpPr>
        <p:spPr>
          <a:xfrm rot="16200000">
            <a:off x="6635246" y="-3716556"/>
            <a:ext cx="1855397" cy="9288510"/>
          </a:xfrm>
          <a:prstGeom prst="rect">
            <a:avLst/>
          </a:prstGeom>
          <a:gradFill>
            <a:gsLst>
              <a:gs pos="45000">
                <a:schemeClr val="accent5">
                  <a:alpha val="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10896"/>
            <a:ext cx="10872216" cy="1225296"/>
          </a:xfrm>
        </p:spPr>
        <p:txBody>
          <a:bodyPr anchor="ctr"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249424" y="2313432"/>
            <a:ext cx="8732520" cy="3895344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F4ED686-7864-484B-8047-F06E855FD995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0729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394E45B-1239-5927-7239-231AB33A2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82CCE1C-1D53-2F67-CA11-693E1CA40CC5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C77A3C2-9949-B8A0-8486-8228C60D0C3F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40080"/>
            <a:ext cx="3493008" cy="362102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>
                <a:gradFill>
                  <a:gsLst>
                    <a:gs pos="0">
                      <a:schemeClr val="accent5"/>
                    </a:gs>
                    <a:gs pos="100000">
                      <a:schemeClr val="accent2"/>
                    </a:gs>
                  </a:gsLst>
                  <a:lin ang="13800000" scaled="0"/>
                </a:gra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92040" y="640081"/>
            <a:ext cx="6675120" cy="557784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3B715D2-E75C-A2E6-CE7A-70CE2EFA5E8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C4CAAF-9048-5116-D3C8-15E595C3BC2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B8F8C76-8E31-4D47-BC79-85F35E81929B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F8E49B-DD4C-66AF-8D2C-52110DB227F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335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2293C7-9DD5-C84B-6A44-F0D117C4C94B}"/>
              </a:ext>
            </a:extLst>
          </p:cNvPr>
          <p:cNvSpPr/>
          <p:nvPr/>
        </p:nvSpPr>
        <p:spPr>
          <a:xfrm>
            <a:off x="3" y="-4323"/>
            <a:ext cx="4059076" cy="6869579"/>
          </a:xfrm>
          <a:prstGeom prst="rect">
            <a:avLst/>
          </a:prstGeom>
          <a:gradFill>
            <a:gsLst>
              <a:gs pos="7000">
                <a:schemeClr val="accent2"/>
              </a:gs>
              <a:gs pos="100000">
                <a:schemeClr val="accent5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088F0D-A4DE-CAA0-43A6-84E52AD904F3}"/>
              </a:ext>
            </a:extLst>
          </p:cNvPr>
          <p:cNvSpPr/>
          <p:nvPr/>
        </p:nvSpPr>
        <p:spPr>
          <a:xfrm rot="10800000">
            <a:off x="-1" y="1061883"/>
            <a:ext cx="4059079" cy="580337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0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CD67E0-1350-1985-A4E1-5215AF902BF2}"/>
              </a:ext>
            </a:extLst>
          </p:cNvPr>
          <p:cNvSpPr/>
          <p:nvPr/>
        </p:nvSpPr>
        <p:spPr>
          <a:xfrm rot="16200000">
            <a:off x="-524095" y="1129367"/>
            <a:ext cx="5716870" cy="3449479"/>
          </a:xfrm>
          <a:prstGeom prst="rect">
            <a:avLst/>
          </a:prstGeom>
          <a:gradFill>
            <a:gsLst>
              <a:gs pos="0">
                <a:schemeClr val="accent5">
                  <a:alpha val="86000"/>
                </a:schemeClr>
              </a:gs>
              <a:gs pos="57000">
                <a:schemeClr val="accent2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40080"/>
            <a:ext cx="3081528" cy="401421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92040" y="640081"/>
            <a:ext cx="6675120" cy="557784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B6B8768-08ED-B8FE-AB87-3961B13E76E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8" y="6318504"/>
            <a:ext cx="3446431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0790CD73-4635-8D46-A7E8-EDF5E35D34E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5640267-1344-46BE-B105-162E68855468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CE7E57EE-CAE7-24C5-9F1D-159F32ADDDD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8095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272" y="502920"/>
            <a:ext cx="5961888" cy="1197864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25E9B8B-7499-A48C-F314-3620CFFB8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39B506F-0FAC-8905-0F05-E889644A7B96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DAC1EBA-955D-23C1-CCE1-CF2C6CBFD05B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96EE962-E57A-8EDB-7169-6EB04FA7539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15866" y="0"/>
            <a:ext cx="4837176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605272" y="1801367"/>
            <a:ext cx="5961888" cy="4453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51225D-49EF-5752-ACF2-F43EB2B36332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5605272" y="6318504"/>
            <a:ext cx="4096512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362DD-3333-1184-E97C-2FDF9D599F49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9701784" y="6318504"/>
            <a:ext cx="1865376" cy="365760"/>
          </a:xfrm>
        </p:spPr>
        <p:txBody>
          <a:bodyPr/>
          <a:lstStyle/>
          <a:p>
            <a:fld id="{1C45E567-307A-4358-87B7-AFD16C4C07D5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21012C-B1FA-A889-A45D-1DA431A4144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186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6858000" cy="8412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1472184"/>
            <a:ext cx="6858000" cy="478231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5B44AF-FB05-4BBA-5AC9-C89D1BB5BE6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32EABA-2011-B91D-C867-6B03C474330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4709160" y="6318504"/>
            <a:ext cx="2350008" cy="365760"/>
          </a:xfrm>
        </p:spPr>
        <p:txBody>
          <a:bodyPr/>
          <a:lstStyle/>
          <a:p>
            <a:fld id="{E016730A-3443-4D7F-BC47-3A3CDB3837FC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437E37F5-E579-D12C-536E-A9118707E1C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6976872" y="6318504"/>
            <a:ext cx="493776" cy="365760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9D3616B-B0C6-AB9E-48FA-05090671826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129142" y="0"/>
            <a:ext cx="3939493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5BBFBAF-5922-A442-5D1A-BC28ADE0D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9DBF79C-336C-A5FC-F9A7-F678FEB5C351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B3E95C8-0894-01F3-97E4-60803AAA24AF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452629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516" y="502920"/>
            <a:ext cx="6858000" cy="8412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AF4E90B-EF6F-24B4-C4FE-7FBC72B7E9E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15867" y="0"/>
            <a:ext cx="3968496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50B082-E806-677A-B150-164003C5B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BF228F-ECC6-8326-8C59-4539BE646E46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29E235C-963A-D79C-5145-5233B1FD5A89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06516" y="1472183"/>
            <a:ext cx="6858000" cy="478231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6FDC5C-46E3-4585-C089-E091BE6E5D36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706516" y="6318504"/>
            <a:ext cx="4096512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21447D-8AA6-9863-0212-376200A916F4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729070" y="6318504"/>
            <a:ext cx="2838090" cy="365760"/>
          </a:xfrm>
        </p:spPr>
        <p:txBody>
          <a:bodyPr/>
          <a:lstStyle/>
          <a:p>
            <a:fld id="{D9193AC5-F257-4C01-8A7B-A4CD87F22F04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395A93-90A0-8500-32A5-2011DF9658F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58796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87AE7BB9-8F3B-888B-7C5F-C693E4B78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CA2AA3A-CAA5-475A-C3CD-9ABFCE2B0092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43ED07E-CBE3-22B8-BCE0-4F98BB64C4C6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4573413" cy="8412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1472184"/>
            <a:ext cx="4573413" cy="478231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42B6E2F6-1C60-7678-922C-01C4DB211D7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12648" y="6318504"/>
            <a:ext cx="2743200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BA7FF-A77E-82D8-382F-C60F9EB7D403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355847" y="6318504"/>
            <a:ext cx="1418733" cy="365760"/>
          </a:xfrm>
        </p:spPr>
        <p:txBody>
          <a:bodyPr/>
          <a:lstStyle/>
          <a:p>
            <a:fld id="{A64EBB10-E93E-4729-97C4-FAB8DF4548E2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77AED5A-2B3B-6F43-CA78-5BF85217FD6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4692285" y="6318504"/>
            <a:ext cx="493776" cy="365760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C59C038-AFE7-F1BB-D482-33E17089257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44556" y="0"/>
            <a:ext cx="6224082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91423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4389120" cy="144475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2084832"/>
            <a:ext cx="4389120" cy="416966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497486-A221-C6D1-050D-0B3DB326465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12648" y="6318504"/>
            <a:ext cx="2651760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07AE70-2FE3-1872-0811-BC089F61285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264408" y="6318504"/>
            <a:ext cx="1325880" cy="365760"/>
          </a:xfrm>
        </p:spPr>
        <p:txBody>
          <a:bodyPr/>
          <a:lstStyle/>
          <a:p>
            <a:fld id="{7040DD2C-7FC6-41A9-87A2-29E4EDD4A815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3EE6EB-FF56-B8A3-1408-5C43C49B256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4507992" y="6318504"/>
            <a:ext cx="493776" cy="365760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E2866F3-0262-FC88-23E2-359D75EA8A7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660263" y="0"/>
            <a:ext cx="6408375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D76C82F-0CA8-713E-E19A-65D51910A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3A0EB22-0640-E9D6-5C90-504668EDC47C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995F219-6751-8C9C-0F4E-1048F537CB61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947497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5C494689-2DF4-F719-B5A3-0E33B5AB96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58C88C8-2ADC-03E1-DA79-C09C9FFCB400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EE9281E-3F01-B630-B5DF-17CEE295D67F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22376"/>
            <a:ext cx="3017520" cy="3364992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5A6D87B-55DF-483B-0AF7-E6F2B6041C8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105656" y="722376"/>
            <a:ext cx="3417212" cy="544068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98356" y="722376"/>
            <a:ext cx="3566160" cy="544068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B46F9121-A740-6137-350B-F287FC3F65ED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71DDF62D-265F-648C-DEAF-A6B63AFE9A88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8E3A8ED-7C53-48B7-8E07-F767A8357B67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4B1E5F69-8168-1838-71D3-E395524793E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9405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DB5D765-4DB1-83CD-C254-A90B6611C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69A84EF-6D24-A163-8B58-B5389FD4DDD7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E9A50A9-013C-611D-B106-1ED459519F51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5592" y="502920"/>
            <a:ext cx="3401568" cy="144475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8A45037-DD9A-9287-B37A-49CD4CC3CAF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15866" y="-1"/>
            <a:ext cx="7397496" cy="685799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65592" y="2084832"/>
            <a:ext cx="3401568" cy="416966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F5CC625-CD4F-F9C5-5E5D-05B78AE7CEE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8165592" y="6318504"/>
            <a:ext cx="2333520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2B38A-33A6-F8AC-C9B9-FA400D29071B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10504406" y="6318504"/>
            <a:ext cx="1062754" cy="365760"/>
          </a:xfrm>
        </p:spPr>
        <p:txBody>
          <a:bodyPr/>
          <a:lstStyle/>
          <a:p>
            <a:fld id="{81AC3B39-0D1D-4C0E-BE8E-C570B18D6B3B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E5B1B358-15B5-2BEF-0B1B-0BC9F05FFA1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8576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3401568" cy="144475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2084832"/>
            <a:ext cx="3401568" cy="416966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8" y="6318504"/>
            <a:ext cx="1975502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88150" y="6318504"/>
            <a:ext cx="1014586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0780F3AB-C899-4854-A4A4-B2E20F203358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520440" y="6318504"/>
            <a:ext cx="493776" cy="365760"/>
          </a:xfrm>
        </p:spPr>
        <p:txBody>
          <a:bodyPr/>
          <a:lstStyle/>
          <a:p>
            <a:fld id="{CC057153-B650-4DEB-B370-79DDCFDCE934}" type="slidenum">
              <a:rPr lang="en-US" smtClean="0"/>
              <a:t>‹N›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5A6D87B-55DF-483B-0AF7-E6F2B6041C8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802819" y="0"/>
            <a:ext cx="7265819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FD1FA7-C4E8-DE5C-3B9D-DCD115B6C3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C133272-DC27-4D54-F532-D2039EAA5D95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9C8420D-B6AB-D6E7-38A4-FFF30B404590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594487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5592" y="1008126"/>
            <a:ext cx="3401567" cy="194767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93A3E8A-C3F5-3D0B-FDE4-68B52DFE719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15866" y="0"/>
            <a:ext cx="7397496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2754B6-EAB4-945C-FC4E-F8F7D453B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99CF6F-40DA-4FCF-FBCF-9907CB96FB76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7C8A1CA-3094-3344-5C05-30F5E18CD021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65592" y="3099816"/>
            <a:ext cx="3401567" cy="305409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8C8E1E-13A9-668C-1F5C-BC271E6A05C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8165592" y="6318504"/>
            <a:ext cx="2331720" cy="365760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BE2343-B677-7565-070B-CEED0B0D5463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10497312" y="6318504"/>
            <a:ext cx="1069847" cy="365760"/>
          </a:xfrm>
        </p:spPr>
        <p:txBody>
          <a:bodyPr/>
          <a:lstStyle/>
          <a:p>
            <a:fld id="{1095A040-388D-41D5-A09F-3EC1A1D097A8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4BC881-6669-50F2-64F2-57BD81A93BC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385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956312"/>
            <a:ext cx="3647839" cy="1420235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C17E7B2-E2F9-D41D-D140-E89E0C3F5B9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1"/>
            <a:ext cx="12192000" cy="45910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A6CD91D-B3A8-3626-F189-B9F77A315D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4591027"/>
            <a:ext cx="12198096" cy="123363"/>
            <a:chOff x="-5025" y="6737718"/>
            <a:chExt cx="12207200" cy="12336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69147E-E51A-3B94-6CD8-EE629F879704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DCD771F-7FFC-BCEC-B388-8883BD9CBC61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257800" y="4956312"/>
            <a:ext cx="6309360" cy="1420235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B542C-378A-4AAF-83EE-A3767FF83605}" type="datetime1">
              <a:rPr lang="en-US" smtClean="0"/>
              <a:t>11/18/25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1145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093596"/>
            <a:ext cx="2953618" cy="200791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8FB154D-4A60-735B-FA5C-F17F96D0F7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12192000" cy="370080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68555" y="4093596"/>
            <a:ext cx="7298605" cy="2289578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3BD91724-58CE-FA68-1E24-9CD57621C12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9AA293A1-7F80-90D9-D8FF-27238ADD795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6C6F251-EB74-4ADA-AD63-D85EC3A9D616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B9AC797-2D9B-C7AC-550D-157FEDA3800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2135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0333CDCF-1D03-5851-5ADE-6C229D9C9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36CADBC-4985-70E0-56BE-1C8385BBCBD0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31B3299-F1D4-88B7-5B22-7D623606691F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7978"/>
            <a:ext cx="10954512" cy="969264"/>
          </a:xfrm>
        </p:spPr>
        <p:txBody>
          <a:bodyPr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5C3B04B-96C8-DA90-9593-3508CE34B4E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12648" y="1801367"/>
            <a:ext cx="7015248" cy="4489704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52735" y="1801367"/>
            <a:ext cx="3314425" cy="4489704"/>
          </a:xfrm>
        </p:spPr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2B3BF-7794-675C-7382-345519B43BE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303468-1991-7CCF-2C67-0B5A3850BAD1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7305F46D-792E-48B7-9047-8A1672515077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AF75D71-C32E-4EF6-2C8E-B5F29DBF4D1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79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6287667-A4F8-6B7A-7C1E-415768F3B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60F260A-40A1-ED4C-F5A8-F915D3BDB7F5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79CD2C2-2541-1223-03B1-97955C134718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4669536" cy="1453896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5A7BF66-FFF1-E318-9AFE-331E011D59C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12648" y="2293938"/>
            <a:ext cx="4669536" cy="4024566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02919"/>
            <a:ext cx="5471160" cy="581558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3134235-8D6E-735A-EBA0-BA533F60F020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9D2F68ED-5552-E109-B7F4-671217CABF2D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8B53D3FE-D727-4B50-874D-41D5E635B20A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573B9B49-4584-CFEF-738F-BE68D009CEA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3836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53C02DA-0C9D-12C9-42BB-CC4820B41C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3680A20-A590-D755-5AA0-BAF1B1402907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6CA06CF-7B14-32D2-2412-3434710512EF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3645980" cy="1453896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5A7BF66-FFF1-E318-9AFE-331E011D59C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12648" y="2293938"/>
            <a:ext cx="3645980" cy="4024565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212227" y="502919"/>
            <a:ext cx="6354933" cy="58155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0BFB2EA8-AADE-E8CD-890F-EA9F9968B25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8772B0-B493-B608-E389-35329DEF201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FE942071-3A2D-4B86-82F9-428DB212BAF8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854D38F-A697-A216-CCCB-0C1A9DCBD2F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1760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B93BC13-F3D8-0BDA-D1BF-7B8E455AC06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7362B5B-CACD-7203-74DE-7B0BBF7D69CE}"/>
              </a:ext>
            </a:extLst>
          </p:cNvPr>
          <p:cNvGrpSpPr/>
          <p:nvPr/>
        </p:nvGrpSpPr>
        <p:grpSpPr>
          <a:xfrm>
            <a:off x="-22276" y="-6922"/>
            <a:ext cx="12214276" cy="6869101"/>
            <a:chOff x="-22276" y="-6922"/>
            <a:chExt cx="12214276" cy="68691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D6A753B-AD01-7A7A-4F2D-C75592EC67B9}"/>
                </a:ext>
              </a:extLst>
            </p:cNvPr>
            <p:cNvSpPr/>
            <p:nvPr/>
          </p:nvSpPr>
          <p:spPr>
            <a:xfrm rot="5400000">
              <a:off x="2655863" y="-2678137"/>
              <a:ext cx="6857999" cy="12214275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93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3E82525-BA9A-AA08-8DF0-B77178C6BC45}"/>
                </a:ext>
              </a:extLst>
            </p:cNvPr>
            <p:cNvSpPr/>
            <p:nvPr/>
          </p:nvSpPr>
          <p:spPr>
            <a:xfrm rot="16200000">
              <a:off x="3197276" y="-2132545"/>
              <a:ext cx="6850175" cy="11139273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32000">
                  <a:schemeClr val="accent5">
                    <a:alpha val="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A4B5202-8712-82B4-1B42-E7E4336E8698}"/>
                </a:ext>
              </a:extLst>
            </p:cNvPr>
            <p:cNvSpPr/>
            <p:nvPr/>
          </p:nvSpPr>
          <p:spPr>
            <a:xfrm flipH="1">
              <a:off x="-22276" y="-6922"/>
              <a:ext cx="3849318" cy="6852919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</a:schemeClr>
                </a:gs>
                <a:gs pos="48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95172D8-9117-7FB7-2347-567B5663C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400000">
              <a:off x="6189691" y="-743112"/>
              <a:ext cx="5263375" cy="6741243"/>
            </a:xfrm>
            <a:prstGeom prst="rect">
              <a:avLst/>
            </a:prstGeom>
            <a:gradFill flip="none" rotWithShape="1">
              <a:gsLst>
                <a:gs pos="2000">
                  <a:schemeClr val="accent5">
                    <a:lumMod val="60000"/>
                    <a:lumOff val="40000"/>
                    <a:alpha val="68000"/>
                  </a:schemeClr>
                </a:gs>
                <a:gs pos="48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8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13BB35F-4BB0-2BB5-FD14-127AFB00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4928616"/>
            <a:ext cx="9912096" cy="1545336"/>
          </a:xfrm>
        </p:spPr>
        <p:txBody>
          <a:bodyPr anchor="t">
            <a:normAutofit/>
          </a:bodyPr>
          <a:lstStyle>
            <a:lvl1pPr algn="ctr">
              <a:lnSpc>
                <a:spcPct val="12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7C9CAD-F25A-225B-E7BA-4503FD713A4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0352" y="978408"/>
            <a:ext cx="11137392" cy="411480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7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932224-E515-4E44-2832-0D5E94847C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71D16-7052-CB51-10DB-659F8F77B25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40D1012-6B36-4753-8153-E5F982239567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B132CC-C4B7-E2AF-5520-00C69FF37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7388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BB35F-4BB0-2BB5-FD14-127AFB00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718304"/>
            <a:ext cx="6281928" cy="1353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7C9CAD-F25A-225B-E7BA-4503FD713A4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21208" y="786384"/>
            <a:ext cx="11155680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7800" b="1" dirty="0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4200000" scaled="0"/>
                </a:gra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18D0173-56FC-C02C-32BA-73DB1BA380C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2E2BBBB-FE25-456C-89E4-A0303F0273E5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06AFD340-D045-A82B-779A-CCE82B04A25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1B246833-56EB-2252-BAD6-8D369F55483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7682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BB35F-4BB0-2BB5-FD14-127AFB00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983480"/>
            <a:ext cx="6281928" cy="13533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120000"/>
              </a:lnSpc>
              <a:defRPr lang="en-US" sz="28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7C9CAD-F25A-225B-E7BA-4503FD713A4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57200" y="182880"/>
            <a:ext cx="11247120" cy="49743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90000"/>
              </a:lnSpc>
              <a:buNone/>
              <a:defRPr lang="en-US" sz="32500" b="1" dirty="0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4200000" scaled="0"/>
                </a:gra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18D0173-56FC-C02C-32BA-73DB1BA380C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315EE4B-219D-4799-AB8D-57B100451C5D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06AFD340-D045-A82B-779A-CCE82B04A25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1B246833-56EB-2252-BAD6-8D369F55483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0321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826617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b="1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0" scaled="0"/>
                </a:gradFill>
              </a:defRPr>
            </a:lvl1pPr>
            <a:lvl2pPr marL="228600" indent="0">
              <a:lnSpc>
                <a:spcPct val="100000"/>
              </a:lnSpc>
              <a:buNone/>
              <a:defRPr sz="4800" b="1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0" scaled="0"/>
                </a:gradFill>
              </a:defRPr>
            </a:lvl2pPr>
            <a:lvl3pPr marL="457200" indent="0">
              <a:lnSpc>
                <a:spcPct val="100000"/>
              </a:lnSpc>
              <a:buNone/>
              <a:defRPr sz="4400" b="1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0" scaled="0"/>
                </a:gradFill>
              </a:defRPr>
            </a:lvl3pPr>
            <a:lvl4pPr marL="685800" indent="0">
              <a:lnSpc>
                <a:spcPct val="100000"/>
              </a:lnSpc>
              <a:buNone/>
              <a:defRPr sz="4000" b="1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0" scaled="0"/>
                </a:gradFill>
              </a:defRPr>
            </a:lvl4pPr>
            <a:lvl5pPr marL="914400" indent="0">
              <a:lnSpc>
                <a:spcPct val="100000"/>
              </a:lnSpc>
              <a:buNone/>
              <a:defRPr sz="3600" b="1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0" scaled="0"/>
                </a:gra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E9E314-CB58-F3CE-7C32-D6103621A2D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9E12D21-0607-5120-F81C-6E1DA0652CF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99AFF4-C109-45E7-87CB-3A41EC6C3342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A1B35F-4D88-6EA9-8D55-4133CD961AF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9424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91C0A04-3BC7-B88E-3974-2A73D0A107E7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07991EE-474F-899B-8FEF-F82B3E5BDF10}"/>
              </a:ext>
            </a:extLst>
          </p:cNvPr>
          <p:cNvGrpSpPr/>
          <p:nvPr/>
        </p:nvGrpSpPr>
        <p:grpSpPr>
          <a:xfrm>
            <a:off x="-7285" y="-6922"/>
            <a:ext cx="12199285" cy="6869101"/>
            <a:chOff x="-22275" y="-6922"/>
            <a:chExt cx="12214275" cy="68691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9D5B255-8277-F118-03CD-8BAE19E8D68B}"/>
                </a:ext>
              </a:extLst>
            </p:cNvPr>
            <p:cNvSpPr/>
            <p:nvPr/>
          </p:nvSpPr>
          <p:spPr>
            <a:xfrm rot="5400000">
              <a:off x="2655863" y="-2678137"/>
              <a:ext cx="6857999" cy="12214275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93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E8FF695-246F-077D-F2C8-36B38501750D}"/>
                </a:ext>
              </a:extLst>
            </p:cNvPr>
            <p:cNvSpPr/>
            <p:nvPr/>
          </p:nvSpPr>
          <p:spPr>
            <a:xfrm rot="16200000">
              <a:off x="3197276" y="-2132545"/>
              <a:ext cx="6850175" cy="11139273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32000">
                  <a:schemeClr val="accent5">
                    <a:alpha val="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DB72F2E-896E-2C27-7B7B-07C3BA02B78E}"/>
                </a:ext>
              </a:extLst>
            </p:cNvPr>
            <p:cNvSpPr/>
            <p:nvPr/>
          </p:nvSpPr>
          <p:spPr>
            <a:xfrm flipH="1">
              <a:off x="-14981" y="-6922"/>
              <a:ext cx="3836566" cy="6852919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</a:schemeClr>
                </a:gs>
                <a:gs pos="48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522BC71-28C2-81D8-FB44-31BC493BBF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400000">
              <a:off x="6189691" y="-743112"/>
              <a:ext cx="5263375" cy="6741243"/>
            </a:xfrm>
            <a:prstGeom prst="rect">
              <a:avLst/>
            </a:prstGeom>
            <a:gradFill flip="none" rotWithShape="1">
              <a:gsLst>
                <a:gs pos="2000">
                  <a:schemeClr val="accent5">
                    <a:lumMod val="60000"/>
                    <a:lumOff val="40000"/>
                    <a:alpha val="68000"/>
                  </a:schemeClr>
                </a:gs>
                <a:gs pos="48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8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 Light"/>
                <a:ea typeface="+mn-ea"/>
                <a:cs typeface="+mn-cs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3681088-8C72-D3AA-E951-F32AA4318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-8784" y="6739061"/>
            <a:ext cx="12207240" cy="137160"/>
            <a:chOff x="-5025" y="6737718"/>
            <a:chExt cx="12207200" cy="123363"/>
          </a:xfrm>
          <a:solidFill>
            <a:schemeClr val="tx1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23FCCF6-A9CE-8C06-A018-3526E4B210A6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641A033-DCF1-2B2E-7479-E074B140FA8C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3F83B6E-95ED-1D70-2F6E-8299525C0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6" y="0"/>
            <a:ext cx="137160" cy="6858000"/>
            <a:chOff x="12068638" y="0"/>
            <a:chExt cx="123362" cy="6858000"/>
          </a:xfrm>
          <a:solidFill>
            <a:schemeClr val="tx1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1F59BE4-AC2E-2AB9-FE80-40CAF77CA798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01C2DAC-E593-02EE-C7E4-01B9BAA443C6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7680960" cy="56052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5600" b="1">
                <a:solidFill>
                  <a:schemeClr val="bg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5600" b="1">
                <a:solidFill>
                  <a:schemeClr val="bg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5600" b="1">
                <a:solidFill>
                  <a:schemeClr val="bg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5600" b="1">
                <a:solidFill>
                  <a:schemeClr val="bg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56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132871A2-A450-61EB-7368-98B251F1549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7CA33720-A04E-18B6-251B-16C80085F29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0AFEFF9-BDF1-4CFA-B535-0413D62BE29A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AC245A2E-4B49-CED7-ADDF-6624BCC88DD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3394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323AF82-B640-17D0-AC4B-55F4EDF5C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DA5C8EA-7A6C-8AC0-78D1-F538329B41B8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F2FAD3C-DB75-D855-489D-B09F992EA0E9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B287CE5-00A5-FA1D-EB2D-E5CFD2742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12357" y="6746828"/>
            <a:ext cx="12188952" cy="123363"/>
            <a:chOff x="-5025" y="6737718"/>
            <a:chExt cx="12207200" cy="123363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C43EBD-E088-A3CD-FCDE-E6ED8F87D148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D88F00F-9D01-378E-377E-26B543D2FA77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882175" y="751366"/>
            <a:ext cx="8353433" cy="5402545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800" b="1">
                <a:gradFill>
                  <a:gsLst>
                    <a:gs pos="0">
                      <a:schemeClr val="accent5"/>
                    </a:gs>
                    <a:gs pos="90000">
                      <a:schemeClr val="accent2"/>
                    </a:gs>
                  </a:gsLst>
                  <a:lin ang="9600000" scaled="0"/>
                </a:gradFill>
              </a:defRPr>
            </a:lvl1pPr>
            <a:lvl2pPr marL="228600" indent="0">
              <a:lnSpc>
                <a:spcPct val="100000"/>
              </a:lnSpc>
              <a:buNone/>
              <a:defRPr sz="4800" b="1">
                <a:gradFill>
                  <a:gsLst>
                    <a:gs pos="0">
                      <a:schemeClr val="accent5"/>
                    </a:gs>
                    <a:gs pos="90000">
                      <a:schemeClr val="accent2"/>
                    </a:gs>
                  </a:gsLst>
                  <a:lin ang="9600000" scaled="0"/>
                </a:gradFill>
              </a:defRPr>
            </a:lvl2pPr>
            <a:lvl3pPr marL="457200" indent="0">
              <a:lnSpc>
                <a:spcPct val="100000"/>
              </a:lnSpc>
              <a:buNone/>
              <a:defRPr sz="4800" b="1">
                <a:gradFill>
                  <a:gsLst>
                    <a:gs pos="0">
                      <a:schemeClr val="accent5"/>
                    </a:gs>
                    <a:gs pos="90000">
                      <a:schemeClr val="accent2"/>
                    </a:gs>
                  </a:gsLst>
                  <a:lin ang="9600000" scaled="0"/>
                </a:gradFill>
              </a:defRPr>
            </a:lvl3pPr>
            <a:lvl4pPr marL="685800" indent="0">
              <a:lnSpc>
                <a:spcPct val="100000"/>
              </a:lnSpc>
              <a:buNone/>
              <a:defRPr sz="4800" b="1">
                <a:gradFill>
                  <a:gsLst>
                    <a:gs pos="0">
                      <a:schemeClr val="accent5"/>
                    </a:gs>
                    <a:gs pos="90000">
                      <a:schemeClr val="accent2"/>
                    </a:gs>
                  </a:gsLst>
                  <a:lin ang="9600000" scaled="0"/>
                </a:gradFill>
              </a:defRPr>
            </a:lvl4pPr>
            <a:lvl5pPr marL="914400" indent="0">
              <a:lnSpc>
                <a:spcPct val="100000"/>
              </a:lnSpc>
              <a:buNone/>
              <a:defRPr sz="4800" b="1">
                <a:gradFill>
                  <a:gsLst>
                    <a:gs pos="0">
                      <a:schemeClr val="accent5"/>
                    </a:gs>
                    <a:gs pos="90000">
                      <a:schemeClr val="accent2"/>
                    </a:gs>
                  </a:gsLst>
                  <a:lin ang="9600000" scaled="0"/>
                </a:gra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132871A2-A450-61EB-7368-98B251F1549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7CA33720-A04E-18B6-251B-16C80085F29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E761A50-B070-4EAD-9EB9-92E4929324E7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AC245A2E-4B49-CED7-ADDF-6624BCC88DD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0642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F72D5-B6AC-3F01-D0B7-E4B24906CC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45920" y="5203004"/>
            <a:ext cx="9052560" cy="55778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400" b="1">
                <a:gradFill>
                  <a:gsLst>
                    <a:gs pos="0">
                      <a:schemeClr val="accent5"/>
                    </a:gs>
                    <a:gs pos="90000">
                      <a:schemeClr val="accent2"/>
                    </a:gs>
                  </a:gsLst>
                  <a:lin ang="9600000" scaled="0"/>
                </a:gra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0A93000-1238-849C-EADD-03910EE27D6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795462"/>
            <a:ext cx="9198864" cy="2871216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00000"/>
              </a:lnSpc>
              <a:buNone/>
              <a:defRPr sz="4400"/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6C0B63-D720-7E4B-EF47-C094EDA300A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91BBB-CF16-BAC6-4881-2B122B945B8A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9A1CBA35-F376-4C5F-B8C5-4C103617FD91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8C42D5-A475-3C08-9471-C59B3A49C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5031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D93FB6C-5982-EAFA-94FA-F06EABA0EC3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48F732B-25DE-1819-DB0A-266B26703011}"/>
              </a:ext>
            </a:extLst>
          </p:cNvPr>
          <p:cNvGrpSpPr/>
          <p:nvPr/>
        </p:nvGrpSpPr>
        <p:grpSpPr>
          <a:xfrm>
            <a:off x="807326" y="778051"/>
            <a:ext cx="10577346" cy="5314435"/>
            <a:chOff x="807326" y="778051"/>
            <a:chExt cx="10577346" cy="531443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0BBD41E-DAB9-A564-3A2B-295B7AE87C42}"/>
                </a:ext>
              </a:extLst>
            </p:cNvPr>
            <p:cNvSpPr/>
            <p:nvPr/>
          </p:nvSpPr>
          <p:spPr>
            <a:xfrm rot="5400000" flipH="1">
              <a:off x="3438786" y="-1853401"/>
              <a:ext cx="5314432" cy="10577340"/>
            </a:xfrm>
            <a:prstGeom prst="rect">
              <a:avLst/>
            </a:prstGeom>
            <a:gradFill>
              <a:gsLst>
                <a:gs pos="0">
                  <a:schemeClr val="accent2">
                    <a:alpha val="78000"/>
                  </a:schemeClr>
                </a:gs>
                <a:gs pos="93000">
                  <a:schemeClr val="accent5">
                    <a:alpha val="8500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54A4391-9FDD-C033-0A4D-647A73420405}"/>
                </a:ext>
              </a:extLst>
            </p:cNvPr>
            <p:cNvSpPr/>
            <p:nvPr/>
          </p:nvSpPr>
          <p:spPr>
            <a:xfrm rot="16200000" flipH="1">
              <a:off x="3445177" y="-1846407"/>
              <a:ext cx="5314435" cy="10563352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alpha val="79000"/>
                  </a:schemeClr>
                </a:gs>
                <a:gs pos="32000">
                  <a:schemeClr val="accent5">
                    <a:alpha val="0"/>
                  </a:schemeClr>
                </a:gs>
              </a:gsLst>
              <a:lin ang="21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290101F-E74A-5C0F-8CC5-E0B5E3DC0E24}"/>
                </a:ext>
              </a:extLst>
            </p:cNvPr>
            <p:cNvSpPr/>
            <p:nvPr/>
          </p:nvSpPr>
          <p:spPr>
            <a:xfrm rot="10800000">
              <a:off x="807326" y="778051"/>
              <a:ext cx="3333441" cy="5308369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</a:schemeClr>
                </a:gs>
                <a:gs pos="48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38E2756-2591-1046-1B67-C9DEEDDCB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400000" flipH="1">
              <a:off x="4205050" y="-1083744"/>
              <a:ext cx="4078718" cy="10273742"/>
            </a:xfrm>
            <a:prstGeom prst="rect">
              <a:avLst/>
            </a:prstGeom>
            <a:gradFill flip="none" rotWithShape="1">
              <a:gsLst>
                <a:gs pos="2000">
                  <a:schemeClr val="accent5">
                    <a:lumMod val="60000"/>
                    <a:lumOff val="40000"/>
                    <a:alpha val="68000"/>
                  </a:schemeClr>
                </a:gs>
                <a:gs pos="26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8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DDF72D5-B6AC-3F01-D0B7-E4B24906CC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01368" y="5120640"/>
            <a:ext cx="8549640" cy="621792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0A93000-1238-849C-EADD-03910EE27D6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55064" y="1965960"/>
            <a:ext cx="8695944" cy="2331720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00000"/>
              </a:lnSpc>
              <a:buNone/>
              <a:defRPr sz="3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6C0B63-D720-7E4B-EF47-C094EDA300A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91BBB-CF16-BAC6-4881-2B122B945B8A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BA89D600-DCDC-4EC3-BDD3-052C2836DAF2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8C42D5-A475-3C08-9471-C59B3A49C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36303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93D49479-B594-DDBA-C16A-3A98635C8A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E065CA7-C91C-8C4F-CD30-E6DB950A620B}"/>
                </a:ext>
              </a:extLst>
            </p:cNvPr>
            <p:cNvSpPr/>
            <p:nvPr/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DCDB482-1274-EA4E-11EA-FDB308F1540E}"/>
                </a:ext>
              </a:extLst>
            </p:cNvPr>
            <p:cNvSpPr/>
            <p:nvPr/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FAEF3D1-EB50-234E-F0C0-5C4E6FB699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-1091" y="0"/>
            <a:ext cx="12188952" cy="123363"/>
            <a:chOff x="-5025" y="6737718"/>
            <a:chExt cx="12207200" cy="12336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B35CE4F-16F9-575C-78CA-4F076F0C3D1F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D59711A-5559-82B6-B156-35D79618FF56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DDF72D5-B6AC-3F01-D0B7-E4B24906CC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9836" y="5192776"/>
            <a:ext cx="8494776" cy="621792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1">
                <a:gradFill>
                  <a:gsLst>
                    <a:gs pos="0">
                      <a:schemeClr val="accent2"/>
                    </a:gs>
                    <a:gs pos="90000">
                      <a:schemeClr val="accent5"/>
                    </a:gs>
                  </a:gsLst>
                  <a:lin ang="9600000" scaled="0"/>
                </a:gra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0A93000-1238-849C-EADD-03910EE27D6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233532" y="1792224"/>
            <a:ext cx="8641080" cy="2871216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00000"/>
              </a:lnSpc>
              <a:buNone/>
              <a:defRPr sz="3600">
                <a:gradFill>
                  <a:gsLst>
                    <a:gs pos="0">
                      <a:schemeClr val="accent2"/>
                    </a:gs>
                    <a:gs pos="90000">
                      <a:schemeClr val="accent5"/>
                    </a:gs>
                  </a:gsLst>
                  <a:lin ang="9600000" scaled="0"/>
                </a:gradFill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6C0B63-D720-7E4B-EF47-C094EDA300A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91BBB-CF16-BAC6-4881-2B122B945B8A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3ADB2DB3-0A08-4E5B-8BB6-A488CF1C042F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8C42D5-A475-3C08-9471-C59B3A49C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6479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0B646A9-91B4-D2CF-8B72-68E668219C00}"/>
              </a:ext>
            </a:extLst>
          </p:cNvPr>
          <p:cNvSpPr/>
          <p:nvPr/>
        </p:nvSpPr>
        <p:spPr>
          <a:xfrm rot="5400000" flipH="1">
            <a:off x="5175902" y="-5175894"/>
            <a:ext cx="1855397" cy="12207199"/>
          </a:xfrm>
          <a:prstGeom prst="rect">
            <a:avLst/>
          </a:prstGeom>
          <a:gradFill>
            <a:gsLst>
              <a:gs pos="0">
                <a:schemeClr val="accent5"/>
              </a:gs>
              <a:gs pos="90000">
                <a:schemeClr val="accent2"/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10954512" cy="11978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A7BFCD9-16A4-5745-7BB3-7836095FF1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648" y="2133600"/>
            <a:ext cx="5166360" cy="41849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30EDC57-7D17-D4C8-5C60-A44A480EA9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0" y="2128115"/>
            <a:ext cx="5166360" cy="41903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2A082C-5D4A-4A20-87E3-9906B5F3BAF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2184DE-1D38-B3AE-D560-557B3726B54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7A329DD1-6F17-4170-B2B1-1A76C32D62A1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D66BE47-AC20-1061-07AD-89A41D02F48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9833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C704A21-3725-4536-B210-EAED58DE1544}"/>
              </a:ext>
            </a:extLst>
          </p:cNvPr>
          <p:cNvSpPr/>
          <p:nvPr/>
        </p:nvSpPr>
        <p:spPr>
          <a:xfrm rot="5400000" flipH="1">
            <a:off x="5175902" y="-5175894"/>
            <a:ext cx="1855397" cy="12207199"/>
          </a:xfrm>
          <a:prstGeom prst="rect">
            <a:avLst/>
          </a:prstGeom>
          <a:gradFill>
            <a:gsLst>
              <a:gs pos="0">
                <a:schemeClr val="accent5"/>
              </a:gs>
              <a:gs pos="90000">
                <a:schemeClr val="accent2"/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10953750" cy="11978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2128111"/>
            <a:ext cx="5166360" cy="484632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4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B5BB1DC-4DAA-D220-25A9-5752C158FDD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648" y="2722893"/>
            <a:ext cx="5166360" cy="359561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0800" y="2128109"/>
            <a:ext cx="5166360" cy="484633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4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AB67A04-5E8D-18C5-D47A-A5B5CFE568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038" y="2722893"/>
            <a:ext cx="5166360" cy="359561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669AB3-1083-59C6-B9F8-A35C0D40661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0645D-C128-9FF0-2E8B-D2E3E34687D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A7E6053-DA33-4DC9-86BB-0E52E5EB5B56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C6DDA88-C058-DDD5-F19B-8B5E7B86C68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14319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CE4D-D83F-44D4-ACB0-A88A6B9DB4F7}" type="datetime1">
              <a:rPr lang="en-US" smtClean="0"/>
              <a:t>11/18/25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2178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2F981-1EE1-49F5-B605-4EA23F0307AC}" type="datetime1">
              <a:rPr lang="en-US" smtClean="0"/>
              <a:t>11/18/25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1178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36BE0305-2234-39DE-EC35-B6881018E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EBF17BE-BA15-771A-79F4-91B4C5C752FB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79ADE0D-3A86-F364-6B2A-F373A75E29AE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3595634" cy="1808201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309608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3299" y="502920"/>
            <a:ext cx="6283861" cy="580326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93B-A447-4205-AC2D-AE2DEDAE4E3B}" type="datetime1">
              <a:rPr lang="en-US" smtClean="0"/>
              <a:t>11/18/25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85906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D02923E9-478C-95DE-C678-A683A36F5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3DD8A0F-EB40-1201-2A23-685958AC5DF6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B912E4F-3FBB-39E4-2EA2-BA0D8858A74D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3713996" cy="22472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3310128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861F92C4-9651-789C-0B22-E6343EE25C7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CCD178F-4127-FE67-2F5D-0F1CE788439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53978" y="342016"/>
            <a:ext cx="6413182" cy="597648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23" name="Date Placeholder 22">
            <a:extLst>
              <a:ext uri="{FF2B5EF4-FFF2-40B4-BE49-F238E27FC236}">
                <a16:creationId xmlns:a16="http://schemas.microsoft.com/office/drawing/2014/main" id="{8ACB14E1-4D3B-B55C-4791-64F774AC361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F9A354F-9C13-4261-9BA4-DD76051C2429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E55DAD34-8521-F119-F985-ABFBDD34003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61892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0AE463B-60C7-F01E-97F6-1486FB41D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0" y="6743026"/>
            <a:ext cx="12207200" cy="123363"/>
            <a:chOff x="-5025" y="6737718"/>
            <a:chExt cx="12207200" cy="12336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F94E48A-D751-8593-5D71-0683866A2404}"/>
                </a:ext>
              </a:extLst>
            </p:cNvPr>
            <p:cNvSpPr/>
            <p:nvPr/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5092F9-8C9B-4865-CB0E-EFD550A28ED3}"/>
                </a:ext>
              </a:extLst>
            </p:cNvPr>
            <p:cNvSpPr/>
            <p:nvPr/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40080"/>
            <a:ext cx="10890373" cy="1463040"/>
          </a:xfrm>
        </p:spPr>
        <p:txBody>
          <a:bodyPr anchor="t">
            <a:normAutofit/>
          </a:bodyPr>
          <a:lstStyle>
            <a:lvl1pPr>
              <a:defRPr sz="6000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42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8" y="3483864"/>
            <a:ext cx="10890374" cy="2834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F5585-231E-4B46-143C-086AE5C56D2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2CF0D-DCF6-2401-8AD6-ED12BCF0D0F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3A9CD26-23FE-488A-AF3B-5DDE99301C10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E8D9E-59BD-DBC5-F43C-8A6A21AE2F1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6466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627318"/>
            <a:ext cx="8430768" cy="1842020"/>
          </a:xfrm>
        </p:spPr>
        <p:txBody>
          <a:bodyPr anchor="b">
            <a:normAutofit/>
          </a:bodyPr>
          <a:lstStyle>
            <a:lvl1pPr>
              <a:defRPr sz="6000">
                <a:gradFill>
                  <a:gsLst>
                    <a:gs pos="0">
                      <a:schemeClr val="accent2"/>
                    </a:gs>
                    <a:gs pos="100000">
                      <a:schemeClr val="accent5"/>
                    </a:gs>
                  </a:gsLst>
                  <a:lin ang="4200000" scaled="0"/>
                </a:gra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3622673"/>
            <a:ext cx="8430768" cy="160934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200" dirty="0"/>
            </a:lvl1pPr>
            <a:lvl2pPr marL="228600" indent="0">
              <a:buNone/>
              <a:defRPr lang="en-US" sz="1800" dirty="0"/>
            </a:lvl2pPr>
            <a:lvl3pPr marL="457200" indent="0">
              <a:buNone/>
              <a:defRPr lang="en-US" sz="16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64FAF8-D2CD-617D-EEE4-AFE7E979984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AECC89-C65D-CAD6-3F7F-24F67D81DCF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C67263D-2536-4E2E-A4D6-BA89E45F00B0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DB779D-8A81-935C-F850-6C0DCAD5E6D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833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8382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21336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21336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123">
            <a:extLst>
              <a:ext uri="{FF2B5EF4-FFF2-40B4-BE49-F238E27FC236}">
                <a16:creationId xmlns:a16="http://schemas.microsoft.com/office/drawing/2014/main" id="{FB8EFBAC-D4A9-1345-AEC0-FB4E4B6E2B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24">
            <a:extLst>
              <a:ext uri="{FF2B5EF4-FFF2-40B4-BE49-F238E27FC236}">
                <a16:creationId xmlns:a16="http://schemas.microsoft.com/office/drawing/2014/main" id="{C987326F-7C84-184D-88C1-BDE899317B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25">
            <a:extLst>
              <a:ext uri="{FF2B5EF4-FFF2-40B4-BE49-F238E27FC236}">
                <a16:creationId xmlns:a16="http://schemas.microsoft.com/office/drawing/2014/main" id="{1AF9FE50-3D92-1B4D-BB6F-D420FC6D93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14642-1ED5-4442-8D47-C3291C6D2F0B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66214353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+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80A42383-849B-191F-F81B-BB30FE7CB3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1076" y="365126"/>
            <a:ext cx="5256001" cy="225718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accent2"/>
                </a:solidFill>
              </a:defRPr>
            </a:lvl1pPr>
          </a:lstStyle>
          <a:p>
            <a:r>
              <a:rPr lang="it-IT" dirty="0"/>
              <a:t>TITOLO</a:t>
            </a:r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4E7F619D-9A2C-8282-B77E-6E67BCA56BE4}"/>
              </a:ext>
            </a:extLst>
          </p:cNvPr>
          <p:cNvSpPr txBox="1">
            <a:spLocks/>
          </p:cNvSpPr>
          <p:nvPr userDrawn="1"/>
        </p:nvSpPr>
        <p:spPr>
          <a:xfrm>
            <a:off x="11189368" y="6399891"/>
            <a:ext cx="598124" cy="231452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587CEF2-DB57-4E12-9DFA-E7C8B5968E29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CB03B238-7089-F2A1-860B-6238C89BAE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9688" y="226658"/>
            <a:ext cx="451853" cy="451853"/>
          </a:xfrm>
          <a:prstGeom prst="rect">
            <a:avLst/>
          </a:prstGeom>
        </p:spPr>
      </p:pic>
      <p:sp>
        <p:nvSpPr>
          <p:cNvPr id="4" name="Segnaposto immagine 3">
            <a:extLst>
              <a:ext uri="{FF2B5EF4-FFF2-40B4-BE49-F238E27FC236}">
                <a16:creationId xmlns:a16="http://schemas.microsoft.com/office/drawing/2014/main" id="{D9C33411-B194-3E52-8831-73FFD9011F1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58775" y="896938"/>
            <a:ext cx="11366500" cy="53070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it-IT" dirty="0"/>
              <a:t>INSERISCI IMMAGINE</a:t>
            </a:r>
          </a:p>
        </p:txBody>
      </p:sp>
    </p:spTree>
    <p:extLst>
      <p:ext uri="{BB962C8B-B14F-4D97-AF65-F5344CB8AC3E}">
        <p14:creationId xmlns:p14="http://schemas.microsoft.com/office/powerpoint/2010/main" val="29242096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02920"/>
            <a:ext cx="10954512" cy="11978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1801368"/>
            <a:ext cx="10954512" cy="4480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2648" y="6318504"/>
            <a:ext cx="4096512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430768" y="6318504"/>
            <a:ext cx="3136392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/>
                </a:solidFill>
              </a:defRPr>
            </a:lvl1pPr>
          </a:lstStyle>
          <a:p>
            <a:fld id="{FD1C4689-B28D-4D3C-8B05-9ABB967E2A3E}" type="datetime1">
              <a:rPr lang="en-US" smtClean="0"/>
              <a:t>11/18/25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4864" y="6318504"/>
            <a:ext cx="493776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70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824" r:id="rId18"/>
    <p:sldLayoutId id="2147483825" r:id="rId19"/>
    <p:sldLayoutId id="2147483826" r:id="rId20"/>
    <p:sldLayoutId id="2147483827" r:id="rId21"/>
    <p:sldLayoutId id="2147483828" r:id="rId22"/>
    <p:sldLayoutId id="2147483829" r:id="rId23"/>
    <p:sldLayoutId id="2147483830" r:id="rId24"/>
    <p:sldLayoutId id="2147483831" r:id="rId25"/>
    <p:sldLayoutId id="2147483832" r:id="rId26"/>
    <p:sldLayoutId id="2147483833" r:id="rId27"/>
    <p:sldLayoutId id="2147483834" r:id="rId28"/>
    <p:sldLayoutId id="2147483835" r:id="rId29"/>
    <p:sldLayoutId id="2147483836" r:id="rId30"/>
    <p:sldLayoutId id="2147483837" r:id="rId31"/>
    <p:sldLayoutId id="2147483838" r:id="rId32"/>
    <p:sldLayoutId id="2147483839" r:id="rId33"/>
    <p:sldLayoutId id="2147483840" r:id="rId34"/>
    <p:sldLayoutId id="2147483841" r:id="rId35"/>
    <p:sldLayoutId id="2147483842" r:id="rId36"/>
    <p:sldLayoutId id="2147483843" r:id="rId37"/>
    <p:sldLayoutId id="2147483844" r:id="rId38"/>
    <p:sldLayoutId id="2147483857" r:id="rId39"/>
    <p:sldLayoutId id="2147483845" r:id="rId40"/>
    <p:sldLayoutId id="2147483846" r:id="rId41"/>
    <p:sldLayoutId id="2147483847" r:id="rId42"/>
    <p:sldLayoutId id="2147483848" r:id="rId43"/>
    <p:sldLayoutId id="2147483849" r:id="rId44"/>
    <p:sldLayoutId id="2147483850" r:id="rId45"/>
    <p:sldLayoutId id="2147483851" r:id="rId46"/>
    <p:sldLayoutId id="2147483852" r:id="rId47"/>
    <p:sldLayoutId id="2147483853" r:id="rId48"/>
    <p:sldLayoutId id="2147483854" r:id="rId49"/>
    <p:sldLayoutId id="2147483855" r:id="rId50"/>
    <p:sldLayoutId id="2147483856" r:id="rId51"/>
    <p:sldLayoutId id="2147483859" r:id="rId52"/>
    <p:sldLayoutId id="2147483860" r:id="rId5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3ACE131E-0243-75B3-A02D-9199BB6F7DB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34656" y="0"/>
            <a:ext cx="4654296" cy="6858000"/>
          </a:xfrm>
        </p:spPr>
        <p:txBody>
          <a:bodyPr/>
          <a:lstStyle/>
          <a:p>
            <a:endParaRPr lang="it-IT"/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682B52DE-17DB-FA41-86F0-A7E00D57F821}"/>
              </a:ext>
            </a:extLst>
          </p:cNvPr>
          <p:cNvSpPr txBox="1">
            <a:spLocks/>
          </p:cNvSpPr>
          <p:nvPr/>
        </p:nvSpPr>
        <p:spPr>
          <a:xfrm>
            <a:off x="495675" y="1045062"/>
            <a:ext cx="10388030" cy="9816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5400" b="0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 err="1">
                <a:solidFill>
                  <a:srgbClr val="FFFFFF"/>
                </a:solidFill>
              </a:rPr>
              <a:t>Democratic</a:t>
            </a:r>
            <a:r>
              <a:rPr lang="it-IT" dirty="0">
                <a:solidFill>
                  <a:srgbClr val="FFFFFF"/>
                </a:solidFill>
              </a:rPr>
              <a:t> </a:t>
            </a:r>
            <a:r>
              <a:rPr lang="it-IT" dirty="0" err="1">
                <a:solidFill>
                  <a:srgbClr val="FFFFFF"/>
                </a:solidFill>
              </a:rPr>
              <a:t>regimes</a:t>
            </a:r>
            <a:endParaRPr lang="it-IT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641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3A0CA9A8-C043-D547-B020-AB1F2CE345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12648" y="640080"/>
            <a:ext cx="3081528" cy="4014216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altLang="x-none" b="1" err="1"/>
              <a:t>Defining</a:t>
            </a:r>
            <a:r>
              <a:rPr lang="it-IT" altLang="x-none" b="1"/>
              <a:t> democracy</a:t>
            </a:r>
          </a:p>
        </p:txBody>
      </p:sp>
      <p:graphicFrame>
        <p:nvGraphicFramePr>
          <p:cNvPr id="16388" name="Rectangle 3">
            <a:extLst>
              <a:ext uri="{FF2B5EF4-FFF2-40B4-BE49-F238E27FC236}">
                <a16:creationId xmlns:a16="http://schemas.microsoft.com/office/drawing/2014/main" id="{E1169DCE-3942-49B4-8D3E-250E4022295B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899954298"/>
              </p:ext>
            </p:extLst>
          </p:nvPr>
        </p:nvGraphicFramePr>
        <p:xfrm>
          <a:off x="4892040" y="640081"/>
          <a:ext cx="6675120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DB1B3495-6EED-1347-93DD-BD6F13AE12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12648" y="640080"/>
            <a:ext cx="3081528" cy="4014216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it-IT" b="1" i="0" u="none" strike="noStrike">
                <a:effectLst/>
              </a:rPr>
              <a:t>The </a:t>
            </a:r>
            <a:r>
              <a:rPr lang="it-IT" b="1" i="0" u="none" strike="noStrike" err="1">
                <a:effectLst/>
              </a:rPr>
              <a:t>dichotomies</a:t>
            </a:r>
            <a:r>
              <a:rPr lang="it-IT" b="1" i="0" u="none" strike="noStrike">
                <a:effectLst/>
              </a:rPr>
              <a:t> of democracy</a:t>
            </a:r>
            <a:endParaRPr lang="it-IT" b="0" i="0" u="none" strike="noStrike">
              <a:effectLst/>
            </a:endParaRPr>
          </a:p>
        </p:txBody>
      </p:sp>
      <p:graphicFrame>
        <p:nvGraphicFramePr>
          <p:cNvPr id="18436" name="Rectangle 3">
            <a:extLst>
              <a:ext uri="{FF2B5EF4-FFF2-40B4-BE49-F238E27FC236}">
                <a16:creationId xmlns:a16="http://schemas.microsoft.com/office/drawing/2014/main" id="{15427116-2F45-4B1E-ABAE-FE917225A1DD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25810908"/>
              </p:ext>
            </p:extLst>
          </p:nvPr>
        </p:nvGraphicFramePr>
        <p:xfrm>
          <a:off x="4892040" y="640081"/>
          <a:ext cx="6675120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6EBC5221-D89D-2441-B31D-AF1E48D51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0"/>
            <a:ext cx="77724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x-none" sz="3200" b="1" dirty="0"/>
              <a:t>Greek democracy</a:t>
            </a:r>
          </a:p>
        </p:txBody>
      </p:sp>
      <p:sp>
        <p:nvSpPr>
          <p:cNvPr id="20482" name="Text Placeholder 3">
            <a:extLst>
              <a:ext uri="{FF2B5EF4-FFF2-40B4-BE49-F238E27FC236}">
                <a16:creationId xmlns:a16="http://schemas.microsoft.com/office/drawing/2014/main" id="{1AEEBABC-4611-AC4C-9FA4-5FF45024C1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41388" y="1441450"/>
            <a:ext cx="10234612" cy="4806950"/>
          </a:xfrm>
        </p:spPr>
        <p:txBody>
          <a:bodyPr>
            <a:noAutofit/>
          </a:bodyPr>
          <a:lstStyle/>
          <a:p>
            <a:pPr algn="l"/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-</a:t>
            </a:r>
            <a:r>
              <a:rPr lang="it-IT" sz="2500" b="0" i="0" u="none" strike="noStrike" dirty="0" err="1">
                <a:solidFill>
                  <a:schemeClr val="tx1"/>
                </a:solidFill>
                <a:effectLst/>
              </a:rPr>
              <a:t>Citizens</a:t>
            </a:r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 </a:t>
            </a:r>
            <a:r>
              <a:rPr lang="it-IT" sz="2500" b="0" i="0" u="none" strike="noStrike" dirty="0" err="1">
                <a:solidFill>
                  <a:schemeClr val="tx1"/>
                </a:solidFill>
                <a:effectLst/>
              </a:rPr>
              <a:t>participate</a:t>
            </a:r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:</a:t>
            </a:r>
          </a:p>
          <a:p>
            <a:pPr algn="l"/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-</a:t>
            </a:r>
            <a:r>
              <a:rPr lang="it-IT" sz="2500" b="0" i="0" u="none" strike="noStrike" dirty="0" err="1">
                <a:solidFill>
                  <a:schemeClr val="tx1"/>
                </a:solidFill>
                <a:effectLst/>
              </a:rPr>
              <a:t>Voting</a:t>
            </a:r>
            <a:r>
              <a:rPr lang="it-IT" sz="2500" b="0" i="1" u="none" strike="noStrike" dirty="0">
                <a:solidFill>
                  <a:schemeClr val="tx1"/>
                </a:solidFill>
                <a:effectLst/>
              </a:rPr>
              <a:t>;</a:t>
            </a:r>
            <a:endParaRPr lang="it-IT" sz="2500" dirty="0">
              <a:solidFill>
                <a:schemeClr val="tx1"/>
              </a:solidFill>
            </a:endParaRPr>
          </a:p>
          <a:p>
            <a:pPr algn="l"/>
            <a:r>
              <a:rPr lang="it-IT" sz="2500" b="0" i="1" u="none" strike="noStrike" dirty="0">
                <a:solidFill>
                  <a:schemeClr val="tx1"/>
                </a:solidFill>
                <a:effectLst/>
              </a:rPr>
              <a:t>-Public</a:t>
            </a:r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 </a:t>
            </a:r>
            <a:r>
              <a:rPr lang="it-IT" sz="2500" b="0" i="0" u="none" strike="noStrike" dirty="0" err="1">
                <a:solidFill>
                  <a:schemeClr val="tx1"/>
                </a:solidFill>
                <a:effectLst/>
              </a:rPr>
              <a:t>debates</a:t>
            </a:r>
            <a:r>
              <a:rPr lang="it-IT" sz="2500" b="0" i="1" u="none" strike="noStrike" dirty="0">
                <a:solidFill>
                  <a:schemeClr val="tx1"/>
                </a:solidFill>
                <a:effectLst/>
              </a:rPr>
              <a:t>;</a:t>
            </a:r>
            <a:endParaRPr lang="it-IT" sz="2500" b="0" i="0" u="none" strike="noStrike" dirty="0">
              <a:solidFill>
                <a:schemeClr val="tx1"/>
              </a:solidFill>
              <a:effectLst/>
            </a:endParaRPr>
          </a:p>
          <a:p>
            <a:pPr algn="l"/>
            <a:r>
              <a:rPr lang="it-IT" sz="2500" b="0" i="1" u="none" strike="noStrike" dirty="0">
                <a:solidFill>
                  <a:schemeClr val="tx1"/>
                </a:solidFill>
                <a:effectLst/>
              </a:rPr>
              <a:t>-Policy-making</a:t>
            </a:r>
            <a:endParaRPr lang="it-IT" sz="2500" b="0" i="0" u="none" strike="noStrike" dirty="0">
              <a:solidFill>
                <a:schemeClr val="tx1"/>
              </a:solidFill>
              <a:effectLst/>
            </a:endParaRPr>
          </a:p>
          <a:p>
            <a:pPr algn="l"/>
            <a:r>
              <a:rPr lang="it-IT" sz="2500" b="0" i="1" u="none" strike="noStrike" dirty="0">
                <a:solidFill>
                  <a:schemeClr val="tx1"/>
                </a:solidFill>
                <a:effectLst/>
              </a:rPr>
              <a:t>-</a:t>
            </a:r>
            <a:r>
              <a:rPr lang="it-IT" sz="2500" b="0" i="1" u="none" strike="noStrike" dirty="0" err="1">
                <a:solidFill>
                  <a:schemeClr val="tx1"/>
                </a:solidFill>
                <a:effectLst/>
              </a:rPr>
              <a:t>Popular</a:t>
            </a:r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 </a:t>
            </a:r>
            <a:r>
              <a:rPr lang="it-IT" sz="2500" b="0" i="0" u="none" strike="noStrike" dirty="0" err="1">
                <a:solidFill>
                  <a:schemeClr val="tx1"/>
                </a:solidFill>
                <a:effectLst/>
              </a:rPr>
              <a:t>juries</a:t>
            </a:r>
            <a:endParaRPr lang="it-IT" sz="2500" b="0" i="0" u="none" strike="noStrike" dirty="0">
              <a:solidFill>
                <a:schemeClr val="tx1"/>
              </a:solidFill>
              <a:effectLst/>
            </a:endParaRPr>
          </a:p>
          <a:p>
            <a:pPr algn="l"/>
            <a:r>
              <a:rPr lang="it-IT" sz="2500" b="0" i="1" u="none" strike="noStrike" dirty="0">
                <a:solidFill>
                  <a:schemeClr val="tx1"/>
                </a:solidFill>
                <a:effectLst/>
              </a:rPr>
              <a:t>-Public</a:t>
            </a:r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 offices</a:t>
            </a:r>
            <a:br>
              <a:rPr lang="it-IT" sz="2500" b="0" i="0" u="none" strike="noStrike" dirty="0">
                <a:solidFill>
                  <a:schemeClr val="tx1"/>
                </a:solidFill>
                <a:effectLst/>
              </a:rPr>
            </a:br>
            <a:endParaRPr lang="it-IT" sz="2500" b="0" i="0" u="none" strike="noStrike" dirty="0">
              <a:solidFill>
                <a:schemeClr val="tx1"/>
              </a:solidFill>
              <a:effectLst/>
            </a:endParaRPr>
          </a:p>
          <a:p>
            <a:pPr algn="l"/>
            <a:r>
              <a:rPr lang="it-IT" sz="2500" b="0" i="0" u="none" strike="noStrike" dirty="0">
                <a:solidFill>
                  <a:schemeClr val="tx1"/>
                </a:solidFill>
                <a:effectLst/>
              </a:rPr>
              <a:t>-Direct democracy</a:t>
            </a:r>
          </a:p>
        </p:txBody>
      </p:sp>
      <p:pic>
        <p:nvPicPr>
          <p:cNvPr id="20483" name="Immagine 1">
            <a:extLst>
              <a:ext uri="{FF2B5EF4-FFF2-40B4-BE49-F238E27FC236}">
                <a16:creationId xmlns:a16="http://schemas.microsoft.com/office/drawing/2014/main" id="{3ED7199A-D06C-FF40-81D8-45E26E990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650" y="1441450"/>
            <a:ext cx="32131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magine 2">
            <a:extLst>
              <a:ext uri="{FF2B5EF4-FFF2-40B4-BE49-F238E27FC236}">
                <a16:creationId xmlns:a16="http://schemas.microsoft.com/office/drawing/2014/main" id="{D4809AB1-EB34-EE49-8F8E-9834F1ED2E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0" y="4010025"/>
            <a:ext cx="321310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97CE5C6E-F59A-FC4B-A463-487347C850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87607" y="885039"/>
            <a:ext cx="5262778" cy="1570485"/>
          </a:xfrm>
        </p:spPr>
        <p:txBody>
          <a:bodyPr anchor="b">
            <a:normAutofit/>
          </a:bodyPr>
          <a:lstStyle/>
          <a:p>
            <a:pPr algn="ctr">
              <a:defRPr/>
            </a:pPr>
            <a:r>
              <a:rPr lang="en-US" altLang="x-none" b="1" dirty="0"/>
              <a:t>Roman democracy</a:t>
            </a:r>
            <a:endParaRPr lang="en-US" altLang="x-none" dirty="0"/>
          </a:p>
        </p:txBody>
      </p:sp>
      <p:pic>
        <p:nvPicPr>
          <p:cNvPr id="21507" name="Immagine 1">
            <a:extLst>
              <a:ext uri="{FF2B5EF4-FFF2-40B4-BE49-F238E27FC236}">
                <a16:creationId xmlns:a16="http://schemas.microsoft.com/office/drawing/2014/main" id="{2340884A-C841-DA48-9C96-CC341EE094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7" r="18365"/>
          <a:stretch/>
        </p:blipFill>
        <p:spPr bwMode="auto">
          <a:xfrm>
            <a:off x="954990" y="875439"/>
            <a:ext cx="4392515" cy="4994953"/>
          </a:xfrm>
          <a:custGeom>
            <a:avLst/>
            <a:gdLst/>
            <a:ahLst/>
            <a:cxnLst/>
            <a:rect l="l" t="t" r="r" b="b"/>
            <a:pathLst>
              <a:path w="4392515" h="4994953">
                <a:moveTo>
                  <a:pt x="2195998" y="0"/>
                </a:moveTo>
                <a:cubicBezTo>
                  <a:pt x="2196152" y="0"/>
                  <a:pt x="2196359" y="0"/>
                  <a:pt x="2196519" y="0"/>
                </a:cubicBezTo>
                <a:cubicBezTo>
                  <a:pt x="3409352" y="0"/>
                  <a:pt x="4392515" y="983187"/>
                  <a:pt x="4392515" y="2195998"/>
                </a:cubicBezTo>
                <a:lnTo>
                  <a:pt x="4392515" y="4994953"/>
                </a:lnTo>
                <a:lnTo>
                  <a:pt x="0" y="4994953"/>
                </a:lnTo>
                <a:lnTo>
                  <a:pt x="0" y="2195998"/>
                </a:lnTo>
                <a:cubicBezTo>
                  <a:pt x="0" y="983187"/>
                  <a:pt x="983161" y="0"/>
                  <a:pt x="219599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Rectangle 3">
            <a:extLst>
              <a:ext uri="{FF2B5EF4-FFF2-40B4-BE49-F238E27FC236}">
                <a16:creationId xmlns:a16="http://schemas.microsoft.com/office/drawing/2014/main" id="{BBA55227-29D6-F847-8C2E-C09F55250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87607" y="2813960"/>
            <a:ext cx="5262778" cy="2329540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r>
              <a:rPr lang="en-US" altLang="it-IT" sz="2400" dirty="0"/>
              <a:t>-Equality in law enforcement</a:t>
            </a:r>
          </a:p>
          <a:p>
            <a:r>
              <a:rPr lang="en-US" altLang="it-IT" sz="2400" dirty="0"/>
              <a:t>-Written laws</a:t>
            </a:r>
          </a:p>
          <a:p>
            <a:r>
              <a:rPr lang="en-US" altLang="it-IT" sz="2400" dirty="0"/>
              <a:t>-Republic=representative democracy</a:t>
            </a:r>
          </a:p>
          <a:p>
            <a:r>
              <a:rPr lang="en-US" altLang="it-IT" sz="2400" dirty="0"/>
              <a:t>Indirect democracy </a:t>
            </a:r>
            <a:r>
              <a:rPr lang="en-US" altLang="it-IT" dirty="0"/>
              <a:t>	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A6CE7BC-1105-B944-BFFB-2C29A0A02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63477" y="583863"/>
            <a:ext cx="6125361" cy="156008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x-none" dirty="0"/>
              <a:t>Democracy</a:t>
            </a:r>
          </a:p>
        </p:txBody>
      </p:sp>
      <p:pic>
        <p:nvPicPr>
          <p:cNvPr id="22532" name="Picture 22531" descr="Statua sulla cima di un edificio">
            <a:extLst>
              <a:ext uri="{FF2B5EF4-FFF2-40B4-BE49-F238E27FC236}">
                <a16:creationId xmlns:a16="http://schemas.microsoft.com/office/drawing/2014/main" id="{9F68754D-CCF1-407D-9AAB-44589901C9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60" r="19178" b="2"/>
          <a:stretch/>
        </p:blipFill>
        <p:spPr>
          <a:xfrm>
            <a:off x="1" y="-16591"/>
            <a:ext cx="4610100" cy="6874591"/>
          </a:xfrm>
          <a:prstGeom prst="rect">
            <a:avLst/>
          </a:prstGeom>
        </p:spPr>
      </p:pic>
      <p:sp>
        <p:nvSpPr>
          <p:cNvPr id="22530" name="Rectangle 3">
            <a:extLst>
              <a:ext uri="{FF2B5EF4-FFF2-40B4-BE49-F238E27FC236}">
                <a16:creationId xmlns:a16="http://schemas.microsoft.com/office/drawing/2014/main" id="{6AA819D3-E958-7944-AD67-BACB37622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74717" y="2753546"/>
            <a:ext cx="5302882" cy="3494854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US" alt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-Institutions</a:t>
            </a:r>
          </a:p>
          <a:p>
            <a:pPr eaLnBrk="1" hangingPunct="1"/>
            <a:r>
              <a:rPr lang="en-US" alt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-Representative institutions</a:t>
            </a:r>
          </a:p>
          <a:p>
            <a:pPr eaLnBrk="1" hangingPunct="1"/>
            <a:r>
              <a:rPr lang="en-US" alt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-Separation of powers</a:t>
            </a:r>
          </a:p>
          <a:p>
            <a:pPr eaLnBrk="1" hangingPunct="1"/>
            <a:r>
              <a:rPr lang="en-US" alt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-Function of the judiciary</a:t>
            </a:r>
          </a:p>
          <a:p>
            <a:pPr eaLnBrk="1" hangingPunct="1"/>
            <a:r>
              <a:rPr lang="en-US" alt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-Civil and political rights</a:t>
            </a:r>
          </a:p>
          <a:p>
            <a:pPr eaLnBrk="1" hangingPunct="1"/>
            <a:r>
              <a:rPr lang="en-US" altLang="it-IT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-Participation</a:t>
            </a:r>
            <a:endParaRPr lang="en-US" alt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olo 1">
            <a:extLst>
              <a:ext uri="{FF2B5EF4-FFF2-40B4-BE49-F238E27FC236}">
                <a16:creationId xmlns:a16="http://schemas.microsoft.com/office/drawing/2014/main" id="{BEBB440E-90B1-0648-BA47-E5294AC86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2238" y="895440"/>
            <a:ext cx="6125361" cy="156008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it-IT" altLang="x-none" sz="3400" dirty="0" err="1"/>
              <a:t>Origin</a:t>
            </a:r>
            <a:r>
              <a:rPr lang="it-IT" altLang="x-none" sz="3400" dirty="0"/>
              <a:t> and spread of democracy</a:t>
            </a:r>
            <a:br>
              <a:rPr lang="it-IT" altLang="x-none" sz="3400" dirty="0"/>
            </a:br>
            <a:endParaRPr lang="it-IT" altLang="x-none" sz="3400" dirty="0"/>
          </a:p>
        </p:txBody>
      </p:sp>
      <p:pic>
        <p:nvPicPr>
          <p:cNvPr id="23559" name="Picture 23555" descr="Uno solo in una folla">
            <a:extLst>
              <a:ext uri="{FF2B5EF4-FFF2-40B4-BE49-F238E27FC236}">
                <a16:creationId xmlns:a16="http://schemas.microsoft.com/office/drawing/2014/main" id="{A2AB369F-ADC3-4D68-B0E4-ACF180132B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948" r="20756" b="-1"/>
          <a:stretch/>
        </p:blipFill>
        <p:spPr>
          <a:xfrm>
            <a:off x="1" y="-16591"/>
            <a:ext cx="4610100" cy="6874591"/>
          </a:xfrm>
          <a:prstGeom prst="rect">
            <a:avLst/>
          </a:prstGeom>
        </p:spPr>
      </p:pic>
      <p:sp>
        <p:nvSpPr>
          <p:cNvPr id="23554" name="Segnaposto contenuto 2">
            <a:extLst>
              <a:ext uri="{FF2B5EF4-FFF2-40B4-BE49-F238E27FC236}">
                <a16:creationId xmlns:a16="http://schemas.microsoft.com/office/drawing/2014/main" id="{62872370-25EF-E047-A094-7F706B7D4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4717" y="2753546"/>
            <a:ext cx="5302882" cy="3494854"/>
          </a:xfrm>
        </p:spPr>
        <p:txBody>
          <a:bodyPr anchor="t">
            <a:normAutofit/>
          </a:bodyPr>
          <a:lstStyle/>
          <a:p>
            <a:r>
              <a:rPr lang="it-IT" sz="2000" b="1" dirty="0"/>
              <a:t>Form of social </a:t>
            </a:r>
            <a:r>
              <a:rPr lang="it-IT" sz="2000" b="1" dirty="0" err="1"/>
              <a:t>organization</a:t>
            </a:r>
            <a:endParaRPr lang="it-IT" sz="2000" b="1" dirty="0"/>
          </a:p>
          <a:p>
            <a:r>
              <a:rPr lang="it-IT" sz="2000" b="1" dirty="0" err="1"/>
              <a:t>Evolution</a:t>
            </a:r>
            <a:r>
              <a:rPr lang="it-IT" sz="2000" b="1" dirty="0"/>
              <a:t> and </a:t>
            </a:r>
            <a:r>
              <a:rPr lang="it-IT" sz="2000" b="1" dirty="0" err="1"/>
              <a:t>growth</a:t>
            </a:r>
            <a:endParaRPr lang="it-IT" sz="2000" b="1" dirty="0"/>
          </a:p>
          <a:p>
            <a:r>
              <a:rPr lang="it-IT" sz="2000" b="1" dirty="0" err="1"/>
              <a:t>Structural</a:t>
            </a:r>
            <a:r>
              <a:rPr lang="it-IT" sz="2000" b="1" dirty="0"/>
              <a:t> </a:t>
            </a:r>
            <a:r>
              <a:rPr lang="it-IT" sz="2000" b="1" dirty="0" err="1"/>
              <a:t>process</a:t>
            </a:r>
            <a:r>
              <a:rPr lang="it-IT" sz="2000" b="1" dirty="0"/>
              <a:t> of the system, long-</a:t>
            </a:r>
            <a:r>
              <a:rPr lang="it-IT" sz="2000" b="1" dirty="0" err="1"/>
              <a:t>term</a:t>
            </a:r>
            <a:endParaRPr lang="it-IT" altLang="it-IT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1">
            <a:extLst>
              <a:ext uri="{FF2B5EF4-FFF2-40B4-BE49-F238E27FC236}">
                <a16:creationId xmlns:a16="http://schemas.microsoft.com/office/drawing/2014/main" id="{23D0F20B-FB52-D846-A4F9-8EE0CF2AE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it-IT" altLang="x-none" sz="3400" dirty="0" err="1"/>
              <a:t>Origin</a:t>
            </a:r>
            <a:r>
              <a:rPr lang="it-IT" altLang="x-none" sz="3400" dirty="0"/>
              <a:t> and spread of democracy</a:t>
            </a:r>
            <a:br>
              <a:rPr lang="it-IT" altLang="x-none" sz="3400" dirty="0"/>
            </a:br>
            <a:endParaRPr lang="it-IT" altLang="x-none" sz="3400" dirty="0"/>
          </a:p>
        </p:txBody>
      </p:sp>
      <p:graphicFrame>
        <p:nvGraphicFramePr>
          <p:cNvPr id="24580" name="Segnaposto contenuto 2">
            <a:extLst>
              <a:ext uri="{FF2B5EF4-FFF2-40B4-BE49-F238E27FC236}">
                <a16:creationId xmlns:a16="http://schemas.microsoft.com/office/drawing/2014/main" id="{AF800A40-C761-4FBD-855F-8BEAD2FEC1E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52500" y="2536723"/>
          <a:ext cx="10325100" cy="3591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1">
            <a:extLst>
              <a:ext uri="{FF2B5EF4-FFF2-40B4-BE49-F238E27FC236}">
                <a16:creationId xmlns:a16="http://schemas.microsoft.com/office/drawing/2014/main" id="{700868D3-6BA4-5444-A0FC-1E02C7E47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40080"/>
            <a:ext cx="3081528" cy="4014216"/>
          </a:xfrm>
        </p:spPr>
        <p:txBody>
          <a:bodyPr anchor="t">
            <a:normAutofit/>
          </a:bodyPr>
          <a:lstStyle/>
          <a:p>
            <a:pPr>
              <a:defRPr/>
            </a:pPr>
            <a:r>
              <a:rPr lang="it-IT" altLang="x-none" err="1"/>
              <a:t>Origin</a:t>
            </a:r>
            <a:r>
              <a:rPr lang="it-IT" altLang="x-none"/>
              <a:t> and spread of democracy</a:t>
            </a:r>
            <a:br>
              <a:rPr lang="it-IT" altLang="x-none"/>
            </a:br>
            <a:endParaRPr lang="it-IT" altLang="x-none"/>
          </a:p>
        </p:txBody>
      </p:sp>
      <p:graphicFrame>
        <p:nvGraphicFramePr>
          <p:cNvPr id="25611" name="Segnaposto contenuto 2">
            <a:extLst>
              <a:ext uri="{FF2B5EF4-FFF2-40B4-BE49-F238E27FC236}">
                <a16:creationId xmlns:a16="http://schemas.microsoft.com/office/drawing/2014/main" id="{53E78B0A-F8F6-856A-E7DA-76EDE5CF61E0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282118716"/>
              </p:ext>
            </p:extLst>
          </p:nvPr>
        </p:nvGraphicFramePr>
        <p:xfrm>
          <a:off x="4892040" y="640081"/>
          <a:ext cx="6675120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>
            <a:extLst>
              <a:ext uri="{FF2B5EF4-FFF2-40B4-BE49-F238E27FC236}">
                <a16:creationId xmlns:a16="http://schemas.microsoft.com/office/drawing/2014/main" id="{173216C9-1442-EE45-A80F-87AF06B66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40080"/>
            <a:ext cx="3081528" cy="4014216"/>
          </a:xfrm>
        </p:spPr>
        <p:txBody>
          <a:bodyPr anchor="t">
            <a:normAutofit/>
          </a:bodyPr>
          <a:lstStyle/>
          <a:p>
            <a:pPr>
              <a:defRPr/>
            </a:pPr>
            <a:r>
              <a:rPr lang="it-IT" altLang="x-none"/>
              <a:t>Spread of democracy</a:t>
            </a:r>
            <a:br>
              <a:rPr lang="it-IT" altLang="x-none"/>
            </a:br>
            <a:endParaRPr lang="it-IT" altLang="x-none"/>
          </a:p>
        </p:txBody>
      </p:sp>
      <p:graphicFrame>
        <p:nvGraphicFramePr>
          <p:cNvPr id="26628" name="Segnaposto contenuto 2">
            <a:extLst>
              <a:ext uri="{FF2B5EF4-FFF2-40B4-BE49-F238E27FC236}">
                <a16:creationId xmlns:a16="http://schemas.microsoft.com/office/drawing/2014/main" id="{6E387F35-306D-41BE-7D1D-F868B0AB22A0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42173785"/>
              </p:ext>
            </p:extLst>
          </p:nvPr>
        </p:nvGraphicFramePr>
        <p:xfrm>
          <a:off x="4892040" y="640081"/>
          <a:ext cx="6675120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>
            <a:extLst>
              <a:ext uri="{FF2B5EF4-FFF2-40B4-BE49-F238E27FC236}">
                <a16:creationId xmlns:a16="http://schemas.microsoft.com/office/drawing/2014/main" id="{7E23BCBE-E598-7345-9236-DAB2C3070E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07" r="-3" b="-3"/>
          <a:stretch/>
        </p:blipFill>
        <p:spPr bwMode="auto">
          <a:xfrm>
            <a:off x="952500" y="876301"/>
            <a:ext cx="103251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DCD22498-CC38-A14E-A47F-0A48D79CE13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43467" y="657225"/>
            <a:ext cx="10302346" cy="1096963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normAutofit/>
          </a:bodyPr>
          <a:lstStyle/>
          <a:p>
            <a:pPr algn="ctr"/>
            <a:r>
              <a:rPr lang="it-IT" sz="3000" b="1" i="0" u="none" strike="noStrike" dirty="0" err="1">
                <a:solidFill>
                  <a:srgbClr val="000000"/>
                </a:solidFill>
                <a:effectLst/>
              </a:rPr>
              <a:t>Socio-economic</a:t>
            </a:r>
            <a:r>
              <a:rPr lang="it-IT" sz="3000" b="1" i="0" u="none" strike="noStrike" dirty="0">
                <a:solidFill>
                  <a:srgbClr val="000000"/>
                </a:solidFill>
                <a:effectLst/>
              </a:rPr>
              <a:t> </a:t>
            </a:r>
            <a:r>
              <a:rPr lang="it-IT" sz="3000" b="1" i="0" u="none" strike="noStrike" dirty="0" err="1">
                <a:solidFill>
                  <a:srgbClr val="000000"/>
                </a:solidFill>
                <a:effectLst/>
              </a:rPr>
              <a:t>conditions</a:t>
            </a:r>
            <a:r>
              <a:rPr lang="it-IT" sz="3000" b="1" i="0" u="none" strike="noStrike" dirty="0">
                <a:solidFill>
                  <a:srgbClr val="000000"/>
                </a:solidFill>
                <a:effectLst/>
              </a:rPr>
              <a:t> </a:t>
            </a:r>
            <a:r>
              <a:rPr lang="it-IT" sz="3000" b="1" i="0" u="none" strike="noStrike" dirty="0" err="1">
                <a:solidFill>
                  <a:srgbClr val="000000"/>
                </a:solidFill>
                <a:effectLst/>
              </a:rPr>
              <a:t>favourable</a:t>
            </a:r>
            <a:r>
              <a:rPr lang="it-IT" sz="3000" b="1" i="0" u="none" strike="noStrike" dirty="0">
                <a:solidFill>
                  <a:srgbClr val="000000"/>
                </a:solidFill>
                <a:effectLst/>
              </a:rPr>
              <a:t> to democracy</a:t>
            </a:r>
            <a:endParaRPr lang="it-IT" sz="3000" b="0" i="0" u="none" strike="noStrike" dirty="0">
              <a:solidFill>
                <a:srgbClr val="000000"/>
              </a:solidFill>
              <a:effectLst/>
            </a:endParaRP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9C0A720E-A83F-BB4E-ACEA-20D7FD8EB4A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73465" y="2305844"/>
            <a:ext cx="9241896" cy="3387725"/>
          </a:xfrm>
          <a:solidFill>
            <a:srgbClr val="FFFFFF"/>
          </a:solidFill>
        </p:spPr>
        <p:txBody>
          <a:bodyPr lIns="90000" tIns="46800" rIns="90000" bIns="46800" rtlCol="0">
            <a:noAutofit/>
          </a:bodyPr>
          <a:lstStyle/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dirty="0"/>
              <a:t>-social pluralism</a:t>
            </a:r>
          </a:p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dirty="0"/>
              <a:t>-widespread literacy</a:t>
            </a:r>
          </a:p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dirty="0"/>
              <a:t>-economic development (</a:t>
            </a:r>
            <a:r>
              <a:rPr lang="en-GB" altLang="x-none" dirty="0" err="1"/>
              <a:t>Lipset</a:t>
            </a:r>
            <a:r>
              <a:rPr lang="en-GB" altLang="x-none" dirty="0"/>
              <a:t> 1959)</a:t>
            </a:r>
          </a:p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dirty="0"/>
              <a:t>-absence of extreme economic inequalities</a:t>
            </a:r>
          </a:p>
          <a:p>
            <a:pPr marL="182880" indent="-182880"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altLang="x-none" dirty="0"/>
              <a:t>-civil society and middle classes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2" dur="5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7" dur="5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22" dur="5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27" dur="5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>
            <a:extLst>
              <a:ext uri="{FF2B5EF4-FFF2-40B4-BE49-F238E27FC236}">
                <a16:creationId xmlns:a16="http://schemas.microsoft.com/office/drawing/2014/main" id="{232CC7FC-4A2B-0B4A-8048-A3351B86FE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58368" y="2103120"/>
            <a:ext cx="3666744" cy="2624328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anchor="ctr" anchorCtr="0" compatLnSpc="1">
            <a:prstTxWarp prst="textNoShape">
              <a:avLst/>
            </a:prstTxWarp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altLang="x-none" b="1" dirty="0"/>
              <a:t>Basic </a:t>
            </a:r>
            <a:r>
              <a:rPr lang="it-IT" altLang="x-none" b="1" dirty="0" err="1"/>
              <a:t>requirements</a:t>
            </a:r>
            <a:endParaRPr lang="en-GB" altLang="x-none" b="1"/>
          </a:p>
        </p:txBody>
      </p:sp>
      <p:sp>
        <p:nvSpPr>
          <p:cNvPr id="34822" name="Rectangle 3">
            <a:extLst>
              <a:ext uri="{FF2B5EF4-FFF2-40B4-BE49-F238E27FC236}">
                <a16:creationId xmlns:a16="http://schemas.microsoft.com/office/drawing/2014/main" id="{A92510CC-445E-B544-B4E3-1DF349BB351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57702" y="877824"/>
            <a:ext cx="5509458" cy="5102352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All regimes are democratic if they have at least:</a:t>
            </a:r>
          </a:p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-universal male and female suffrage;</a:t>
            </a:r>
          </a:p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-free, competitive, recurring and fair elections;</a:t>
            </a:r>
          </a:p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-inclusion of all political offices in the democratic process;</a:t>
            </a:r>
          </a:p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-autonomy of institutions and decision-making processes from any form of subjection to non-elective or external powers;</a:t>
            </a:r>
          </a:p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--party pluralism;</a:t>
            </a:r>
          </a:p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-freedom of expression, participation, association, dissent and opposition, and respect for personal rights;</a:t>
            </a:r>
          </a:p>
          <a:p>
            <a:pPr eaLnBrk="1" hangingPunct="1">
              <a:lnSpc>
                <a:spcPct val="110000"/>
              </a:lnSpc>
              <a:buClr>
                <a:srgbClr val="FF0000"/>
              </a:buClr>
              <a:buFontTx/>
              <a:buNone/>
            </a:pPr>
            <a:r>
              <a:rPr lang="en-GB" altLang="it-IT" sz="1700"/>
              <a:t>-freedom and pluralism of information.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o decades of decline in the global state of democracy - Demo Finland">
            <a:extLst>
              <a:ext uri="{FF2B5EF4-FFF2-40B4-BE49-F238E27FC236}">
                <a16:creationId xmlns:a16="http://schemas.microsoft.com/office/drawing/2014/main" id="{6681CD47-77C1-8ADC-F499-3CCE87404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2183"/>
          <a:stretch>
            <a:fillRect/>
          </a:stretch>
        </p:blipFill>
        <p:spPr bwMode="auto">
          <a:xfrm>
            <a:off x="358775" y="896938"/>
            <a:ext cx="11366500" cy="5307012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5379819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9079D313-F6D0-0D33-03C3-FFF6F2B97B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50" b="18645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57190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92BD7431-1743-3B06-12C5-2C54028B43D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334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24938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053284A1-8266-8FFB-38F2-9DB327197D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762" r="22793" b="-1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111610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17AD6BF6-B054-4876-D747-4541C77232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70" r="12766" b="1"/>
          <a:stretch>
            <a:fillRect/>
          </a:stretch>
        </p:blipFill>
        <p:spPr>
          <a:xfrm>
            <a:off x="358800" y="896938"/>
            <a:ext cx="11366450" cy="53070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038712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EAD9EBA1-B9CB-CCE9-70FF-51E593BC1F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31" r="11847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537696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AF1C396A-34AA-F452-4D4F-93D37512DA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436" r="20341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620855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4DBA7E4E-7F14-CAD0-EB48-BA4687D52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07" y="600075"/>
            <a:ext cx="11741186" cy="570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50414"/>
      </p:ext>
    </p:extLst>
  </p:cSld>
  <p:clrMapOvr>
    <a:masterClrMapping/>
  </p:clrMapOvr>
</p:sld>
</file>

<file path=ppt/theme/theme1.xml><?xml version="1.0" encoding="utf-8"?>
<a:theme xmlns:a="http://schemas.openxmlformats.org/drawingml/2006/main" name="Chroma">
  <a:themeElements>
    <a:clrScheme name="Chroma">
      <a:dk1>
        <a:srgbClr val="131313"/>
      </a:dk1>
      <a:lt1>
        <a:sysClr val="window" lastClr="FFFFFF"/>
      </a:lt1>
      <a:dk2>
        <a:srgbClr val="0C233A"/>
      </a:dk2>
      <a:lt2>
        <a:srgbClr val="F5FAFD"/>
      </a:lt2>
      <a:accent1>
        <a:srgbClr val="4485DC"/>
      </a:accent1>
      <a:accent2>
        <a:srgbClr val="25AAD5"/>
      </a:accent2>
      <a:accent3>
        <a:srgbClr val="5BBEAC"/>
      </a:accent3>
      <a:accent4>
        <a:srgbClr val="6666E2"/>
      </a:accent4>
      <a:accent5>
        <a:srgbClr val="66C26C"/>
      </a:accent5>
      <a:accent6>
        <a:srgbClr val="10CF9B"/>
      </a:accent6>
      <a:hlink>
        <a:srgbClr val="4485DC"/>
      </a:hlink>
      <a:folHlink>
        <a:srgbClr val="25AAD5"/>
      </a:folHlink>
    </a:clrScheme>
    <a:fontScheme name="Custom 2">
      <a:majorFont>
        <a:latin typeface="Aptos Light"/>
        <a:ea typeface=""/>
        <a:cs typeface=""/>
      </a:majorFont>
      <a:minorFont>
        <a:latin typeface="Apto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ma" id="{DC2B181E-9B25-4FFB-A269-A81149E37B96}" vid="{FD28A279-D9A1-4F6C-9122-D382EE67827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354</Words>
  <Application>Microsoft Macintosh PowerPoint</Application>
  <PresentationFormat>Widescreen</PresentationFormat>
  <Paragraphs>69</Paragraphs>
  <Slides>21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6" baseType="lpstr">
      <vt:lpstr>Aptos</vt:lpstr>
      <vt:lpstr>Aptos Light</vt:lpstr>
      <vt:lpstr>Arial</vt:lpstr>
      <vt:lpstr>Times New Roman</vt:lpstr>
      <vt:lpstr>Chroma</vt:lpstr>
      <vt:lpstr>Presentazione standard di PowerPoint</vt:lpstr>
      <vt:lpstr>Defining democracy</vt:lpstr>
      <vt:lpstr>The dichotomies of democracy</vt:lpstr>
      <vt:lpstr>Greek democracy</vt:lpstr>
      <vt:lpstr>Roman democracy</vt:lpstr>
      <vt:lpstr>Democracy</vt:lpstr>
      <vt:lpstr>Origin and spread of democracy </vt:lpstr>
      <vt:lpstr>Origin and spread of democracy </vt:lpstr>
      <vt:lpstr>Origin and spread of democracy </vt:lpstr>
      <vt:lpstr>Spread of democracy </vt:lpstr>
      <vt:lpstr>Presentazione standard di PowerPoint</vt:lpstr>
      <vt:lpstr>Socio-economic conditions favourable to democracy</vt:lpstr>
      <vt:lpstr>Basic requirements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Daniela Irrera</dc:creator>
  <cp:lastModifiedBy>Daniela Irrera</cp:lastModifiedBy>
  <cp:revision>2</cp:revision>
  <dcterms:created xsi:type="dcterms:W3CDTF">2025-11-18T20:25:34Z</dcterms:created>
  <dcterms:modified xsi:type="dcterms:W3CDTF">2025-11-18T20:31:55Z</dcterms:modified>
</cp:coreProperties>
</file>