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  <p:sldMasterId id="2147483770" r:id="rId2"/>
  </p:sldMasterIdLst>
  <p:notesMasterIdLst>
    <p:notesMasterId r:id="rId8"/>
  </p:notesMasterIdLst>
  <p:handoutMasterIdLst>
    <p:handoutMasterId r:id="rId9"/>
  </p:handoutMasterIdLst>
  <p:sldIdLst>
    <p:sldId id="798" r:id="rId3"/>
    <p:sldId id="795" r:id="rId4"/>
    <p:sldId id="794" r:id="rId5"/>
    <p:sldId id="796" r:id="rId6"/>
    <p:sldId id="797" r:id="rId7"/>
  </p:sldIdLst>
  <p:sldSz cx="10058400" cy="7772400"/>
  <p:notesSz cx="7010400" cy="9296400"/>
  <p:custDataLst>
    <p:tags r:id="rId10"/>
  </p:custDataLst>
  <p:defaultTextStyle>
    <a:defPPr>
      <a:defRPr lang="en-US"/>
    </a:defPPr>
    <a:lvl1pPr marL="0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509412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1018824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528237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2037649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547061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3056473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565886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4075298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2F0E"/>
    <a:srgbClr val="FF0000"/>
    <a:srgbClr val="CD2F0F"/>
    <a:srgbClr val="DC6900"/>
    <a:srgbClr val="FFC28B"/>
    <a:srgbClr val="FFC227"/>
    <a:srgbClr val="FFA451"/>
    <a:srgbClr val="F3BE26"/>
    <a:srgbClr val="D74021"/>
    <a:srgbClr val="D73F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0F2F9E-56B2-4495-B3AE-3D4AB77F63DF}" v="5" dt="2022-02-14T11:53:16.576"/>
  </p1510:revLst>
</p1510:revInfo>
</file>

<file path=ppt/tableStyles.xml><?xml version="1.0" encoding="utf-8"?>
<a:tblStyleLst xmlns:a="http://schemas.openxmlformats.org/drawingml/2006/main" def="{D5C30875-5027-47A9-8995-C2BF9F8F2FF4}">
  <a:tblStyle styleId="{74ED0A72-4B8E-423B-AE2F-120ADE3C16FB}" styleName="Smart Table Text">
    <a:wholeTbl>
      <a:tcTxStyle>
        <a:fontRef idx="min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 w="6350" cmpd="sng">
              <a:solidFill>
                <a:schemeClr val="dk2"/>
              </a:solidFill>
            </a:ln>
          </a:bottom>
        </a:tcBdr>
      </a:tcStyle>
    </a:band1H>
    <a:band2H>
      <a:tcStyle>
        <a:tcBdr>
          <a:bottom>
            <a:ln w="6350" cmpd="sng">
              <a:solidFill>
                <a:schemeClr val="dk2"/>
              </a:solidFill>
            </a:ln>
          </a:bottom>
        </a:tcBdr>
      </a:tcStyle>
    </a:band2H>
    <a:firstCol>
      <a:tcTxStyle b="off">
        <a:fontRef idx="minor">
          <a:prstClr val="black"/>
        </a:fontRef>
        <a:schemeClr val="dk1"/>
      </a:tcTxStyle>
      <a:tcStyle>
        <a:tcBdr/>
        <a:fill>
          <a:noFill/>
        </a:fill>
      </a:tcStyle>
    </a:firstCol>
    <a:lastRow>
      <a:tcTxStyle b="off">
        <a:fontRef idx="minor">
          <a:prstClr val="black"/>
        </a:fontRef>
        <a:schemeClr val="dk1"/>
      </a:tcTxStyle>
      <a:tcStyle>
        <a:tcBdr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lastRow>
    <a:firstRow>
      <a:tcTxStyle b="on">
        <a:fontRef idx="minor">
          <a:prstClr val="black"/>
        </a:fontRef>
        <a:schemeClr val="accent1"/>
      </a:tcTxStyle>
      <a:tcStyle>
        <a:tcBdr>
          <a:bottom>
            <a:ln w="1905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1BAE4E-8E61-4555-8164-91CCB0C98032}" styleName="Smart Text List">
    <a:wholeTbl>
      <a:tcTxStyle>
        <a:fontRef idx="min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>
              <a:noFill/>
            </a:ln>
          </a:bottom>
        </a:tcBdr>
      </a:tcStyle>
    </a:band1H>
    <a:band2H>
      <a:tcStyle>
        <a:tcBdr>
          <a:bottom>
            <a:ln>
              <a:noFill/>
            </a:ln>
          </a:bottom>
        </a:tcBdr>
      </a:tcStyle>
    </a:band2H>
    <a:firstCol>
      <a:tcTxStyle b="off">
        <a:fontRef idx="minor">
          <a:prstClr val="black"/>
        </a:fontRef>
        <a:schemeClr val="dk1"/>
      </a:tcTxStyle>
      <a:tcStyle>
        <a:tcBdr/>
        <a:fill>
          <a:noFill/>
        </a:fill>
      </a:tcStyle>
    </a:firstCol>
    <a:lastRow>
      <a:tcTxStyle>
        <a:fontRef idx="major">
          <a:prstClr val="black"/>
        </a:fontRef>
        <a:schemeClr val="dk1"/>
      </a:tcTxStyle>
      <a:tcStyle>
        <a:tcBdr>
          <a:top>
            <a:ln>
              <a:noFill/>
            </a:ln>
          </a:top>
          <a:bottom>
            <a:ln>
              <a:noFill/>
            </a:ln>
          </a:bottom>
        </a:tcBdr>
        <a:fill>
          <a:noFill/>
        </a:fill>
      </a:tcStyle>
    </a:lastRow>
    <a:firstRow>
      <a:tcTxStyle b="on">
        <a:fontRef idx="minor">
          <a:prstClr val="black"/>
        </a:fontRef>
        <a:schemeClr val="accent1"/>
      </a:tcTxStyle>
      <a:tcStyle>
        <a:tcBdr>
          <a:top>
            <a:ln>
              <a:noFill/>
            </a:ln>
          </a:top>
          <a:bottom>
            <a:ln w="1905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D073F8-1565-44D7-B386-08B59EADF2EE}" styleName="Smart Basic">
    <a:wholeTbl>
      <a:tcTxStyle>
        <a:fontRef idx="min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 w="38100" cmpd="sng">
              <a:noFill/>
            </a:ln>
          </a:bottom>
        </a:tcBdr>
      </a:tcStyle>
    </a:band1H>
    <a:band2H>
      <a:tcStyle>
        <a:tcBdr>
          <a:bottom>
            <a:ln w="38100" cmpd="sng">
              <a:noFill/>
            </a:ln>
          </a:bottom>
        </a:tcBdr>
      </a:tcStyle>
    </a:band2H>
    <a:firstCol>
      <a:tcTxStyle b="off">
        <a:fontRef idx="minor">
          <a:prstClr val="black"/>
        </a:fontRef>
        <a:schemeClr val="dk1"/>
      </a:tcTxStyle>
      <a:tcStyle>
        <a:tcBdr/>
        <a:fill>
          <a:noFill/>
        </a:fill>
      </a:tcStyle>
    </a:firstCol>
    <a:firstRow>
      <a:tcTxStyle b="on">
        <a:fontRef idx="minor">
          <a:prstClr val="black"/>
        </a:fontRef>
        <a:schemeClr val="accent1"/>
      </a:tcTxStyle>
      <a:tcStyle>
        <a:tcBdr>
          <a:bottom>
            <a:ln w="38100" cmpd="sng">
              <a:noFill/>
            </a:ln>
          </a:bottom>
        </a:tcBdr>
        <a:fill>
          <a:noFill/>
        </a:fill>
      </a:tcStyle>
    </a:firstRow>
  </a:tblStyle>
  <a:tblStyle styleId="{582F6C1B-F5DC-4988-9FA3-4B01CB59C5F3}" styleName="Smart Classic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</a:tcStyle>
    </a:band1H>
    <a:band2H>
      <a:tcStyle>
        <a:tcBdr/>
      </a:tcStyle>
    </a:band2H>
    <a:firstCol>
      <a:tcStyle>
        <a:tcBdr/>
      </a:tcStyle>
    </a:firstCol>
    <a:firstRow>
      <a:tcTxStyle b="on">
        <a:fontRef idx="minor">
          <a:prstClr val="black"/>
        </a:fontRef>
        <a:schemeClr val="accent1"/>
      </a:tcTxStyle>
      <a:tcStyle>
        <a:tcBdr/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8998" autoAdjust="0"/>
  </p:normalViewPr>
  <p:slideViewPr>
    <p:cSldViewPr snapToGrid="0">
      <p:cViewPr varScale="1">
        <p:scale>
          <a:sx n="62" d="100"/>
          <a:sy n="62" d="100"/>
        </p:scale>
        <p:origin x="1208" y="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4" d="100"/>
          <a:sy n="64" d="100"/>
        </p:scale>
        <p:origin x="3158" y="72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5/10/relationships/revisionInfo" Target="revisionInfo.xml"/><Relationship Id="rId10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rmenise, Claudia" userId="eb1741e4-09c6-41d4-9723-dfe484fd7f0c" providerId="ADAL" clId="{C20F2F9E-56B2-4495-B3AE-3D4AB77F63DF}"/>
    <pc:docChg chg="undo redo custSel modSld">
      <pc:chgData name="Armenise, Claudia" userId="eb1741e4-09c6-41d4-9723-dfe484fd7f0c" providerId="ADAL" clId="{C20F2F9E-56B2-4495-B3AE-3D4AB77F63DF}" dt="2022-02-14T11:53:41.789" v="371" actId="20577"/>
      <pc:docMkLst>
        <pc:docMk/>
      </pc:docMkLst>
      <pc:sldChg chg="delSp modSp mod">
        <pc:chgData name="Armenise, Claudia" userId="eb1741e4-09c6-41d4-9723-dfe484fd7f0c" providerId="ADAL" clId="{C20F2F9E-56B2-4495-B3AE-3D4AB77F63DF}" dt="2022-02-14T11:37:27.639" v="12" actId="1076"/>
        <pc:sldMkLst>
          <pc:docMk/>
          <pc:sldMk cId="3770009690" sldId="793"/>
        </pc:sldMkLst>
        <pc:spChg chg="mod">
          <ac:chgData name="Armenise, Claudia" userId="eb1741e4-09c6-41d4-9723-dfe484fd7f0c" providerId="ADAL" clId="{C20F2F9E-56B2-4495-B3AE-3D4AB77F63DF}" dt="2022-02-14T11:37:19.960" v="10" actId="207"/>
          <ac:spMkLst>
            <pc:docMk/>
            <pc:sldMk cId="3770009690" sldId="793"/>
            <ac:spMk id="61" creationId="{F0EFE555-A54C-4DA8-BF44-E42AE131CFD9}"/>
          </ac:spMkLst>
        </pc:spChg>
        <pc:picChg chg="del">
          <ac:chgData name="Armenise, Claudia" userId="eb1741e4-09c6-41d4-9723-dfe484fd7f0c" providerId="ADAL" clId="{C20F2F9E-56B2-4495-B3AE-3D4AB77F63DF}" dt="2022-02-14T11:37:23.476" v="11" actId="478"/>
          <ac:picMkLst>
            <pc:docMk/>
            <pc:sldMk cId="3770009690" sldId="793"/>
            <ac:picMk id="3" creationId="{00000000-0000-0000-0000-000000000000}"/>
          </ac:picMkLst>
        </pc:picChg>
        <pc:picChg chg="mod">
          <ac:chgData name="Armenise, Claudia" userId="eb1741e4-09c6-41d4-9723-dfe484fd7f0c" providerId="ADAL" clId="{C20F2F9E-56B2-4495-B3AE-3D4AB77F63DF}" dt="2022-02-14T11:37:27.639" v="12" actId="1076"/>
          <ac:picMkLst>
            <pc:docMk/>
            <pc:sldMk cId="3770009690" sldId="793"/>
            <ac:picMk id="65" creationId="{00000000-0000-0000-0000-000000000000}"/>
          </ac:picMkLst>
        </pc:picChg>
        <pc:picChg chg="mod">
          <ac:chgData name="Armenise, Claudia" userId="eb1741e4-09c6-41d4-9723-dfe484fd7f0c" providerId="ADAL" clId="{C20F2F9E-56B2-4495-B3AE-3D4AB77F63DF}" dt="2022-02-14T11:37:27.639" v="12" actId="1076"/>
          <ac:picMkLst>
            <pc:docMk/>
            <pc:sldMk cId="3770009690" sldId="793"/>
            <ac:picMk id="66" creationId="{00000000-0000-0000-0000-000000000000}"/>
          </ac:picMkLst>
        </pc:picChg>
      </pc:sldChg>
      <pc:sldChg chg="modSp mod">
        <pc:chgData name="Armenise, Claudia" userId="eb1741e4-09c6-41d4-9723-dfe484fd7f0c" providerId="ADAL" clId="{C20F2F9E-56B2-4495-B3AE-3D4AB77F63DF}" dt="2022-02-14T11:53:41.789" v="371" actId="20577"/>
        <pc:sldMkLst>
          <pc:docMk/>
          <pc:sldMk cId="422245144" sldId="794"/>
        </pc:sldMkLst>
        <pc:spChg chg="mod">
          <ac:chgData name="Armenise, Claudia" userId="eb1741e4-09c6-41d4-9723-dfe484fd7f0c" providerId="ADAL" clId="{C20F2F9E-56B2-4495-B3AE-3D4AB77F63DF}" dt="2022-02-14T11:46:04.120" v="45" actId="208"/>
          <ac:spMkLst>
            <pc:docMk/>
            <pc:sldMk cId="422245144" sldId="794"/>
            <ac:spMk id="62" creationId="{89EDE77B-4DB4-4A05-B9C3-45455C2AF8F9}"/>
          </ac:spMkLst>
        </pc:spChg>
        <pc:spChg chg="mod">
          <ac:chgData name="Armenise, Claudia" userId="eb1741e4-09c6-41d4-9723-dfe484fd7f0c" providerId="ADAL" clId="{C20F2F9E-56B2-4495-B3AE-3D4AB77F63DF}" dt="2022-02-14T11:53:41.789" v="371" actId="20577"/>
          <ac:spMkLst>
            <pc:docMk/>
            <pc:sldMk cId="422245144" sldId="794"/>
            <ac:spMk id="63" creationId="{49D99E4D-0F37-4ECE-A3F5-14E178AB8160}"/>
          </ac:spMkLst>
        </pc:spChg>
        <pc:spChg chg="mod">
          <ac:chgData name="Armenise, Claudia" userId="eb1741e4-09c6-41d4-9723-dfe484fd7f0c" providerId="ADAL" clId="{C20F2F9E-56B2-4495-B3AE-3D4AB77F63DF}" dt="2022-02-14T11:53:28.894" v="368" actId="6549"/>
          <ac:spMkLst>
            <pc:docMk/>
            <pc:sldMk cId="422245144" sldId="794"/>
            <ac:spMk id="64" creationId="{290560FA-C22B-404E-BC08-D11004E16A6F}"/>
          </ac:spMkLst>
        </pc:spChg>
        <pc:spChg chg="mod">
          <ac:chgData name="Armenise, Claudia" userId="eb1741e4-09c6-41d4-9723-dfe484fd7f0c" providerId="ADAL" clId="{C20F2F9E-56B2-4495-B3AE-3D4AB77F63DF}" dt="2022-02-14T11:45:52.773" v="43" actId="20577"/>
          <ac:spMkLst>
            <pc:docMk/>
            <pc:sldMk cId="422245144" sldId="794"/>
            <ac:spMk id="65" creationId="{F0EFE555-A54C-4DA8-BF44-E42AE131CFD9}"/>
          </ac:spMkLst>
        </pc:spChg>
      </pc:sldChg>
      <pc:sldChg chg="modSp mod">
        <pc:chgData name="Armenise, Claudia" userId="eb1741e4-09c6-41d4-9723-dfe484fd7f0c" providerId="ADAL" clId="{C20F2F9E-56B2-4495-B3AE-3D4AB77F63DF}" dt="2022-02-14T11:38:28.387" v="19" actId="208"/>
        <pc:sldMkLst>
          <pc:docMk/>
          <pc:sldMk cId="2358156420" sldId="795"/>
        </pc:sldMkLst>
        <pc:spChg chg="mod">
          <ac:chgData name="Armenise, Claudia" userId="eb1741e4-09c6-41d4-9723-dfe484fd7f0c" providerId="ADAL" clId="{C20F2F9E-56B2-4495-B3AE-3D4AB77F63DF}" dt="2022-02-14T11:38:01.652" v="15" actId="2711"/>
          <ac:spMkLst>
            <pc:docMk/>
            <pc:sldMk cId="2358156420" sldId="795"/>
            <ac:spMk id="61" creationId="{F0EFE555-A54C-4DA8-BF44-E42AE131CFD9}"/>
          </ac:spMkLst>
        </pc:spChg>
        <pc:spChg chg="mod">
          <ac:chgData name="Armenise, Claudia" userId="eb1741e4-09c6-41d4-9723-dfe484fd7f0c" providerId="ADAL" clId="{C20F2F9E-56B2-4495-B3AE-3D4AB77F63DF}" dt="2022-02-14T11:38:28.387" v="19" actId="208"/>
          <ac:spMkLst>
            <pc:docMk/>
            <pc:sldMk cId="2358156420" sldId="795"/>
            <ac:spMk id="62" creationId="{89EDE77B-4DB4-4A05-B9C3-45455C2AF8F9}"/>
          </ac:spMkLst>
        </pc:spChg>
        <pc:spChg chg="mod">
          <ac:chgData name="Armenise, Claudia" userId="eb1741e4-09c6-41d4-9723-dfe484fd7f0c" providerId="ADAL" clId="{C20F2F9E-56B2-4495-B3AE-3D4AB77F63DF}" dt="2022-02-14T11:38:28.387" v="19" actId="208"/>
          <ac:spMkLst>
            <pc:docMk/>
            <pc:sldMk cId="2358156420" sldId="795"/>
            <ac:spMk id="63" creationId="{49D99E4D-0F37-4ECE-A3F5-14E178AB8160}"/>
          </ac:spMkLst>
        </pc:spChg>
      </pc:sldChg>
      <pc:sldChg chg="addSp delSp modSp mod">
        <pc:chgData name="Armenise, Claudia" userId="eb1741e4-09c6-41d4-9723-dfe484fd7f0c" providerId="ADAL" clId="{C20F2F9E-56B2-4495-B3AE-3D4AB77F63DF}" dt="2022-02-14T11:51:20.822" v="297" actId="6549"/>
        <pc:sldMkLst>
          <pc:docMk/>
          <pc:sldMk cId="235564897" sldId="796"/>
        </pc:sldMkLst>
        <pc:spChg chg="del">
          <ac:chgData name="Armenise, Claudia" userId="eb1741e4-09c6-41d4-9723-dfe484fd7f0c" providerId="ADAL" clId="{C20F2F9E-56B2-4495-B3AE-3D4AB77F63DF}" dt="2022-02-10T13:00:18.240" v="0" actId="478"/>
          <ac:spMkLst>
            <pc:docMk/>
            <pc:sldMk cId="235564897" sldId="796"/>
            <ac:spMk id="63" creationId="{49D99E4D-0F37-4ECE-A3F5-14E178AB8160}"/>
          </ac:spMkLst>
        </pc:spChg>
        <pc:spChg chg="mod">
          <ac:chgData name="Armenise, Claudia" userId="eb1741e4-09c6-41d4-9723-dfe484fd7f0c" providerId="ADAL" clId="{C20F2F9E-56B2-4495-B3AE-3D4AB77F63DF}" dt="2022-02-14T11:51:20.822" v="297" actId="6549"/>
          <ac:spMkLst>
            <pc:docMk/>
            <pc:sldMk cId="235564897" sldId="796"/>
            <ac:spMk id="64" creationId="{290560FA-C22B-404E-BC08-D11004E16A6F}"/>
          </ac:spMkLst>
        </pc:spChg>
        <pc:spChg chg="mod">
          <ac:chgData name="Armenise, Claudia" userId="eb1741e4-09c6-41d4-9723-dfe484fd7f0c" providerId="ADAL" clId="{C20F2F9E-56B2-4495-B3AE-3D4AB77F63DF}" dt="2022-02-14T11:46:19.567" v="46" actId="2711"/>
          <ac:spMkLst>
            <pc:docMk/>
            <pc:sldMk cId="235564897" sldId="796"/>
            <ac:spMk id="65" creationId="{F0EFE555-A54C-4DA8-BF44-E42AE131CFD9}"/>
          </ac:spMkLst>
        </pc:spChg>
        <pc:picChg chg="del">
          <ac:chgData name="Armenise, Claudia" userId="eb1741e4-09c6-41d4-9723-dfe484fd7f0c" providerId="ADAL" clId="{C20F2F9E-56B2-4495-B3AE-3D4AB77F63DF}" dt="2022-02-10T13:00:23.071" v="2" actId="478"/>
          <ac:picMkLst>
            <pc:docMk/>
            <pc:sldMk cId="235564897" sldId="796"/>
            <ac:picMk id="2" creationId="{00000000-0000-0000-0000-000000000000}"/>
          </ac:picMkLst>
        </pc:picChg>
        <pc:picChg chg="add mod">
          <ac:chgData name="Armenise, Claudia" userId="eb1741e4-09c6-41d4-9723-dfe484fd7f0c" providerId="ADAL" clId="{C20F2F9E-56B2-4495-B3AE-3D4AB77F63DF}" dt="2022-02-14T11:46:51.710" v="53" actId="1076"/>
          <ac:picMkLst>
            <pc:docMk/>
            <pc:sldMk cId="235564897" sldId="796"/>
            <ac:picMk id="3" creationId="{6715B837-0306-4B37-8ED5-0EFCA4E9A029}"/>
          </ac:picMkLst>
        </pc:picChg>
        <pc:picChg chg="add del mod">
          <ac:chgData name="Armenise, Claudia" userId="eb1741e4-09c6-41d4-9723-dfe484fd7f0c" providerId="ADAL" clId="{C20F2F9E-56B2-4495-B3AE-3D4AB77F63DF}" dt="2022-02-14T11:50:34.129" v="265" actId="478"/>
          <ac:picMkLst>
            <pc:docMk/>
            <pc:sldMk cId="235564897" sldId="796"/>
            <ac:picMk id="5" creationId="{26EC4DE5-6F48-4767-AAC2-4CD8500437EF}"/>
          </ac:picMkLst>
        </pc:picChg>
      </pc:sldChg>
      <pc:sldChg chg="modSp mod">
        <pc:chgData name="Armenise, Claudia" userId="eb1741e4-09c6-41d4-9723-dfe484fd7f0c" providerId="ADAL" clId="{C20F2F9E-56B2-4495-B3AE-3D4AB77F63DF}" dt="2022-02-14T11:47:34.039" v="89" actId="207"/>
        <pc:sldMkLst>
          <pc:docMk/>
          <pc:sldMk cId="828717051" sldId="797"/>
        </pc:sldMkLst>
        <pc:spChg chg="mod">
          <ac:chgData name="Armenise, Claudia" userId="eb1741e4-09c6-41d4-9723-dfe484fd7f0c" providerId="ADAL" clId="{C20F2F9E-56B2-4495-B3AE-3D4AB77F63DF}" dt="2022-02-14T11:47:17.991" v="84" actId="2711"/>
          <ac:spMkLst>
            <pc:docMk/>
            <pc:sldMk cId="828717051" sldId="797"/>
            <ac:spMk id="61" creationId="{F0EFE555-A54C-4DA8-BF44-E42AE131CFD9}"/>
          </ac:spMkLst>
        </pc:spChg>
        <pc:spChg chg="mod">
          <ac:chgData name="Armenise, Claudia" userId="eb1741e4-09c6-41d4-9723-dfe484fd7f0c" providerId="ADAL" clId="{C20F2F9E-56B2-4495-B3AE-3D4AB77F63DF}" dt="2022-02-14T11:47:34.039" v="89" actId="207"/>
          <ac:spMkLst>
            <pc:docMk/>
            <pc:sldMk cId="828717051" sldId="797"/>
            <ac:spMk id="62" creationId="{89EDE77B-4DB4-4A05-B9C3-45455C2AF8F9}"/>
          </ac:spMkLst>
        </pc:spChg>
        <pc:spChg chg="mod">
          <ac:chgData name="Armenise, Claudia" userId="eb1741e4-09c6-41d4-9723-dfe484fd7f0c" providerId="ADAL" clId="{C20F2F9E-56B2-4495-B3AE-3D4AB77F63DF}" dt="2022-02-14T11:47:31.526" v="88" actId="208"/>
          <ac:spMkLst>
            <pc:docMk/>
            <pc:sldMk cId="828717051" sldId="797"/>
            <ac:spMk id="63" creationId="{49D99E4D-0F37-4ECE-A3F5-14E178AB8160}"/>
          </ac:spMkLst>
        </pc:sp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D35B1-60AB-43F7-96E0-8278C11AA7BA}" type="datetimeFigureOut">
              <a:rPr lang="en-GB" smtClean="0"/>
              <a:pPr/>
              <a:t>07/03/2023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1CB74D-572E-4F08-9394-3ECB1E1638A9}" type="slidenum">
              <a:rPr lang="en-GB" smtClean="0"/>
              <a:pPr/>
              <a:t>‹N›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0078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B935B-3E5D-4FF0-8ED3-E5C882647223}" type="datetimeFigureOut">
              <a:rPr lang="en-US" smtClean="0"/>
              <a:pPr/>
              <a:t>3/7/2023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9363" y="696913"/>
            <a:ext cx="4511675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8706B8-EBCC-470A-8AE8-B49CE76EE6E5}" type="slidenum">
              <a:rPr lang="en-GB" smtClean="0"/>
              <a:pPr/>
              <a:t>‹N›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1548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image" Target="../media/image2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image" Target="../media/image4.png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image" Target="../media/image3.emf"/><Relationship Id="rId2" Type="http://schemas.openxmlformats.org/officeDocument/2006/relationships/tags" Target="../tags/tag10.xml"/><Relationship Id="rId1" Type="http://schemas.openxmlformats.org/officeDocument/2006/relationships/vmlDrawing" Target="../drawings/vmlDrawing2.vml"/><Relationship Id="rId6" Type="http://schemas.openxmlformats.org/officeDocument/2006/relationships/tags" Target="../tags/tag14.xml"/><Relationship Id="rId11" Type="http://schemas.openxmlformats.org/officeDocument/2006/relationships/oleObject" Target="../embeddings/oleObject2.bin"/><Relationship Id="rId5" Type="http://schemas.openxmlformats.org/officeDocument/2006/relationships/tags" Target="../tags/tag13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2.xml"/><Relationship Id="rId9" Type="http://schemas.openxmlformats.org/officeDocument/2006/relationships/tags" Target="../tags/tag17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2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13" Type="http://schemas.openxmlformats.org/officeDocument/2006/relationships/tags" Target="../tags/tag35.xml"/><Relationship Id="rId3" Type="http://schemas.openxmlformats.org/officeDocument/2006/relationships/tags" Target="../tags/tag25.xml"/><Relationship Id="rId7" Type="http://schemas.openxmlformats.org/officeDocument/2006/relationships/tags" Target="../tags/tag29.xml"/><Relationship Id="rId12" Type="http://schemas.openxmlformats.org/officeDocument/2006/relationships/tags" Target="../tags/tag34.xml"/><Relationship Id="rId2" Type="http://schemas.openxmlformats.org/officeDocument/2006/relationships/tags" Target="../tags/tag24.xml"/><Relationship Id="rId16" Type="http://schemas.openxmlformats.org/officeDocument/2006/relationships/image" Target="../media/image5.emf"/><Relationship Id="rId1" Type="http://schemas.openxmlformats.org/officeDocument/2006/relationships/vmlDrawing" Target="../drawings/vmlDrawing3.vml"/><Relationship Id="rId6" Type="http://schemas.openxmlformats.org/officeDocument/2006/relationships/tags" Target="../tags/tag28.xml"/><Relationship Id="rId11" Type="http://schemas.openxmlformats.org/officeDocument/2006/relationships/tags" Target="../tags/tag33.xml"/><Relationship Id="rId5" Type="http://schemas.openxmlformats.org/officeDocument/2006/relationships/tags" Target="../tags/tag27.xml"/><Relationship Id="rId15" Type="http://schemas.openxmlformats.org/officeDocument/2006/relationships/oleObject" Target="../embeddings/oleObject3.bin"/><Relationship Id="rId10" Type="http://schemas.openxmlformats.org/officeDocument/2006/relationships/tags" Target="../tags/tag32.xml"/><Relationship Id="rId4" Type="http://schemas.openxmlformats.org/officeDocument/2006/relationships/tags" Target="../tags/tag26.xml"/><Relationship Id="rId9" Type="http://schemas.openxmlformats.org/officeDocument/2006/relationships/tags" Target="../tags/tag31.xml"/><Relationship Id="rId1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13" Type="http://schemas.openxmlformats.org/officeDocument/2006/relationships/tags" Target="../tags/tag47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12" Type="http://schemas.openxmlformats.org/officeDocument/2006/relationships/tags" Target="../tags/tag46.xml"/><Relationship Id="rId2" Type="http://schemas.openxmlformats.org/officeDocument/2006/relationships/tags" Target="../tags/tag36.xml"/><Relationship Id="rId16" Type="http://schemas.openxmlformats.org/officeDocument/2006/relationships/image" Target="../media/image5.emf"/><Relationship Id="rId1" Type="http://schemas.openxmlformats.org/officeDocument/2006/relationships/vmlDrawing" Target="../drawings/vmlDrawing4.vml"/><Relationship Id="rId6" Type="http://schemas.openxmlformats.org/officeDocument/2006/relationships/tags" Target="../tags/tag40.xml"/><Relationship Id="rId11" Type="http://schemas.openxmlformats.org/officeDocument/2006/relationships/tags" Target="../tags/tag45.xml"/><Relationship Id="rId5" Type="http://schemas.openxmlformats.org/officeDocument/2006/relationships/tags" Target="../tags/tag39.xml"/><Relationship Id="rId15" Type="http://schemas.openxmlformats.org/officeDocument/2006/relationships/oleObject" Target="../embeddings/oleObject4.bin"/><Relationship Id="rId10" Type="http://schemas.openxmlformats.org/officeDocument/2006/relationships/tags" Target="../tags/tag44.xml"/><Relationship Id="rId4" Type="http://schemas.openxmlformats.org/officeDocument/2006/relationships/tags" Target="../tags/tag38.xml"/><Relationship Id="rId9" Type="http://schemas.openxmlformats.org/officeDocument/2006/relationships/tags" Target="../tags/tag43.xml"/><Relationship Id="rId1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tags" Target="../tags/tag54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49.xml"/><Relationship Id="rId7" Type="http://schemas.openxmlformats.org/officeDocument/2006/relationships/tags" Target="../tags/tag53.xml"/><Relationship Id="rId12" Type="http://schemas.openxmlformats.org/officeDocument/2006/relationships/tags" Target="../tags/tag58.xml"/><Relationship Id="rId2" Type="http://schemas.openxmlformats.org/officeDocument/2006/relationships/tags" Target="../tags/tag48.xml"/><Relationship Id="rId1" Type="http://schemas.openxmlformats.org/officeDocument/2006/relationships/vmlDrawing" Target="../drawings/vmlDrawing5.vml"/><Relationship Id="rId6" Type="http://schemas.openxmlformats.org/officeDocument/2006/relationships/tags" Target="../tags/tag52.xml"/><Relationship Id="rId11" Type="http://schemas.openxmlformats.org/officeDocument/2006/relationships/tags" Target="../tags/tag57.xml"/><Relationship Id="rId5" Type="http://schemas.openxmlformats.org/officeDocument/2006/relationships/tags" Target="../tags/tag51.xml"/><Relationship Id="rId15" Type="http://schemas.openxmlformats.org/officeDocument/2006/relationships/image" Target="../media/image5.emf"/><Relationship Id="rId10" Type="http://schemas.openxmlformats.org/officeDocument/2006/relationships/tags" Target="../tags/tag56.xml"/><Relationship Id="rId4" Type="http://schemas.openxmlformats.org/officeDocument/2006/relationships/tags" Target="../tags/tag50.xml"/><Relationship Id="rId9" Type="http://schemas.openxmlformats.org/officeDocument/2006/relationships/tags" Target="../tags/tag55.xml"/><Relationship Id="rId14" Type="http://schemas.openxmlformats.org/officeDocument/2006/relationships/oleObject" Target="../embeddings/oleObject5.bin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3" Type="http://schemas.openxmlformats.org/officeDocument/2006/relationships/tags" Target="../tags/tag61.xml"/><Relationship Id="rId7" Type="http://schemas.openxmlformats.org/officeDocument/2006/relationships/tags" Target="../tags/tag65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10" Type="http://schemas.openxmlformats.org/officeDocument/2006/relationships/tags" Target="../tags/tag68.xml"/><Relationship Id="rId4" Type="http://schemas.openxmlformats.org/officeDocument/2006/relationships/tags" Target="../tags/tag62.xml"/><Relationship Id="rId9" Type="http://schemas.openxmlformats.org/officeDocument/2006/relationships/tags" Target="../tags/tag67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tags" Target="../tags/tag79.xml"/><Relationship Id="rId5" Type="http://schemas.openxmlformats.org/officeDocument/2006/relationships/tags" Target="../tags/tag73.xml"/><Relationship Id="rId10" Type="http://schemas.openxmlformats.org/officeDocument/2006/relationships/tags" Target="../tags/tag78.xml"/><Relationship Id="rId4" Type="http://schemas.openxmlformats.org/officeDocument/2006/relationships/tags" Target="../tags/tag72.xml"/><Relationship Id="rId9" Type="http://schemas.openxmlformats.org/officeDocument/2006/relationships/tags" Target="../tags/tag77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tags" Target="../tags/tag87.xml"/><Relationship Id="rId3" Type="http://schemas.openxmlformats.org/officeDocument/2006/relationships/tags" Target="../tags/tag82.xml"/><Relationship Id="rId7" Type="http://schemas.openxmlformats.org/officeDocument/2006/relationships/tags" Target="../tags/tag86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tags" Target="../tags/tag85.xml"/><Relationship Id="rId11" Type="http://schemas.openxmlformats.org/officeDocument/2006/relationships/tags" Target="../tags/tag90.xml"/><Relationship Id="rId5" Type="http://schemas.openxmlformats.org/officeDocument/2006/relationships/tags" Target="../tags/tag84.xml"/><Relationship Id="rId10" Type="http://schemas.openxmlformats.org/officeDocument/2006/relationships/tags" Target="../tags/tag89.xml"/><Relationship Id="rId4" Type="http://schemas.openxmlformats.org/officeDocument/2006/relationships/tags" Target="../tags/tag83.xml"/><Relationship Id="rId9" Type="http://schemas.openxmlformats.org/officeDocument/2006/relationships/tags" Target="../tags/tag88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12" Type="http://schemas.openxmlformats.org/officeDocument/2006/relationships/tags" Target="../tags/tag102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11" Type="http://schemas.openxmlformats.org/officeDocument/2006/relationships/tags" Target="../tags/tag101.xml"/><Relationship Id="rId5" Type="http://schemas.openxmlformats.org/officeDocument/2006/relationships/tags" Target="../tags/tag95.xml"/><Relationship Id="rId10" Type="http://schemas.openxmlformats.org/officeDocument/2006/relationships/tags" Target="../tags/tag100.xml"/><Relationship Id="rId4" Type="http://schemas.openxmlformats.org/officeDocument/2006/relationships/tags" Target="../tags/tag94.xml"/><Relationship Id="rId9" Type="http://schemas.openxmlformats.org/officeDocument/2006/relationships/tags" Target="../tags/tag99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110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105.xml"/><Relationship Id="rId7" Type="http://schemas.openxmlformats.org/officeDocument/2006/relationships/tags" Target="../tags/tag109.xml"/><Relationship Id="rId12" Type="http://schemas.openxmlformats.org/officeDocument/2006/relationships/tags" Target="../tags/tag114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6" Type="http://schemas.openxmlformats.org/officeDocument/2006/relationships/tags" Target="../tags/tag108.xml"/><Relationship Id="rId11" Type="http://schemas.openxmlformats.org/officeDocument/2006/relationships/tags" Target="../tags/tag113.xml"/><Relationship Id="rId5" Type="http://schemas.openxmlformats.org/officeDocument/2006/relationships/tags" Target="../tags/tag107.xml"/><Relationship Id="rId10" Type="http://schemas.openxmlformats.org/officeDocument/2006/relationships/tags" Target="../tags/tag112.xml"/><Relationship Id="rId4" Type="http://schemas.openxmlformats.org/officeDocument/2006/relationships/tags" Target="../tags/tag106.xml"/><Relationship Id="rId9" Type="http://schemas.openxmlformats.org/officeDocument/2006/relationships/tags" Target="../tags/tag11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122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117.xml"/><Relationship Id="rId7" Type="http://schemas.openxmlformats.org/officeDocument/2006/relationships/tags" Target="../tags/tag121.xml"/><Relationship Id="rId12" Type="http://schemas.openxmlformats.org/officeDocument/2006/relationships/tags" Target="../tags/tag126.xml"/><Relationship Id="rId2" Type="http://schemas.openxmlformats.org/officeDocument/2006/relationships/tags" Target="../tags/tag116.xml"/><Relationship Id="rId1" Type="http://schemas.openxmlformats.org/officeDocument/2006/relationships/tags" Target="../tags/tag115.xml"/><Relationship Id="rId6" Type="http://schemas.openxmlformats.org/officeDocument/2006/relationships/tags" Target="../tags/tag120.xml"/><Relationship Id="rId11" Type="http://schemas.openxmlformats.org/officeDocument/2006/relationships/tags" Target="../tags/tag125.xml"/><Relationship Id="rId5" Type="http://schemas.openxmlformats.org/officeDocument/2006/relationships/tags" Target="../tags/tag119.xml"/><Relationship Id="rId10" Type="http://schemas.openxmlformats.org/officeDocument/2006/relationships/tags" Target="../tags/tag124.xml"/><Relationship Id="rId4" Type="http://schemas.openxmlformats.org/officeDocument/2006/relationships/tags" Target="../tags/tag118.xml"/><Relationship Id="rId9" Type="http://schemas.openxmlformats.org/officeDocument/2006/relationships/tags" Target="../tags/tag123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134.xml"/><Relationship Id="rId3" Type="http://schemas.openxmlformats.org/officeDocument/2006/relationships/tags" Target="../tags/tag129.xml"/><Relationship Id="rId7" Type="http://schemas.openxmlformats.org/officeDocument/2006/relationships/tags" Target="../tags/tag133.xml"/><Relationship Id="rId2" Type="http://schemas.openxmlformats.org/officeDocument/2006/relationships/tags" Target="../tags/tag128.xml"/><Relationship Id="rId1" Type="http://schemas.openxmlformats.org/officeDocument/2006/relationships/tags" Target="../tags/tag127.xml"/><Relationship Id="rId6" Type="http://schemas.openxmlformats.org/officeDocument/2006/relationships/tags" Target="../tags/tag132.xml"/><Relationship Id="rId5" Type="http://schemas.openxmlformats.org/officeDocument/2006/relationships/tags" Target="../tags/tag131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30.xml"/><Relationship Id="rId9" Type="http://schemas.openxmlformats.org/officeDocument/2006/relationships/tags" Target="../tags/tag135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37.xml"/><Relationship Id="rId1" Type="http://schemas.openxmlformats.org/officeDocument/2006/relationships/tags" Target="../tags/tag136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39.xml"/><Relationship Id="rId1" Type="http://schemas.openxmlformats.org/officeDocument/2006/relationships/tags" Target="../tags/tag138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47.xml"/><Relationship Id="rId3" Type="http://schemas.openxmlformats.org/officeDocument/2006/relationships/tags" Target="../tags/tag142.xml"/><Relationship Id="rId7" Type="http://schemas.openxmlformats.org/officeDocument/2006/relationships/tags" Target="../tags/tag146.xml"/><Relationship Id="rId2" Type="http://schemas.openxmlformats.org/officeDocument/2006/relationships/tags" Target="../tags/tag141.xml"/><Relationship Id="rId1" Type="http://schemas.openxmlformats.org/officeDocument/2006/relationships/tags" Target="../tags/tag140.xml"/><Relationship Id="rId6" Type="http://schemas.openxmlformats.org/officeDocument/2006/relationships/tags" Target="../tags/tag145.xml"/><Relationship Id="rId5" Type="http://schemas.openxmlformats.org/officeDocument/2006/relationships/tags" Target="../tags/tag144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43.xml"/><Relationship Id="rId9" Type="http://schemas.openxmlformats.org/officeDocument/2006/relationships/tags" Target="../tags/tag148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56.xml"/><Relationship Id="rId3" Type="http://schemas.openxmlformats.org/officeDocument/2006/relationships/tags" Target="../tags/tag151.xml"/><Relationship Id="rId7" Type="http://schemas.openxmlformats.org/officeDocument/2006/relationships/tags" Target="../tags/tag155.xml"/><Relationship Id="rId2" Type="http://schemas.openxmlformats.org/officeDocument/2006/relationships/tags" Target="../tags/tag150.xml"/><Relationship Id="rId1" Type="http://schemas.openxmlformats.org/officeDocument/2006/relationships/tags" Target="../tags/tag149.xml"/><Relationship Id="rId6" Type="http://schemas.openxmlformats.org/officeDocument/2006/relationships/tags" Target="../tags/tag154.xml"/><Relationship Id="rId5" Type="http://schemas.openxmlformats.org/officeDocument/2006/relationships/tags" Target="../tags/tag153.xml"/><Relationship Id="rId4" Type="http://schemas.openxmlformats.org/officeDocument/2006/relationships/tags" Target="../tags/tag152.xml"/><Relationship Id="rId9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64.xml"/><Relationship Id="rId3" Type="http://schemas.openxmlformats.org/officeDocument/2006/relationships/tags" Target="../tags/tag159.xml"/><Relationship Id="rId7" Type="http://schemas.openxmlformats.org/officeDocument/2006/relationships/tags" Target="../tags/tag163.xml"/><Relationship Id="rId2" Type="http://schemas.openxmlformats.org/officeDocument/2006/relationships/tags" Target="../tags/tag158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5" Type="http://schemas.openxmlformats.org/officeDocument/2006/relationships/tags" Target="../tags/tag161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60.xml"/><Relationship Id="rId9" Type="http://schemas.openxmlformats.org/officeDocument/2006/relationships/tags" Target="../tags/tag165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168.xml"/><Relationship Id="rId7" Type="http://schemas.openxmlformats.org/officeDocument/2006/relationships/tags" Target="../tags/tag172.xml"/><Relationship Id="rId12" Type="http://schemas.openxmlformats.org/officeDocument/2006/relationships/tags" Target="../tags/tag177.xml"/><Relationship Id="rId2" Type="http://schemas.openxmlformats.org/officeDocument/2006/relationships/tags" Target="../tags/tag167.xml"/><Relationship Id="rId1" Type="http://schemas.openxmlformats.org/officeDocument/2006/relationships/tags" Target="../tags/tag166.xml"/><Relationship Id="rId6" Type="http://schemas.openxmlformats.org/officeDocument/2006/relationships/tags" Target="../tags/tag171.xml"/><Relationship Id="rId11" Type="http://schemas.openxmlformats.org/officeDocument/2006/relationships/tags" Target="../tags/tag176.xml"/><Relationship Id="rId5" Type="http://schemas.openxmlformats.org/officeDocument/2006/relationships/tags" Target="../tags/tag170.xml"/><Relationship Id="rId10" Type="http://schemas.openxmlformats.org/officeDocument/2006/relationships/tags" Target="../tags/tag175.xml"/><Relationship Id="rId4" Type="http://schemas.openxmlformats.org/officeDocument/2006/relationships/tags" Target="../tags/tag169.xml"/><Relationship Id="rId9" Type="http://schemas.openxmlformats.org/officeDocument/2006/relationships/tags" Target="../tags/tag174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tags" Target="../tags/tag185.xml"/><Relationship Id="rId13" Type="http://schemas.openxmlformats.org/officeDocument/2006/relationships/tags" Target="../tags/tag190.xml"/><Relationship Id="rId3" Type="http://schemas.openxmlformats.org/officeDocument/2006/relationships/tags" Target="../tags/tag180.xml"/><Relationship Id="rId7" Type="http://schemas.openxmlformats.org/officeDocument/2006/relationships/tags" Target="../tags/tag184.xml"/><Relationship Id="rId12" Type="http://schemas.openxmlformats.org/officeDocument/2006/relationships/tags" Target="../tags/tag189.xml"/><Relationship Id="rId2" Type="http://schemas.openxmlformats.org/officeDocument/2006/relationships/tags" Target="../tags/tag179.xml"/><Relationship Id="rId16" Type="http://schemas.openxmlformats.org/officeDocument/2006/relationships/slideMaster" Target="../slideMasters/slideMaster1.xml"/><Relationship Id="rId1" Type="http://schemas.openxmlformats.org/officeDocument/2006/relationships/tags" Target="../tags/tag178.xml"/><Relationship Id="rId6" Type="http://schemas.openxmlformats.org/officeDocument/2006/relationships/tags" Target="../tags/tag183.xml"/><Relationship Id="rId11" Type="http://schemas.openxmlformats.org/officeDocument/2006/relationships/tags" Target="../tags/tag188.xml"/><Relationship Id="rId5" Type="http://schemas.openxmlformats.org/officeDocument/2006/relationships/tags" Target="../tags/tag182.xml"/><Relationship Id="rId15" Type="http://schemas.openxmlformats.org/officeDocument/2006/relationships/tags" Target="../tags/tag192.xml"/><Relationship Id="rId10" Type="http://schemas.openxmlformats.org/officeDocument/2006/relationships/tags" Target="../tags/tag187.xml"/><Relationship Id="rId4" Type="http://schemas.openxmlformats.org/officeDocument/2006/relationships/tags" Target="../tags/tag181.xml"/><Relationship Id="rId9" Type="http://schemas.openxmlformats.org/officeDocument/2006/relationships/tags" Target="../tags/tag186.xml"/><Relationship Id="rId14" Type="http://schemas.openxmlformats.org/officeDocument/2006/relationships/tags" Target="../tags/tag19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tags" Target="../tags/tag200.xml"/><Relationship Id="rId3" Type="http://schemas.openxmlformats.org/officeDocument/2006/relationships/tags" Target="../tags/tag195.xml"/><Relationship Id="rId7" Type="http://schemas.openxmlformats.org/officeDocument/2006/relationships/tags" Target="../tags/tag199.xml"/><Relationship Id="rId2" Type="http://schemas.openxmlformats.org/officeDocument/2006/relationships/tags" Target="../tags/tag194.xml"/><Relationship Id="rId1" Type="http://schemas.openxmlformats.org/officeDocument/2006/relationships/tags" Target="../tags/tag193.xml"/><Relationship Id="rId6" Type="http://schemas.openxmlformats.org/officeDocument/2006/relationships/tags" Target="../tags/tag198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197.xml"/><Relationship Id="rId10" Type="http://schemas.openxmlformats.org/officeDocument/2006/relationships/tags" Target="../tags/tag202.xml"/><Relationship Id="rId4" Type="http://schemas.openxmlformats.org/officeDocument/2006/relationships/tags" Target="../tags/tag196.xml"/><Relationship Id="rId9" Type="http://schemas.openxmlformats.org/officeDocument/2006/relationships/tags" Target="../tags/tag201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210.xml"/><Relationship Id="rId3" Type="http://schemas.openxmlformats.org/officeDocument/2006/relationships/tags" Target="../tags/tag205.xml"/><Relationship Id="rId7" Type="http://schemas.openxmlformats.org/officeDocument/2006/relationships/tags" Target="../tags/tag209.xml"/><Relationship Id="rId2" Type="http://schemas.openxmlformats.org/officeDocument/2006/relationships/tags" Target="../tags/tag204.xml"/><Relationship Id="rId1" Type="http://schemas.openxmlformats.org/officeDocument/2006/relationships/tags" Target="../tags/tag203.xml"/><Relationship Id="rId6" Type="http://schemas.openxmlformats.org/officeDocument/2006/relationships/tags" Target="../tags/tag208.xml"/><Relationship Id="rId5" Type="http://schemas.openxmlformats.org/officeDocument/2006/relationships/tags" Target="../tags/tag207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06.xml"/><Relationship Id="rId9" Type="http://schemas.openxmlformats.org/officeDocument/2006/relationships/tags" Target="../tags/tag211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218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213.xml"/><Relationship Id="rId7" Type="http://schemas.openxmlformats.org/officeDocument/2006/relationships/tags" Target="../tags/tag217.xml"/><Relationship Id="rId12" Type="http://schemas.openxmlformats.org/officeDocument/2006/relationships/tags" Target="../tags/tag222.xml"/><Relationship Id="rId2" Type="http://schemas.openxmlformats.org/officeDocument/2006/relationships/tags" Target="../tags/tag212.xml"/><Relationship Id="rId1" Type="http://schemas.openxmlformats.org/officeDocument/2006/relationships/vmlDrawing" Target="../drawings/vmlDrawing6.vml"/><Relationship Id="rId6" Type="http://schemas.openxmlformats.org/officeDocument/2006/relationships/tags" Target="../tags/tag216.xml"/><Relationship Id="rId11" Type="http://schemas.openxmlformats.org/officeDocument/2006/relationships/tags" Target="../tags/tag221.xml"/><Relationship Id="rId5" Type="http://schemas.openxmlformats.org/officeDocument/2006/relationships/tags" Target="../tags/tag215.xml"/><Relationship Id="rId15" Type="http://schemas.openxmlformats.org/officeDocument/2006/relationships/image" Target="../media/image3.emf"/><Relationship Id="rId10" Type="http://schemas.openxmlformats.org/officeDocument/2006/relationships/tags" Target="../tags/tag220.xml"/><Relationship Id="rId4" Type="http://schemas.openxmlformats.org/officeDocument/2006/relationships/tags" Target="../tags/tag214.xml"/><Relationship Id="rId9" Type="http://schemas.openxmlformats.org/officeDocument/2006/relationships/tags" Target="../tags/tag219.xml"/><Relationship Id="rId14" Type="http://schemas.openxmlformats.org/officeDocument/2006/relationships/oleObject" Target="../embeddings/oleObject6.bin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tags" Target="../tags/tag230.xml"/><Relationship Id="rId3" Type="http://schemas.openxmlformats.org/officeDocument/2006/relationships/tags" Target="../tags/tag225.xml"/><Relationship Id="rId7" Type="http://schemas.openxmlformats.org/officeDocument/2006/relationships/tags" Target="../tags/tag229.xml"/><Relationship Id="rId2" Type="http://schemas.openxmlformats.org/officeDocument/2006/relationships/tags" Target="../tags/tag224.xml"/><Relationship Id="rId1" Type="http://schemas.openxmlformats.org/officeDocument/2006/relationships/tags" Target="../tags/tag223.xml"/><Relationship Id="rId6" Type="http://schemas.openxmlformats.org/officeDocument/2006/relationships/tags" Target="../tags/tag228.xml"/><Relationship Id="rId5" Type="http://schemas.openxmlformats.org/officeDocument/2006/relationships/tags" Target="../tags/tag227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26.xml"/><Relationship Id="rId9" Type="http://schemas.openxmlformats.org/officeDocument/2006/relationships/tags" Target="../tags/tag231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239.xml"/><Relationship Id="rId3" Type="http://schemas.openxmlformats.org/officeDocument/2006/relationships/tags" Target="../tags/tag234.xml"/><Relationship Id="rId7" Type="http://schemas.openxmlformats.org/officeDocument/2006/relationships/tags" Target="../tags/tag238.xml"/><Relationship Id="rId2" Type="http://schemas.openxmlformats.org/officeDocument/2006/relationships/tags" Target="../tags/tag233.xml"/><Relationship Id="rId1" Type="http://schemas.openxmlformats.org/officeDocument/2006/relationships/tags" Target="../tags/tag232.xml"/><Relationship Id="rId6" Type="http://schemas.openxmlformats.org/officeDocument/2006/relationships/tags" Target="../tags/tag237.xml"/><Relationship Id="rId5" Type="http://schemas.openxmlformats.org/officeDocument/2006/relationships/tags" Target="../tags/tag236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35.xml"/><Relationship Id="rId9" Type="http://schemas.openxmlformats.org/officeDocument/2006/relationships/tags" Target="../tags/tag240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248.xml"/><Relationship Id="rId3" Type="http://schemas.openxmlformats.org/officeDocument/2006/relationships/tags" Target="../tags/tag243.xml"/><Relationship Id="rId7" Type="http://schemas.openxmlformats.org/officeDocument/2006/relationships/tags" Target="../tags/tag247.xml"/><Relationship Id="rId2" Type="http://schemas.openxmlformats.org/officeDocument/2006/relationships/tags" Target="../tags/tag242.xml"/><Relationship Id="rId1" Type="http://schemas.openxmlformats.org/officeDocument/2006/relationships/tags" Target="../tags/tag241.xml"/><Relationship Id="rId6" Type="http://schemas.openxmlformats.org/officeDocument/2006/relationships/tags" Target="../tags/tag246.xml"/><Relationship Id="rId5" Type="http://schemas.openxmlformats.org/officeDocument/2006/relationships/tags" Target="../tags/tag24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44.xml"/><Relationship Id="rId9" Type="http://schemas.openxmlformats.org/officeDocument/2006/relationships/tags" Target="../tags/tag249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257.xml"/><Relationship Id="rId3" Type="http://schemas.openxmlformats.org/officeDocument/2006/relationships/tags" Target="../tags/tag252.xml"/><Relationship Id="rId7" Type="http://schemas.openxmlformats.org/officeDocument/2006/relationships/tags" Target="../tags/tag256.xml"/><Relationship Id="rId2" Type="http://schemas.openxmlformats.org/officeDocument/2006/relationships/tags" Target="../tags/tag251.xml"/><Relationship Id="rId1" Type="http://schemas.openxmlformats.org/officeDocument/2006/relationships/tags" Target="../tags/tag250.xml"/><Relationship Id="rId6" Type="http://schemas.openxmlformats.org/officeDocument/2006/relationships/tags" Target="../tags/tag255.xml"/><Relationship Id="rId5" Type="http://schemas.openxmlformats.org/officeDocument/2006/relationships/tags" Target="../tags/tag254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53.xml"/><Relationship Id="rId9" Type="http://schemas.openxmlformats.org/officeDocument/2006/relationships/tags" Target="../tags/tag258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59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01B0421D-0F2C-4D5C-8C6A-4F33BBA87B51}"/>
              </a:ext>
            </a:extLst>
          </p:cNvPr>
          <p:cNvGrpSpPr/>
          <p:nvPr userDrawn="1"/>
        </p:nvGrpSpPr>
        <p:grpSpPr>
          <a:xfrm>
            <a:off x="0" y="1351"/>
            <a:ext cx="10058399" cy="5139458"/>
            <a:chOff x="0" y="-1850"/>
            <a:chExt cx="10058399" cy="5139458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0AC2468B-7B7C-4C8C-B055-6EEB0FDFB458}"/>
                </a:ext>
              </a:extLst>
            </p:cNvPr>
            <p:cNvSpPr/>
            <p:nvPr userDrawn="1"/>
          </p:nvSpPr>
          <p:spPr bwMode="hidden">
            <a:xfrm>
              <a:off x="0" y="-1850"/>
              <a:ext cx="6738778" cy="3854593"/>
            </a:xfrm>
            <a:prstGeom prst="rect">
              <a:avLst/>
            </a:prstGeom>
            <a:solidFill>
              <a:srgbClr val="4646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xmlns="" id="{FBBA73F9-E23B-456D-80BC-9D102C6807BF}"/>
                </a:ext>
              </a:extLst>
            </p:cNvPr>
            <p:cNvSpPr/>
            <p:nvPr userDrawn="1"/>
          </p:nvSpPr>
          <p:spPr bwMode="hidden">
            <a:xfrm>
              <a:off x="0" y="3852743"/>
              <a:ext cx="6738778" cy="1284865"/>
            </a:xfrm>
            <a:prstGeom prst="rect">
              <a:avLst/>
            </a:prstGeom>
            <a:solidFill>
              <a:srgbClr val="D04A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 dirty="0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6BE32A15-DC57-4998-AEBF-FEB28AD4F1C7}"/>
                </a:ext>
              </a:extLst>
            </p:cNvPr>
            <p:cNvSpPr/>
            <p:nvPr userDrawn="1"/>
          </p:nvSpPr>
          <p:spPr bwMode="hidden">
            <a:xfrm>
              <a:off x="6738779" y="-1850"/>
              <a:ext cx="3319620" cy="3854593"/>
            </a:xfrm>
            <a:prstGeom prst="rect">
              <a:avLst/>
            </a:prstGeom>
            <a:solidFill>
              <a:srgbClr val="EB8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 dirty="0"/>
            </a:p>
          </p:txBody>
        </p:sp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ADEBCFBD-4064-4013-BFAD-CD6A74630FE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 bwMode="gray">
          <a:xfrm>
            <a:off x="284786" y="6132237"/>
            <a:ext cx="1800453" cy="1486303"/>
          </a:xfrm>
          <a:prstGeom prst="rect">
            <a:avLst/>
          </a:prstGeom>
        </p:spPr>
      </p:pic>
      <p:sp>
        <p:nvSpPr>
          <p:cNvPr id="17" name="Report Title">
            <a:extLst>
              <a:ext uri="{FF2B5EF4-FFF2-40B4-BE49-F238E27FC236}">
                <a16:creationId xmlns:a16="http://schemas.microsoft.com/office/drawing/2014/main" xmlns="" id="{0F3305D2-F120-4416-A391-58837F2077DC}"/>
              </a:ext>
            </a:extLst>
          </p:cNvPr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 bwMode="white">
          <a:xfrm>
            <a:off x="497338" y="2780106"/>
            <a:ext cx="6074284" cy="618631"/>
          </a:xfrm>
        </p:spPr>
        <p:txBody>
          <a:bodyPr vert="horz" wrap="square" lIns="0" tIns="0" rIns="0" bIns="64008" rtlCol="0" anchor="b" anchorCtr="0">
            <a:spAutoFit/>
          </a:bodyPr>
          <a:lstStyle>
            <a:lvl1pPr algn="l" defTabSz="101882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b="0" i="0" kern="1200" baseline="0" noProof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noProof="0" dirty="0"/>
              <a:t>Report Title</a:t>
            </a:r>
          </a:p>
        </p:txBody>
      </p:sp>
      <p:sp>
        <p:nvSpPr>
          <p:cNvPr id="18" name="Report Subtitle">
            <a:extLst>
              <a:ext uri="{FF2B5EF4-FFF2-40B4-BE49-F238E27FC236}">
                <a16:creationId xmlns:a16="http://schemas.microsoft.com/office/drawing/2014/main" xmlns="" id="{5C292FF7-C218-49A1-BAD0-5ABA0C5F08BD}"/>
              </a:ext>
            </a:extLst>
          </p:cNvPr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 bwMode="white">
          <a:xfrm>
            <a:off x="497338" y="3938982"/>
            <a:ext cx="6074284" cy="263149"/>
          </a:xfrm>
        </p:spPr>
        <p:txBody>
          <a:bodyPr wrap="square" tIns="0" bIns="54864">
            <a:sp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1500" baseline="0">
                <a:solidFill>
                  <a:schemeClr val="bg1"/>
                </a:solidFill>
                <a:latin typeface="+mn-lt"/>
              </a:defRPr>
            </a:lvl1pPr>
            <a:lvl2pPr marL="5094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88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82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7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7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56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6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75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0" dirty="0"/>
              <a:t>Subtitle</a:t>
            </a:r>
          </a:p>
        </p:txBody>
      </p:sp>
      <p:sp>
        <p:nvSpPr>
          <p:cNvPr id="19" name="Confidentiality Stamp">
            <a:extLst>
              <a:ext uri="{FF2B5EF4-FFF2-40B4-BE49-F238E27FC236}">
                <a16:creationId xmlns:a16="http://schemas.microsoft.com/office/drawing/2014/main" xmlns="" id="{E42B8B18-DB6F-4296-92F5-7D65DA39C3A1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497338" y="4917022"/>
            <a:ext cx="5149088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000" i="0" noProof="0" dirty="0">
                <a:solidFill>
                  <a:schemeClr val="bg1"/>
                </a:solidFill>
                <a:latin typeface="+mn-lt"/>
                <a:cs typeface="Arial" pitchFamily="34" charset="0"/>
              </a:rPr>
              <a:t> 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9FAD09E1-695C-4C55-90F3-9C02F27B2B54}"/>
              </a:ext>
            </a:extLst>
          </p:cNvPr>
          <p:cNvSpPr txBox="1">
            <a:spLocks/>
          </p:cNvSpPr>
          <p:nvPr userDrawn="1">
            <p:custDataLst>
              <p:tags r:id="rId4"/>
            </p:custDataLst>
          </p:nvPr>
        </p:nvSpPr>
        <p:spPr bwMode="black">
          <a:xfrm>
            <a:off x="497338" y="4706780"/>
            <a:ext cx="2202688" cy="1980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noAutofit/>
          </a:bodyPr>
          <a:lstStyle/>
          <a:p>
            <a:pPr algn="l">
              <a:lnSpc>
                <a:spcPct val="100000"/>
              </a:lnSpc>
            </a:pPr>
            <a:endParaRPr lang="en-GB" sz="10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" name="Report Date">
            <a:extLst>
              <a:ext uri="{FF2B5EF4-FFF2-40B4-BE49-F238E27FC236}">
                <a16:creationId xmlns:a16="http://schemas.microsoft.com/office/drawing/2014/main" xmlns="" id="{4FCF6A9D-41C0-4C0E-B974-E03900B1EDB2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 bwMode="black">
          <a:xfrm>
            <a:off x="497338" y="4202131"/>
            <a:ext cx="1900422" cy="23938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algn="l"/>
            <a:endParaRPr lang="en-GB" sz="1500" i="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Let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xmlns="" id="{6EE44432-2DD3-429B-9192-CDE2430039E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think-cell Slide" r:id="rId11" imgW="423" imgH="424" progId="TCLayout.ActiveDocument.1">
                  <p:embed/>
                </p:oleObj>
              </mc:Choice>
              <mc:Fallback>
                <p:oleObj name="think-cell Slide" r:id="rId11" imgW="423" imgH="424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xmlns="" id="{6EE44432-2DD3-429B-9192-CDE2430039E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4E73762-5B0C-4A73-AAD9-B6C6DB42A1C9}"/>
              </a:ext>
            </a:extLst>
          </p:cNvPr>
          <p:cNvSpPr/>
          <p:nvPr userDrawn="1"/>
        </p:nvSpPr>
        <p:spPr>
          <a:xfrm>
            <a:off x="0" y="0"/>
            <a:ext cx="2596896" cy="7772400"/>
          </a:xfrm>
          <a:prstGeom prst="rect">
            <a:avLst/>
          </a:prstGeom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GB" sz="14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21C81E0-A595-44BD-A048-8DF8E985F8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75" t="30898" r="32576" b="30525"/>
          <a:stretch/>
        </p:blipFill>
        <p:spPr>
          <a:xfrm>
            <a:off x="448160" y="1066800"/>
            <a:ext cx="969400" cy="758661"/>
          </a:xfrm>
          <a:prstGeom prst="rect">
            <a:avLst/>
          </a:prstGeom>
        </p:spPr>
      </p:pic>
      <p:sp>
        <p:nvSpPr>
          <p:cNvPr id="19" name="Draft stamp">
            <a:extLst>
              <a:ext uri="{FF2B5EF4-FFF2-40B4-BE49-F238E27FC236}">
                <a16:creationId xmlns:a16="http://schemas.microsoft.com/office/drawing/2014/main" xmlns="" id="{AF78C4E9-5EC7-47A9-8CD3-A576720D2101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/>
              <a:t>Draft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xmlns="" id="{A888DD68-89F1-4B99-A070-7459C90282B3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448160" y="2057399"/>
            <a:ext cx="1984248" cy="153888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xmlns="" id="{FEBB040F-A728-48CD-A5B9-F69EC5296FF1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52333" y="6564868"/>
            <a:ext cx="1984248" cy="153888"/>
          </a:xfrm>
        </p:spPr>
        <p:txBody>
          <a:bodyPr wrap="square" anchor="b">
            <a:spAutoFit/>
          </a:bodyPr>
          <a:lstStyle>
            <a:lvl1pPr>
              <a:defRPr sz="1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Address Placeholder </a:t>
            </a:r>
          </a:p>
        </p:txBody>
      </p:sp>
      <p:sp>
        <p:nvSpPr>
          <p:cNvPr id="26" name="Report Date">
            <a:extLst>
              <a:ext uri="{FF2B5EF4-FFF2-40B4-BE49-F238E27FC236}">
                <a16:creationId xmlns:a16="http://schemas.microsoft.com/office/drawing/2014/main" xmlns="" id="{EE19D4BC-B65F-4593-B6DA-6CEA94B7B65E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latin typeface="+mn-lt"/>
              </a:rPr>
              <a:t>8 February 2021</a:t>
            </a:r>
          </a:p>
        </p:txBody>
      </p:sp>
      <p:sp>
        <p:nvSpPr>
          <p:cNvPr id="27" name="Presentation Disclaimer">
            <a:extLst>
              <a:ext uri="{FF2B5EF4-FFF2-40B4-BE49-F238E27FC236}">
                <a16:creationId xmlns:a16="http://schemas.microsoft.com/office/drawing/2014/main" xmlns="" id="{DBA60797-0C6B-4279-88BD-0214B400B51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452333" y="7159752"/>
            <a:ext cx="2505856" cy="123111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Strictly private and confidential</a:t>
            </a:r>
          </a:p>
        </p:txBody>
      </p:sp>
      <p:sp>
        <p:nvSpPr>
          <p:cNvPr id="28" name="Page Number">
            <a:extLst>
              <a:ext uri="{FF2B5EF4-FFF2-40B4-BE49-F238E27FC236}">
                <a16:creationId xmlns:a16="http://schemas.microsoft.com/office/drawing/2014/main" xmlns="" id="{0AC58CDE-7BF7-4E9A-86DE-005A8226C2D9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9" name="Section Footer">
            <a:extLst>
              <a:ext uri="{FF2B5EF4-FFF2-40B4-BE49-F238E27FC236}">
                <a16:creationId xmlns:a16="http://schemas.microsoft.com/office/drawing/2014/main" xmlns="" id="{7BC2F3DA-F5E4-44B0-8190-5C4510FA91EF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768760" y="7331154"/>
            <a:ext cx="2294480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A4FBAFA-F1A1-40A6-9134-3230D2D92D31}"/>
              </a:ext>
            </a:extLst>
          </p:cNvPr>
          <p:cNvSpPr txBox="1"/>
          <p:nvPr userDrawn="1"/>
        </p:nvSpPr>
        <p:spPr>
          <a:xfrm>
            <a:off x="448160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bg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10810281-0E5A-4B69-940A-B5D1F833254D}"/>
              </a:ext>
            </a:extLst>
          </p:cNvPr>
          <p:cNvCxnSpPr>
            <a:cxnSpLocks/>
          </p:cNvCxnSpPr>
          <p:nvPr userDrawn="1"/>
        </p:nvCxnSpPr>
        <p:spPr>
          <a:xfrm>
            <a:off x="717486" y="7342417"/>
            <a:ext cx="0" cy="100584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Frame Line">
            <a:extLst>
              <a:ext uri="{FF2B5EF4-FFF2-40B4-BE49-F238E27FC236}">
                <a16:creationId xmlns:a16="http://schemas.microsoft.com/office/drawing/2014/main" xmlns="" id="{F7BAF0B3-E029-470C-87E4-46D3229C1448}"/>
              </a:ext>
            </a:extLst>
          </p:cNvPr>
          <p:cNvCxnSpPr>
            <a:cxnSpLocks/>
          </p:cNvCxnSpPr>
          <p:nvPr userDrawn="1">
            <p:custDataLst>
              <p:tags r:id="rId8"/>
            </p:custDataLst>
          </p:nvPr>
        </p:nvCxnSpPr>
        <p:spPr>
          <a:xfrm>
            <a:off x="2958188" y="1981200"/>
            <a:ext cx="6574536" cy="0"/>
          </a:xfrm>
          <a:prstGeom prst="line">
            <a:avLst/>
          </a:prstGeom>
          <a:ln w="12700" cap="rnd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7">
            <a:extLst>
              <a:ext uri="{FF2B5EF4-FFF2-40B4-BE49-F238E27FC236}">
                <a16:creationId xmlns:a16="http://schemas.microsoft.com/office/drawing/2014/main" xmlns="" id="{33075B3C-DA49-4F57-9409-515CA5F8C1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58188" y="1066800"/>
            <a:ext cx="2651221" cy="169277"/>
          </a:xfrm>
        </p:spPr>
        <p:txBody>
          <a:bodyPr>
            <a:spAutoFit/>
          </a:bodyPr>
          <a:lstStyle>
            <a:lvl1pPr>
              <a:defRPr/>
            </a:lvl1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xmlns="" id="{1A63BB9A-729A-4857-BE09-F8368F34E8D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958188" y="2057399"/>
            <a:ext cx="6569859" cy="418941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22" name="HeaderTOCPlaceholder"/>
          <p:cNvSpPr txBox="1"/>
          <p:nvPr userDrawn="1">
            <p:custDataLst>
              <p:tags r:id="rId9"/>
            </p:custDataLst>
          </p:nvPr>
        </p:nvSpPr>
        <p:spPr>
          <a:xfrm>
            <a:off x="3581399" y="704088"/>
            <a:ext cx="5943600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14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Letter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port Date">
            <a:extLst>
              <a:ext uri="{FF2B5EF4-FFF2-40B4-BE49-F238E27FC236}">
                <a16:creationId xmlns:a16="http://schemas.microsoft.com/office/drawing/2014/main" xmlns="" id="{53D1EBEC-E8DA-41B3-AC08-642CC2A5848F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latin typeface="+mn-lt"/>
              </a:rPr>
              <a:t>8 February 2021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772873F-F098-49A1-B629-C8530BE60C1A}"/>
              </a:ext>
            </a:extLst>
          </p:cNvPr>
          <p:cNvSpPr/>
          <p:nvPr userDrawn="1"/>
        </p:nvSpPr>
        <p:spPr>
          <a:xfrm>
            <a:off x="0" y="0"/>
            <a:ext cx="2596896" cy="77724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GB" sz="1400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318A1954-C595-46AF-9BD0-C51B68380F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75" t="30898" r="32576" b="30525"/>
          <a:stretch/>
        </p:blipFill>
        <p:spPr>
          <a:xfrm>
            <a:off x="448160" y="1066800"/>
            <a:ext cx="969400" cy="758661"/>
          </a:xfrm>
          <a:prstGeom prst="rect">
            <a:avLst/>
          </a:prstGeom>
        </p:spPr>
      </p:pic>
      <p:sp>
        <p:nvSpPr>
          <p:cNvPr id="35" name="Text Placeholder 3">
            <a:extLst>
              <a:ext uri="{FF2B5EF4-FFF2-40B4-BE49-F238E27FC236}">
                <a16:creationId xmlns:a16="http://schemas.microsoft.com/office/drawing/2014/main" xmlns="" id="{011B331F-A998-4B93-9E0F-EFB8090DC59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8160" y="2057399"/>
            <a:ext cx="1984248" cy="153888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41" name="Page Number">
            <a:extLst>
              <a:ext uri="{FF2B5EF4-FFF2-40B4-BE49-F238E27FC236}">
                <a16:creationId xmlns:a16="http://schemas.microsoft.com/office/drawing/2014/main" xmlns="" id="{F36165EE-352C-4AC1-98EF-60E59C280DC8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42" name="Section Footer">
            <a:extLst>
              <a:ext uri="{FF2B5EF4-FFF2-40B4-BE49-F238E27FC236}">
                <a16:creationId xmlns:a16="http://schemas.microsoft.com/office/drawing/2014/main" xmlns="" id="{DFD9E5A5-EA34-4218-A4A4-FD56114AF055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768760" y="7331154"/>
            <a:ext cx="2294480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88601950-F3C4-4D1E-A940-993B2DC79208}"/>
              </a:ext>
            </a:extLst>
          </p:cNvPr>
          <p:cNvSpPr txBox="1"/>
          <p:nvPr userDrawn="1"/>
        </p:nvSpPr>
        <p:spPr>
          <a:xfrm>
            <a:off x="448160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bg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ED043B99-C2CB-4B03-BAF5-2B73C672E9E7}"/>
              </a:ext>
            </a:extLst>
          </p:cNvPr>
          <p:cNvCxnSpPr>
            <a:cxnSpLocks/>
          </p:cNvCxnSpPr>
          <p:nvPr userDrawn="1"/>
        </p:nvCxnSpPr>
        <p:spPr>
          <a:xfrm>
            <a:off x="717486" y="7342417"/>
            <a:ext cx="0" cy="100584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Draft stamp">
            <a:extLst>
              <a:ext uri="{FF2B5EF4-FFF2-40B4-BE49-F238E27FC236}">
                <a16:creationId xmlns:a16="http://schemas.microsoft.com/office/drawing/2014/main" xmlns="" id="{0C7A3222-0907-4B8B-931D-CDF391F13757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/>
              <a:t>Draft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xmlns="" id="{40E7DDA1-E9E0-4BD2-9F18-4D73A5A3E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95176" y="1453414"/>
            <a:ext cx="3221439" cy="5265342"/>
          </a:xfrm>
        </p:spPr>
        <p:txBody>
          <a:bodyPr/>
          <a:lstStyle>
            <a:lvl1pPr>
              <a:defRPr sz="900"/>
            </a:lvl1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xmlns="" id="{3A63B2BC-C1AA-475D-80E8-6103AE0017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06609" y="1453414"/>
            <a:ext cx="3221439" cy="5265342"/>
          </a:xfrm>
        </p:spPr>
        <p:txBody>
          <a:bodyPr/>
          <a:lstStyle>
            <a:lvl1pPr>
              <a:defRPr sz="900"/>
            </a:lvl1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20" name="HeaderTOCPlaceholder"/>
          <p:cNvSpPr txBox="1"/>
          <p:nvPr userDrawn="1">
            <p:custDataLst>
              <p:tags r:id="rId5"/>
            </p:custDataLst>
          </p:nvPr>
        </p:nvSpPr>
        <p:spPr>
          <a:xfrm>
            <a:off x="3581399" y="704088"/>
            <a:ext cx="5943600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1" name="Presentation Disclaimer">
            <a:extLst>
              <a:ext uri="{FF2B5EF4-FFF2-40B4-BE49-F238E27FC236}">
                <a16:creationId xmlns:a16="http://schemas.microsoft.com/office/drawing/2014/main" xmlns="" id="{80E2B679-CC05-4B50-8332-E6156DA6CA40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452333" y="7159752"/>
            <a:ext cx="2505856" cy="123111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Strictly private and confidential</a:t>
            </a:r>
          </a:p>
        </p:txBody>
      </p:sp>
      <p:sp>
        <p:nvSpPr>
          <p:cNvPr id="23" name="Text Placeholder 5">
            <a:extLst>
              <a:ext uri="{FF2B5EF4-FFF2-40B4-BE49-F238E27FC236}">
                <a16:creationId xmlns:a16="http://schemas.microsoft.com/office/drawing/2014/main" xmlns="" id="{0E333DD4-C3AA-4860-BD1C-417D26A86F9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2333" y="6564868"/>
            <a:ext cx="1984248" cy="153888"/>
          </a:xfrm>
        </p:spPr>
        <p:txBody>
          <a:bodyPr wrap="square" anchor="b">
            <a:spAutoFit/>
          </a:bodyPr>
          <a:lstStyle>
            <a:lvl1pPr>
              <a:defRPr sz="1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Address Placeholder </a:t>
            </a:r>
          </a:p>
        </p:txBody>
      </p:sp>
    </p:spTree>
    <p:extLst>
      <p:ext uri="{BB962C8B-B14F-4D97-AF65-F5344CB8AC3E}">
        <p14:creationId xmlns:p14="http://schemas.microsoft.com/office/powerpoint/2010/main" val="1653860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: 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xmlns="" id="{8935154E-D7F8-400B-BF20-25EC872D410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7096035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think-cell Slide" r:id="rId15" imgW="425" imgH="424" progId="TCLayout.ActiveDocument.1">
                  <p:embed/>
                </p:oleObj>
              </mc:Choice>
              <mc:Fallback>
                <p:oleObj name="think-cell Slide" r:id="rId15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xmlns="" id="{8935154E-D7F8-400B-BF20-25EC872D410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xmlns="" id="{FF94A49A-0087-47AA-B9A7-F73469A7C8BF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FFFFFF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3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4425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1300" b="0" i="0" kern="1200" baseline="0" noProof="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heading (Arial 13) – Inserted text here should be Arial 11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4"/>
            </p:custDataLst>
          </p:nvPr>
        </p:nvSpPr>
        <p:spPr>
          <a:xfrm>
            <a:off x="530352" y="2057400"/>
            <a:ext cx="8997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  <a:lvl6pPr marL="234000" marR="0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6pPr>
            <a:lvl7pPr marL="4680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lvl7pPr>
            <a:lvl8pPr marL="6948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lvl8pPr>
            <a:lvl9pPr marL="0" marR="0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lvl9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marL="234000" marR="0" lvl="5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Sixth level </a:t>
            </a:r>
          </a:p>
          <a:p>
            <a:pPr marL="468000" marR="0" lvl="6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Seventh level </a:t>
            </a:r>
          </a:p>
          <a:p>
            <a:pPr marL="694800" marR="0" lvl="7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Eighth level </a:t>
            </a:r>
          </a:p>
          <a:p>
            <a:pPr marL="0" marR="0" lvl="8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D04A0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Ninth level </a:t>
            </a:r>
            <a:endParaRPr lang="en-GB" noProof="0" dirty="0"/>
          </a:p>
        </p:txBody>
      </p:sp>
      <p:sp>
        <p:nvSpPr>
          <p:cNvPr id="45" name="HeaderTOCPlaceholder"/>
          <p:cNvSpPr txBox="1"/>
          <p:nvPr userDrawn="1">
            <p:custDataLst>
              <p:tags r:id="rId5"/>
            </p:custDataLst>
          </p:nvPr>
        </p:nvSpPr>
        <p:spPr>
          <a:xfrm>
            <a:off x="3581400" y="704088"/>
            <a:ext cx="593941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8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6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7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8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26555BDF-7C84-4592-ACD1-DDDDF84190D7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9" name="Report Date">
            <a:extLst>
              <a:ext uri="{FF2B5EF4-FFF2-40B4-BE49-F238E27FC236}">
                <a16:creationId xmlns:a16="http://schemas.microsoft.com/office/drawing/2014/main" xmlns="" id="{64581E60-A0D4-4BC1-823A-2B418E8F2128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30" name="Page Number">
            <a:extLst>
              <a:ext uri="{FF2B5EF4-FFF2-40B4-BE49-F238E27FC236}">
                <a16:creationId xmlns:a16="http://schemas.microsoft.com/office/drawing/2014/main" xmlns="" id="{41779BE8-A4CC-4DAD-B153-54092D7A99B3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1" name="Presentation Disclaimer">
            <a:extLst>
              <a:ext uri="{FF2B5EF4-FFF2-40B4-BE49-F238E27FC236}">
                <a16:creationId xmlns:a16="http://schemas.microsoft.com/office/drawing/2014/main" xmlns="" id="{3C2E928F-BA23-4F06-9CC3-E08864FB8464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32" name="Section Footer">
            <a:extLst>
              <a:ext uri="{FF2B5EF4-FFF2-40B4-BE49-F238E27FC236}">
                <a16:creationId xmlns:a16="http://schemas.microsoft.com/office/drawing/2014/main" xmlns="" id="{8D2C9B10-5BE7-4AF8-BFF8-A3046EC4F941}"/>
              </a:ext>
            </a:extLst>
          </p:cNvPr>
          <p:cNvSpPr txBox="1"/>
          <p:nvPr userDrawn="1">
            <p:custDataLst>
              <p:tags r:id="rId13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87D8D29-B820-4A31-8280-EFE6F9FA98F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AB44D133-2D16-42A3-A3AD-A385F9C01A0E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F1F5119-3B9D-4645-8BA3-8709EAA6A49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102224" y="1068387"/>
            <a:ext cx="4425696" cy="841248"/>
          </a:xfrm>
        </p:spPr>
        <p:txBody>
          <a:bodyPr/>
          <a:lstStyle>
            <a:lvl1pPr>
              <a:defRPr sz="1300">
                <a:latin typeface="+mn-lt"/>
              </a:defRPr>
            </a:lvl1pPr>
            <a:lvl2pPr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9064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: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xmlns="" id="{8935154E-D7F8-400B-BF20-25EC872D410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7079496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think-cell Slide" r:id="rId15" imgW="425" imgH="424" progId="TCLayout.ActiveDocument.1">
                  <p:embed/>
                </p:oleObj>
              </mc:Choice>
              <mc:Fallback>
                <p:oleObj name="think-cell Slide" r:id="rId15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xmlns="" id="{8935154E-D7F8-400B-BF20-25EC872D410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xmlns="" id="{FF94A49A-0087-47AA-B9A7-F73469A7C8BF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FFFFFF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3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442423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1300" b="0" i="0" kern="1200" baseline="0" noProof="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heading (Arial 13) – Inserted text here should be Arial 11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4"/>
            </p:custDataLst>
          </p:nvPr>
        </p:nvSpPr>
        <p:spPr>
          <a:xfrm>
            <a:off x="530352" y="2057400"/>
            <a:ext cx="4425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  <a:lvl6pPr marL="234000" marR="0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6pPr>
            <a:lvl7pPr marL="4680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lvl7pPr>
            <a:lvl8pPr marL="6948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lvl8pPr>
            <a:lvl9pPr marL="0" marR="0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lvl9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marL="234000" marR="0" lvl="5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Sixth level </a:t>
            </a:r>
          </a:p>
          <a:p>
            <a:pPr marL="468000" marR="0" lvl="6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Seventh level </a:t>
            </a:r>
          </a:p>
          <a:p>
            <a:pPr marL="694800" marR="0" lvl="7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Eighth level </a:t>
            </a:r>
          </a:p>
          <a:p>
            <a:pPr marL="0" marR="0" lvl="8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D04A0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Ninth level </a:t>
            </a:r>
            <a:endParaRPr lang="en-GB" noProof="0" dirty="0"/>
          </a:p>
        </p:txBody>
      </p:sp>
      <p:sp>
        <p:nvSpPr>
          <p:cNvPr id="45" name="HeaderTOCPlaceholder"/>
          <p:cNvSpPr txBox="1"/>
          <p:nvPr userDrawn="1">
            <p:custDataLst>
              <p:tags r:id="rId5"/>
            </p:custDataLst>
          </p:nvPr>
        </p:nvSpPr>
        <p:spPr>
          <a:xfrm>
            <a:off x="3581400" y="704088"/>
            <a:ext cx="593941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8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6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7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8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26555BDF-7C84-4592-ACD1-DDDDF84190D7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9" name="Report Date">
            <a:extLst>
              <a:ext uri="{FF2B5EF4-FFF2-40B4-BE49-F238E27FC236}">
                <a16:creationId xmlns:a16="http://schemas.microsoft.com/office/drawing/2014/main" xmlns="" id="{64581E60-A0D4-4BC1-823A-2B418E8F2128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30" name="Page Number">
            <a:extLst>
              <a:ext uri="{FF2B5EF4-FFF2-40B4-BE49-F238E27FC236}">
                <a16:creationId xmlns:a16="http://schemas.microsoft.com/office/drawing/2014/main" xmlns="" id="{41779BE8-A4CC-4DAD-B153-54092D7A99B3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1" name="Presentation Disclaimer">
            <a:extLst>
              <a:ext uri="{FF2B5EF4-FFF2-40B4-BE49-F238E27FC236}">
                <a16:creationId xmlns:a16="http://schemas.microsoft.com/office/drawing/2014/main" xmlns="" id="{3C2E928F-BA23-4F06-9CC3-E08864FB8464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32" name="Section Footer">
            <a:extLst>
              <a:ext uri="{FF2B5EF4-FFF2-40B4-BE49-F238E27FC236}">
                <a16:creationId xmlns:a16="http://schemas.microsoft.com/office/drawing/2014/main" xmlns="" id="{8D2C9B10-5BE7-4AF8-BFF8-A3046EC4F941}"/>
              </a:ext>
            </a:extLst>
          </p:cNvPr>
          <p:cNvSpPr txBox="1"/>
          <p:nvPr userDrawn="1">
            <p:custDataLst>
              <p:tags r:id="rId13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87D8D29-B820-4A31-8280-EFE6F9FA98F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AB44D133-2D16-42A3-A3AD-A385F9C01A0E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F1F5119-3B9D-4645-8BA3-8709EAA6A49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102224" y="1068387"/>
            <a:ext cx="4425823" cy="841248"/>
          </a:xfrm>
        </p:spPr>
        <p:txBody>
          <a:bodyPr/>
          <a:lstStyle>
            <a:lvl1pPr>
              <a:defRPr sz="1300">
                <a:latin typeface="+mn-lt"/>
              </a:defRPr>
            </a:lvl1pPr>
            <a:lvl2pPr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BFDD37D0-1CC9-403D-8879-22255FA1BDD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102352" y="2057400"/>
            <a:ext cx="4425696" cy="488289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 marL="234000" marR="0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6pPr>
            <a:lvl7pPr marL="4680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lvl7pPr>
            <a:lvl8pPr marL="6948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lvl8pPr>
            <a:lvl9pPr marL="0" marR="0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lvl9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marL="234000" marR="0" lvl="5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Sixth level </a:t>
            </a:r>
          </a:p>
          <a:p>
            <a:pPr marL="468000" marR="0" lvl="6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Seventh level </a:t>
            </a:r>
          </a:p>
          <a:p>
            <a:pPr marL="694800" marR="0" lvl="7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Eighth level </a:t>
            </a:r>
          </a:p>
          <a:p>
            <a:pPr marL="0" marR="0" lvl="8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D04A0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Ninth level 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2637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: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xmlns="" id="{8935154E-D7F8-400B-BF20-25EC872D410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770925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think-cell Slide" r:id="rId14" imgW="425" imgH="424" progId="TCLayout.ActiveDocument.1">
                  <p:embed/>
                </p:oleObj>
              </mc:Choice>
              <mc:Fallback>
                <p:oleObj name="think-cell Slide" r:id="rId14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xmlns="" id="{8935154E-D7F8-400B-BF20-25EC872D410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xmlns="" id="{FF94A49A-0087-47AA-B9A7-F73469A7C8BF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FFFFFF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3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442423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1300" b="0" i="0" kern="1200" baseline="0" noProof="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heading (Arial 13) – Inserted text here should be Arial 11</a:t>
            </a:r>
            <a:endParaRPr lang="en-GB" dirty="0"/>
          </a:p>
        </p:txBody>
      </p:sp>
      <p:sp>
        <p:nvSpPr>
          <p:cNvPr id="45" name="HeaderTOCPlaceholder"/>
          <p:cNvSpPr txBox="1"/>
          <p:nvPr userDrawn="1">
            <p:custDataLst>
              <p:tags r:id="rId4"/>
            </p:custDataLst>
          </p:nvPr>
        </p:nvSpPr>
        <p:spPr>
          <a:xfrm>
            <a:off x="3581400" y="704088"/>
            <a:ext cx="593941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8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5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6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7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26555BDF-7C84-4592-ACD1-DDDDF84190D7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9" name="Report Date">
            <a:extLst>
              <a:ext uri="{FF2B5EF4-FFF2-40B4-BE49-F238E27FC236}">
                <a16:creationId xmlns:a16="http://schemas.microsoft.com/office/drawing/2014/main" xmlns="" id="{64581E60-A0D4-4BC1-823A-2B418E8F2128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30" name="Page Number">
            <a:extLst>
              <a:ext uri="{FF2B5EF4-FFF2-40B4-BE49-F238E27FC236}">
                <a16:creationId xmlns:a16="http://schemas.microsoft.com/office/drawing/2014/main" xmlns="" id="{41779BE8-A4CC-4DAD-B153-54092D7A99B3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1" name="Presentation Disclaimer">
            <a:extLst>
              <a:ext uri="{FF2B5EF4-FFF2-40B4-BE49-F238E27FC236}">
                <a16:creationId xmlns:a16="http://schemas.microsoft.com/office/drawing/2014/main" xmlns="" id="{3C2E928F-BA23-4F06-9CC3-E08864FB8464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32" name="Section Footer">
            <a:extLst>
              <a:ext uri="{FF2B5EF4-FFF2-40B4-BE49-F238E27FC236}">
                <a16:creationId xmlns:a16="http://schemas.microsoft.com/office/drawing/2014/main" xmlns="" id="{8D2C9B10-5BE7-4AF8-BFF8-A3046EC4F941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87D8D29-B820-4A31-8280-EFE6F9FA98F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AB44D133-2D16-42A3-A3AD-A385F9C01A0E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F1F5119-3B9D-4645-8BA3-8709EAA6A49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102224" y="1068387"/>
            <a:ext cx="4425823" cy="841248"/>
          </a:xfrm>
        </p:spPr>
        <p:txBody>
          <a:bodyPr/>
          <a:lstStyle>
            <a:lvl1pPr>
              <a:defRPr sz="1300">
                <a:latin typeface="+mn-lt"/>
              </a:defRPr>
            </a:lvl1pPr>
            <a:lvl2pPr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407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8997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  <a:lvl6pPr marL="234000" marR="0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6pPr>
            <a:lvl7pPr marL="4680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lvl7pPr>
            <a:lvl8pPr marL="6948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lvl8pPr>
            <a:lvl9pPr marL="0" marR="0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lvl9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marL="234000" marR="0" lvl="5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Sixth level </a:t>
            </a:r>
          </a:p>
          <a:p>
            <a:pPr marL="468000" marR="0" lvl="6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Seventh level </a:t>
            </a:r>
          </a:p>
          <a:p>
            <a:pPr marL="694800" marR="0" lvl="7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Eighth level </a:t>
            </a:r>
          </a:p>
          <a:p>
            <a:pPr marL="0" marR="0" lvl="8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D04A0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Ninth level </a:t>
            </a:r>
            <a:endParaRPr lang="en-GB" noProof="0" dirty="0"/>
          </a:p>
        </p:txBody>
      </p:sp>
      <p:sp>
        <p:nvSpPr>
          <p:cNvPr id="45" name="HeaderTOCPlaceholder"/>
          <p:cNvSpPr txBox="1"/>
          <p:nvPr userDrawn="1">
            <p:custDataLst>
              <p:tags r:id="rId2"/>
            </p:custDataLst>
          </p:nvPr>
        </p:nvSpPr>
        <p:spPr>
          <a:xfrm>
            <a:off x="3581400" y="704088"/>
            <a:ext cx="593941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8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3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4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5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26555BDF-7C84-4592-ACD1-DDDDF84190D7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9" name="Report Date">
            <a:extLst>
              <a:ext uri="{FF2B5EF4-FFF2-40B4-BE49-F238E27FC236}">
                <a16:creationId xmlns:a16="http://schemas.microsoft.com/office/drawing/2014/main" xmlns="" id="{64581E60-A0D4-4BC1-823A-2B418E8F212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30" name="Page Number">
            <a:extLst>
              <a:ext uri="{FF2B5EF4-FFF2-40B4-BE49-F238E27FC236}">
                <a16:creationId xmlns:a16="http://schemas.microsoft.com/office/drawing/2014/main" xmlns="" id="{41779BE8-A4CC-4DAD-B153-54092D7A99B3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1" name="Presentation Disclaimer">
            <a:extLst>
              <a:ext uri="{FF2B5EF4-FFF2-40B4-BE49-F238E27FC236}">
                <a16:creationId xmlns:a16="http://schemas.microsoft.com/office/drawing/2014/main" xmlns="" id="{3C2E928F-BA23-4F06-9CC3-E08864FB8464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32" name="Section Footer">
            <a:extLst>
              <a:ext uri="{FF2B5EF4-FFF2-40B4-BE49-F238E27FC236}">
                <a16:creationId xmlns:a16="http://schemas.microsoft.com/office/drawing/2014/main" xmlns="" id="{8D2C9B10-5BE7-4AF8-BFF8-A3046EC4F941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87D8D29-B820-4A31-8280-EFE6F9FA98F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AB44D133-2D16-42A3-A3AD-A385F9C01A0E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656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4425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6" name="Content Placeholder 3"/>
          <p:cNvSpPr>
            <a:spLocks noGrp="1"/>
          </p:cNvSpPr>
          <p:nvPr>
            <p:ph sz="quarter" idx="25" hasCustomPrompt="1"/>
            <p:custDataLst>
              <p:tags r:id="rId2"/>
            </p:custDataLst>
          </p:nvPr>
        </p:nvSpPr>
        <p:spPr>
          <a:xfrm>
            <a:off x="5102352" y="2057400"/>
            <a:ext cx="4425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3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4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5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6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26555BDF-7C84-4592-ACD1-DDDDF84190D7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3" name="Report Date">
            <a:extLst>
              <a:ext uri="{FF2B5EF4-FFF2-40B4-BE49-F238E27FC236}">
                <a16:creationId xmlns:a16="http://schemas.microsoft.com/office/drawing/2014/main" xmlns="" id="{A8AA2BC8-1024-45CC-9E76-6C0E7A21F6C0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4" name="Page Number">
            <a:extLst>
              <a:ext uri="{FF2B5EF4-FFF2-40B4-BE49-F238E27FC236}">
                <a16:creationId xmlns:a16="http://schemas.microsoft.com/office/drawing/2014/main" xmlns="" id="{A89B890D-CBFA-4D2C-BB10-C27690A99292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5" name="Presentation Disclaimer">
            <a:extLst>
              <a:ext uri="{FF2B5EF4-FFF2-40B4-BE49-F238E27FC236}">
                <a16:creationId xmlns:a16="http://schemas.microsoft.com/office/drawing/2014/main" xmlns="" id="{57CE9966-8074-4152-9D34-F90B6B3C28D5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6" name="Section Footer">
            <a:extLst>
              <a:ext uri="{FF2B5EF4-FFF2-40B4-BE49-F238E27FC236}">
                <a16:creationId xmlns:a16="http://schemas.microsoft.com/office/drawing/2014/main" xmlns="" id="{FC58C329-4792-4816-A60A-3D2DCE9CA036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B5AFC1A6-EFD9-4BBD-86EB-FA5F92D972EA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A55CE69C-839D-427C-8F86-57156ADECE5D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Lar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5956300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6" name="Content Placeholder 3"/>
          <p:cNvSpPr>
            <a:spLocks noGrp="1"/>
          </p:cNvSpPr>
          <p:nvPr>
            <p:ph sz="quarter" idx="25" hasCustomPrompt="1"/>
            <p:custDataLst>
              <p:tags r:id="rId2"/>
            </p:custDataLst>
          </p:nvPr>
        </p:nvSpPr>
        <p:spPr>
          <a:xfrm>
            <a:off x="6629401" y="2057400"/>
            <a:ext cx="2892552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3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4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5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6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176703B5-D291-496D-B26E-525DA3A36755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3" name="Report Date">
            <a:extLst>
              <a:ext uri="{FF2B5EF4-FFF2-40B4-BE49-F238E27FC236}">
                <a16:creationId xmlns:a16="http://schemas.microsoft.com/office/drawing/2014/main" xmlns="" id="{53D88DCA-117D-416D-82D2-2367ED968B27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4" name="Page Number">
            <a:extLst>
              <a:ext uri="{FF2B5EF4-FFF2-40B4-BE49-F238E27FC236}">
                <a16:creationId xmlns:a16="http://schemas.microsoft.com/office/drawing/2014/main" xmlns="" id="{D7336B48-3136-4E82-8B16-FBC22E8CAE02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5" name="Presentation Disclaimer">
            <a:extLst>
              <a:ext uri="{FF2B5EF4-FFF2-40B4-BE49-F238E27FC236}">
                <a16:creationId xmlns:a16="http://schemas.microsoft.com/office/drawing/2014/main" xmlns="" id="{90BED7C2-73F9-48D2-A750-793071C56932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6" name="Section Footer">
            <a:extLst>
              <a:ext uri="{FF2B5EF4-FFF2-40B4-BE49-F238E27FC236}">
                <a16:creationId xmlns:a16="http://schemas.microsoft.com/office/drawing/2014/main" xmlns="" id="{951C7BF0-CFC4-4094-AA1F-87A845BB8958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72F61651-EB89-48D4-A6DE-27384110A6BB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F3DD7B9E-30C4-4159-BFEE-77F215166572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Tw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1" y="2057400"/>
            <a:ext cx="4422649" cy="2362200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6" name="Content Placeholder 3"/>
          <p:cNvSpPr>
            <a:spLocks noGrp="1"/>
          </p:cNvSpPr>
          <p:nvPr>
            <p:ph sz="quarter" idx="25" hasCustomPrompt="1"/>
            <p:custDataLst>
              <p:tags r:id="rId2"/>
            </p:custDataLst>
          </p:nvPr>
        </p:nvSpPr>
        <p:spPr>
          <a:xfrm>
            <a:off x="530351" y="4581144"/>
            <a:ext cx="4422649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8" name="Content Placeholder 4"/>
          <p:cNvSpPr>
            <a:spLocks noGrp="1"/>
          </p:cNvSpPr>
          <p:nvPr>
            <p:ph sz="quarter" idx="26" hasCustomPrompt="1"/>
            <p:custDataLst>
              <p:tags r:id="rId3"/>
            </p:custDataLst>
          </p:nvPr>
        </p:nvSpPr>
        <p:spPr>
          <a:xfrm>
            <a:off x="5105400" y="2057400"/>
            <a:ext cx="4425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4" name="HeaderTOCPlaceholder"/>
          <p:cNvSpPr txBox="1"/>
          <p:nvPr userDrawn="1">
            <p:custDataLst>
              <p:tags r:id="rId4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5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5" name="Date/Filepath" hidden="1"/>
          <p:cNvSpPr txBox="1"/>
          <p:nvPr userDrawn="1">
            <p:custDataLst>
              <p:tags r:id="rId6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20" name="Slide Tags" hidden="1"/>
          <p:cNvSpPr txBox="1"/>
          <p:nvPr userDrawn="1">
            <p:custDataLst>
              <p:tags r:id="rId7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4" name="Draft stamp">
            <a:extLst>
              <a:ext uri="{FF2B5EF4-FFF2-40B4-BE49-F238E27FC236}">
                <a16:creationId xmlns:a16="http://schemas.microsoft.com/office/drawing/2014/main" xmlns="" id="{98F467DD-E508-4793-B8C1-41188C0178BC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19" name="Report Date">
            <a:extLst>
              <a:ext uri="{FF2B5EF4-FFF2-40B4-BE49-F238E27FC236}">
                <a16:creationId xmlns:a16="http://schemas.microsoft.com/office/drawing/2014/main" xmlns="" id="{BDC234B1-84B0-44C3-BE38-95CEC0CA133D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1" name="Page Number">
            <a:extLst>
              <a:ext uri="{FF2B5EF4-FFF2-40B4-BE49-F238E27FC236}">
                <a16:creationId xmlns:a16="http://schemas.microsoft.com/office/drawing/2014/main" xmlns="" id="{B4A20242-E44A-4263-95BA-D1D5664EE2C3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3" name="Presentation Disclaimer">
            <a:extLst>
              <a:ext uri="{FF2B5EF4-FFF2-40B4-BE49-F238E27FC236}">
                <a16:creationId xmlns:a16="http://schemas.microsoft.com/office/drawing/2014/main" xmlns="" id="{885D6D75-46D2-4F31-9186-3D5BFAC2EBAE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6" name="Section Footer">
            <a:extLst>
              <a:ext uri="{FF2B5EF4-FFF2-40B4-BE49-F238E27FC236}">
                <a16:creationId xmlns:a16="http://schemas.microsoft.com/office/drawing/2014/main" xmlns="" id="{880E68C9-26BA-4DB5-861B-DC433ABD5EC6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FDB6D62A-63C1-496F-864F-F8EA90700F13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EFA8B007-F8F4-4D8B-B7BA-C35A62369B11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Two top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46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31" name="Section Header"/>
          <p:cNvSpPr txBox="1"/>
          <p:nvPr userDrawn="1">
            <p:custDataLst>
              <p:tags r:id="rId2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2" name="Date/Filepath" hidden="1"/>
          <p:cNvSpPr txBox="1"/>
          <p:nvPr userDrawn="1">
            <p:custDataLst>
              <p:tags r:id="rId3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21" name="Slide Tags" hidden="1"/>
          <p:cNvSpPr txBox="1"/>
          <p:nvPr userDrawn="1">
            <p:custDataLst>
              <p:tags r:id="rId4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sz="quarter" idx="10" hasCustomPrompt="1"/>
            <p:custDataLst>
              <p:tags r:id="rId5"/>
            </p:custDataLst>
          </p:nvPr>
        </p:nvSpPr>
        <p:spPr>
          <a:xfrm>
            <a:off x="530352" y="2057400"/>
            <a:ext cx="4425696" cy="235800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dirty="0"/>
              <a:t>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4" name="Content Placeholder 3"/>
          <p:cNvSpPr>
            <a:spLocks noGrp="1"/>
          </p:cNvSpPr>
          <p:nvPr>
            <p:ph sz="quarter" idx="11" hasCustomPrompt="1"/>
            <p:custDataLst>
              <p:tags r:id="rId6"/>
            </p:custDataLst>
          </p:nvPr>
        </p:nvSpPr>
        <p:spPr>
          <a:xfrm>
            <a:off x="5102352" y="2057400"/>
            <a:ext cx="4425696" cy="235800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dirty="0"/>
              <a:t>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6" name="Content Placeholder 4"/>
          <p:cNvSpPr>
            <a:spLocks noGrp="1"/>
          </p:cNvSpPr>
          <p:nvPr>
            <p:ph sz="quarter" idx="12" hasCustomPrompt="1"/>
            <p:custDataLst>
              <p:tags r:id="rId7"/>
            </p:custDataLst>
          </p:nvPr>
        </p:nvSpPr>
        <p:spPr>
          <a:xfrm>
            <a:off x="530352" y="4582296"/>
            <a:ext cx="8997696" cy="235800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dirty="0"/>
              <a:t>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5" name="Draft stamp">
            <a:extLst>
              <a:ext uri="{FF2B5EF4-FFF2-40B4-BE49-F238E27FC236}">
                <a16:creationId xmlns:a16="http://schemas.microsoft.com/office/drawing/2014/main" xmlns="" id="{E4D3AC3D-FB5C-4056-B3CE-C6F201747179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0" name="Report Date">
            <a:extLst>
              <a:ext uri="{FF2B5EF4-FFF2-40B4-BE49-F238E27FC236}">
                <a16:creationId xmlns:a16="http://schemas.microsoft.com/office/drawing/2014/main" xmlns="" id="{D8BE6AE2-E4FA-4A4C-9F4A-0801F27EF156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7" name="Page Number">
            <a:extLst>
              <a:ext uri="{FF2B5EF4-FFF2-40B4-BE49-F238E27FC236}">
                <a16:creationId xmlns:a16="http://schemas.microsoft.com/office/drawing/2014/main" xmlns="" id="{B132AC77-15B7-427D-9EDA-27E044A04CD8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9" name="Presentation Disclaimer">
            <a:extLst>
              <a:ext uri="{FF2B5EF4-FFF2-40B4-BE49-F238E27FC236}">
                <a16:creationId xmlns:a16="http://schemas.microsoft.com/office/drawing/2014/main" xmlns="" id="{C1ACCB47-82D5-446E-80FB-2690A95152B9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30" name="Section Footer">
            <a:extLst>
              <a:ext uri="{FF2B5EF4-FFF2-40B4-BE49-F238E27FC236}">
                <a16:creationId xmlns:a16="http://schemas.microsoft.com/office/drawing/2014/main" xmlns="" id="{9A254952-4576-4CFE-B61C-9E6180278110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2DDE2759-0B78-4BAC-9091-A3898FCC7E2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9D178E40-037A-4FB9-9A78-25D7EB7BC066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 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2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3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4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5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xmlns="" id="{B38971D4-EE37-4CAA-9605-E33F450BEBA9}"/>
              </a:ext>
            </a:extLst>
          </p:cNvPr>
          <p:cNvSpPr>
            <a:spLocks noGrp="1"/>
          </p:cNvSpPr>
          <p:nvPr>
            <p:ph sz="quarter" idx="25" hasCustomPrompt="1"/>
            <p:custDataLst>
              <p:tags r:id="rId6"/>
            </p:custDataLst>
          </p:nvPr>
        </p:nvSpPr>
        <p:spPr>
          <a:xfrm>
            <a:off x="3579876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xmlns="" id="{CB245656-626A-4ECA-ABB9-1EF1B8ECAB19}"/>
              </a:ext>
            </a:extLst>
          </p:cNvPr>
          <p:cNvSpPr>
            <a:spLocks noGrp="1"/>
          </p:cNvSpPr>
          <p:nvPr>
            <p:ph sz="quarter" idx="26" hasCustomPrompt="1"/>
            <p:custDataLst>
              <p:tags r:id="rId7"/>
            </p:custDataLst>
          </p:nvPr>
        </p:nvSpPr>
        <p:spPr>
          <a:xfrm>
            <a:off x="6629400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4" name="Report Date">
            <a:extLst>
              <a:ext uri="{FF2B5EF4-FFF2-40B4-BE49-F238E27FC236}">
                <a16:creationId xmlns:a16="http://schemas.microsoft.com/office/drawing/2014/main" xmlns="" id="{71242622-92E5-4577-9939-C23982B6F01C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5" name="Page Number">
            <a:extLst>
              <a:ext uri="{FF2B5EF4-FFF2-40B4-BE49-F238E27FC236}">
                <a16:creationId xmlns:a16="http://schemas.microsoft.com/office/drawing/2014/main" xmlns="" id="{7253FE5D-87D6-4F45-BF52-14884C4140B0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6" name="Presentation Disclaimer">
            <a:extLst>
              <a:ext uri="{FF2B5EF4-FFF2-40B4-BE49-F238E27FC236}">
                <a16:creationId xmlns:a16="http://schemas.microsoft.com/office/drawing/2014/main" xmlns="" id="{2DE48912-752E-4B28-992E-A8018FA045F2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7" name="Section Footer">
            <a:extLst>
              <a:ext uri="{FF2B5EF4-FFF2-40B4-BE49-F238E27FC236}">
                <a16:creationId xmlns:a16="http://schemas.microsoft.com/office/drawing/2014/main" xmlns="" id="{24E13DC1-0CD8-4F00-BEB6-8ED480D16571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87E1B077-C346-4667-9422-134889A69A8E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430B69CA-5FCE-4A4A-B144-701CC8BBBE64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raft stamp">
            <a:extLst>
              <a:ext uri="{FF2B5EF4-FFF2-40B4-BE49-F238E27FC236}">
                <a16:creationId xmlns:a16="http://schemas.microsoft.com/office/drawing/2014/main" xmlns="" id="{8BA4733D-DD24-4E66-AB15-27D0B8AA9EB2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2739379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F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</p:nvPr>
        </p:nvSpPr>
        <p:spPr>
          <a:xfrm>
            <a:off x="530352" y="2057400"/>
            <a:ext cx="4425696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6" name="Content Placeholder 3"/>
          <p:cNvSpPr>
            <a:spLocks noGrp="1"/>
          </p:cNvSpPr>
          <p:nvPr>
            <p:ph sz="quarter" idx="25" hasCustomPrompt="1"/>
          </p:nvPr>
        </p:nvSpPr>
        <p:spPr>
          <a:xfrm>
            <a:off x="5102352" y="2057400"/>
            <a:ext cx="4425696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8" name="Content Placeholder 4"/>
          <p:cNvSpPr>
            <a:spLocks noGrp="1"/>
          </p:cNvSpPr>
          <p:nvPr>
            <p:ph sz="quarter" idx="26" hasCustomPrompt="1"/>
          </p:nvPr>
        </p:nvSpPr>
        <p:spPr>
          <a:xfrm>
            <a:off x="530352" y="4581144"/>
            <a:ext cx="4425696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0" name="Content Placeholder 5"/>
          <p:cNvSpPr>
            <a:spLocks noGrp="1"/>
          </p:cNvSpPr>
          <p:nvPr>
            <p:ph sz="quarter" idx="27" hasCustomPrompt="1"/>
          </p:nvPr>
        </p:nvSpPr>
        <p:spPr>
          <a:xfrm>
            <a:off x="5102352" y="4581144"/>
            <a:ext cx="4425696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51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6" name="Section Header"/>
          <p:cNvSpPr txBox="1"/>
          <p:nvPr userDrawn="1">
            <p:custDataLst>
              <p:tags r:id="rId2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Date/Filepath" hidden="1"/>
          <p:cNvSpPr txBox="1"/>
          <p:nvPr userDrawn="1">
            <p:custDataLst>
              <p:tags r:id="rId3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21" name="Slide Tags" hidden="1"/>
          <p:cNvSpPr txBox="1"/>
          <p:nvPr userDrawn="1">
            <p:custDataLst>
              <p:tags r:id="rId4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Report Date">
            <a:extLst>
              <a:ext uri="{FF2B5EF4-FFF2-40B4-BE49-F238E27FC236}">
                <a16:creationId xmlns:a16="http://schemas.microsoft.com/office/drawing/2014/main" xmlns="" id="{C9AC37EA-A51B-4D19-8AFD-D5550BB1DBD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2" name="Page Number">
            <a:extLst>
              <a:ext uri="{FF2B5EF4-FFF2-40B4-BE49-F238E27FC236}">
                <a16:creationId xmlns:a16="http://schemas.microsoft.com/office/drawing/2014/main" xmlns="" id="{D5E4965D-0DB2-40AB-8C54-A02F73111BD4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5" name="Presentation Disclaimer">
            <a:extLst>
              <a:ext uri="{FF2B5EF4-FFF2-40B4-BE49-F238E27FC236}">
                <a16:creationId xmlns:a16="http://schemas.microsoft.com/office/drawing/2014/main" xmlns="" id="{5D5F1A31-F3C3-4E8D-8EE5-5D802CF63C9C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8" name="Section Footer">
            <a:extLst>
              <a:ext uri="{FF2B5EF4-FFF2-40B4-BE49-F238E27FC236}">
                <a16:creationId xmlns:a16="http://schemas.microsoft.com/office/drawing/2014/main" xmlns="" id="{386FB611-2223-4501-B9AF-3FF472560856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337E43E-8B9E-4332-A613-62823857903C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B42FC379-8CCB-4D1B-B59F-CD6E374799E5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Draft stamp">
            <a:extLst>
              <a:ext uri="{FF2B5EF4-FFF2-40B4-BE49-F238E27FC236}">
                <a16:creationId xmlns:a16="http://schemas.microsoft.com/office/drawing/2014/main" xmlns="" id="{2F22AEF7-CCE6-447D-A2ED-AE17E661B936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/Filepath" hidden="1"/>
          <p:cNvSpPr txBox="1"/>
          <p:nvPr userDrawn="1">
            <p:custDataLst>
              <p:tags r:id="rId1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5" name="Slide Tags" hidden="1"/>
          <p:cNvSpPr txBox="1"/>
          <p:nvPr userDrawn="1">
            <p:custDataLst>
              <p:tags r:id="rId2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12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399" y="704088"/>
            <a:ext cx="5943600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8" name="Slide Tags" hidden="1"/>
          <p:cNvSpPr txBox="1"/>
          <p:nvPr userDrawn="1">
            <p:custDataLst>
              <p:tags r:id="rId2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Header Foot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399" y="704088"/>
            <a:ext cx="5943600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8" name="Section Header"/>
          <p:cNvSpPr txBox="1"/>
          <p:nvPr userDrawn="1">
            <p:custDataLst>
              <p:tags r:id="rId2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/>
          </a:p>
        </p:txBody>
      </p:sp>
      <p:sp>
        <p:nvSpPr>
          <p:cNvPr id="6" name="Date/Filepath" hidden="1"/>
          <p:cNvSpPr txBox="1"/>
          <p:nvPr userDrawn="1">
            <p:custDataLst>
              <p:tags r:id="rId3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7" name="Slide Tags" hidden="1"/>
          <p:cNvSpPr txBox="1"/>
          <p:nvPr userDrawn="1">
            <p:custDataLst>
              <p:tags r:id="rId4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14" name="Report Date">
            <a:extLst>
              <a:ext uri="{FF2B5EF4-FFF2-40B4-BE49-F238E27FC236}">
                <a16:creationId xmlns:a16="http://schemas.microsoft.com/office/drawing/2014/main" xmlns="" id="{878B0EBC-141B-4C4F-A362-F528990FC2B7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15" name="Page Number">
            <a:extLst>
              <a:ext uri="{FF2B5EF4-FFF2-40B4-BE49-F238E27FC236}">
                <a16:creationId xmlns:a16="http://schemas.microsoft.com/office/drawing/2014/main" xmlns="" id="{C9163938-2785-4D1F-BF6D-38BF33DF9B97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16" name="Presentation Disclaimer">
            <a:extLst>
              <a:ext uri="{FF2B5EF4-FFF2-40B4-BE49-F238E27FC236}">
                <a16:creationId xmlns:a16="http://schemas.microsoft.com/office/drawing/2014/main" xmlns="" id="{C7F05687-DF8A-4343-AC91-BC2675AFB87E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3" name="Section Footer">
            <a:extLst>
              <a:ext uri="{FF2B5EF4-FFF2-40B4-BE49-F238E27FC236}">
                <a16:creationId xmlns:a16="http://schemas.microsoft.com/office/drawing/2014/main" xmlns="" id="{DED794C3-4383-43AC-902C-5A450186D193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964F52D2-7367-4B0E-9D2D-29AFCA9CD2C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9F7E5360-4F8D-4FCD-B7AC-F798EC35A7AE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Draft stamp">
            <a:extLst>
              <a:ext uri="{FF2B5EF4-FFF2-40B4-BE49-F238E27FC236}">
                <a16:creationId xmlns:a16="http://schemas.microsoft.com/office/drawing/2014/main" xmlns="" id="{1DF6D7B6-5867-4B92-8FBA-C62AA2356B05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399" y="704088"/>
            <a:ext cx="5943600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6" name="Date/Filepath" hidden="1"/>
          <p:cNvSpPr txBox="1"/>
          <p:nvPr userDrawn="1">
            <p:custDataLst>
              <p:tags r:id="rId2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7" name="Slide Tags" hidden="1"/>
          <p:cNvSpPr txBox="1"/>
          <p:nvPr userDrawn="1">
            <p:custDataLst>
              <p:tags r:id="rId3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14" name="Report Date">
            <a:extLst>
              <a:ext uri="{FF2B5EF4-FFF2-40B4-BE49-F238E27FC236}">
                <a16:creationId xmlns:a16="http://schemas.microsoft.com/office/drawing/2014/main" xmlns="" id="{EA7A290B-C63D-405E-8ACC-CE7A7042C432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18" name="Page Number">
            <a:extLst>
              <a:ext uri="{FF2B5EF4-FFF2-40B4-BE49-F238E27FC236}">
                <a16:creationId xmlns:a16="http://schemas.microsoft.com/office/drawing/2014/main" xmlns="" id="{A58703A6-1313-434F-9F41-5C0717B2C451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19" name="Presentation Disclaimer">
            <a:extLst>
              <a:ext uri="{FF2B5EF4-FFF2-40B4-BE49-F238E27FC236}">
                <a16:creationId xmlns:a16="http://schemas.microsoft.com/office/drawing/2014/main" xmlns="" id="{FEED1EAE-54DA-4BFE-B8AA-01FAFBE1ABE8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1" name="Section Footer">
            <a:extLst>
              <a:ext uri="{FF2B5EF4-FFF2-40B4-BE49-F238E27FC236}">
                <a16:creationId xmlns:a16="http://schemas.microsoft.com/office/drawing/2014/main" xmlns="" id="{F1847CC5-B1D1-4474-9C3E-39FBF238FC9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82891E66-7DDE-4707-BC15-833A2E60B93F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E939BE09-0D2C-4954-8138-608BE1226ADD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raft stamp">
            <a:extLst>
              <a:ext uri="{FF2B5EF4-FFF2-40B4-BE49-F238E27FC236}">
                <a16:creationId xmlns:a16="http://schemas.microsoft.com/office/drawing/2014/main" xmlns="" id="{6C4C93B2-A619-441E-B329-F1D1D1339EBD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 a gl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2898648" cy="830390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At a glance </a:t>
            </a:r>
            <a:endParaRPr lang="en-GB" dirty="0"/>
          </a:p>
        </p:txBody>
      </p:sp>
      <p:sp>
        <p:nvSpPr>
          <p:cNvPr id="45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2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3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4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5" name="Report Date">
            <a:extLst>
              <a:ext uri="{FF2B5EF4-FFF2-40B4-BE49-F238E27FC236}">
                <a16:creationId xmlns:a16="http://schemas.microsoft.com/office/drawing/2014/main" xmlns="" id="{0665A064-6277-415D-A60B-2C406E27F0A5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6" name="Page Number">
            <a:extLst>
              <a:ext uri="{FF2B5EF4-FFF2-40B4-BE49-F238E27FC236}">
                <a16:creationId xmlns:a16="http://schemas.microsoft.com/office/drawing/2014/main" xmlns="" id="{3E3BCC40-17E6-40CE-86FB-031964A7D935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Presentation Disclaimer">
            <a:extLst>
              <a:ext uri="{FF2B5EF4-FFF2-40B4-BE49-F238E27FC236}">
                <a16:creationId xmlns:a16="http://schemas.microsoft.com/office/drawing/2014/main" xmlns="" id="{E93B3E1C-A734-4BF7-8D8A-7ABE20B0541E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9" name="Section Footer">
            <a:extLst>
              <a:ext uri="{FF2B5EF4-FFF2-40B4-BE49-F238E27FC236}">
                <a16:creationId xmlns:a16="http://schemas.microsoft.com/office/drawing/2014/main" xmlns="" id="{EAB395CC-B6E8-411B-AD9B-E9D9855FB076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34D888D0-1439-411F-967C-CAA5F572B50E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8D75FF6B-0198-42AD-B231-B2AA3F0AE8FC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E209326F-C152-4F60-A83B-88FAC2D99544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xmlns="" id="{04DA63A6-B19D-41F4-B7F0-9CD4C330508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79876" y="1069848"/>
            <a:ext cx="5952744" cy="830390"/>
          </a:xfrm>
        </p:spPr>
        <p:txBody>
          <a:bodyPr/>
          <a:lstStyle>
            <a:lvl1pPr>
              <a:defRPr sz="1300"/>
            </a:lvl1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1044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 a glance Content: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2898648" cy="830390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At a glance 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2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3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4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5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xmlns="" id="{B38971D4-EE37-4CAA-9605-E33F450BEBA9}"/>
              </a:ext>
            </a:extLst>
          </p:cNvPr>
          <p:cNvSpPr>
            <a:spLocks noGrp="1"/>
          </p:cNvSpPr>
          <p:nvPr>
            <p:ph sz="quarter" idx="25" hasCustomPrompt="1"/>
            <p:custDataLst>
              <p:tags r:id="rId6"/>
            </p:custDataLst>
          </p:nvPr>
        </p:nvSpPr>
        <p:spPr>
          <a:xfrm>
            <a:off x="3579876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xmlns="" id="{CB245656-626A-4ECA-ABB9-1EF1B8ECAB19}"/>
              </a:ext>
            </a:extLst>
          </p:cNvPr>
          <p:cNvSpPr>
            <a:spLocks noGrp="1"/>
          </p:cNvSpPr>
          <p:nvPr>
            <p:ph sz="quarter" idx="26" hasCustomPrompt="1"/>
            <p:custDataLst>
              <p:tags r:id="rId7"/>
            </p:custDataLst>
          </p:nvPr>
        </p:nvSpPr>
        <p:spPr>
          <a:xfrm>
            <a:off x="6629400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5" name="Report Date">
            <a:extLst>
              <a:ext uri="{FF2B5EF4-FFF2-40B4-BE49-F238E27FC236}">
                <a16:creationId xmlns:a16="http://schemas.microsoft.com/office/drawing/2014/main" xmlns="" id="{0665A064-6277-415D-A60B-2C406E27F0A5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6" name="Page Number">
            <a:extLst>
              <a:ext uri="{FF2B5EF4-FFF2-40B4-BE49-F238E27FC236}">
                <a16:creationId xmlns:a16="http://schemas.microsoft.com/office/drawing/2014/main" xmlns="" id="{3E3BCC40-17E6-40CE-86FB-031964A7D935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Presentation Disclaimer">
            <a:extLst>
              <a:ext uri="{FF2B5EF4-FFF2-40B4-BE49-F238E27FC236}">
                <a16:creationId xmlns:a16="http://schemas.microsoft.com/office/drawing/2014/main" xmlns="" id="{E93B3E1C-A734-4BF7-8D8A-7ABE20B0541E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9" name="Section Footer">
            <a:extLst>
              <a:ext uri="{FF2B5EF4-FFF2-40B4-BE49-F238E27FC236}">
                <a16:creationId xmlns:a16="http://schemas.microsoft.com/office/drawing/2014/main" xmlns="" id="{EAB395CC-B6E8-411B-AD9B-E9D9855FB076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34D888D0-1439-411F-967C-CAA5F572B50E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8D75FF6B-0198-42AD-B231-B2AA3F0AE8FC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E209326F-C152-4F60-A83B-88FAC2D99544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xmlns="" id="{900F28EA-B971-40B3-A0EA-1490CA8B5B8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79876" y="1069848"/>
            <a:ext cx="5952744" cy="830390"/>
          </a:xfrm>
        </p:spPr>
        <p:txBody>
          <a:bodyPr/>
          <a:lstStyle>
            <a:lvl1pPr>
              <a:defRPr sz="1300"/>
            </a:lvl1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84298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 a glance Content: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2898648" cy="830390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At a glance 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2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3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4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5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xmlns="" id="{B38971D4-EE37-4CAA-9605-E33F450BEBA9}"/>
              </a:ext>
            </a:extLst>
          </p:cNvPr>
          <p:cNvSpPr>
            <a:spLocks noGrp="1"/>
          </p:cNvSpPr>
          <p:nvPr>
            <p:ph sz="quarter" idx="25" hasCustomPrompt="1"/>
            <p:custDataLst>
              <p:tags r:id="rId6"/>
            </p:custDataLst>
          </p:nvPr>
        </p:nvSpPr>
        <p:spPr>
          <a:xfrm>
            <a:off x="3579876" y="2057400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xmlns="" id="{CB245656-626A-4ECA-ABB9-1EF1B8ECAB19}"/>
              </a:ext>
            </a:extLst>
          </p:cNvPr>
          <p:cNvSpPr>
            <a:spLocks noGrp="1"/>
          </p:cNvSpPr>
          <p:nvPr>
            <p:ph sz="quarter" idx="26" hasCustomPrompt="1"/>
            <p:custDataLst>
              <p:tags r:id="rId7"/>
            </p:custDataLst>
          </p:nvPr>
        </p:nvSpPr>
        <p:spPr>
          <a:xfrm>
            <a:off x="6629400" y="2057400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5" name="Report Date">
            <a:extLst>
              <a:ext uri="{FF2B5EF4-FFF2-40B4-BE49-F238E27FC236}">
                <a16:creationId xmlns:a16="http://schemas.microsoft.com/office/drawing/2014/main" xmlns="" id="{0665A064-6277-415D-A60B-2C406E27F0A5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6" name="Page Number">
            <a:extLst>
              <a:ext uri="{FF2B5EF4-FFF2-40B4-BE49-F238E27FC236}">
                <a16:creationId xmlns:a16="http://schemas.microsoft.com/office/drawing/2014/main" xmlns="" id="{3E3BCC40-17E6-40CE-86FB-031964A7D935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Presentation Disclaimer">
            <a:extLst>
              <a:ext uri="{FF2B5EF4-FFF2-40B4-BE49-F238E27FC236}">
                <a16:creationId xmlns:a16="http://schemas.microsoft.com/office/drawing/2014/main" xmlns="" id="{E93B3E1C-A734-4BF7-8D8A-7ABE20B0541E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9" name="Section Footer">
            <a:extLst>
              <a:ext uri="{FF2B5EF4-FFF2-40B4-BE49-F238E27FC236}">
                <a16:creationId xmlns:a16="http://schemas.microsoft.com/office/drawing/2014/main" xmlns="" id="{EAB395CC-B6E8-411B-AD9B-E9D9855FB076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34D888D0-1439-411F-967C-CAA5F572B50E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8D75FF6B-0198-42AD-B231-B2AA3F0AE8FC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E209326F-C152-4F60-A83B-88FAC2D99544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xmlns="" id="{4A02C46C-8CEF-46C9-9872-EFA79618F738}"/>
              </a:ext>
            </a:extLst>
          </p:cNvPr>
          <p:cNvSpPr>
            <a:spLocks noGrp="1"/>
          </p:cNvSpPr>
          <p:nvPr>
            <p:ph sz="quarter" idx="28" hasCustomPrompt="1"/>
            <p:custDataLst>
              <p:tags r:id="rId13"/>
            </p:custDataLst>
          </p:nvPr>
        </p:nvSpPr>
        <p:spPr>
          <a:xfrm>
            <a:off x="530352" y="4570413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xmlns="" id="{352712B4-D8B3-417F-BD06-DFE90CE3C613}"/>
              </a:ext>
            </a:extLst>
          </p:cNvPr>
          <p:cNvSpPr>
            <a:spLocks noGrp="1"/>
          </p:cNvSpPr>
          <p:nvPr>
            <p:ph sz="quarter" idx="29" hasCustomPrompt="1"/>
            <p:custDataLst>
              <p:tags r:id="rId14"/>
            </p:custDataLst>
          </p:nvPr>
        </p:nvSpPr>
        <p:spPr>
          <a:xfrm>
            <a:off x="3579876" y="4570413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xmlns="" id="{CCFB3606-04E6-48AF-9B8C-A0B8BF719D85}"/>
              </a:ext>
            </a:extLst>
          </p:cNvPr>
          <p:cNvSpPr>
            <a:spLocks noGrp="1"/>
          </p:cNvSpPr>
          <p:nvPr>
            <p:ph sz="quarter" idx="30" hasCustomPrompt="1"/>
            <p:custDataLst>
              <p:tags r:id="rId15"/>
            </p:custDataLst>
          </p:nvPr>
        </p:nvSpPr>
        <p:spPr>
          <a:xfrm>
            <a:off x="6629400" y="4570413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xmlns="" id="{44FB4A06-1689-449D-B635-85F93BA84E4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79876" y="1069848"/>
            <a:ext cx="5952744" cy="830390"/>
          </a:xfrm>
        </p:spPr>
        <p:txBody>
          <a:bodyPr/>
          <a:lstStyle>
            <a:lvl1pPr>
              <a:defRPr sz="1300"/>
            </a:lvl1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82218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loss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Glossary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8997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2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3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4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5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14" name="Report Date">
            <a:extLst>
              <a:ext uri="{FF2B5EF4-FFF2-40B4-BE49-F238E27FC236}">
                <a16:creationId xmlns:a16="http://schemas.microsoft.com/office/drawing/2014/main" xmlns="" id="{BCDE7FFC-7693-4723-B753-B6E41BB1B5EA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3" name="Page Number">
            <a:extLst>
              <a:ext uri="{FF2B5EF4-FFF2-40B4-BE49-F238E27FC236}">
                <a16:creationId xmlns:a16="http://schemas.microsoft.com/office/drawing/2014/main" xmlns="" id="{48686681-E6DE-42F4-A1DD-218D21E6C1AC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4" name="Presentation Disclaimer">
            <a:extLst>
              <a:ext uri="{FF2B5EF4-FFF2-40B4-BE49-F238E27FC236}">
                <a16:creationId xmlns:a16="http://schemas.microsoft.com/office/drawing/2014/main" xmlns="" id="{3DD43CF5-DB97-4C55-B532-40D00A448FDC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5" name="Section Footer">
            <a:extLst>
              <a:ext uri="{FF2B5EF4-FFF2-40B4-BE49-F238E27FC236}">
                <a16:creationId xmlns:a16="http://schemas.microsoft.com/office/drawing/2014/main" xmlns="" id="{21726509-E513-4245-AE69-0956E3B47115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A174265E-D6B4-4307-BBAE-41A376249A96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62174D3C-422F-4C24-91E7-4C14614D41BB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raft stamp">
            <a:extLst>
              <a:ext uri="{FF2B5EF4-FFF2-40B4-BE49-F238E27FC236}">
                <a16:creationId xmlns:a16="http://schemas.microsoft.com/office/drawing/2014/main" xmlns="" id="{B9EC7613-0765-4C3E-A317-ECEF6A7225CE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2946644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ction Divider Title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0" y="1071690"/>
            <a:ext cx="8881200" cy="677108"/>
          </a:xfrm>
          <a:solidFill>
            <a:schemeClr val="accent6"/>
          </a:solidFill>
        </p:spPr>
        <p:txBody>
          <a:bodyPr wrap="square" lIns="457200" tIns="91440" rIns="91440" bIns="91440" anchor="t">
            <a:spAutoFit/>
          </a:bodyPr>
          <a:lstStyle>
            <a:lvl1pPr algn="l">
              <a:defRPr sz="3200" b="0" i="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GB" noProof="0" dirty="0"/>
              <a:t>Section Divider</a:t>
            </a:r>
          </a:p>
        </p:txBody>
      </p:sp>
      <p:sp>
        <p:nvSpPr>
          <p:cNvPr id="14" name="Date/Filepath" hidden="1"/>
          <p:cNvSpPr txBox="1"/>
          <p:nvPr userDrawn="1">
            <p:custDataLst>
              <p:tags r:id="rId2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1" name="Slide Tags" hidden="1"/>
          <p:cNvSpPr txBox="1"/>
          <p:nvPr userDrawn="1">
            <p:custDataLst>
              <p:tags r:id="rId3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1B48028B-B6D8-48D6-9F96-EA3550606D9C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2084832" y="2377440"/>
            <a:ext cx="7443216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2" name="Report Date">
            <a:extLst>
              <a:ext uri="{FF2B5EF4-FFF2-40B4-BE49-F238E27FC236}">
                <a16:creationId xmlns:a16="http://schemas.microsoft.com/office/drawing/2014/main" xmlns="" id="{04C53841-62F4-4336-A058-AD0FA9E6089A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6" name="Page Number">
            <a:extLst>
              <a:ext uri="{FF2B5EF4-FFF2-40B4-BE49-F238E27FC236}">
                <a16:creationId xmlns:a16="http://schemas.microsoft.com/office/drawing/2014/main" xmlns="" id="{C4D7E2D8-F172-4218-B9CB-ED6BBD7177A1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5" name="Draft stamp">
            <a:extLst>
              <a:ext uri="{FF2B5EF4-FFF2-40B4-BE49-F238E27FC236}">
                <a16:creationId xmlns:a16="http://schemas.microsoft.com/office/drawing/2014/main" xmlns="" id="{0E3C53B8-5AFD-4F30-817E-2DBA6FBB4826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4FBEF6FA-A0C7-46EC-AFF5-9AFA47828516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B864BC2B-A74D-467D-99EB-1EE062BBD3CF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4468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_Longer title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xmlns="" id="{1132C415-932A-4984-BC41-3D53D24BA0E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think-cell Slide" r:id="rId14" imgW="423" imgH="424" progId="TCLayout.ActiveDocument.1">
                  <p:embed/>
                </p:oleObj>
              </mc:Choice>
              <mc:Fallback>
                <p:oleObj name="think-cell Slide" r:id="rId14" imgW="423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xmlns="" id="{1132C415-932A-4984-BC41-3D53D24BA0E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xmlns="" id="{03E9D31E-4204-4DCB-A857-FA95141C7A1A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FFFFFF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4000" b="0" i="0" baseline="0" dirty="0">
              <a:latin typeface="Georgia" panose="02040502050405020303" pitchFamily="18" charset="0"/>
              <a:ea typeface="+mj-ea"/>
              <a:cs typeface="+mj-cs"/>
              <a:sym typeface="Georgia" panose="02040502050405020303" pitchFamily="18" charset="0"/>
            </a:endParaRPr>
          </a:p>
        </p:txBody>
      </p:sp>
      <p:sp>
        <p:nvSpPr>
          <p:cNvPr id="13" name="Section Divider Title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30352" y="1413221"/>
            <a:ext cx="3896176" cy="2519362"/>
          </a:xfr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3200" b="0" i="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GB" noProof="0" dirty="0"/>
              <a:t>Section Divider</a:t>
            </a:r>
          </a:p>
        </p:txBody>
      </p:sp>
      <p:sp>
        <p:nvSpPr>
          <p:cNvPr id="14" name="Date/Filepath" hidden="1"/>
          <p:cNvSpPr txBox="1"/>
          <p:nvPr userDrawn="1">
            <p:custDataLst>
              <p:tags r:id="rId5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1" name="Slide Tags" hidden="1"/>
          <p:cNvSpPr txBox="1"/>
          <p:nvPr userDrawn="1">
            <p:custDataLst>
              <p:tags r:id="rId6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1B48028B-B6D8-48D6-9F96-EA3550606D9C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4691270" y="1574957"/>
            <a:ext cx="4836777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2" name="Report Date">
            <a:extLst>
              <a:ext uri="{FF2B5EF4-FFF2-40B4-BE49-F238E27FC236}">
                <a16:creationId xmlns:a16="http://schemas.microsoft.com/office/drawing/2014/main" xmlns="" id="{04C53841-62F4-4336-A058-AD0FA9E6089A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6" name="Page Number">
            <a:extLst>
              <a:ext uri="{FF2B5EF4-FFF2-40B4-BE49-F238E27FC236}">
                <a16:creationId xmlns:a16="http://schemas.microsoft.com/office/drawing/2014/main" xmlns="" id="{C4D7E2D8-F172-4218-B9CB-ED6BBD7177A1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5" name="Draft stamp">
            <a:extLst>
              <a:ext uri="{FF2B5EF4-FFF2-40B4-BE49-F238E27FC236}">
                <a16:creationId xmlns:a16="http://schemas.microsoft.com/office/drawing/2014/main" xmlns="" id="{0E3C53B8-5AFD-4F30-817E-2DBA6FBB4826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4FBEF6FA-A0C7-46EC-AFF5-9AFA47828516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B864BC2B-A74D-467D-99EB-1EE062BBD3CF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3139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ction Divider Title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0" y="1071690"/>
            <a:ext cx="8881200" cy="676800"/>
          </a:xfrm>
          <a:solidFill>
            <a:schemeClr val="accent1"/>
          </a:solidFill>
        </p:spPr>
        <p:txBody>
          <a:bodyPr wrap="square" lIns="457200" tIns="91440" rIns="91440" bIns="91440" anchor="t">
            <a:spAutoFit/>
          </a:bodyPr>
          <a:lstStyle>
            <a:lvl1pPr algn="l">
              <a:defRPr sz="3200" b="0" i="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GB" noProof="0" dirty="0"/>
              <a:t>Section Divider</a:t>
            </a:r>
          </a:p>
        </p:txBody>
      </p:sp>
      <p:sp>
        <p:nvSpPr>
          <p:cNvPr id="14" name="Date/Filepath" hidden="1"/>
          <p:cNvSpPr txBox="1"/>
          <p:nvPr userDrawn="1">
            <p:custDataLst>
              <p:tags r:id="rId2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1" name="Slide Tags" hidden="1"/>
          <p:cNvSpPr txBox="1"/>
          <p:nvPr userDrawn="1">
            <p:custDataLst>
              <p:tags r:id="rId3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1B48028B-B6D8-48D6-9F96-EA3550606D9C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2084832" y="2377440"/>
            <a:ext cx="7443216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2" name="Report Date">
            <a:extLst>
              <a:ext uri="{FF2B5EF4-FFF2-40B4-BE49-F238E27FC236}">
                <a16:creationId xmlns:a16="http://schemas.microsoft.com/office/drawing/2014/main" xmlns="" id="{04C53841-62F4-4336-A058-AD0FA9E6089A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6" name="Page Number">
            <a:extLst>
              <a:ext uri="{FF2B5EF4-FFF2-40B4-BE49-F238E27FC236}">
                <a16:creationId xmlns:a16="http://schemas.microsoft.com/office/drawing/2014/main" xmlns="" id="{C4D7E2D8-F172-4218-B9CB-ED6BBD7177A1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5" name="Draft stamp">
            <a:extLst>
              <a:ext uri="{FF2B5EF4-FFF2-40B4-BE49-F238E27FC236}">
                <a16:creationId xmlns:a16="http://schemas.microsoft.com/office/drawing/2014/main" xmlns="" id="{0E3C53B8-5AFD-4F30-817E-2DBA6FBB4826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0E108681-ED46-4FCD-AF9B-B0F12DB82361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9FB0E485-E0C8-4B7D-BB20-D326D12F239D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9952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 Divi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ppendix Divider Title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0" y="1066800"/>
            <a:ext cx="8881200" cy="676800"/>
          </a:xfrm>
          <a:solidFill>
            <a:schemeClr val="accent6"/>
          </a:solidFill>
        </p:spPr>
        <p:txBody>
          <a:bodyPr vert="horz" wrap="square" lIns="457200" tIns="91440" rIns="91440" bIns="91440" rtlCol="0" anchor="t" anchorCtr="0">
            <a:spAutoFit/>
          </a:bodyPr>
          <a:lstStyle>
            <a:lvl1pPr>
              <a:defRPr lang="en-GB" sz="3200" b="0" cap="none" noProof="0" dirty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 noProof="0" dirty="0"/>
              <a:t>Appendix Divider</a:t>
            </a:r>
          </a:p>
        </p:txBody>
      </p:sp>
      <p:sp>
        <p:nvSpPr>
          <p:cNvPr id="17" name="Date/Filepath" hidden="1"/>
          <p:cNvSpPr txBox="1"/>
          <p:nvPr userDrawn="1">
            <p:custDataLst>
              <p:tags r:id="rId2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6" name="Slide Tags" hidden="1"/>
          <p:cNvSpPr txBox="1"/>
          <p:nvPr userDrawn="1">
            <p:custDataLst>
              <p:tags r:id="rId3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C635807D-6549-4797-A193-3707FC5E46AF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2084832" y="2377440"/>
            <a:ext cx="7443216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1" name="Report Date">
            <a:extLst>
              <a:ext uri="{FF2B5EF4-FFF2-40B4-BE49-F238E27FC236}">
                <a16:creationId xmlns:a16="http://schemas.microsoft.com/office/drawing/2014/main" xmlns="" id="{6AE09BCF-860A-4E64-B809-A161D8D6DC6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2" name="Page Number">
            <a:extLst>
              <a:ext uri="{FF2B5EF4-FFF2-40B4-BE49-F238E27FC236}">
                <a16:creationId xmlns:a16="http://schemas.microsoft.com/office/drawing/2014/main" xmlns="" id="{5895A5DF-11D5-4259-998F-0C30C64DF6E8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3" name="Draft stamp">
            <a:extLst>
              <a:ext uri="{FF2B5EF4-FFF2-40B4-BE49-F238E27FC236}">
                <a16:creationId xmlns:a16="http://schemas.microsoft.com/office/drawing/2014/main" xmlns="" id="{4A109EDD-F23D-4A93-8BC4-C9989B49ADFE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6784D724-50E8-40C9-83D5-3D08BB1550D7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CADB77E1-10C5-41A7-B534-2D41309DC8D7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1365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 Divider_Longer title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ppendix Divider Title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530352" y="1413221"/>
            <a:ext cx="3896176" cy="2519362"/>
          </a:xfrm>
          <a:noFill/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GB" sz="3200" b="0" cap="none" noProof="0" dirty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 noProof="0" dirty="0"/>
              <a:t>Appendix Divider</a:t>
            </a:r>
          </a:p>
        </p:txBody>
      </p:sp>
      <p:sp>
        <p:nvSpPr>
          <p:cNvPr id="17" name="Date/Filepath" hidden="1"/>
          <p:cNvSpPr txBox="1"/>
          <p:nvPr userDrawn="1">
            <p:custDataLst>
              <p:tags r:id="rId2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6" name="Slide Tags" hidden="1"/>
          <p:cNvSpPr txBox="1"/>
          <p:nvPr userDrawn="1">
            <p:custDataLst>
              <p:tags r:id="rId3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C635807D-6549-4797-A193-3707FC5E46AF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4691270" y="1574957"/>
            <a:ext cx="4837176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1" name="Report Date">
            <a:extLst>
              <a:ext uri="{FF2B5EF4-FFF2-40B4-BE49-F238E27FC236}">
                <a16:creationId xmlns:a16="http://schemas.microsoft.com/office/drawing/2014/main" xmlns="" id="{6AE09BCF-860A-4E64-B809-A161D8D6DC6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2" name="Page Number">
            <a:extLst>
              <a:ext uri="{FF2B5EF4-FFF2-40B4-BE49-F238E27FC236}">
                <a16:creationId xmlns:a16="http://schemas.microsoft.com/office/drawing/2014/main" xmlns="" id="{5895A5DF-11D5-4259-998F-0C30C64DF6E8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3" name="Draft stamp">
            <a:extLst>
              <a:ext uri="{FF2B5EF4-FFF2-40B4-BE49-F238E27FC236}">
                <a16:creationId xmlns:a16="http://schemas.microsoft.com/office/drawing/2014/main" xmlns="" id="{4A109EDD-F23D-4A93-8BC4-C9989B49ADFE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6784D724-50E8-40C9-83D5-3D08BB1550D7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CADB77E1-10C5-41A7-B534-2D41309DC8D7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1036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 Divider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Date/Filepath" hidden="1"/>
          <p:cNvSpPr txBox="1"/>
          <p:nvPr userDrawn="1">
            <p:custDataLst>
              <p:tags r:id="rId1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6" name="Slide Tags" hidden="1"/>
          <p:cNvSpPr txBox="1"/>
          <p:nvPr userDrawn="1">
            <p:custDataLst>
              <p:tags r:id="rId2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C635807D-6549-4797-A193-3707FC5E46AF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2084832" y="2377440"/>
            <a:ext cx="7443216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1" name="Report Date">
            <a:extLst>
              <a:ext uri="{FF2B5EF4-FFF2-40B4-BE49-F238E27FC236}">
                <a16:creationId xmlns:a16="http://schemas.microsoft.com/office/drawing/2014/main" xmlns="" id="{6AE09BCF-860A-4E64-B809-A161D8D6DC64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2" name="Page Number">
            <a:extLst>
              <a:ext uri="{FF2B5EF4-FFF2-40B4-BE49-F238E27FC236}">
                <a16:creationId xmlns:a16="http://schemas.microsoft.com/office/drawing/2014/main" xmlns="" id="{5895A5DF-11D5-4259-998F-0C30C64DF6E8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3" name="Draft stamp">
            <a:extLst>
              <a:ext uri="{FF2B5EF4-FFF2-40B4-BE49-F238E27FC236}">
                <a16:creationId xmlns:a16="http://schemas.microsoft.com/office/drawing/2014/main" xmlns="" id="{4A109EDD-F23D-4A93-8BC4-C9989B49ADFE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62C19DD9-BA46-4527-91D3-9377718D0CB6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CA1998C4-AD53-42B5-93F1-BC4AA20A5246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5" name="Appendix Divider Title">
            <a:extLst>
              <a:ext uri="{FF2B5EF4-FFF2-40B4-BE49-F238E27FC236}">
                <a16:creationId xmlns:a16="http://schemas.microsoft.com/office/drawing/2014/main" xmlns="" id="{3169E6FF-9AC2-4434-B38D-29A96F53750E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0" y="1066800"/>
            <a:ext cx="8881200" cy="676800"/>
          </a:xfrm>
          <a:solidFill>
            <a:schemeClr val="accent4"/>
          </a:solidFill>
        </p:spPr>
        <p:txBody>
          <a:bodyPr vert="horz" wrap="square" lIns="457200" tIns="91440" rIns="91440" bIns="91440" rtlCol="0" anchor="t" anchorCtr="0">
            <a:spAutoFit/>
          </a:bodyPr>
          <a:lstStyle>
            <a:lvl1pPr>
              <a:defRPr lang="en-GB" sz="3200" b="0" cap="none" noProof="0" dirty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 noProof="0" dirty="0"/>
              <a:t>Appendix Divider</a:t>
            </a:r>
          </a:p>
        </p:txBody>
      </p:sp>
    </p:spTree>
    <p:extLst>
      <p:ext uri="{BB962C8B-B14F-4D97-AF65-F5344CB8AC3E}">
        <p14:creationId xmlns:p14="http://schemas.microsoft.com/office/powerpoint/2010/main" val="9218279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Banner Statement"/>
          <p:cNvSpPr>
            <a:spLocks noGrp="1"/>
          </p:cNvSpPr>
          <p:nvPr>
            <p:ph type="title" hasCustomPrompt="1"/>
          </p:nvPr>
        </p:nvSpPr>
        <p:spPr>
          <a:xfrm>
            <a:off x="502920" y="518160"/>
            <a:ext cx="4379976" cy="2852928"/>
          </a:xfrm>
        </p:spPr>
        <p:txBody>
          <a:bodyPr vert="horz" lIns="0" tIns="0" rIns="0" bIns="0" rtlCol="0" anchor="b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4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Thank you</a:t>
            </a:r>
            <a:endParaRPr lang="en-GB" dirty="0"/>
          </a:p>
        </p:txBody>
      </p:sp>
      <p:sp>
        <p:nvSpPr>
          <p:cNvPr id="8" name="Slide Tags" hidden="1"/>
          <p:cNvSpPr txBox="1"/>
          <p:nvPr userDrawn="1">
            <p:custDataLst>
              <p:tags r:id="rId1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AF4687C-57A8-453A-A049-0D4DDFEA3263}"/>
              </a:ext>
            </a:extLst>
          </p:cNvPr>
          <p:cNvSpPr/>
          <p:nvPr userDrawn="1"/>
        </p:nvSpPr>
        <p:spPr bwMode="hidden">
          <a:xfrm>
            <a:off x="0" y="5599635"/>
            <a:ext cx="10058400" cy="2172765"/>
          </a:xfrm>
          <a:prstGeom prst="rect">
            <a:avLst/>
          </a:prstGeom>
          <a:solidFill>
            <a:srgbClr val="D04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85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1C2BBAF-6A4B-47CB-BD75-5168D1A275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2920" y="5907024"/>
            <a:ext cx="8997696" cy="1554480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[Legal]</a:t>
            </a:r>
          </a:p>
        </p:txBody>
      </p:sp>
    </p:spTree>
    <p:extLst>
      <p:ext uri="{BB962C8B-B14F-4D97-AF65-F5344CB8AC3E}">
        <p14:creationId xmlns:p14="http://schemas.microsoft.com/office/powerpoint/2010/main" val="16943966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" y="0"/>
            <a:ext cx="10059145" cy="77724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14127" y="2053446"/>
            <a:ext cx="5839753" cy="1717604"/>
          </a:xfrm>
        </p:spPr>
        <p:txBody>
          <a:bodyPr anchor="b">
            <a:noAutofit/>
          </a:bodyPr>
          <a:lstStyle>
            <a:lvl1pPr algn="ctr">
              <a:defRPr sz="396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14127" y="4078106"/>
            <a:ext cx="5839753" cy="1561338"/>
          </a:xfrm>
        </p:spPr>
        <p:txBody>
          <a:bodyPr anchor="t">
            <a:normAutofit/>
          </a:bodyPr>
          <a:lstStyle>
            <a:lvl1pPr marL="0" indent="0" algn="ctr">
              <a:buNone/>
              <a:defRPr sz="1650">
                <a:solidFill>
                  <a:schemeClr val="tx1"/>
                </a:solidFill>
              </a:defRPr>
            </a:lvl1pPr>
            <a:lvl2pPr marL="377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54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31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08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85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63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40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17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71960" y="5728549"/>
            <a:ext cx="740603" cy="316653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14128" y="5728549"/>
            <a:ext cx="4471346" cy="316653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99050" y="5728549"/>
            <a:ext cx="454832" cy="316653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221808" y="3934173"/>
            <a:ext cx="562439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970428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406312" y="2670428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61996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6312" y="1860268"/>
            <a:ext cx="7255087" cy="2065516"/>
          </a:xfrm>
        </p:spPr>
        <p:txBody>
          <a:bodyPr anchor="b">
            <a:normAutofit/>
          </a:bodyPr>
          <a:lstStyle>
            <a:lvl1pPr algn="ctr">
              <a:defRPr sz="33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06312" y="4232842"/>
            <a:ext cx="7255087" cy="1235350"/>
          </a:xfrm>
        </p:spPr>
        <p:txBody>
          <a:bodyPr anchor="t">
            <a:normAutofit/>
          </a:bodyPr>
          <a:lstStyle>
            <a:lvl1pPr marL="0" indent="0" algn="ctr">
              <a:buNone/>
              <a:defRPr sz="1980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1406313" y="4079311"/>
            <a:ext cx="725508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768819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406312" y="2670428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3" y="1037384"/>
            <a:ext cx="7478608" cy="1477716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4553" y="2818791"/>
            <a:ext cx="3671316" cy="390692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9667" y="2818791"/>
            <a:ext cx="3671316" cy="390692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15055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5" y="3013004"/>
            <a:ext cx="3671316" cy="653097"/>
          </a:xfrm>
        </p:spPr>
        <p:txBody>
          <a:bodyPr anchor="b">
            <a:noAutofit/>
          </a:bodyPr>
          <a:lstStyle>
            <a:lvl1pPr marL="0" indent="0">
              <a:buNone/>
              <a:defRPr sz="1980" b="0">
                <a:solidFill>
                  <a:schemeClr val="accent1"/>
                </a:solidFill>
              </a:defRPr>
            </a:lvl1pPr>
            <a:lvl2pPr marL="377190" indent="0">
              <a:buNone/>
              <a:defRPr sz="1650" b="1"/>
            </a:lvl2pPr>
            <a:lvl3pPr marL="754380" indent="0">
              <a:buNone/>
              <a:defRPr sz="1485" b="1"/>
            </a:lvl3pPr>
            <a:lvl4pPr marL="1131570" indent="0">
              <a:buNone/>
              <a:defRPr sz="1320" b="1"/>
            </a:lvl4pPr>
            <a:lvl5pPr marL="1508760" indent="0">
              <a:buNone/>
              <a:defRPr sz="1320" b="1"/>
            </a:lvl5pPr>
            <a:lvl6pPr marL="1885950" indent="0">
              <a:buNone/>
              <a:defRPr sz="1320" b="1"/>
            </a:lvl6pPr>
            <a:lvl7pPr marL="2263140" indent="0">
              <a:buNone/>
              <a:defRPr sz="1320" b="1"/>
            </a:lvl7pPr>
            <a:lvl8pPr marL="2640330" indent="0">
              <a:buNone/>
              <a:defRPr sz="1320" b="1"/>
            </a:lvl8pPr>
            <a:lvl9pPr marL="3017520" indent="0">
              <a:buNone/>
              <a:defRPr sz="132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4555" y="3675698"/>
            <a:ext cx="3671316" cy="306750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6015" y="3013004"/>
            <a:ext cx="3671316" cy="653097"/>
          </a:xfrm>
        </p:spPr>
        <p:txBody>
          <a:bodyPr anchor="b">
            <a:noAutofit/>
          </a:bodyPr>
          <a:lstStyle>
            <a:lvl1pPr marL="0" indent="0">
              <a:buNone/>
              <a:defRPr sz="1980" b="0">
                <a:solidFill>
                  <a:schemeClr val="accent1"/>
                </a:solidFill>
              </a:defRPr>
            </a:lvl1pPr>
            <a:lvl2pPr marL="377190" indent="0">
              <a:buNone/>
              <a:defRPr sz="1650" b="1"/>
            </a:lvl2pPr>
            <a:lvl3pPr marL="754380" indent="0">
              <a:buNone/>
              <a:defRPr sz="1485" b="1"/>
            </a:lvl3pPr>
            <a:lvl4pPr marL="1131570" indent="0">
              <a:buNone/>
              <a:defRPr sz="1320" b="1"/>
            </a:lvl4pPr>
            <a:lvl5pPr marL="1508760" indent="0">
              <a:buNone/>
              <a:defRPr sz="1320" b="1"/>
            </a:lvl5pPr>
            <a:lvl6pPr marL="1885950" indent="0">
              <a:buNone/>
              <a:defRPr sz="1320" b="1"/>
            </a:lvl6pPr>
            <a:lvl7pPr marL="2263140" indent="0">
              <a:buNone/>
              <a:defRPr sz="1320" b="1"/>
            </a:lvl7pPr>
            <a:lvl8pPr marL="2640330" indent="0">
              <a:buNone/>
              <a:defRPr sz="1320" b="1"/>
            </a:lvl8pPr>
            <a:lvl9pPr marL="3017520" indent="0">
              <a:buNone/>
              <a:defRPr sz="132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6015" y="3675698"/>
            <a:ext cx="3671316" cy="306750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41" name="Straight Connector 40"/>
          <p:cNvCxnSpPr/>
          <p:nvPr/>
        </p:nvCxnSpPr>
        <p:spPr>
          <a:xfrm>
            <a:off x="1406314" y="2668626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97222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2" y="1037384"/>
            <a:ext cx="7478609" cy="1477716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406314" y="2668626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978168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28365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1" y="1573672"/>
            <a:ext cx="2790478" cy="1554480"/>
          </a:xfrm>
        </p:spPr>
        <p:txBody>
          <a:bodyPr anchor="b">
            <a:normAutofit/>
          </a:bodyPr>
          <a:lstStyle>
            <a:lvl1pPr algn="ctr">
              <a:defRPr sz="198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2070" y="1113085"/>
            <a:ext cx="4241093" cy="5546233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4551" y="3435207"/>
            <a:ext cx="2790478" cy="2763525"/>
          </a:xfrm>
        </p:spPr>
        <p:txBody>
          <a:bodyPr anchor="t">
            <a:normAutofit/>
          </a:bodyPr>
          <a:lstStyle>
            <a:lvl1pPr marL="0" indent="0" algn="ctr">
              <a:buNone/>
              <a:defRPr sz="1320"/>
            </a:lvl1pPr>
            <a:lvl2pPr marL="377190" indent="0">
              <a:buNone/>
              <a:defRPr sz="990"/>
            </a:lvl2pPr>
            <a:lvl3pPr marL="754380" indent="0">
              <a:buNone/>
              <a:defRPr sz="825"/>
            </a:lvl3pPr>
            <a:lvl4pPr marL="1131570" indent="0">
              <a:buNone/>
              <a:defRPr sz="743"/>
            </a:lvl4pPr>
            <a:lvl5pPr marL="1508760" indent="0">
              <a:buNone/>
              <a:defRPr sz="743"/>
            </a:lvl5pPr>
            <a:lvl6pPr marL="1885950" indent="0">
              <a:buNone/>
              <a:defRPr sz="743"/>
            </a:lvl6pPr>
            <a:lvl7pPr marL="2263140" indent="0">
              <a:buNone/>
              <a:defRPr sz="743"/>
            </a:lvl7pPr>
            <a:lvl8pPr marL="2640330" indent="0">
              <a:buNone/>
              <a:defRPr sz="743"/>
            </a:lvl8pPr>
            <a:lvl9pPr marL="3017520" indent="0">
              <a:buNone/>
              <a:defRPr sz="743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406313" y="3300871"/>
            <a:ext cx="256695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099944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1" y="2135010"/>
            <a:ext cx="3995422" cy="1554480"/>
          </a:xfrm>
        </p:spPr>
        <p:txBody>
          <a:bodyPr anchor="b">
            <a:normAutofit/>
          </a:bodyPr>
          <a:lstStyle>
            <a:lvl1pPr algn="ctr">
              <a:defRPr sz="198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701376" y="1170658"/>
            <a:ext cx="3222410" cy="5431087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0"/>
            </a:lvl1pPr>
            <a:lvl2pPr marL="377190" indent="0">
              <a:buNone/>
              <a:defRPr sz="1320"/>
            </a:lvl2pPr>
            <a:lvl3pPr marL="754380" indent="0">
              <a:buNone/>
              <a:defRPr sz="1320"/>
            </a:lvl3pPr>
            <a:lvl4pPr marL="1131570" indent="0">
              <a:buNone/>
              <a:defRPr sz="1320"/>
            </a:lvl4pPr>
            <a:lvl5pPr marL="1508760" indent="0">
              <a:buNone/>
              <a:defRPr sz="1320"/>
            </a:lvl5pPr>
            <a:lvl6pPr marL="1885950" indent="0">
              <a:buNone/>
              <a:defRPr sz="1320"/>
            </a:lvl6pPr>
            <a:lvl7pPr marL="2263140" indent="0">
              <a:buNone/>
              <a:defRPr sz="1320"/>
            </a:lvl7pPr>
            <a:lvl8pPr marL="2640330" indent="0">
              <a:buNone/>
              <a:defRPr sz="1320"/>
            </a:lvl8pPr>
            <a:lvl9pPr marL="3017520" indent="0">
              <a:buNone/>
              <a:defRPr sz="132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4553" y="3689490"/>
            <a:ext cx="3995421" cy="2072640"/>
          </a:xfrm>
        </p:spPr>
        <p:txBody>
          <a:bodyPr anchor="t">
            <a:normAutofit/>
          </a:bodyPr>
          <a:lstStyle>
            <a:lvl1pPr marL="0" indent="0" algn="ctr">
              <a:buNone/>
              <a:defRPr sz="1320"/>
            </a:lvl1pPr>
            <a:lvl2pPr marL="377190" indent="0">
              <a:buNone/>
              <a:defRPr sz="990"/>
            </a:lvl2pPr>
            <a:lvl3pPr marL="754380" indent="0">
              <a:buNone/>
              <a:defRPr sz="825"/>
            </a:lvl3pPr>
            <a:lvl4pPr marL="1131570" indent="0">
              <a:buNone/>
              <a:defRPr sz="743"/>
            </a:lvl4pPr>
            <a:lvl5pPr marL="1508760" indent="0">
              <a:buNone/>
              <a:defRPr sz="743"/>
            </a:lvl5pPr>
            <a:lvl6pPr marL="1885950" indent="0">
              <a:buNone/>
              <a:defRPr sz="743"/>
            </a:lvl6pPr>
            <a:lvl7pPr marL="2263140" indent="0">
              <a:buNone/>
              <a:defRPr sz="743"/>
            </a:lvl7pPr>
            <a:lvl8pPr marL="2640330" indent="0">
              <a:buNone/>
              <a:defRPr sz="743"/>
            </a:lvl8pPr>
            <a:lvl9pPr marL="3017520" indent="0">
              <a:buNone/>
              <a:defRPr sz="743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94770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3" y="5457470"/>
            <a:ext cx="7478608" cy="642303"/>
          </a:xfrm>
        </p:spPr>
        <p:txBody>
          <a:bodyPr anchor="b">
            <a:normAutofit/>
          </a:bodyPr>
          <a:lstStyle>
            <a:lvl1pPr algn="ctr">
              <a:defRPr sz="198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28887" y="1170659"/>
            <a:ext cx="7800630" cy="3809438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0"/>
            </a:lvl1pPr>
            <a:lvl2pPr marL="377190" indent="0">
              <a:buNone/>
              <a:defRPr sz="1320"/>
            </a:lvl2pPr>
            <a:lvl3pPr marL="754380" indent="0">
              <a:buNone/>
              <a:defRPr sz="1320"/>
            </a:lvl3pPr>
            <a:lvl4pPr marL="1131570" indent="0">
              <a:buNone/>
              <a:defRPr sz="1320"/>
            </a:lvl4pPr>
            <a:lvl5pPr marL="1508760" indent="0">
              <a:buNone/>
              <a:defRPr sz="1320"/>
            </a:lvl5pPr>
            <a:lvl6pPr marL="1885950" indent="0">
              <a:buNone/>
              <a:defRPr sz="1320"/>
            </a:lvl6pPr>
            <a:lvl7pPr marL="2263140" indent="0">
              <a:buNone/>
              <a:defRPr sz="1320"/>
            </a:lvl7pPr>
            <a:lvl8pPr marL="2640330" indent="0">
              <a:buNone/>
              <a:defRPr sz="1320"/>
            </a:lvl8pPr>
            <a:lvl9pPr marL="3017520" indent="0">
              <a:buNone/>
              <a:defRPr sz="132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4553" y="6099774"/>
            <a:ext cx="7478608" cy="559540"/>
          </a:xfrm>
        </p:spPr>
        <p:txBody>
          <a:bodyPr anchor="t">
            <a:normAutofit/>
          </a:bodyPr>
          <a:lstStyle>
            <a:lvl1pPr marL="0" indent="0" algn="ctr">
              <a:buNone/>
              <a:defRPr sz="1320"/>
            </a:lvl1pPr>
            <a:lvl2pPr marL="377190" indent="0">
              <a:buNone/>
              <a:defRPr sz="990"/>
            </a:lvl2pPr>
            <a:lvl3pPr marL="754380" indent="0">
              <a:buNone/>
              <a:defRPr sz="825"/>
            </a:lvl3pPr>
            <a:lvl4pPr marL="1131570" indent="0">
              <a:buNone/>
              <a:defRPr sz="743"/>
            </a:lvl4pPr>
            <a:lvl5pPr marL="1508760" indent="0">
              <a:buNone/>
              <a:defRPr sz="743"/>
            </a:lvl5pPr>
            <a:lvl6pPr marL="1885950" indent="0">
              <a:buNone/>
              <a:defRPr sz="743"/>
            </a:lvl6pPr>
            <a:lvl7pPr marL="2263140" indent="0">
              <a:buNone/>
              <a:defRPr sz="743"/>
            </a:lvl7pPr>
            <a:lvl8pPr marL="2640330" indent="0">
              <a:buNone/>
              <a:defRPr sz="743"/>
            </a:lvl8pPr>
            <a:lvl9pPr marL="3017520" indent="0">
              <a:buNone/>
              <a:defRPr sz="743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5906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3" y="1027789"/>
            <a:ext cx="7478608" cy="3510908"/>
          </a:xfrm>
        </p:spPr>
        <p:txBody>
          <a:bodyPr anchor="ctr">
            <a:normAutofit/>
          </a:bodyPr>
          <a:lstStyle>
            <a:lvl1pPr algn="ctr">
              <a:defRPr sz="264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3" y="4845755"/>
            <a:ext cx="7478609" cy="181356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50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406313" y="4692226"/>
            <a:ext cx="726706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66358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7767" y="1113083"/>
            <a:ext cx="7040275" cy="2686757"/>
          </a:xfrm>
        </p:spPr>
        <p:txBody>
          <a:bodyPr anchor="ctr">
            <a:normAutofit/>
          </a:bodyPr>
          <a:lstStyle>
            <a:lvl1pPr algn="ctr">
              <a:defRPr sz="2640" b="0" cap="none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760220" y="3799841"/>
            <a:ext cx="6482078" cy="738857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485"/>
            </a:lvl1pPr>
            <a:lvl2pPr marL="377190" indent="0">
              <a:buFontTx/>
              <a:buNone/>
              <a:defRPr/>
            </a:lvl2pPr>
            <a:lvl3pPr marL="754380" indent="0">
              <a:buFontTx/>
              <a:buNone/>
              <a:defRPr/>
            </a:lvl3pPr>
            <a:lvl4pPr marL="1131570" indent="0">
              <a:buFontTx/>
              <a:buNone/>
              <a:defRPr/>
            </a:lvl4pPr>
            <a:lvl5pPr marL="150876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49" y="4922522"/>
            <a:ext cx="7478612" cy="17367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50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34967" y="1026077"/>
            <a:ext cx="503051" cy="662746"/>
          </a:xfrm>
          <a:prstGeom prst="rect">
            <a:avLst/>
          </a:prstGeom>
        </p:spPr>
        <p:txBody>
          <a:bodyPr vert="horz" lIns="75438" tIns="37719" rIns="75438" bIns="37719" rtlCol="0" anchor="ctr">
            <a:noAutofit/>
          </a:bodyPr>
          <a:lstStyle/>
          <a:p>
            <a:pPr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594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96855" y="3204919"/>
            <a:ext cx="503051" cy="662746"/>
          </a:xfrm>
          <a:prstGeom prst="rect">
            <a:avLst/>
          </a:prstGeom>
        </p:spPr>
        <p:txBody>
          <a:bodyPr vert="horz" lIns="75438" tIns="37719" rIns="75438" bIns="37719" rtlCol="0" anchor="ctr">
            <a:noAutofit/>
          </a:bodyPr>
          <a:lstStyle/>
          <a:p>
            <a:pPr algn="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594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406314" y="4692226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642991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7" y="3749725"/>
            <a:ext cx="7478601" cy="1664640"/>
          </a:xfrm>
        </p:spPr>
        <p:txBody>
          <a:bodyPr anchor="b">
            <a:normAutofit/>
          </a:bodyPr>
          <a:lstStyle>
            <a:lvl1pPr algn="l">
              <a:defRPr sz="264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6" y="5414365"/>
            <a:ext cx="7478603" cy="975120"/>
          </a:xfrm>
        </p:spPr>
        <p:txBody>
          <a:bodyPr anchor="t">
            <a:normAutofit/>
          </a:bodyPr>
          <a:lstStyle>
            <a:lvl1pPr marL="0" indent="0" algn="l">
              <a:buNone/>
              <a:defRPr sz="1485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0279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0358" y="1113083"/>
            <a:ext cx="6957685" cy="2542824"/>
          </a:xfrm>
        </p:spPr>
        <p:txBody>
          <a:bodyPr anchor="ctr">
            <a:normAutofit/>
          </a:bodyPr>
          <a:lstStyle>
            <a:lvl1pPr algn="ctr">
              <a:defRPr sz="2640" b="0" cap="none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294556" y="4124554"/>
            <a:ext cx="7478603" cy="1005230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650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3" y="5133623"/>
            <a:ext cx="7478609" cy="1525693"/>
          </a:xfrm>
        </p:spPr>
        <p:txBody>
          <a:bodyPr anchor="t">
            <a:normAutofit/>
          </a:bodyPr>
          <a:lstStyle>
            <a:lvl1pPr marL="0" indent="0" algn="l">
              <a:buNone/>
              <a:defRPr sz="1320">
                <a:solidFill>
                  <a:schemeClr val="tx1"/>
                </a:solidFill>
              </a:defRPr>
            </a:lvl1pPr>
            <a:lvl2pPr marL="37719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65867" y="1016481"/>
            <a:ext cx="503051" cy="662746"/>
          </a:xfrm>
          <a:prstGeom prst="rect">
            <a:avLst/>
          </a:prstGeom>
        </p:spPr>
        <p:txBody>
          <a:bodyPr vert="horz" lIns="75438" tIns="37719" rIns="75438" bIns="37719" rtlCol="0" anchor="ctr">
            <a:noAutofit/>
          </a:bodyPr>
          <a:lstStyle/>
          <a:p>
            <a:pPr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14777" y="2955425"/>
            <a:ext cx="503051" cy="662746"/>
          </a:xfrm>
          <a:prstGeom prst="rect">
            <a:avLst/>
          </a:prstGeom>
        </p:spPr>
        <p:txBody>
          <a:bodyPr vert="horz" lIns="75438" tIns="37719" rIns="75438" bIns="37719" rtlCol="0" anchor="ctr">
            <a:noAutofit/>
          </a:bodyPr>
          <a:lstStyle/>
          <a:p>
            <a:pPr algn="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406314" y="3886200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26307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1" y="1113083"/>
            <a:ext cx="7478608" cy="260039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640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4556" y="4041648"/>
            <a:ext cx="7478603" cy="1025957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650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3" y="5066455"/>
            <a:ext cx="7478608" cy="1592863"/>
          </a:xfrm>
        </p:spPr>
        <p:txBody>
          <a:bodyPr anchor="t">
            <a:normAutofit/>
          </a:bodyPr>
          <a:lstStyle>
            <a:lvl1pPr marL="0" indent="0" algn="l">
              <a:buNone/>
              <a:defRPr sz="1320">
                <a:solidFill>
                  <a:schemeClr val="tx1"/>
                </a:solidFill>
              </a:defRPr>
            </a:lvl1pPr>
            <a:lvl2pPr marL="37719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406317" y="3886200"/>
            <a:ext cx="726706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81867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4553" y="2822155"/>
            <a:ext cx="7478609" cy="3837164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406314" y="2668626"/>
            <a:ext cx="726706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221022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2334" y="1027791"/>
            <a:ext cx="1780823" cy="563152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4554" y="1027791"/>
            <a:ext cx="5407060" cy="5631525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3/7/2023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870063" y="1027791"/>
            <a:ext cx="0" cy="5631525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103472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ags" Target="../tags/tag3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ags" Target="../tags/tag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vmlDrawing" Target="../drawings/vmlDrawing1.vml"/><Relationship Id="rId35" Type="http://schemas.openxmlformats.org/officeDocument/2006/relationships/image" Target="../media/image1.emf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19" Type="http://schemas.openxmlformats.org/officeDocument/2006/relationships/image" Target="../media/image8.png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1"/>
            </p:custDataLst>
            <p:extLst>
              <p:ext uri="{D42A27DB-BD31-4B8C-83A1-F6EECF244321}">
                <p14:modId xmlns:p14="http://schemas.microsoft.com/office/powerpoint/2010/main" val="8243873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think-cell Slide" r:id="rId34" imgW="415" imgH="416" progId="TCLayout.ActiveDocument.1">
                  <p:embed/>
                </p:oleObj>
              </mc:Choice>
              <mc:Fallback>
                <p:oleObj name="think-cell Slide" r:id="rId34" imgW="415" imgH="416" progId="TCLayout.ActiveDocument.1">
                  <p:embed/>
                  <p:pic>
                    <p:nvPicPr>
                      <p:cNvPr id="8" name="Object 7" hidden="1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/>
          <p:cNvSpPr/>
          <p:nvPr userDrawn="1">
            <p:custDataLst>
              <p:tags r:id="rId3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FFFFFF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/>
            <a:endParaRPr lang="en-GB" sz="2800" b="1" i="0" baseline="0" dirty="0">
              <a:latin typeface="Georgia" panose="02040502050405020303" pitchFamily="18" charset="0"/>
              <a:ea typeface="+mj-ea"/>
              <a:cs typeface="+mj-cs"/>
              <a:sym typeface="Georgia" panose="02040502050405020303" pitchFamily="18" charset="0"/>
            </a:endParaRPr>
          </a:p>
        </p:txBody>
      </p:sp>
      <p:grpSp>
        <p:nvGrpSpPr>
          <p:cNvPr id="110" name="Grid" hidden="1"/>
          <p:cNvGrpSpPr/>
          <p:nvPr>
            <p:custDataLst>
              <p:tags r:id="rId33"/>
            </p:custDataLst>
          </p:nvPr>
        </p:nvGrpSpPr>
        <p:grpSpPr>
          <a:xfrm>
            <a:off x="530352" y="612648"/>
            <a:ext cx="8997696" cy="6848856"/>
            <a:chOff x="530352" y="612648"/>
            <a:chExt cx="8997696" cy="6848856"/>
          </a:xfrm>
        </p:grpSpPr>
        <p:grpSp>
          <p:nvGrpSpPr>
            <p:cNvPr id="108" name="Group 107" hidden="1"/>
            <p:cNvGrpSpPr/>
            <p:nvPr userDrawn="1"/>
          </p:nvGrpSpPr>
          <p:grpSpPr>
            <a:xfrm>
              <a:off x="530352" y="7159752"/>
              <a:ext cx="8997696" cy="301752"/>
              <a:chOff x="530352" y="7159752"/>
              <a:chExt cx="8997696" cy="301752"/>
            </a:xfrm>
          </p:grpSpPr>
          <p:sp>
            <p:nvSpPr>
              <p:cNvPr id="43" name="Footer block" hidden="1"/>
              <p:cNvSpPr>
                <a:spLocks noChangeArrowheads="1"/>
              </p:cNvSpPr>
              <p:nvPr/>
            </p:nvSpPr>
            <p:spPr bwMode="gray">
              <a:xfrm>
                <a:off x="6629400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4" name="Footer block" hidden="1"/>
              <p:cNvSpPr>
                <a:spLocks noChangeArrowheads="1"/>
              </p:cNvSpPr>
              <p:nvPr/>
            </p:nvSpPr>
            <p:spPr bwMode="gray">
              <a:xfrm>
                <a:off x="3584448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5" name="Footer block" hidden="1"/>
              <p:cNvSpPr>
                <a:spLocks noChangeArrowheads="1"/>
              </p:cNvSpPr>
              <p:nvPr/>
            </p:nvSpPr>
            <p:spPr bwMode="gray">
              <a:xfrm>
                <a:off x="530352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7" name="Group 106" hidden="1"/>
            <p:cNvGrpSpPr/>
            <p:nvPr userDrawn="1"/>
          </p:nvGrpSpPr>
          <p:grpSpPr>
            <a:xfrm>
              <a:off x="530352" y="1066800"/>
              <a:ext cx="8997696" cy="835152"/>
              <a:chOff x="530352" y="1066800"/>
              <a:chExt cx="8997696" cy="835152"/>
            </a:xfrm>
          </p:grpSpPr>
          <p:sp>
            <p:nvSpPr>
              <p:cNvPr id="45" name="Title block" hidden="1"/>
              <p:cNvSpPr>
                <a:spLocks noChangeArrowheads="1"/>
              </p:cNvSpPr>
              <p:nvPr userDrawn="1"/>
            </p:nvSpPr>
            <p:spPr bwMode="gray">
              <a:xfrm>
                <a:off x="5102352" y="1066800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6" name="Title block" hidden="1"/>
              <p:cNvSpPr>
                <a:spLocks noChangeArrowheads="1"/>
              </p:cNvSpPr>
              <p:nvPr/>
            </p:nvSpPr>
            <p:spPr bwMode="gray">
              <a:xfrm>
                <a:off x="530352" y="1069848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sp>
          <p:nvSpPr>
            <p:cNvPr id="57" name="Header block" hidden="1"/>
            <p:cNvSpPr>
              <a:spLocks noChangeArrowheads="1"/>
            </p:cNvSpPr>
            <p:nvPr userDrawn="1"/>
          </p:nvSpPr>
          <p:spPr bwMode="gray">
            <a:xfrm>
              <a:off x="530352" y="612648"/>
              <a:ext cx="8988552" cy="228600"/>
            </a:xfrm>
            <a:prstGeom prst="rect">
              <a:avLst/>
            </a:prstGeom>
            <a:solidFill>
              <a:srgbClr val="CCFFFF">
                <a:alpha val="25000"/>
              </a:srgbClr>
            </a:solidFill>
            <a:ln w="6350" cap="rnd">
              <a:solidFill>
                <a:srgbClr val="CCFFF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01688">
                <a:buSzPct val="90000"/>
                <a:defRPr/>
              </a:pPr>
              <a:endParaRPr lang="en-GB" sz="1400" dirty="0">
                <a:solidFill>
                  <a:schemeClr val="folHlink"/>
                </a:solidFill>
                <a:cs typeface="Arial" charset="0"/>
              </a:endParaRPr>
            </a:p>
          </p:txBody>
        </p:sp>
        <p:grpSp>
          <p:nvGrpSpPr>
            <p:cNvPr id="106" name="Group 600" hidden="1"/>
            <p:cNvGrpSpPr/>
            <p:nvPr userDrawn="1"/>
          </p:nvGrpSpPr>
          <p:grpSpPr>
            <a:xfrm>
              <a:off x="533400" y="6245352"/>
              <a:ext cx="8994648" cy="688848"/>
              <a:chOff x="533400" y="6013704"/>
              <a:chExt cx="8994648" cy="688848"/>
            </a:xfrm>
          </p:grpSpPr>
          <p:sp>
            <p:nvSpPr>
              <p:cNvPr id="50" name="Content block 6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1" name="Content block 6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6" name="Content block 604" hidden="1"/>
              <p:cNvSpPr>
                <a:spLocks noChangeArrowheads="1"/>
              </p:cNvSpPr>
              <p:nvPr/>
            </p:nvSpPr>
            <p:spPr bwMode="gray">
              <a:xfrm>
                <a:off x="510723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7" name="Content block 603" hidden="1"/>
              <p:cNvSpPr>
                <a:spLocks noChangeArrowheads="1"/>
              </p:cNvSpPr>
              <p:nvPr/>
            </p:nvSpPr>
            <p:spPr bwMode="gray">
              <a:xfrm>
                <a:off x="358262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8" name="Content block 602" hidden="1"/>
              <p:cNvSpPr>
                <a:spLocks noChangeArrowheads="1"/>
              </p:cNvSpPr>
              <p:nvPr/>
            </p:nvSpPr>
            <p:spPr bwMode="gray">
              <a:xfrm>
                <a:off x="205801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9" name="Content block 601" hidden="1"/>
              <p:cNvSpPr>
                <a:spLocks noChangeArrowheads="1"/>
              </p:cNvSpPr>
              <p:nvPr/>
            </p:nvSpPr>
            <p:spPr bwMode="gray">
              <a:xfrm>
                <a:off x="53340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5" name="Group 500" hidden="1"/>
            <p:cNvGrpSpPr/>
            <p:nvPr userDrawn="1"/>
          </p:nvGrpSpPr>
          <p:grpSpPr>
            <a:xfrm>
              <a:off x="533400" y="5407152"/>
              <a:ext cx="8994648" cy="688848"/>
              <a:chOff x="533400" y="5026152"/>
              <a:chExt cx="8994648" cy="688848"/>
            </a:xfrm>
          </p:grpSpPr>
          <p:sp>
            <p:nvSpPr>
              <p:cNvPr id="52" name="Content block 5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3" name="Content block 5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0" name="Content block 504" hidden="1"/>
              <p:cNvSpPr>
                <a:spLocks noChangeArrowheads="1"/>
              </p:cNvSpPr>
              <p:nvPr/>
            </p:nvSpPr>
            <p:spPr bwMode="gray">
              <a:xfrm>
                <a:off x="510723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1" name="Content block 503" hidden="1"/>
              <p:cNvSpPr>
                <a:spLocks noChangeArrowheads="1"/>
              </p:cNvSpPr>
              <p:nvPr/>
            </p:nvSpPr>
            <p:spPr bwMode="gray">
              <a:xfrm>
                <a:off x="358262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2" name="Content block 502" hidden="1"/>
              <p:cNvSpPr>
                <a:spLocks noChangeArrowheads="1"/>
              </p:cNvSpPr>
              <p:nvPr/>
            </p:nvSpPr>
            <p:spPr bwMode="gray">
              <a:xfrm>
                <a:off x="205801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3" name="Content block 501" hidden="1"/>
              <p:cNvSpPr>
                <a:spLocks noChangeArrowheads="1"/>
              </p:cNvSpPr>
              <p:nvPr/>
            </p:nvSpPr>
            <p:spPr bwMode="gray">
              <a:xfrm>
                <a:off x="53340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4" name="Group 400" hidden="1"/>
            <p:cNvGrpSpPr/>
            <p:nvPr userDrawn="1"/>
          </p:nvGrpSpPr>
          <p:grpSpPr>
            <a:xfrm>
              <a:off x="533400" y="4568952"/>
              <a:ext cx="8994648" cy="688848"/>
              <a:chOff x="533400" y="4038600"/>
              <a:chExt cx="8994648" cy="688848"/>
            </a:xfrm>
          </p:grpSpPr>
          <p:sp>
            <p:nvSpPr>
              <p:cNvPr id="54" name="Content block 4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64" name="Content block 4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4" name="Content block 404" hidden="1"/>
              <p:cNvSpPr>
                <a:spLocks noChangeArrowheads="1"/>
              </p:cNvSpPr>
              <p:nvPr/>
            </p:nvSpPr>
            <p:spPr bwMode="gray">
              <a:xfrm>
                <a:off x="510723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5" name="Content block 403" hidden="1"/>
              <p:cNvSpPr>
                <a:spLocks noChangeArrowheads="1"/>
              </p:cNvSpPr>
              <p:nvPr/>
            </p:nvSpPr>
            <p:spPr bwMode="gray">
              <a:xfrm>
                <a:off x="358262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6" name="Content block 402" hidden="1"/>
              <p:cNvSpPr>
                <a:spLocks noChangeArrowheads="1"/>
              </p:cNvSpPr>
              <p:nvPr/>
            </p:nvSpPr>
            <p:spPr bwMode="gray">
              <a:xfrm>
                <a:off x="205801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7" name="Content block 401" hidden="1"/>
              <p:cNvSpPr>
                <a:spLocks noChangeArrowheads="1"/>
              </p:cNvSpPr>
              <p:nvPr/>
            </p:nvSpPr>
            <p:spPr bwMode="gray">
              <a:xfrm>
                <a:off x="53340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3" name="Group 300" hidden="1"/>
            <p:cNvGrpSpPr/>
            <p:nvPr userDrawn="1"/>
          </p:nvGrpSpPr>
          <p:grpSpPr>
            <a:xfrm>
              <a:off x="533400" y="3730752"/>
              <a:ext cx="8994648" cy="688848"/>
              <a:chOff x="533400" y="3041904"/>
              <a:chExt cx="8994648" cy="688848"/>
            </a:xfrm>
          </p:grpSpPr>
          <p:sp>
            <p:nvSpPr>
              <p:cNvPr id="65" name="Content block 3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0" name="Content block 3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8" name="Content block 304" hidden="1"/>
              <p:cNvSpPr>
                <a:spLocks noChangeArrowheads="1"/>
              </p:cNvSpPr>
              <p:nvPr/>
            </p:nvSpPr>
            <p:spPr bwMode="gray">
              <a:xfrm>
                <a:off x="510723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9" name="Content block 303" hidden="1"/>
              <p:cNvSpPr>
                <a:spLocks noChangeArrowheads="1"/>
              </p:cNvSpPr>
              <p:nvPr/>
            </p:nvSpPr>
            <p:spPr bwMode="gray">
              <a:xfrm>
                <a:off x="358262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0" name="Content block 302" hidden="1"/>
              <p:cNvSpPr>
                <a:spLocks noChangeArrowheads="1"/>
              </p:cNvSpPr>
              <p:nvPr/>
            </p:nvSpPr>
            <p:spPr bwMode="gray">
              <a:xfrm>
                <a:off x="205801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1" name="Content block 301" hidden="1"/>
              <p:cNvSpPr>
                <a:spLocks noChangeArrowheads="1"/>
              </p:cNvSpPr>
              <p:nvPr/>
            </p:nvSpPr>
            <p:spPr bwMode="gray">
              <a:xfrm>
                <a:off x="53340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1" name="Group 200" hidden="1"/>
            <p:cNvGrpSpPr/>
            <p:nvPr userDrawn="1"/>
          </p:nvGrpSpPr>
          <p:grpSpPr>
            <a:xfrm>
              <a:off x="533400" y="2892552"/>
              <a:ext cx="8994648" cy="688848"/>
              <a:chOff x="533400" y="1066800"/>
              <a:chExt cx="8994648" cy="688848"/>
            </a:xfrm>
          </p:grpSpPr>
          <p:sp>
            <p:nvSpPr>
              <p:cNvPr id="77" name="Content block 2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2" name="Content block 2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66" name="Content block 204" hidden="1"/>
              <p:cNvSpPr>
                <a:spLocks noChangeArrowheads="1"/>
              </p:cNvSpPr>
              <p:nvPr/>
            </p:nvSpPr>
            <p:spPr bwMode="gray">
              <a:xfrm>
                <a:off x="510723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67" name="Content block 203" hidden="1"/>
              <p:cNvSpPr>
                <a:spLocks noChangeArrowheads="1"/>
              </p:cNvSpPr>
              <p:nvPr/>
            </p:nvSpPr>
            <p:spPr bwMode="gray">
              <a:xfrm>
                <a:off x="358262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68" name="Content block 202" hidden="1"/>
              <p:cNvSpPr>
                <a:spLocks noChangeArrowheads="1"/>
              </p:cNvSpPr>
              <p:nvPr/>
            </p:nvSpPr>
            <p:spPr bwMode="gray">
              <a:xfrm>
                <a:off x="205801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69" name="Content block 201" hidden="1"/>
              <p:cNvSpPr>
                <a:spLocks noChangeArrowheads="1"/>
              </p:cNvSpPr>
              <p:nvPr/>
            </p:nvSpPr>
            <p:spPr bwMode="gray">
              <a:xfrm>
                <a:off x="53340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2" name="Group 100" hidden="1"/>
            <p:cNvGrpSpPr/>
            <p:nvPr userDrawn="1"/>
          </p:nvGrpSpPr>
          <p:grpSpPr>
            <a:xfrm>
              <a:off x="533400" y="2054352"/>
              <a:ext cx="8994648" cy="688848"/>
              <a:chOff x="533400" y="2054352"/>
              <a:chExt cx="8994648" cy="688848"/>
            </a:xfrm>
          </p:grpSpPr>
          <p:sp>
            <p:nvSpPr>
              <p:cNvPr id="71" name="Content block 1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6" name="Content block 1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2" name="Content block 104" hidden="1"/>
              <p:cNvSpPr>
                <a:spLocks noChangeArrowheads="1"/>
              </p:cNvSpPr>
              <p:nvPr/>
            </p:nvSpPr>
            <p:spPr bwMode="gray">
              <a:xfrm>
                <a:off x="510723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3" name="Content block 103" hidden="1"/>
              <p:cNvSpPr>
                <a:spLocks noChangeArrowheads="1"/>
              </p:cNvSpPr>
              <p:nvPr/>
            </p:nvSpPr>
            <p:spPr bwMode="gray">
              <a:xfrm>
                <a:off x="358262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4" name="Content block 102" hidden="1"/>
              <p:cNvSpPr>
                <a:spLocks noChangeArrowheads="1"/>
              </p:cNvSpPr>
              <p:nvPr/>
            </p:nvSpPr>
            <p:spPr bwMode="gray">
              <a:xfrm>
                <a:off x="205801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5" name="Content block 101" hidden="1"/>
              <p:cNvSpPr>
                <a:spLocks noChangeArrowheads="1"/>
              </p:cNvSpPr>
              <p:nvPr/>
            </p:nvSpPr>
            <p:spPr bwMode="gray">
              <a:xfrm>
                <a:off x="53340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0352" y="1069848"/>
            <a:ext cx="8997696" cy="84124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057400"/>
            <a:ext cx="8997696" cy="4881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45552" y="7086600"/>
            <a:ext cx="1673352" cy="155448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9421298-5ECC-4ECF-8253-524571409FFE}" type="datetimeFigureOut">
              <a:rPr lang="en-GB" smtClean="0"/>
              <a:pPr/>
              <a:t>07/03/2023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0352" y="7086600"/>
            <a:ext cx="5779008" cy="155448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5552" y="7242048"/>
            <a:ext cx="1673352" cy="155448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D5A39AF-FEF5-47AB-AA80-4C0BD4A8B092}" type="slidenum">
              <a:rPr lang="en-GB" smtClean="0"/>
              <a:pPr/>
              <a:t>‹N›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56" r:id="rId2"/>
    <p:sldLayoutId id="2147483757" r:id="rId3"/>
    <p:sldLayoutId id="2147483732" r:id="rId4"/>
    <p:sldLayoutId id="2147483768" r:id="rId5"/>
    <p:sldLayoutId id="2147483769" r:id="rId6"/>
    <p:sldLayoutId id="2147483767" r:id="rId7"/>
    <p:sldLayoutId id="2147483701" r:id="rId8"/>
    <p:sldLayoutId id="2147483700" r:id="rId9"/>
    <p:sldLayoutId id="2147483697" r:id="rId10"/>
    <p:sldLayoutId id="2147483720" r:id="rId11"/>
    <p:sldLayoutId id="2147483745" r:id="rId12"/>
    <p:sldLayoutId id="2147483696" r:id="rId13"/>
    <p:sldLayoutId id="2147483705" r:id="rId14"/>
    <p:sldLayoutId id="2147483688" r:id="rId15"/>
    <p:sldLayoutId id="2147483721" r:id="rId16"/>
    <p:sldLayoutId id="2147483730" r:id="rId17"/>
    <p:sldLayoutId id="2147483765" r:id="rId18"/>
    <p:sldLayoutId id="2147483760" r:id="rId19"/>
    <p:sldLayoutId id="2147483761" r:id="rId20"/>
    <p:sldLayoutId id="2147483746" r:id="rId21"/>
    <p:sldLayoutId id="2147483733" r:id="rId22"/>
    <p:sldLayoutId id="2147483758" r:id="rId23"/>
    <p:sldLayoutId id="2147483754" r:id="rId24"/>
    <p:sldLayoutId id="2147483751" r:id="rId25"/>
    <p:sldLayoutId id="2147483759" r:id="rId26"/>
    <p:sldLayoutId id="2147483755" r:id="rId27"/>
    <p:sldLayoutId id="2147483739" r:id="rId28"/>
  </p:sldLayoutIdLst>
  <p:txStyles>
    <p:titleStyle>
      <a:lvl1pPr algn="l" defTabSz="1018824" rtl="0" eaLnBrk="1" latinLnBrk="0" hangingPunct="1">
        <a:spcBef>
          <a:spcPct val="0"/>
        </a:spcBef>
        <a:buNone/>
        <a:defRPr sz="2800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1019175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0000"/>
        </a:buClr>
        <a:buSzTx/>
        <a:buFont typeface="Wingdings" pitchFamily="2" charset="2"/>
        <a:buNone/>
        <a:tabLst/>
        <a:defRPr sz="1100" kern="1200">
          <a:solidFill>
            <a:schemeClr val="tx1"/>
          </a:solidFill>
          <a:latin typeface="+mn-lt"/>
          <a:ea typeface="+mn-ea"/>
          <a:cs typeface="+mn-cs"/>
        </a:defRPr>
      </a:lvl1pPr>
      <a:lvl2pPr marL="234950" marR="0" indent="-228600" algn="l" defTabSz="1019175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0000"/>
        </a:buClr>
        <a:buSzTx/>
        <a:buFont typeface="Times New Roman" pitchFamily="18" charset="0"/>
        <a:buChar char="•"/>
        <a:tabLst/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468000" marR="0" indent="-230400" algn="l" defTabSz="1019175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0000"/>
        </a:buClr>
        <a:buSzTx/>
        <a:buFont typeface="Arial" pitchFamily="34" charset="0"/>
        <a:buChar char="-"/>
        <a:tabLst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694800" marR="0" indent="-230400" algn="l" defTabSz="1019175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0000"/>
        </a:buClr>
        <a:buSzTx/>
        <a:buFont typeface="Georgia" pitchFamily="18" charset="0"/>
        <a:buChar char="◦"/>
        <a:tabLst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marR="0" indent="-228600" algn="l" defTabSz="1019175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0000"/>
        </a:buClr>
        <a:buSzTx/>
        <a:buFont typeface="Georgia" pitchFamily="18" charset="0"/>
        <a:buChar char="›"/>
        <a:tabLst/>
        <a:defRPr sz="11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34000" marR="0" indent="-230400" algn="l" defTabSz="1018824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Tx/>
        <a:buSzTx/>
        <a:buFont typeface="+mj-lt"/>
        <a:buAutoNum type="arabicPeriod"/>
        <a:tabLst/>
        <a:defRPr lang="en-GB" sz="110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468000" marR="0" indent="-228600" algn="l" defTabSz="1018824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Tx/>
        <a:buSzTx/>
        <a:buFont typeface="+mj-lt"/>
        <a:buAutoNum type="alphaLcPeriod"/>
        <a:tabLst/>
        <a:defRPr lang="en-GB" sz="110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694800" marR="0" indent="-228600" algn="l" defTabSz="1018824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Tx/>
        <a:buSzTx/>
        <a:buFont typeface="+mj-lt"/>
        <a:buAutoNum type="romanLcPeriod"/>
        <a:tabLst/>
        <a:defRPr lang="en-GB" sz="110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0" marR="0" indent="0" algn="l" defTabSz="1018824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Tx/>
        <a:buSzTx/>
        <a:buFont typeface="Arial" pitchFamily="34" charset="0"/>
        <a:buNone/>
        <a:tabLst/>
        <a:defRPr lang="en-GB" sz="1100" b="1" kern="1200" baseline="0" noProof="0" dirty="0" smtClean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412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824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237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7649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7061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6473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886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5298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33" userDrawn="1">
          <p15:clr>
            <a:srgbClr val="A4A3A4"/>
          </p15:clr>
        </p15:guide>
        <p15:guide id="2" pos="1200" userDrawn="1">
          <p15:clr>
            <a:srgbClr val="A4A3A4"/>
          </p15:clr>
        </p15:guide>
        <p15:guide id="3" pos="1294" userDrawn="1">
          <p15:clr>
            <a:srgbClr val="A4A3A4"/>
          </p15:clr>
        </p15:guide>
        <p15:guide id="4" pos="2161" userDrawn="1">
          <p15:clr>
            <a:srgbClr val="A4A3A4"/>
          </p15:clr>
        </p15:guide>
        <p15:guide id="5" pos="2255" userDrawn="1">
          <p15:clr>
            <a:srgbClr val="A4A3A4"/>
          </p15:clr>
        </p15:guide>
        <p15:guide id="6" pos="3121" userDrawn="1">
          <p15:clr>
            <a:srgbClr val="A4A3A4"/>
          </p15:clr>
        </p15:guide>
        <p15:guide id="7" pos="3214" userDrawn="1">
          <p15:clr>
            <a:srgbClr val="A4A3A4"/>
          </p15:clr>
        </p15:guide>
        <p15:guide id="8" pos="4082" userDrawn="1">
          <p15:clr>
            <a:srgbClr val="A4A3A4"/>
          </p15:clr>
        </p15:guide>
        <p15:guide id="9" pos="4176" userDrawn="1">
          <p15:clr>
            <a:srgbClr val="A4A3A4"/>
          </p15:clr>
        </p15:guide>
        <p15:guide id="10" pos="5043" userDrawn="1">
          <p15:clr>
            <a:srgbClr val="A4A3A4"/>
          </p15:clr>
        </p15:guide>
        <p15:guide id="11" pos="5137" userDrawn="1">
          <p15:clr>
            <a:srgbClr val="A4A3A4"/>
          </p15:clr>
        </p15:guide>
        <p15:guide id="12" pos="6004" userDrawn="1">
          <p15:clr>
            <a:srgbClr val="A4A3A4"/>
          </p15:clr>
        </p15:guide>
        <p15:guide id="13" orient="horz" pos="384" userDrawn="1">
          <p15:clr>
            <a:srgbClr val="5ACBF0"/>
          </p15:clr>
        </p15:guide>
        <p15:guide id="14" orient="horz" pos="531" userDrawn="1">
          <p15:clr>
            <a:srgbClr val="5ACBF0"/>
          </p15:clr>
        </p15:guide>
        <p15:guide id="15" orient="horz" pos="673" userDrawn="1">
          <p15:clr>
            <a:srgbClr val="F26B43"/>
          </p15:clr>
        </p15:guide>
        <p15:guide id="16" orient="horz" pos="1199" userDrawn="1">
          <p15:clr>
            <a:srgbClr val="F26B43"/>
          </p15:clr>
        </p15:guide>
        <p15:guide id="17" orient="horz" pos="1294" userDrawn="1">
          <p15:clr>
            <a:srgbClr val="A4A3A4"/>
          </p15:clr>
        </p15:guide>
        <p15:guide id="18" orient="horz" pos="1727" userDrawn="1">
          <p15:clr>
            <a:srgbClr val="A4A3A4"/>
          </p15:clr>
        </p15:guide>
        <p15:guide id="19" orient="horz" pos="1825" userDrawn="1">
          <p15:clr>
            <a:srgbClr val="A4A3A4"/>
          </p15:clr>
        </p15:guide>
        <p15:guide id="20" orient="horz" pos="2257" userDrawn="1">
          <p15:clr>
            <a:srgbClr val="A4A3A4"/>
          </p15:clr>
        </p15:guide>
        <p15:guide id="21" orient="horz" pos="2352" userDrawn="1">
          <p15:clr>
            <a:srgbClr val="A4A3A4"/>
          </p15:clr>
        </p15:guide>
        <p15:guide id="22" orient="horz" pos="2785" userDrawn="1">
          <p15:clr>
            <a:srgbClr val="A4A3A4"/>
          </p15:clr>
        </p15:guide>
        <p15:guide id="23" orient="horz" pos="2880" userDrawn="1">
          <p15:clr>
            <a:srgbClr val="A4A3A4"/>
          </p15:clr>
        </p15:guide>
        <p15:guide id="24" orient="horz" pos="3310" userDrawn="1">
          <p15:clr>
            <a:srgbClr val="A4A3A4"/>
          </p15:clr>
        </p15:guide>
        <p15:guide id="25" orient="horz" pos="3409" userDrawn="1">
          <p15:clr>
            <a:srgbClr val="A4A3A4"/>
          </p15:clr>
        </p15:guide>
        <p15:guide id="26" orient="horz" pos="3840" userDrawn="1">
          <p15:clr>
            <a:srgbClr val="A4A3A4"/>
          </p15:clr>
        </p15:guide>
        <p15:guide id="27" orient="horz" pos="3935" userDrawn="1">
          <p15:clr>
            <a:srgbClr val="A4A3A4"/>
          </p15:clr>
        </p15:guide>
        <p15:guide id="28" orient="horz" pos="4368" userDrawn="1">
          <p15:clr>
            <a:srgbClr val="A4A3A4"/>
          </p15:clr>
        </p15:guide>
        <p15:guide id="29" orient="horz" pos="4508" userDrawn="1">
          <p15:clr>
            <a:srgbClr val="5ACBF0"/>
          </p15:clr>
        </p15:guide>
        <p15:guide id="30" orient="horz" pos="4701" userDrawn="1">
          <p15:clr>
            <a:srgbClr val="5ACBF0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" y="0"/>
            <a:ext cx="10067713" cy="77724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4553" y="1037384"/>
            <a:ext cx="7478608" cy="147771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3" y="2822155"/>
            <a:ext cx="7478609" cy="39043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92338" y="6755271"/>
            <a:ext cx="1263111" cy="3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defTabSz="754380" eaLnBrk="0" fontAlgn="base" hangingPunct="0">
              <a:spcBef>
                <a:spcPct val="0"/>
              </a:spcBef>
              <a:spcAft>
                <a:spcPct val="0"/>
              </a:spcAft>
            </a:pPr>
            <a:fld id="{B61BEF0D-F0BB-DE4B-95CE-6DB70DBA9567}" type="datetimeFigureOut">
              <a:rPr lang="en-US" smtClean="0">
                <a:solidFill>
                  <a:prstClr val="black"/>
                </a:solidFill>
                <a:cs typeface="Arial" panose="020B0604020202020204" pitchFamily="34" charset="0"/>
              </a:rPr>
              <a:pPr defTabSz="754380" eaLnBrk="0" fontAlgn="base" hangingPunct="0">
                <a:spcBef>
                  <a:spcPct val="0"/>
                </a:spcBef>
                <a:spcAft>
                  <a:spcPct val="0"/>
                </a:spcAft>
              </a:pPr>
              <a:t>3/7/2023</a:t>
            </a:fld>
            <a:endParaRPr lang="en-US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4552" y="6755271"/>
            <a:ext cx="5615134" cy="3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defTabSz="75438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38101" y="6755271"/>
            <a:ext cx="435061" cy="3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defTabSz="754380" eaLnBrk="0" fontAlgn="base" hangingPunct="0">
              <a:spcBef>
                <a:spcPct val="0"/>
              </a:spcBef>
              <a:spcAft>
                <a:spcPct val="0"/>
              </a:spcAft>
            </a:pPr>
            <a:fld id="{D57F1E4F-1CFF-5643-939E-217C01CDF565}" type="slidenum">
              <a:rPr lang="en-US" smtClean="0">
                <a:solidFill>
                  <a:prstClr val="black"/>
                </a:solidFill>
                <a:cs typeface="Arial" panose="020B0604020202020204" pitchFamily="34" charset="0"/>
              </a:rPr>
              <a:pPr defTabSz="75438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en-US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837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  <p:sldLayoutId id="2147483783" r:id="rId13"/>
    <p:sldLayoutId id="2147483784" r:id="rId14"/>
    <p:sldLayoutId id="2147483785" r:id="rId15"/>
    <p:sldLayoutId id="2147483786" r:id="rId16"/>
    <p:sldLayoutId id="2147483787" r:id="rId17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ctr" defTabSz="377190" rtl="0" eaLnBrk="1" latinLnBrk="0" hangingPunct="1">
        <a:spcBef>
          <a:spcPct val="0"/>
        </a:spcBef>
        <a:buNone/>
        <a:defRPr sz="33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35744" indent="-235744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98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612934" indent="-235744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6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990124" indent="-235744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48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273016" indent="-141446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32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1650206" indent="-141446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15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074545" indent="-188595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15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451735" indent="-188595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15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2828925" indent="-188595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15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206115" indent="-188595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15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1pPr>
      <a:lvl2pPr marL="37719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2pPr>
      <a:lvl3pPr marL="75438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3pPr>
      <a:lvl4pPr marL="113157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4pPr>
      <a:lvl5pPr marL="150876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6pPr>
      <a:lvl7pPr marL="226314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7pPr>
      <a:lvl8pPr marL="264033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8pPr>
      <a:lvl9pPr marL="301752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1.xml"/><Relationship Id="rId1" Type="http://schemas.openxmlformats.org/officeDocument/2006/relationships/tags" Target="../tags/tag260.xml"/><Relationship Id="rId4" Type="http://schemas.openxmlformats.org/officeDocument/2006/relationships/hyperlink" Target="https://docs.google.com/forms/d/e/1FAIpQLSftvaqJp22bSuYHZYAE5kxwYwDVuRmZ6whI_yHryTNovHpqCw/viewform?usp=sf_lin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3.xml"/><Relationship Id="rId1" Type="http://schemas.openxmlformats.org/officeDocument/2006/relationships/tags" Target="../tags/tag26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5.xml"/><Relationship Id="rId1" Type="http://schemas.openxmlformats.org/officeDocument/2006/relationships/tags" Target="../tags/tag264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7.xml"/><Relationship Id="rId1" Type="http://schemas.openxmlformats.org/officeDocument/2006/relationships/tags" Target="../tags/tag266.xml"/><Relationship Id="rId4" Type="http://schemas.openxmlformats.org/officeDocument/2006/relationships/hyperlink" Target="mailto:brunelli@economia.uniroma2.i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4377" y="3483320"/>
            <a:ext cx="1972389" cy="1579483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790571" y="3493143"/>
            <a:ext cx="4023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The Financial Due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Diligence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Process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from the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Consultancy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Firm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Lenses</a:t>
            </a:r>
            <a:endParaRPr lang="it-IT" sz="2400" dirty="0">
              <a:solidFill>
                <a:prstClr val="black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e 4"/>
          <p:cNvSpPr/>
          <p:nvPr/>
        </p:nvSpPr>
        <p:spPr>
          <a:xfrm rot="20492094">
            <a:off x="2938890" y="1071501"/>
            <a:ext cx="3491173" cy="169205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5438" tIns="37719" rIns="75438" bIns="377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dirty="0">
                <a:solidFill>
                  <a:prstClr val="white"/>
                </a:solidFill>
              </a:rPr>
              <a:t>By Dr. </a:t>
            </a:r>
          </a:p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dirty="0">
                <a:solidFill>
                  <a:prstClr val="white"/>
                </a:solidFill>
              </a:rPr>
              <a:t>Claudia Armenise</a:t>
            </a:r>
          </a:p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dirty="0">
                <a:solidFill>
                  <a:prstClr val="white"/>
                </a:solidFill>
              </a:rPr>
              <a:t>&amp; </a:t>
            </a:r>
            <a:r>
              <a:rPr lang="it-IT" sz="2400" dirty="0" err="1">
                <a:solidFill>
                  <a:prstClr val="white"/>
                </a:solidFill>
              </a:rPr>
              <a:t>MSc</a:t>
            </a:r>
            <a:r>
              <a:rPr lang="it-IT" sz="2400" dirty="0">
                <a:solidFill>
                  <a:prstClr val="white"/>
                </a:solidFill>
              </a:rPr>
              <a:t> BA Prof.</a:t>
            </a:r>
          </a:p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dirty="0">
                <a:solidFill>
                  <a:prstClr val="white"/>
                </a:solidFill>
              </a:rPr>
              <a:t>Sandro Brunelli</a:t>
            </a:r>
          </a:p>
        </p:txBody>
      </p:sp>
      <p:sp>
        <p:nvSpPr>
          <p:cNvPr id="6" name="Rettangolo 5"/>
          <p:cNvSpPr/>
          <p:nvPr/>
        </p:nvSpPr>
        <p:spPr>
          <a:xfrm>
            <a:off x="1373765" y="5518495"/>
            <a:ext cx="7440569" cy="9301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5438" tIns="37719" rIns="75438" bIns="377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April </a:t>
            </a:r>
            <a:r>
              <a:rPr lang="it-IT" sz="231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14, 21, 28 and </a:t>
            </a:r>
            <a:r>
              <a:rPr lang="it-IT" sz="231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May</a:t>
            </a:r>
            <a:r>
              <a:rPr lang="it-IT" sz="231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 11, 2023 </a:t>
            </a: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– Book </a:t>
            </a:r>
            <a:r>
              <a:rPr lang="it-IT" sz="231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your</a:t>
            </a: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it-IT" sz="231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seat</a:t>
            </a: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it-IT" sz="231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now</a:t>
            </a: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!</a:t>
            </a:r>
          </a:p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16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Info: brunelli@economia.uniroma2.it</a:t>
            </a:r>
            <a:endParaRPr lang="it-IT" sz="1155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2105" y="679574"/>
            <a:ext cx="1449824" cy="1449824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853" y="679574"/>
            <a:ext cx="1449824" cy="144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556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id" hidden="1">
            <a:extLst>
              <a:ext uri="{FF2B5EF4-FFF2-40B4-BE49-F238E27FC236}">
                <a16:creationId xmlns:a16="http://schemas.microsoft.com/office/drawing/2014/main" xmlns="" id="{B4D1A6D3-79B7-4E92-9FD5-951306E130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30352" y="612648"/>
            <a:ext cx="8997696" cy="6848856"/>
            <a:chOff x="530352" y="612648"/>
            <a:chExt cx="8997696" cy="6848856"/>
          </a:xfrm>
        </p:grpSpPr>
        <p:grpSp>
          <p:nvGrpSpPr>
            <p:cNvPr id="7" name="Group 6" hidden="1">
              <a:extLst>
                <a:ext uri="{FF2B5EF4-FFF2-40B4-BE49-F238E27FC236}">
                  <a16:creationId xmlns:a16="http://schemas.microsoft.com/office/drawing/2014/main" xmlns="" id="{D67540CB-31C0-4C16-97B2-7328ABA4DA75}"/>
                </a:ext>
              </a:extLst>
            </p:cNvPr>
            <p:cNvGrpSpPr/>
            <p:nvPr userDrawn="1"/>
          </p:nvGrpSpPr>
          <p:grpSpPr>
            <a:xfrm>
              <a:off x="530352" y="7159752"/>
              <a:ext cx="8997696" cy="301752"/>
              <a:chOff x="530352" y="7159752"/>
              <a:chExt cx="8997696" cy="301752"/>
            </a:xfrm>
          </p:grpSpPr>
          <p:sp>
            <p:nvSpPr>
              <p:cNvPr id="54" name="Footer block" hidden="1">
                <a:extLst>
                  <a:ext uri="{FF2B5EF4-FFF2-40B4-BE49-F238E27FC236}">
                    <a16:creationId xmlns:a16="http://schemas.microsoft.com/office/drawing/2014/main" xmlns="" id="{3541BE09-903C-4064-AAC0-036668CF79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6629400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5" name="Footer block" hidden="1">
                <a:extLst>
                  <a:ext uri="{FF2B5EF4-FFF2-40B4-BE49-F238E27FC236}">
                    <a16:creationId xmlns:a16="http://schemas.microsoft.com/office/drawing/2014/main" xmlns="" id="{7882E48A-806D-4E94-B42E-6DA60B80104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4448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6" name="Footer block" hidden="1">
                <a:extLst>
                  <a:ext uri="{FF2B5EF4-FFF2-40B4-BE49-F238E27FC236}">
                    <a16:creationId xmlns:a16="http://schemas.microsoft.com/office/drawing/2014/main" xmlns="" id="{A4442107-E615-4754-B674-E9F590319D6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8" name="Group 7" hidden="1">
              <a:extLst>
                <a:ext uri="{FF2B5EF4-FFF2-40B4-BE49-F238E27FC236}">
                  <a16:creationId xmlns:a16="http://schemas.microsoft.com/office/drawing/2014/main" xmlns="" id="{3009B6AE-99DA-4C47-A258-940C14C72588}"/>
                </a:ext>
              </a:extLst>
            </p:cNvPr>
            <p:cNvGrpSpPr/>
            <p:nvPr userDrawn="1"/>
          </p:nvGrpSpPr>
          <p:grpSpPr>
            <a:xfrm>
              <a:off x="530352" y="1066800"/>
              <a:ext cx="8997696" cy="835152"/>
              <a:chOff x="530352" y="1066800"/>
              <a:chExt cx="8997696" cy="835152"/>
            </a:xfrm>
          </p:grpSpPr>
          <p:sp>
            <p:nvSpPr>
              <p:cNvPr id="52" name="Title block" hidden="1">
                <a:extLst>
                  <a:ext uri="{FF2B5EF4-FFF2-40B4-BE49-F238E27FC236}">
                    <a16:creationId xmlns:a16="http://schemas.microsoft.com/office/drawing/2014/main" xmlns="" id="{B021FE03-08D8-441B-9D54-34F62DE5D50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5102352" y="1066800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3" name="Title block" hidden="1">
                <a:extLst>
                  <a:ext uri="{FF2B5EF4-FFF2-40B4-BE49-F238E27FC236}">
                    <a16:creationId xmlns:a16="http://schemas.microsoft.com/office/drawing/2014/main" xmlns="" id="{0DFB1DF0-C598-4FAD-9834-9000BE8CD3E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1069848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sp>
          <p:nvSpPr>
            <p:cNvPr id="9" name="Header block" hidden="1">
              <a:extLst>
                <a:ext uri="{FF2B5EF4-FFF2-40B4-BE49-F238E27FC236}">
                  <a16:creationId xmlns:a16="http://schemas.microsoft.com/office/drawing/2014/main" xmlns="" id="{00B286D5-6516-45FC-92FE-E361210AFA85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>
              <a:off x="530352" y="612648"/>
              <a:ext cx="8988552" cy="228600"/>
            </a:xfrm>
            <a:prstGeom prst="rect">
              <a:avLst/>
            </a:prstGeom>
            <a:solidFill>
              <a:srgbClr val="CCFFFF">
                <a:alpha val="25000"/>
              </a:srgbClr>
            </a:solidFill>
            <a:ln w="6350" cap="rnd">
              <a:solidFill>
                <a:srgbClr val="CCFFF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01688">
                <a:buSzPct val="90000"/>
                <a:defRPr/>
              </a:pPr>
              <a:endParaRPr lang="en-GB" sz="1400" dirty="0">
                <a:solidFill>
                  <a:schemeClr val="folHlink"/>
                </a:solidFill>
                <a:cs typeface="Arial" charset="0"/>
              </a:endParaRPr>
            </a:p>
          </p:txBody>
        </p:sp>
        <p:grpSp>
          <p:nvGrpSpPr>
            <p:cNvPr id="10" name="Group 600" hidden="1">
              <a:extLst>
                <a:ext uri="{FF2B5EF4-FFF2-40B4-BE49-F238E27FC236}">
                  <a16:creationId xmlns:a16="http://schemas.microsoft.com/office/drawing/2014/main" xmlns="" id="{D154347D-ADB7-4773-B7C8-FC182EA7CF47}"/>
                </a:ext>
              </a:extLst>
            </p:cNvPr>
            <p:cNvGrpSpPr/>
            <p:nvPr userDrawn="1"/>
          </p:nvGrpSpPr>
          <p:grpSpPr>
            <a:xfrm>
              <a:off x="533400" y="6245352"/>
              <a:ext cx="8994648" cy="688848"/>
              <a:chOff x="533400" y="6013704"/>
              <a:chExt cx="8994648" cy="688848"/>
            </a:xfrm>
          </p:grpSpPr>
          <p:sp>
            <p:nvSpPr>
              <p:cNvPr id="46" name="Content block 606" hidden="1">
                <a:extLst>
                  <a:ext uri="{FF2B5EF4-FFF2-40B4-BE49-F238E27FC236}">
                    <a16:creationId xmlns:a16="http://schemas.microsoft.com/office/drawing/2014/main" xmlns="" id="{F8B62034-8660-45BB-8837-A27CE78A152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7" name="Content block 605" hidden="1">
                <a:extLst>
                  <a:ext uri="{FF2B5EF4-FFF2-40B4-BE49-F238E27FC236}">
                    <a16:creationId xmlns:a16="http://schemas.microsoft.com/office/drawing/2014/main" xmlns="" id="{945B6A79-8E42-4B54-8433-012FF04F386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8" name="Content block 604" hidden="1">
                <a:extLst>
                  <a:ext uri="{FF2B5EF4-FFF2-40B4-BE49-F238E27FC236}">
                    <a16:creationId xmlns:a16="http://schemas.microsoft.com/office/drawing/2014/main" xmlns="" id="{8B2EE828-9C74-4DA8-A9C9-9E771F82DF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9" name="Content block 603" hidden="1">
                <a:extLst>
                  <a:ext uri="{FF2B5EF4-FFF2-40B4-BE49-F238E27FC236}">
                    <a16:creationId xmlns:a16="http://schemas.microsoft.com/office/drawing/2014/main" xmlns="" id="{ADAB8482-8439-4FC5-A4F3-88ACD4355D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0" name="Content block 602" hidden="1">
                <a:extLst>
                  <a:ext uri="{FF2B5EF4-FFF2-40B4-BE49-F238E27FC236}">
                    <a16:creationId xmlns:a16="http://schemas.microsoft.com/office/drawing/2014/main" xmlns="" id="{DECC44A3-7455-407A-B2CB-C4CD5000B6E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1" name="Content block 601" hidden="1">
                <a:extLst>
                  <a:ext uri="{FF2B5EF4-FFF2-40B4-BE49-F238E27FC236}">
                    <a16:creationId xmlns:a16="http://schemas.microsoft.com/office/drawing/2014/main" xmlns="" id="{68625229-338C-42A1-A990-57683C702D5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1" name="Group 500" hidden="1">
              <a:extLst>
                <a:ext uri="{FF2B5EF4-FFF2-40B4-BE49-F238E27FC236}">
                  <a16:creationId xmlns:a16="http://schemas.microsoft.com/office/drawing/2014/main" xmlns="" id="{96D2752A-F19B-4A07-B885-0518C75F0759}"/>
                </a:ext>
              </a:extLst>
            </p:cNvPr>
            <p:cNvGrpSpPr/>
            <p:nvPr userDrawn="1"/>
          </p:nvGrpSpPr>
          <p:grpSpPr>
            <a:xfrm>
              <a:off x="533400" y="5407152"/>
              <a:ext cx="8994648" cy="688848"/>
              <a:chOff x="533400" y="5026152"/>
              <a:chExt cx="8994648" cy="688848"/>
            </a:xfrm>
          </p:grpSpPr>
          <p:sp>
            <p:nvSpPr>
              <p:cNvPr id="40" name="Content block 506" hidden="1">
                <a:extLst>
                  <a:ext uri="{FF2B5EF4-FFF2-40B4-BE49-F238E27FC236}">
                    <a16:creationId xmlns:a16="http://schemas.microsoft.com/office/drawing/2014/main" xmlns="" id="{DAFC6778-EDDE-42A3-BC3F-109B7F71AFF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1" name="Content block 505" hidden="1">
                <a:extLst>
                  <a:ext uri="{FF2B5EF4-FFF2-40B4-BE49-F238E27FC236}">
                    <a16:creationId xmlns:a16="http://schemas.microsoft.com/office/drawing/2014/main" xmlns="" id="{B5D45E37-F0DD-41AD-B35F-E658DAEE7A2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2" name="Content block 504" hidden="1">
                <a:extLst>
                  <a:ext uri="{FF2B5EF4-FFF2-40B4-BE49-F238E27FC236}">
                    <a16:creationId xmlns:a16="http://schemas.microsoft.com/office/drawing/2014/main" xmlns="" id="{48AD0194-04E7-410C-B567-5A5A623F107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3" name="Content block 503" hidden="1">
                <a:extLst>
                  <a:ext uri="{FF2B5EF4-FFF2-40B4-BE49-F238E27FC236}">
                    <a16:creationId xmlns:a16="http://schemas.microsoft.com/office/drawing/2014/main" xmlns="" id="{E68EED3C-8B39-4D98-BC53-6FFE4CD2126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4" name="Content block 502" hidden="1">
                <a:extLst>
                  <a:ext uri="{FF2B5EF4-FFF2-40B4-BE49-F238E27FC236}">
                    <a16:creationId xmlns:a16="http://schemas.microsoft.com/office/drawing/2014/main" xmlns="" id="{1AD03417-78EB-4C55-9444-7BF9885F6B3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5" name="Content block 501" hidden="1">
                <a:extLst>
                  <a:ext uri="{FF2B5EF4-FFF2-40B4-BE49-F238E27FC236}">
                    <a16:creationId xmlns:a16="http://schemas.microsoft.com/office/drawing/2014/main" xmlns="" id="{26AC7C9D-B800-4737-A986-79A2D53C91E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2" name="Group 400" hidden="1">
              <a:extLst>
                <a:ext uri="{FF2B5EF4-FFF2-40B4-BE49-F238E27FC236}">
                  <a16:creationId xmlns:a16="http://schemas.microsoft.com/office/drawing/2014/main" xmlns="" id="{E65269F4-14D7-4AF2-961A-8978266013E0}"/>
                </a:ext>
              </a:extLst>
            </p:cNvPr>
            <p:cNvGrpSpPr/>
            <p:nvPr userDrawn="1"/>
          </p:nvGrpSpPr>
          <p:grpSpPr>
            <a:xfrm>
              <a:off x="533400" y="4568952"/>
              <a:ext cx="8994648" cy="688848"/>
              <a:chOff x="533400" y="4038600"/>
              <a:chExt cx="8994648" cy="688848"/>
            </a:xfrm>
          </p:grpSpPr>
          <p:sp>
            <p:nvSpPr>
              <p:cNvPr id="34" name="Content block 406" hidden="1">
                <a:extLst>
                  <a:ext uri="{FF2B5EF4-FFF2-40B4-BE49-F238E27FC236}">
                    <a16:creationId xmlns:a16="http://schemas.microsoft.com/office/drawing/2014/main" xmlns="" id="{961EB194-6F0E-473A-B562-9C389839926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5" name="Content block 405" hidden="1">
                <a:extLst>
                  <a:ext uri="{FF2B5EF4-FFF2-40B4-BE49-F238E27FC236}">
                    <a16:creationId xmlns:a16="http://schemas.microsoft.com/office/drawing/2014/main" xmlns="" id="{93075D1B-843A-4FC5-80BD-0BDF148DC46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6" name="Content block 404" hidden="1">
                <a:extLst>
                  <a:ext uri="{FF2B5EF4-FFF2-40B4-BE49-F238E27FC236}">
                    <a16:creationId xmlns:a16="http://schemas.microsoft.com/office/drawing/2014/main" xmlns="" id="{4822D955-C0A4-4D0E-96DD-5EBF40756F1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7" name="Content block 403" hidden="1">
                <a:extLst>
                  <a:ext uri="{FF2B5EF4-FFF2-40B4-BE49-F238E27FC236}">
                    <a16:creationId xmlns:a16="http://schemas.microsoft.com/office/drawing/2014/main" xmlns="" id="{D642D53A-4938-4ABE-BEEC-DE4DFEBB281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8" name="Content block 402" hidden="1">
                <a:extLst>
                  <a:ext uri="{FF2B5EF4-FFF2-40B4-BE49-F238E27FC236}">
                    <a16:creationId xmlns:a16="http://schemas.microsoft.com/office/drawing/2014/main" xmlns="" id="{1FD7C705-CB8C-4CE7-A0A8-7974D35731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9" name="Content block 401" hidden="1">
                <a:extLst>
                  <a:ext uri="{FF2B5EF4-FFF2-40B4-BE49-F238E27FC236}">
                    <a16:creationId xmlns:a16="http://schemas.microsoft.com/office/drawing/2014/main" xmlns="" id="{D732BA88-A0A0-4AF7-BD16-793B33C4968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3" name="Group 300" hidden="1">
              <a:extLst>
                <a:ext uri="{FF2B5EF4-FFF2-40B4-BE49-F238E27FC236}">
                  <a16:creationId xmlns:a16="http://schemas.microsoft.com/office/drawing/2014/main" xmlns="" id="{0DAE9FF3-7E91-4B05-BFD8-2D9AF8AA8637}"/>
                </a:ext>
              </a:extLst>
            </p:cNvPr>
            <p:cNvGrpSpPr/>
            <p:nvPr userDrawn="1"/>
          </p:nvGrpSpPr>
          <p:grpSpPr>
            <a:xfrm>
              <a:off x="533400" y="3730752"/>
              <a:ext cx="8994648" cy="688848"/>
              <a:chOff x="533400" y="3041904"/>
              <a:chExt cx="8994648" cy="688848"/>
            </a:xfrm>
          </p:grpSpPr>
          <p:sp>
            <p:nvSpPr>
              <p:cNvPr id="28" name="Content block 306" hidden="1">
                <a:extLst>
                  <a:ext uri="{FF2B5EF4-FFF2-40B4-BE49-F238E27FC236}">
                    <a16:creationId xmlns:a16="http://schemas.microsoft.com/office/drawing/2014/main" xmlns="" id="{57D5A736-DAC0-4486-A411-CC7EBE77163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9" name="Content block 305" hidden="1">
                <a:extLst>
                  <a:ext uri="{FF2B5EF4-FFF2-40B4-BE49-F238E27FC236}">
                    <a16:creationId xmlns:a16="http://schemas.microsoft.com/office/drawing/2014/main" xmlns="" id="{49A585F9-8D02-4459-8985-59FEB8837F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0" name="Content block 304" hidden="1">
                <a:extLst>
                  <a:ext uri="{FF2B5EF4-FFF2-40B4-BE49-F238E27FC236}">
                    <a16:creationId xmlns:a16="http://schemas.microsoft.com/office/drawing/2014/main" xmlns="" id="{73748F2C-94F6-4ED3-A929-4B51A64275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1" name="Content block 303" hidden="1">
                <a:extLst>
                  <a:ext uri="{FF2B5EF4-FFF2-40B4-BE49-F238E27FC236}">
                    <a16:creationId xmlns:a16="http://schemas.microsoft.com/office/drawing/2014/main" xmlns="" id="{F508E151-27F9-4B57-87B8-E797FD412B2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2" name="Content block 302" hidden="1">
                <a:extLst>
                  <a:ext uri="{FF2B5EF4-FFF2-40B4-BE49-F238E27FC236}">
                    <a16:creationId xmlns:a16="http://schemas.microsoft.com/office/drawing/2014/main" xmlns="" id="{52767A24-6D81-4460-A2B2-C69DFE36BFF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3" name="Content block 301" hidden="1">
                <a:extLst>
                  <a:ext uri="{FF2B5EF4-FFF2-40B4-BE49-F238E27FC236}">
                    <a16:creationId xmlns:a16="http://schemas.microsoft.com/office/drawing/2014/main" xmlns="" id="{28F0E983-3691-419E-8036-8D561955566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4" name="Group 200" hidden="1">
              <a:extLst>
                <a:ext uri="{FF2B5EF4-FFF2-40B4-BE49-F238E27FC236}">
                  <a16:creationId xmlns:a16="http://schemas.microsoft.com/office/drawing/2014/main" xmlns="" id="{12178143-AF78-44F6-B9D4-50FC5A0640F9}"/>
                </a:ext>
              </a:extLst>
            </p:cNvPr>
            <p:cNvGrpSpPr/>
            <p:nvPr userDrawn="1"/>
          </p:nvGrpSpPr>
          <p:grpSpPr>
            <a:xfrm>
              <a:off x="533400" y="2892552"/>
              <a:ext cx="8994648" cy="688848"/>
              <a:chOff x="533400" y="1066800"/>
              <a:chExt cx="8994648" cy="688848"/>
            </a:xfrm>
          </p:grpSpPr>
          <p:sp>
            <p:nvSpPr>
              <p:cNvPr id="22" name="Content block 206" hidden="1">
                <a:extLst>
                  <a:ext uri="{FF2B5EF4-FFF2-40B4-BE49-F238E27FC236}">
                    <a16:creationId xmlns:a16="http://schemas.microsoft.com/office/drawing/2014/main" xmlns="" id="{EEB6EE9D-F836-432E-A871-A4446D0A55F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3" name="Content block 205" hidden="1">
                <a:extLst>
                  <a:ext uri="{FF2B5EF4-FFF2-40B4-BE49-F238E27FC236}">
                    <a16:creationId xmlns:a16="http://schemas.microsoft.com/office/drawing/2014/main" xmlns="" id="{38AD64F3-03CE-450C-82D4-6892FDB8148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4" name="Content block 204" hidden="1">
                <a:extLst>
                  <a:ext uri="{FF2B5EF4-FFF2-40B4-BE49-F238E27FC236}">
                    <a16:creationId xmlns:a16="http://schemas.microsoft.com/office/drawing/2014/main" xmlns="" id="{E4356631-AF8A-4CFE-93A0-8674244F645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5" name="Content block 203" hidden="1">
                <a:extLst>
                  <a:ext uri="{FF2B5EF4-FFF2-40B4-BE49-F238E27FC236}">
                    <a16:creationId xmlns:a16="http://schemas.microsoft.com/office/drawing/2014/main" xmlns="" id="{A7C9413D-EE10-49C5-B86F-952E165AB33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6" name="Content block 202" hidden="1">
                <a:extLst>
                  <a:ext uri="{FF2B5EF4-FFF2-40B4-BE49-F238E27FC236}">
                    <a16:creationId xmlns:a16="http://schemas.microsoft.com/office/drawing/2014/main" xmlns="" id="{3878402B-FA08-4720-B082-6F638BBC35A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7" name="Content block 201" hidden="1">
                <a:extLst>
                  <a:ext uri="{FF2B5EF4-FFF2-40B4-BE49-F238E27FC236}">
                    <a16:creationId xmlns:a16="http://schemas.microsoft.com/office/drawing/2014/main" xmlns="" id="{43EFDC1D-D5F7-4A23-A788-7B11B0E6554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5" name="Group 100" hidden="1">
              <a:extLst>
                <a:ext uri="{FF2B5EF4-FFF2-40B4-BE49-F238E27FC236}">
                  <a16:creationId xmlns:a16="http://schemas.microsoft.com/office/drawing/2014/main" xmlns="" id="{D6028457-ED8D-4A3C-B26D-A3199ED576DC}"/>
                </a:ext>
              </a:extLst>
            </p:cNvPr>
            <p:cNvGrpSpPr/>
            <p:nvPr userDrawn="1"/>
          </p:nvGrpSpPr>
          <p:grpSpPr>
            <a:xfrm>
              <a:off x="533400" y="2054352"/>
              <a:ext cx="8994648" cy="688848"/>
              <a:chOff x="533400" y="2054352"/>
              <a:chExt cx="8994648" cy="688848"/>
            </a:xfrm>
          </p:grpSpPr>
          <p:sp>
            <p:nvSpPr>
              <p:cNvPr id="16" name="Content block 106" hidden="1">
                <a:extLst>
                  <a:ext uri="{FF2B5EF4-FFF2-40B4-BE49-F238E27FC236}">
                    <a16:creationId xmlns:a16="http://schemas.microsoft.com/office/drawing/2014/main" xmlns="" id="{24616F23-8EF6-45DC-BA4C-2CBCD7439CA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7" name="Content block 105" hidden="1">
                <a:extLst>
                  <a:ext uri="{FF2B5EF4-FFF2-40B4-BE49-F238E27FC236}">
                    <a16:creationId xmlns:a16="http://schemas.microsoft.com/office/drawing/2014/main" xmlns="" id="{FE81CB9B-0720-4071-A685-FA719639F67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8" name="Content block 104" hidden="1">
                <a:extLst>
                  <a:ext uri="{FF2B5EF4-FFF2-40B4-BE49-F238E27FC236}">
                    <a16:creationId xmlns:a16="http://schemas.microsoft.com/office/drawing/2014/main" xmlns="" id="{8ED43AC4-5A8A-42BC-80F1-77FE4F36839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9" name="Content block 103" hidden="1">
                <a:extLst>
                  <a:ext uri="{FF2B5EF4-FFF2-40B4-BE49-F238E27FC236}">
                    <a16:creationId xmlns:a16="http://schemas.microsoft.com/office/drawing/2014/main" xmlns="" id="{60958A2D-D3AD-47F0-B42C-2AB9CC9CB2C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0" name="Content block 102" hidden="1">
                <a:extLst>
                  <a:ext uri="{FF2B5EF4-FFF2-40B4-BE49-F238E27FC236}">
                    <a16:creationId xmlns:a16="http://schemas.microsoft.com/office/drawing/2014/main" xmlns="" id="{4C78239E-F2C9-45EC-BC8B-49916B7C4BB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1" name="Content block 101" hidden="1">
                <a:extLst>
                  <a:ext uri="{FF2B5EF4-FFF2-40B4-BE49-F238E27FC236}">
                    <a16:creationId xmlns:a16="http://schemas.microsoft.com/office/drawing/2014/main" xmlns="" id="{13B38A58-5261-413F-8748-6E781A81B3B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</p:grpSp>
      <p:sp>
        <p:nvSpPr>
          <p:cNvPr id="61" name="Title 60">
            <a:extLst>
              <a:ext uri="{FF2B5EF4-FFF2-40B4-BE49-F238E27FC236}">
                <a16:creationId xmlns:a16="http://schemas.microsoft.com/office/drawing/2014/main" xmlns="" id="{F0EFE555-A54C-4DA8-BF44-E42AE131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6238"/>
            <a:ext cx="8997696" cy="841248"/>
          </a:xfrm>
        </p:spPr>
        <p:txBody>
          <a:bodyPr/>
          <a:lstStyle/>
          <a:p>
            <a:pPr lvl="0" algn="ctr" defTabSz="754380" eaLnBrk="0" fontAlgn="base" hangingPunct="0">
              <a:spcAft>
                <a:spcPct val="0"/>
              </a:spcAft>
            </a:pP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The Financial Due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Diligence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Process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from the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Consultancy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Firm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Lenses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89EDE77B-4DB4-4A05-B9C3-45455C2AF8F9}"/>
              </a:ext>
            </a:extLst>
          </p:cNvPr>
          <p:cNvSpPr/>
          <p:nvPr/>
        </p:nvSpPr>
        <p:spPr>
          <a:xfrm>
            <a:off x="533400" y="1608189"/>
            <a:ext cx="9003792" cy="324000"/>
          </a:xfrm>
          <a:prstGeom prst="rect">
            <a:avLst/>
          </a:prstGeom>
          <a:solidFill>
            <a:srgbClr val="0070C0"/>
          </a:solidFill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00" b="1" i="1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Aims and Purposes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xmlns="" id="{49D99E4D-0F37-4ECE-A3F5-14E178AB8160}"/>
              </a:ext>
            </a:extLst>
          </p:cNvPr>
          <p:cNvSpPr/>
          <p:nvPr/>
        </p:nvSpPr>
        <p:spPr>
          <a:xfrm>
            <a:off x="530352" y="1961956"/>
            <a:ext cx="9006840" cy="5292000"/>
          </a:xfrm>
          <a:prstGeom prst="rect">
            <a:avLst/>
          </a:prstGeom>
          <a:noFill/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Observing as a whole firms’ overall health is a complex, rather than complicated, task to address. </a:t>
            </a:r>
          </a:p>
          <a:p>
            <a:pPr algn="just"/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Most of times, only during extraordinary firm-life moments (mergers, liquidation, acquisition, etc.) firms going globally under the lenses of analysts with the aim to extrapolate its health, potentials and perspectives.</a:t>
            </a:r>
          </a:p>
          <a:p>
            <a:pPr algn="just"/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In that instant Economist, lawyers, interested investors, potential sellers and all people/organizations involved in the transaction, would like to know more and more about the firm.</a:t>
            </a:r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As a result, often a financial advisor is appointed to this end.</a:t>
            </a:r>
          </a:p>
          <a:p>
            <a:pPr algn="just"/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Whatever will be your future career, you will meet context where a certain degree of judgement is required to outline </a:t>
            </a:r>
            <a:r>
              <a:rPr lang="en-GB" sz="1600" i="1" dirty="0" err="1">
                <a:latin typeface="Calibri" panose="020F0502020204030204" pitchFamily="34" charset="0"/>
                <a:cs typeface="Calibri" panose="020F0502020204030204" pitchFamily="34" charset="0"/>
              </a:rPr>
              <a:t>valutation</a:t>
            </a:r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 and assessment, even partially, about different business.</a:t>
            </a:r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The aim of this course is to outline a basic and rigorous framework for leading a reliable financial due diligence for different purposes</a:t>
            </a:r>
            <a:r>
              <a:rPr lang="en-GB" sz="16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endParaRPr lang="en-GB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BOOK YOUR SEAT </a:t>
            </a:r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AT: </a:t>
            </a:r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https://</a:t>
            </a:r>
            <a:r>
              <a:rPr lang="en-GB" sz="1600" i="1" dirty="0" smtClean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docs.google.com/forms/d/e/1FAIpQLSftvaqJp22bSuYHZYAE5kxwYwDVuRmZ6whI_yHryTNovHpqCw/viewform?usp=sf_link</a:t>
            </a:r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8156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id" hidden="1">
            <a:extLst>
              <a:ext uri="{FF2B5EF4-FFF2-40B4-BE49-F238E27FC236}">
                <a16:creationId xmlns:a16="http://schemas.microsoft.com/office/drawing/2014/main" xmlns="" id="{B4D1A6D3-79B7-4E92-9FD5-951306E130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30352" y="612648"/>
            <a:ext cx="8997696" cy="6848856"/>
            <a:chOff x="530352" y="612648"/>
            <a:chExt cx="8997696" cy="6848856"/>
          </a:xfrm>
        </p:grpSpPr>
        <p:grpSp>
          <p:nvGrpSpPr>
            <p:cNvPr id="7" name="Group 6" hidden="1">
              <a:extLst>
                <a:ext uri="{FF2B5EF4-FFF2-40B4-BE49-F238E27FC236}">
                  <a16:creationId xmlns:a16="http://schemas.microsoft.com/office/drawing/2014/main" xmlns="" id="{D67540CB-31C0-4C16-97B2-7328ABA4DA75}"/>
                </a:ext>
              </a:extLst>
            </p:cNvPr>
            <p:cNvGrpSpPr/>
            <p:nvPr userDrawn="1"/>
          </p:nvGrpSpPr>
          <p:grpSpPr>
            <a:xfrm>
              <a:off x="530352" y="7159752"/>
              <a:ext cx="8997696" cy="301752"/>
              <a:chOff x="530352" y="7159752"/>
              <a:chExt cx="8997696" cy="301752"/>
            </a:xfrm>
          </p:grpSpPr>
          <p:sp>
            <p:nvSpPr>
              <p:cNvPr id="54" name="Footer block" hidden="1">
                <a:extLst>
                  <a:ext uri="{FF2B5EF4-FFF2-40B4-BE49-F238E27FC236}">
                    <a16:creationId xmlns:a16="http://schemas.microsoft.com/office/drawing/2014/main" xmlns="" id="{3541BE09-903C-4064-AAC0-036668CF79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6629400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5" name="Footer block" hidden="1">
                <a:extLst>
                  <a:ext uri="{FF2B5EF4-FFF2-40B4-BE49-F238E27FC236}">
                    <a16:creationId xmlns:a16="http://schemas.microsoft.com/office/drawing/2014/main" xmlns="" id="{7882E48A-806D-4E94-B42E-6DA60B80104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4448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6" name="Footer block" hidden="1">
                <a:extLst>
                  <a:ext uri="{FF2B5EF4-FFF2-40B4-BE49-F238E27FC236}">
                    <a16:creationId xmlns:a16="http://schemas.microsoft.com/office/drawing/2014/main" xmlns="" id="{A4442107-E615-4754-B674-E9F590319D6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8" name="Group 7" hidden="1">
              <a:extLst>
                <a:ext uri="{FF2B5EF4-FFF2-40B4-BE49-F238E27FC236}">
                  <a16:creationId xmlns:a16="http://schemas.microsoft.com/office/drawing/2014/main" xmlns="" id="{3009B6AE-99DA-4C47-A258-940C14C72588}"/>
                </a:ext>
              </a:extLst>
            </p:cNvPr>
            <p:cNvGrpSpPr/>
            <p:nvPr userDrawn="1"/>
          </p:nvGrpSpPr>
          <p:grpSpPr>
            <a:xfrm>
              <a:off x="530352" y="1066800"/>
              <a:ext cx="8997696" cy="835152"/>
              <a:chOff x="530352" y="1066800"/>
              <a:chExt cx="8997696" cy="835152"/>
            </a:xfrm>
          </p:grpSpPr>
          <p:sp>
            <p:nvSpPr>
              <p:cNvPr id="52" name="Title block" hidden="1">
                <a:extLst>
                  <a:ext uri="{FF2B5EF4-FFF2-40B4-BE49-F238E27FC236}">
                    <a16:creationId xmlns:a16="http://schemas.microsoft.com/office/drawing/2014/main" xmlns="" id="{B021FE03-08D8-441B-9D54-34F62DE5D50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5102352" y="1066800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3" name="Title block" hidden="1">
                <a:extLst>
                  <a:ext uri="{FF2B5EF4-FFF2-40B4-BE49-F238E27FC236}">
                    <a16:creationId xmlns:a16="http://schemas.microsoft.com/office/drawing/2014/main" xmlns="" id="{0DFB1DF0-C598-4FAD-9834-9000BE8CD3E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1069848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sp>
          <p:nvSpPr>
            <p:cNvPr id="9" name="Header block" hidden="1">
              <a:extLst>
                <a:ext uri="{FF2B5EF4-FFF2-40B4-BE49-F238E27FC236}">
                  <a16:creationId xmlns:a16="http://schemas.microsoft.com/office/drawing/2014/main" xmlns="" id="{00B286D5-6516-45FC-92FE-E361210AFA85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>
              <a:off x="530352" y="612648"/>
              <a:ext cx="8988552" cy="228600"/>
            </a:xfrm>
            <a:prstGeom prst="rect">
              <a:avLst/>
            </a:prstGeom>
            <a:solidFill>
              <a:srgbClr val="CCFFFF">
                <a:alpha val="25000"/>
              </a:srgbClr>
            </a:solidFill>
            <a:ln w="6350" cap="rnd">
              <a:solidFill>
                <a:srgbClr val="CCFFF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01688">
                <a:buSzPct val="90000"/>
                <a:defRPr/>
              </a:pPr>
              <a:endParaRPr lang="en-GB" sz="1400" dirty="0">
                <a:solidFill>
                  <a:schemeClr val="folHlink"/>
                </a:solidFill>
                <a:cs typeface="Arial" charset="0"/>
              </a:endParaRPr>
            </a:p>
          </p:txBody>
        </p:sp>
        <p:grpSp>
          <p:nvGrpSpPr>
            <p:cNvPr id="10" name="Group 600" hidden="1">
              <a:extLst>
                <a:ext uri="{FF2B5EF4-FFF2-40B4-BE49-F238E27FC236}">
                  <a16:creationId xmlns:a16="http://schemas.microsoft.com/office/drawing/2014/main" xmlns="" id="{D154347D-ADB7-4773-B7C8-FC182EA7CF47}"/>
                </a:ext>
              </a:extLst>
            </p:cNvPr>
            <p:cNvGrpSpPr/>
            <p:nvPr userDrawn="1"/>
          </p:nvGrpSpPr>
          <p:grpSpPr>
            <a:xfrm>
              <a:off x="533400" y="6245352"/>
              <a:ext cx="8994648" cy="688848"/>
              <a:chOff x="533400" y="6013704"/>
              <a:chExt cx="8994648" cy="688848"/>
            </a:xfrm>
          </p:grpSpPr>
          <p:sp>
            <p:nvSpPr>
              <p:cNvPr id="46" name="Content block 606" hidden="1">
                <a:extLst>
                  <a:ext uri="{FF2B5EF4-FFF2-40B4-BE49-F238E27FC236}">
                    <a16:creationId xmlns:a16="http://schemas.microsoft.com/office/drawing/2014/main" xmlns="" id="{F8B62034-8660-45BB-8837-A27CE78A152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7" name="Content block 605" hidden="1">
                <a:extLst>
                  <a:ext uri="{FF2B5EF4-FFF2-40B4-BE49-F238E27FC236}">
                    <a16:creationId xmlns:a16="http://schemas.microsoft.com/office/drawing/2014/main" xmlns="" id="{945B6A79-8E42-4B54-8433-012FF04F386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8" name="Content block 604" hidden="1">
                <a:extLst>
                  <a:ext uri="{FF2B5EF4-FFF2-40B4-BE49-F238E27FC236}">
                    <a16:creationId xmlns:a16="http://schemas.microsoft.com/office/drawing/2014/main" xmlns="" id="{8B2EE828-9C74-4DA8-A9C9-9E771F82DF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9" name="Content block 603" hidden="1">
                <a:extLst>
                  <a:ext uri="{FF2B5EF4-FFF2-40B4-BE49-F238E27FC236}">
                    <a16:creationId xmlns:a16="http://schemas.microsoft.com/office/drawing/2014/main" xmlns="" id="{ADAB8482-8439-4FC5-A4F3-88ACD4355D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0" name="Content block 602" hidden="1">
                <a:extLst>
                  <a:ext uri="{FF2B5EF4-FFF2-40B4-BE49-F238E27FC236}">
                    <a16:creationId xmlns:a16="http://schemas.microsoft.com/office/drawing/2014/main" xmlns="" id="{DECC44A3-7455-407A-B2CB-C4CD5000B6E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1" name="Content block 601" hidden="1">
                <a:extLst>
                  <a:ext uri="{FF2B5EF4-FFF2-40B4-BE49-F238E27FC236}">
                    <a16:creationId xmlns:a16="http://schemas.microsoft.com/office/drawing/2014/main" xmlns="" id="{68625229-338C-42A1-A990-57683C702D5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1" name="Group 500" hidden="1">
              <a:extLst>
                <a:ext uri="{FF2B5EF4-FFF2-40B4-BE49-F238E27FC236}">
                  <a16:creationId xmlns:a16="http://schemas.microsoft.com/office/drawing/2014/main" xmlns="" id="{96D2752A-F19B-4A07-B885-0518C75F0759}"/>
                </a:ext>
              </a:extLst>
            </p:cNvPr>
            <p:cNvGrpSpPr/>
            <p:nvPr userDrawn="1"/>
          </p:nvGrpSpPr>
          <p:grpSpPr>
            <a:xfrm>
              <a:off x="533400" y="5407152"/>
              <a:ext cx="8994648" cy="688848"/>
              <a:chOff x="533400" y="5026152"/>
              <a:chExt cx="8994648" cy="688848"/>
            </a:xfrm>
          </p:grpSpPr>
          <p:sp>
            <p:nvSpPr>
              <p:cNvPr id="40" name="Content block 506" hidden="1">
                <a:extLst>
                  <a:ext uri="{FF2B5EF4-FFF2-40B4-BE49-F238E27FC236}">
                    <a16:creationId xmlns:a16="http://schemas.microsoft.com/office/drawing/2014/main" xmlns="" id="{DAFC6778-EDDE-42A3-BC3F-109B7F71AFF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1" name="Content block 505" hidden="1">
                <a:extLst>
                  <a:ext uri="{FF2B5EF4-FFF2-40B4-BE49-F238E27FC236}">
                    <a16:creationId xmlns:a16="http://schemas.microsoft.com/office/drawing/2014/main" xmlns="" id="{B5D45E37-F0DD-41AD-B35F-E658DAEE7A2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2" name="Content block 504" hidden="1">
                <a:extLst>
                  <a:ext uri="{FF2B5EF4-FFF2-40B4-BE49-F238E27FC236}">
                    <a16:creationId xmlns:a16="http://schemas.microsoft.com/office/drawing/2014/main" xmlns="" id="{48AD0194-04E7-410C-B567-5A5A623F107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3" name="Content block 503" hidden="1">
                <a:extLst>
                  <a:ext uri="{FF2B5EF4-FFF2-40B4-BE49-F238E27FC236}">
                    <a16:creationId xmlns:a16="http://schemas.microsoft.com/office/drawing/2014/main" xmlns="" id="{E68EED3C-8B39-4D98-BC53-6FFE4CD2126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4" name="Content block 502" hidden="1">
                <a:extLst>
                  <a:ext uri="{FF2B5EF4-FFF2-40B4-BE49-F238E27FC236}">
                    <a16:creationId xmlns:a16="http://schemas.microsoft.com/office/drawing/2014/main" xmlns="" id="{1AD03417-78EB-4C55-9444-7BF9885F6B3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5" name="Content block 501" hidden="1">
                <a:extLst>
                  <a:ext uri="{FF2B5EF4-FFF2-40B4-BE49-F238E27FC236}">
                    <a16:creationId xmlns:a16="http://schemas.microsoft.com/office/drawing/2014/main" xmlns="" id="{26AC7C9D-B800-4737-A986-79A2D53C91E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2" name="Group 400" hidden="1">
              <a:extLst>
                <a:ext uri="{FF2B5EF4-FFF2-40B4-BE49-F238E27FC236}">
                  <a16:creationId xmlns:a16="http://schemas.microsoft.com/office/drawing/2014/main" xmlns="" id="{E65269F4-14D7-4AF2-961A-8978266013E0}"/>
                </a:ext>
              </a:extLst>
            </p:cNvPr>
            <p:cNvGrpSpPr/>
            <p:nvPr userDrawn="1"/>
          </p:nvGrpSpPr>
          <p:grpSpPr>
            <a:xfrm>
              <a:off x="533400" y="4568952"/>
              <a:ext cx="8994648" cy="688848"/>
              <a:chOff x="533400" y="4038600"/>
              <a:chExt cx="8994648" cy="688848"/>
            </a:xfrm>
          </p:grpSpPr>
          <p:sp>
            <p:nvSpPr>
              <p:cNvPr id="34" name="Content block 406" hidden="1">
                <a:extLst>
                  <a:ext uri="{FF2B5EF4-FFF2-40B4-BE49-F238E27FC236}">
                    <a16:creationId xmlns:a16="http://schemas.microsoft.com/office/drawing/2014/main" xmlns="" id="{961EB194-6F0E-473A-B562-9C389839926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5" name="Content block 405" hidden="1">
                <a:extLst>
                  <a:ext uri="{FF2B5EF4-FFF2-40B4-BE49-F238E27FC236}">
                    <a16:creationId xmlns:a16="http://schemas.microsoft.com/office/drawing/2014/main" xmlns="" id="{93075D1B-843A-4FC5-80BD-0BDF148DC46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6" name="Content block 404" hidden="1">
                <a:extLst>
                  <a:ext uri="{FF2B5EF4-FFF2-40B4-BE49-F238E27FC236}">
                    <a16:creationId xmlns:a16="http://schemas.microsoft.com/office/drawing/2014/main" xmlns="" id="{4822D955-C0A4-4D0E-96DD-5EBF40756F1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7" name="Content block 403" hidden="1">
                <a:extLst>
                  <a:ext uri="{FF2B5EF4-FFF2-40B4-BE49-F238E27FC236}">
                    <a16:creationId xmlns:a16="http://schemas.microsoft.com/office/drawing/2014/main" xmlns="" id="{D642D53A-4938-4ABE-BEEC-DE4DFEBB281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8" name="Content block 402" hidden="1">
                <a:extLst>
                  <a:ext uri="{FF2B5EF4-FFF2-40B4-BE49-F238E27FC236}">
                    <a16:creationId xmlns:a16="http://schemas.microsoft.com/office/drawing/2014/main" xmlns="" id="{1FD7C705-CB8C-4CE7-A0A8-7974D35731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9" name="Content block 401" hidden="1">
                <a:extLst>
                  <a:ext uri="{FF2B5EF4-FFF2-40B4-BE49-F238E27FC236}">
                    <a16:creationId xmlns:a16="http://schemas.microsoft.com/office/drawing/2014/main" xmlns="" id="{D732BA88-A0A0-4AF7-BD16-793B33C4968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3" name="Group 300" hidden="1">
              <a:extLst>
                <a:ext uri="{FF2B5EF4-FFF2-40B4-BE49-F238E27FC236}">
                  <a16:creationId xmlns:a16="http://schemas.microsoft.com/office/drawing/2014/main" xmlns="" id="{0DAE9FF3-7E91-4B05-BFD8-2D9AF8AA8637}"/>
                </a:ext>
              </a:extLst>
            </p:cNvPr>
            <p:cNvGrpSpPr/>
            <p:nvPr userDrawn="1"/>
          </p:nvGrpSpPr>
          <p:grpSpPr>
            <a:xfrm>
              <a:off x="533400" y="3730752"/>
              <a:ext cx="8994648" cy="688848"/>
              <a:chOff x="533400" y="3041904"/>
              <a:chExt cx="8994648" cy="688848"/>
            </a:xfrm>
          </p:grpSpPr>
          <p:sp>
            <p:nvSpPr>
              <p:cNvPr id="28" name="Content block 306" hidden="1">
                <a:extLst>
                  <a:ext uri="{FF2B5EF4-FFF2-40B4-BE49-F238E27FC236}">
                    <a16:creationId xmlns:a16="http://schemas.microsoft.com/office/drawing/2014/main" xmlns="" id="{57D5A736-DAC0-4486-A411-CC7EBE77163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9" name="Content block 305" hidden="1">
                <a:extLst>
                  <a:ext uri="{FF2B5EF4-FFF2-40B4-BE49-F238E27FC236}">
                    <a16:creationId xmlns:a16="http://schemas.microsoft.com/office/drawing/2014/main" xmlns="" id="{49A585F9-8D02-4459-8985-59FEB8837F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0" name="Content block 304" hidden="1">
                <a:extLst>
                  <a:ext uri="{FF2B5EF4-FFF2-40B4-BE49-F238E27FC236}">
                    <a16:creationId xmlns:a16="http://schemas.microsoft.com/office/drawing/2014/main" xmlns="" id="{73748F2C-94F6-4ED3-A929-4B51A64275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1" name="Content block 303" hidden="1">
                <a:extLst>
                  <a:ext uri="{FF2B5EF4-FFF2-40B4-BE49-F238E27FC236}">
                    <a16:creationId xmlns:a16="http://schemas.microsoft.com/office/drawing/2014/main" xmlns="" id="{F508E151-27F9-4B57-87B8-E797FD412B2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2" name="Content block 302" hidden="1">
                <a:extLst>
                  <a:ext uri="{FF2B5EF4-FFF2-40B4-BE49-F238E27FC236}">
                    <a16:creationId xmlns:a16="http://schemas.microsoft.com/office/drawing/2014/main" xmlns="" id="{52767A24-6D81-4460-A2B2-C69DFE36BFF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3" name="Content block 301" hidden="1">
                <a:extLst>
                  <a:ext uri="{FF2B5EF4-FFF2-40B4-BE49-F238E27FC236}">
                    <a16:creationId xmlns:a16="http://schemas.microsoft.com/office/drawing/2014/main" xmlns="" id="{28F0E983-3691-419E-8036-8D561955566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4" name="Group 200" hidden="1">
              <a:extLst>
                <a:ext uri="{FF2B5EF4-FFF2-40B4-BE49-F238E27FC236}">
                  <a16:creationId xmlns:a16="http://schemas.microsoft.com/office/drawing/2014/main" xmlns="" id="{12178143-AF78-44F6-B9D4-50FC5A0640F9}"/>
                </a:ext>
              </a:extLst>
            </p:cNvPr>
            <p:cNvGrpSpPr/>
            <p:nvPr userDrawn="1"/>
          </p:nvGrpSpPr>
          <p:grpSpPr>
            <a:xfrm>
              <a:off x="533400" y="2892552"/>
              <a:ext cx="8994648" cy="688848"/>
              <a:chOff x="533400" y="1066800"/>
              <a:chExt cx="8994648" cy="688848"/>
            </a:xfrm>
          </p:grpSpPr>
          <p:sp>
            <p:nvSpPr>
              <p:cNvPr id="22" name="Content block 206" hidden="1">
                <a:extLst>
                  <a:ext uri="{FF2B5EF4-FFF2-40B4-BE49-F238E27FC236}">
                    <a16:creationId xmlns:a16="http://schemas.microsoft.com/office/drawing/2014/main" xmlns="" id="{EEB6EE9D-F836-432E-A871-A4446D0A55F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3" name="Content block 205" hidden="1">
                <a:extLst>
                  <a:ext uri="{FF2B5EF4-FFF2-40B4-BE49-F238E27FC236}">
                    <a16:creationId xmlns:a16="http://schemas.microsoft.com/office/drawing/2014/main" xmlns="" id="{38AD64F3-03CE-450C-82D4-6892FDB8148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4" name="Content block 204" hidden="1">
                <a:extLst>
                  <a:ext uri="{FF2B5EF4-FFF2-40B4-BE49-F238E27FC236}">
                    <a16:creationId xmlns:a16="http://schemas.microsoft.com/office/drawing/2014/main" xmlns="" id="{E4356631-AF8A-4CFE-93A0-8674244F645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5" name="Content block 203" hidden="1">
                <a:extLst>
                  <a:ext uri="{FF2B5EF4-FFF2-40B4-BE49-F238E27FC236}">
                    <a16:creationId xmlns:a16="http://schemas.microsoft.com/office/drawing/2014/main" xmlns="" id="{A7C9413D-EE10-49C5-B86F-952E165AB33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6" name="Content block 202" hidden="1">
                <a:extLst>
                  <a:ext uri="{FF2B5EF4-FFF2-40B4-BE49-F238E27FC236}">
                    <a16:creationId xmlns:a16="http://schemas.microsoft.com/office/drawing/2014/main" xmlns="" id="{3878402B-FA08-4720-B082-6F638BBC35A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7" name="Content block 201" hidden="1">
                <a:extLst>
                  <a:ext uri="{FF2B5EF4-FFF2-40B4-BE49-F238E27FC236}">
                    <a16:creationId xmlns:a16="http://schemas.microsoft.com/office/drawing/2014/main" xmlns="" id="{43EFDC1D-D5F7-4A23-A788-7B11B0E6554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5" name="Group 100" hidden="1">
              <a:extLst>
                <a:ext uri="{FF2B5EF4-FFF2-40B4-BE49-F238E27FC236}">
                  <a16:creationId xmlns:a16="http://schemas.microsoft.com/office/drawing/2014/main" xmlns="" id="{D6028457-ED8D-4A3C-B26D-A3199ED576DC}"/>
                </a:ext>
              </a:extLst>
            </p:cNvPr>
            <p:cNvGrpSpPr/>
            <p:nvPr userDrawn="1"/>
          </p:nvGrpSpPr>
          <p:grpSpPr>
            <a:xfrm>
              <a:off x="533400" y="2054352"/>
              <a:ext cx="8994648" cy="688848"/>
              <a:chOff x="533400" y="2054352"/>
              <a:chExt cx="8994648" cy="688848"/>
            </a:xfrm>
          </p:grpSpPr>
          <p:sp>
            <p:nvSpPr>
              <p:cNvPr id="16" name="Content block 106" hidden="1">
                <a:extLst>
                  <a:ext uri="{FF2B5EF4-FFF2-40B4-BE49-F238E27FC236}">
                    <a16:creationId xmlns:a16="http://schemas.microsoft.com/office/drawing/2014/main" xmlns="" id="{24616F23-8EF6-45DC-BA4C-2CBCD7439CA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7" name="Content block 105" hidden="1">
                <a:extLst>
                  <a:ext uri="{FF2B5EF4-FFF2-40B4-BE49-F238E27FC236}">
                    <a16:creationId xmlns:a16="http://schemas.microsoft.com/office/drawing/2014/main" xmlns="" id="{FE81CB9B-0720-4071-A685-FA719639F67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8" name="Content block 104" hidden="1">
                <a:extLst>
                  <a:ext uri="{FF2B5EF4-FFF2-40B4-BE49-F238E27FC236}">
                    <a16:creationId xmlns:a16="http://schemas.microsoft.com/office/drawing/2014/main" xmlns="" id="{8ED43AC4-5A8A-42BC-80F1-77FE4F36839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9" name="Content block 103" hidden="1">
                <a:extLst>
                  <a:ext uri="{FF2B5EF4-FFF2-40B4-BE49-F238E27FC236}">
                    <a16:creationId xmlns:a16="http://schemas.microsoft.com/office/drawing/2014/main" xmlns="" id="{60958A2D-D3AD-47F0-B42C-2AB9CC9CB2C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0" name="Content block 102" hidden="1">
                <a:extLst>
                  <a:ext uri="{FF2B5EF4-FFF2-40B4-BE49-F238E27FC236}">
                    <a16:creationId xmlns:a16="http://schemas.microsoft.com/office/drawing/2014/main" xmlns="" id="{4C78239E-F2C9-45EC-BC8B-49916B7C4BB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1" name="Content block 101" hidden="1">
                <a:extLst>
                  <a:ext uri="{FF2B5EF4-FFF2-40B4-BE49-F238E27FC236}">
                    <a16:creationId xmlns:a16="http://schemas.microsoft.com/office/drawing/2014/main" xmlns="" id="{13B38A58-5261-413F-8748-6E781A81B3B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89EDE77B-4DB4-4A05-B9C3-45455C2AF8F9}"/>
              </a:ext>
            </a:extLst>
          </p:cNvPr>
          <p:cNvSpPr/>
          <p:nvPr/>
        </p:nvSpPr>
        <p:spPr>
          <a:xfrm>
            <a:off x="530352" y="1290460"/>
            <a:ext cx="9003792" cy="324000"/>
          </a:xfrm>
          <a:prstGeom prst="rect">
            <a:avLst/>
          </a:prstGeom>
          <a:solidFill>
            <a:srgbClr val="0070C0"/>
          </a:solidFill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00" b="1" i="1" dirty="0">
                <a:solidFill>
                  <a:schemeClr val="bg2"/>
                </a:solidFill>
                <a:latin typeface="+mj-lt"/>
              </a:rPr>
              <a:t>Full Programme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xmlns="" id="{49D99E4D-0F37-4ECE-A3F5-14E178AB8160}"/>
              </a:ext>
            </a:extLst>
          </p:cNvPr>
          <p:cNvSpPr/>
          <p:nvPr/>
        </p:nvSpPr>
        <p:spPr>
          <a:xfrm>
            <a:off x="530352" y="1614459"/>
            <a:ext cx="4425696" cy="5639495"/>
          </a:xfrm>
          <a:prstGeom prst="rect">
            <a:avLst/>
          </a:prstGeom>
          <a:noFill/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</a:t>
            </a:r>
            <a:r>
              <a:rPr lang="en-GB" sz="1600" b="1" i="1" baseline="30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April </a:t>
            </a:r>
            <a:r>
              <a:rPr lang="en-GB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2023 – 9am-2pm Room P5</a:t>
            </a:r>
            <a:endParaRPr lang="en-GB" sz="1600" b="1" i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sz="1600" b="1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1.FDD at a glance. Base financial data and reclassification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deal continuum;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The Financial Due Diligence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Vendor vs Buy Side Due Diligence;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Our clients;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Integrity, validation and comprehension of financial data;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Balance sheet and income statement reclassification; 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DD Report structure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Groups formation for conducting a real FDD.</a:t>
            </a:r>
          </a:p>
          <a:p>
            <a:pPr marL="0" lvl="1"/>
            <a:endParaRPr lang="en-US" sz="1600" b="1" i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  <a:r>
              <a:rPr lang="en-US" sz="1600" b="1" i="1" baseline="30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i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</a:t>
            </a:r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2022 - 9am-2pm Room P5</a:t>
            </a:r>
            <a:endParaRPr lang="en-US" sz="1600" b="1" i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sz="1600" b="1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Balance sheet and net debt analysis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Focus on balance sheet;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Focus on working capital;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Net Debt and adjusted net financial position;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Case study.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xmlns="" id="{290560FA-C22B-404E-BC08-D11004E16A6F}"/>
              </a:ext>
            </a:extLst>
          </p:cNvPr>
          <p:cNvSpPr/>
          <p:nvPr/>
        </p:nvSpPr>
        <p:spPr>
          <a:xfrm>
            <a:off x="5100524" y="1614460"/>
            <a:ext cx="4425696" cy="5639496"/>
          </a:xfrm>
          <a:prstGeom prst="rect">
            <a:avLst/>
          </a:prstGeom>
          <a:noFill/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  <a:r>
              <a:rPr lang="en-GB" sz="1600" b="1" i="1" baseline="30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April 2022 – 9am-2pm Room P5</a:t>
            </a:r>
            <a:endParaRPr lang="en-GB" sz="1600" b="1" i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sz="1600" b="1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3.Income statement and Cash flow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Historical performance analysis;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Volume/Price effect and other analysis;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Quality of Earnings;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Overview of cash flow;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Case study.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80862" lvl="1" indent="-171450">
              <a:buFont typeface="Arial" panose="020B0604020202020204" pitchFamily="34" charset="0"/>
              <a:buChar char="•"/>
            </a:pPr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  <a:r>
              <a:rPr lang="en-US" sz="1600" b="1" i="1" baseline="30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i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</a:t>
            </a:r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2022 9am-1pm Room I4</a:t>
            </a:r>
            <a:endParaRPr lang="en-US" sz="1600" b="1" i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Drop of Curricula and colloquium with consultant Partner and Human Capital of Deloitte Advisory team about the recruitment process;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Visit at Deloitte Advisory Rome Headquarter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Project works presentation and final remarks</a:t>
            </a:r>
            <a:r>
              <a:rPr lang="en-US" sz="1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5" name="Title 60">
            <a:extLst>
              <a:ext uri="{FF2B5EF4-FFF2-40B4-BE49-F238E27FC236}">
                <a16:creationId xmlns:a16="http://schemas.microsoft.com/office/drawing/2014/main" xmlns="" id="{F0EFE555-A54C-4DA8-BF44-E42AE131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6238"/>
            <a:ext cx="8997696" cy="841248"/>
          </a:xfrm>
        </p:spPr>
        <p:txBody>
          <a:bodyPr/>
          <a:lstStyle/>
          <a:p>
            <a:pPr lvl="0" algn="ctr" defTabSz="754380" eaLnBrk="0" fontAlgn="base" hangingPunct="0">
              <a:spcAft>
                <a:spcPct val="0"/>
              </a:spcAft>
            </a:pP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The Financial Due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Diligence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Process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from the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Consultancy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Firm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Lenses</a:t>
            </a:r>
            <a:endParaRPr lang="it-IT" sz="2400" dirty="0">
              <a:solidFill>
                <a:prstClr val="black"/>
              </a:solidFill>
              <a:latin typeface="Arial Black" panose="020B0A040201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245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id" hidden="1">
            <a:extLst>
              <a:ext uri="{FF2B5EF4-FFF2-40B4-BE49-F238E27FC236}">
                <a16:creationId xmlns:a16="http://schemas.microsoft.com/office/drawing/2014/main" xmlns="" id="{B4D1A6D3-79B7-4E92-9FD5-951306E130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30352" y="612648"/>
            <a:ext cx="8997696" cy="6848856"/>
            <a:chOff x="530352" y="612648"/>
            <a:chExt cx="8997696" cy="6848856"/>
          </a:xfrm>
        </p:grpSpPr>
        <p:grpSp>
          <p:nvGrpSpPr>
            <p:cNvPr id="7" name="Group 6" hidden="1">
              <a:extLst>
                <a:ext uri="{FF2B5EF4-FFF2-40B4-BE49-F238E27FC236}">
                  <a16:creationId xmlns:a16="http://schemas.microsoft.com/office/drawing/2014/main" xmlns="" id="{D67540CB-31C0-4C16-97B2-7328ABA4DA75}"/>
                </a:ext>
              </a:extLst>
            </p:cNvPr>
            <p:cNvGrpSpPr/>
            <p:nvPr userDrawn="1"/>
          </p:nvGrpSpPr>
          <p:grpSpPr>
            <a:xfrm>
              <a:off x="530352" y="7159752"/>
              <a:ext cx="8997696" cy="301752"/>
              <a:chOff x="530352" y="7159752"/>
              <a:chExt cx="8997696" cy="301752"/>
            </a:xfrm>
          </p:grpSpPr>
          <p:sp>
            <p:nvSpPr>
              <p:cNvPr id="54" name="Footer block" hidden="1">
                <a:extLst>
                  <a:ext uri="{FF2B5EF4-FFF2-40B4-BE49-F238E27FC236}">
                    <a16:creationId xmlns:a16="http://schemas.microsoft.com/office/drawing/2014/main" xmlns="" id="{3541BE09-903C-4064-AAC0-036668CF79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6629400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5" name="Footer block" hidden="1">
                <a:extLst>
                  <a:ext uri="{FF2B5EF4-FFF2-40B4-BE49-F238E27FC236}">
                    <a16:creationId xmlns:a16="http://schemas.microsoft.com/office/drawing/2014/main" xmlns="" id="{7882E48A-806D-4E94-B42E-6DA60B80104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4448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6" name="Footer block" hidden="1">
                <a:extLst>
                  <a:ext uri="{FF2B5EF4-FFF2-40B4-BE49-F238E27FC236}">
                    <a16:creationId xmlns:a16="http://schemas.microsoft.com/office/drawing/2014/main" xmlns="" id="{A4442107-E615-4754-B674-E9F590319D6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8" name="Group 7" hidden="1">
              <a:extLst>
                <a:ext uri="{FF2B5EF4-FFF2-40B4-BE49-F238E27FC236}">
                  <a16:creationId xmlns:a16="http://schemas.microsoft.com/office/drawing/2014/main" xmlns="" id="{3009B6AE-99DA-4C47-A258-940C14C72588}"/>
                </a:ext>
              </a:extLst>
            </p:cNvPr>
            <p:cNvGrpSpPr/>
            <p:nvPr userDrawn="1"/>
          </p:nvGrpSpPr>
          <p:grpSpPr>
            <a:xfrm>
              <a:off x="530352" y="1066800"/>
              <a:ext cx="8997696" cy="835152"/>
              <a:chOff x="530352" y="1066800"/>
              <a:chExt cx="8997696" cy="835152"/>
            </a:xfrm>
          </p:grpSpPr>
          <p:sp>
            <p:nvSpPr>
              <p:cNvPr id="52" name="Title block" hidden="1">
                <a:extLst>
                  <a:ext uri="{FF2B5EF4-FFF2-40B4-BE49-F238E27FC236}">
                    <a16:creationId xmlns:a16="http://schemas.microsoft.com/office/drawing/2014/main" xmlns="" id="{B021FE03-08D8-441B-9D54-34F62DE5D50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5102352" y="1066800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3" name="Title block" hidden="1">
                <a:extLst>
                  <a:ext uri="{FF2B5EF4-FFF2-40B4-BE49-F238E27FC236}">
                    <a16:creationId xmlns:a16="http://schemas.microsoft.com/office/drawing/2014/main" xmlns="" id="{0DFB1DF0-C598-4FAD-9834-9000BE8CD3E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1069848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sp>
          <p:nvSpPr>
            <p:cNvPr id="9" name="Header block" hidden="1">
              <a:extLst>
                <a:ext uri="{FF2B5EF4-FFF2-40B4-BE49-F238E27FC236}">
                  <a16:creationId xmlns:a16="http://schemas.microsoft.com/office/drawing/2014/main" xmlns="" id="{00B286D5-6516-45FC-92FE-E361210AFA85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>
              <a:off x="530352" y="612648"/>
              <a:ext cx="8988552" cy="228600"/>
            </a:xfrm>
            <a:prstGeom prst="rect">
              <a:avLst/>
            </a:prstGeom>
            <a:solidFill>
              <a:srgbClr val="CCFFFF">
                <a:alpha val="25000"/>
              </a:srgbClr>
            </a:solidFill>
            <a:ln w="6350" cap="rnd">
              <a:solidFill>
                <a:srgbClr val="CCFFF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01688">
                <a:buSzPct val="90000"/>
                <a:defRPr/>
              </a:pPr>
              <a:endParaRPr lang="en-GB" sz="1400" dirty="0">
                <a:solidFill>
                  <a:schemeClr val="folHlink"/>
                </a:solidFill>
                <a:cs typeface="Arial" charset="0"/>
              </a:endParaRPr>
            </a:p>
          </p:txBody>
        </p:sp>
        <p:grpSp>
          <p:nvGrpSpPr>
            <p:cNvPr id="10" name="Group 600" hidden="1">
              <a:extLst>
                <a:ext uri="{FF2B5EF4-FFF2-40B4-BE49-F238E27FC236}">
                  <a16:creationId xmlns:a16="http://schemas.microsoft.com/office/drawing/2014/main" xmlns="" id="{D154347D-ADB7-4773-B7C8-FC182EA7CF47}"/>
                </a:ext>
              </a:extLst>
            </p:cNvPr>
            <p:cNvGrpSpPr/>
            <p:nvPr userDrawn="1"/>
          </p:nvGrpSpPr>
          <p:grpSpPr>
            <a:xfrm>
              <a:off x="533400" y="6245352"/>
              <a:ext cx="8994648" cy="688848"/>
              <a:chOff x="533400" y="6013704"/>
              <a:chExt cx="8994648" cy="688848"/>
            </a:xfrm>
          </p:grpSpPr>
          <p:sp>
            <p:nvSpPr>
              <p:cNvPr id="46" name="Content block 606" hidden="1">
                <a:extLst>
                  <a:ext uri="{FF2B5EF4-FFF2-40B4-BE49-F238E27FC236}">
                    <a16:creationId xmlns:a16="http://schemas.microsoft.com/office/drawing/2014/main" xmlns="" id="{F8B62034-8660-45BB-8837-A27CE78A152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7" name="Content block 605" hidden="1">
                <a:extLst>
                  <a:ext uri="{FF2B5EF4-FFF2-40B4-BE49-F238E27FC236}">
                    <a16:creationId xmlns:a16="http://schemas.microsoft.com/office/drawing/2014/main" xmlns="" id="{945B6A79-8E42-4B54-8433-012FF04F386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8" name="Content block 604" hidden="1">
                <a:extLst>
                  <a:ext uri="{FF2B5EF4-FFF2-40B4-BE49-F238E27FC236}">
                    <a16:creationId xmlns:a16="http://schemas.microsoft.com/office/drawing/2014/main" xmlns="" id="{8B2EE828-9C74-4DA8-A9C9-9E771F82DF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9" name="Content block 603" hidden="1">
                <a:extLst>
                  <a:ext uri="{FF2B5EF4-FFF2-40B4-BE49-F238E27FC236}">
                    <a16:creationId xmlns:a16="http://schemas.microsoft.com/office/drawing/2014/main" xmlns="" id="{ADAB8482-8439-4FC5-A4F3-88ACD4355D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0" name="Content block 602" hidden="1">
                <a:extLst>
                  <a:ext uri="{FF2B5EF4-FFF2-40B4-BE49-F238E27FC236}">
                    <a16:creationId xmlns:a16="http://schemas.microsoft.com/office/drawing/2014/main" xmlns="" id="{DECC44A3-7455-407A-B2CB-C4CD5000B6E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1" name="Content block 601" hidden="1">
                <a:extLst>
                  <a:ext uri="{FF2B5EF4-FFF2-40B4-BE49-F238E27FC236}">
                    <a16:creationId xmlns:a16="http://schemas.microsoft.com/office/drawing/2014/main" xmlns="" id="{68625229-338C-42A1-A990-57683C702D5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1" name="Group 500" hidden="1">
              <a:extLst>
                <a:ext uri="{FF2B5EF4-FFF2-40B4-BE49-F238E27FC236}">
                  <a16:creationId xmlns:a16="http://schemas.microsoft.com/office/drawing/2014/main" xmlns="" id="{96D2752A-F19B-4A07-B885-0518C75F0759}"/>
                </a:ext>
              </a:extLst>
            </p:cNvPr>
            <p:cNvGrpSpPr/>
            <p:nvPr userDrawn="1"/>
          </p:nvGrpSpPr>
          <p:grpSpPr>
            <a:xfrm>
              <a:off x="533400" y="5407152"/>
              <a:ext cx="8994648" cy="688848"/>
              <a:chOff x="533400" y="5026152"/>
              <a:chExt cx="8994648" cy="688848"/>
            </a:xfrm>
          </p:grpSpPr>
          <p:sp>
            <p:nvSpPr>
              <p:cNvPr id="40" name="Content block 506" hidden="1">
                <a:extLst>
                  <a:ext uri="{FF2B5EF4-FFF2-40B4-BE49-F238E27FC236}">
                    <a16:creationId xmlns:a16="http://schemas.microsoft.com/office/drawing/2014/main" xmlns="" id="{DAFC6778-EDDE-42A3-BC3F-109B7F71AFF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1" name="Content block 505" hidden="1">
                <a:extLst>
                  <a:ext uri="{FF2B5EF4-FFF2-40B4-BE49-F238E27FC236}">
                    <a16:creationId xmlns:a16="http://schemas.microsoft.com/office/drawing/2014/main" xmlns="" id="{B5D45E37-F0DD-41AD-B35F-E658DAEE7A2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2" name="Content block 504" hidden="1">
                <a:extLst>
                  <a:ext uri="{FF2B5EF4-FFF2-40B4-BE49-F238E27FC236}">
                    <a16:creationId xmlns:a16="http://schemas.microsoft.com/office/drawing/2014/main" xmlns="" id="{48AD0194-04E7-410C-B567-5A5A623F107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3" name="Content block 503" hidden="1">
                <a:extLst>
                  <a:ext uri="{FF2B5EF4-FFF2-40B4-BE49-F238E27FC236}">
                    <a16:creationId xmlns:a16="http://schemas.microsoft.com/office/drawing/2014/main" xmlns="" id="{E68EED3C-8B39-4D98-BC53-6FFE4CD2126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4" name="Content block 502" hidden="1">
                <a:extLst>
                  <a:ext uri="{FF2B5EF4-FFF2-40B4-BE49-F238E27FC236}">
                    <a16:creationId xmlns:a16="http://schemas.microsoft.com/office/drawing/2014/main" xmlns="" id="{1AD03417-78EB-4C55-9444-7BF9885F6B3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5" name="Content block 501" hidden="1">
                <a:extLst>
                  <a:ext uri="{FF2B5EF4-FFF2-40B4-BE49-F238E27FC236}">
                    <a16:creationId xmlns:a16="http://schemas.microsoft.com/office/drawing/2014/main" xmlns="" id="{26AC7C9D-B800-4737-A986-79A2D53C91E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2" name="Group 400" hidden="1">
              <a:extLst>
                <a:ext uri="{FF2B5EF4-FFF2-40B4-BE49-F238E27FC236}">
                  <a16:creationId xmlns:a16="http://schemas.microsoft.com/office/drawing/2014/main" xmlns="" id="{E65269F4-14D7-4AF2-961A-8978266013E0}"/>
                </a:ext>
              </a:extLst>
            </p:cNvPr>
            <p:cNvGrpSpPr/>
            <p:nvPr userDrawn="1"/>
          </p:nvGrpSpPr>
          <p:grpSpPr>
            <a:xfrm>
              <a:off x="533400" y="4568952"/>
              <a:ext cx="8994648" cy="688848"/>
              <a:chOff x="533400" y="4038600"/>
              <a:chExt cx="8994648" cy="688848"/>
            </a:xfrm>
          </p:grpSpPr>
          <p:sp>
            <p:nvSpPr>
              <p:cNvPr id="34" name="Content block 406" hidden="1">
                <a:extLst>
                  <a:ext uri="{FF2B5EF4-FFF2-40B4-BE49-F238E27FC236}">
                    <a16:creationId xmlns:a16="http://schemas.microsoft.com/office/drawing/2014/main" xmlns="" id="{961EB194-6F0E-473A-B562-9C389839926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5" name="Content block 405" hidden="1">
                <a:extLst>
                  <a:ext uri="{FF2B5EF4-FFF2-40B4-BE49-F238E27FC236}">
                    <a16:creationId xmlns:a16="http://schemas.microsoft.com/office/drawing/2014/main" xmlns="" id="{93075D1B-843A-4FC5-80BD-0BDF148DC46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6" name="Content block 404" hidden="1">
                <a:extLst>
                  <a:ext uri="{FF2B5EF4-FFF2-40B4-BE49-F238E27FC236}">
                    <a16:creationId xmlns:a16="http://schemas.microsoft.com/office/drawing/2014/main" xmlns="" id="{4822D955-C0A4-4D0E-96DD-5EBF40756F1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7" name="Content block 403" hidden="1">
                <a:extLst>
                  <a:ext uri="{FF2B5EF4-FFF2-40B4-BE49-F238E27FC236}">
                    <a16:creationId xmlns:a16="http://schemas.microsoft.com/office/drawing/2014/main" xmlns="" id="{D642D53A-4938-4ABE-BEEC-DE4DFEBB281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8" name="Content block 402" hidden="1">
                <a:extLst>
                  <a:ext uri="{FF2B5EF4-FFF2-40B4-BE49-F238E27FC236}">
                    <a16:creationId xmlns:a16="http://schemas.microsoft.com/office/drawing/2014/main" xmlns="" id="{1FD7C705-CB8C-4CE7-A0A8-7974D35731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9" name="Content block 401" hidden="1">
                <a:extLst>
                  <a:ext uri="{FF2B5EF4-FFF2-40B4-BE49-F238E27FC236}">
                    <a16:creationId xmlns:a16="http://schemas.microsoft.com/office/drawing/2014/main" xmlns="" id="{D732BA88-A0A0-4AF7-BD16-793B33C4968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3" name="Group 300" hidden="1">
              <a:extLst>
                <a:ext uri="{FF2B5EF4-FFF2-40B4-BE49-F238E27FC236}">
                  <a16:creationId xmlns:a16="http://schemas.microsoft.com/office/drawing/2014/main" xmlns="" id="{0DAE9FF3-7E91-4B05-BFD8-2D9AF8AA8637}"/>
                </a:ext>
              </a:extLst>
            </p:cNvPr>
            <p:cNvGrpSpPr/>
            <p:nvPr userDrawn="1"/>
          </p:nvGrpSpPr>
          <p:grpSpPr>
            <a:xfrm>
              <a:off x="533400" y="3730752"/>
              <a:ext cx="8994648" cy="688848"/>
              <a:chOff x="533400" y="3041904"/>
              <a:chExt cx="8994648" cy="688848"/>
            </a:xfrm>
          </p:grpSpPr>
          <p:sp>
            <p:nvSpPr>
              <p:cNvPr id="28" name="Content block 306" hidden="1">
                <a:extLst>
                  <a:ext uri="{FF2B5EF4-FFF2-40B4-BE49-F238E27FC236}">
                    <a16:creationId xmlns:a16="http://schemas.microsoft.com/office/drawing/2014/main" xmlns="" id="{57D5A736-DAC0-4486-A411-CC7EBE77163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9" name="Content block 305" hidden="1">
                <a:extLst>
                  <a:ext uri="{FF2B5EF4-FFF2-40B4-BE49-F238E27FC236}">
                    <a16:creationId xmlns:a16="http://schemas.microsoft.com/office/drawing/2014/main" xmlns="" id="{49A585F9-8D02-4459-8985-59FEB8837F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0" name="Content block 304" hidden="1">
                <a:extLst>
                  <a:ext uri="{FF2B5EF4-FFF2-40B4-BE49-F238E27FC236}">
                    <a16:creationId xmlns:a16="http://schemas.microsoft.com/office/drawing/2014/main" xmlns="" id="{73748F2C-94F6-4ED3-A929-4B51A64275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1" name="Content block 303" hidden="1">
                <a:extLst>
                  <a:ext uri="{FF2B5EF4-FFF2-40B4-BE49-F238E27FC236}">
                    <a16:creationId xmlns:a16="http://schemas.microsoft.com/office/drawing/2014/main" xmlns="" id="{F508E151-27F9-4B57-87B8-E797FD412B2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2" name="Content block 302" hidden="1">
                <a:extLst>
                  <a:ext uri="{FF2B5EF4-FFF2-40B4-BE49-F238E27FC236}">
                    <a16:creationId xmlns:a16="http://schemas.microsoft.com/office/drawing/2014/main" xmlns="" id="{52767A24-6D81-4460-A2B2-C69DFE36BFF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3" name="Content block 301" hidden="1">
                <a:extLst>
                  <a:ext uri="{FF2B5EF4-FFF2-40B4-BE49-F238E27FC236}">
                    <a16:creationId xmlns:a16="http://schemas.microsoft.com/office/drawing/2014/main" xmlns="" id="{28F0E983-3691-419E-8036-8D561955566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4" name="Group 200" hidden="1">
              <a:extLst>
                <a:ext uri="{FF2B5EF4-FFF2-40B4-BE49-F238E27FC236}">
                  <a16:creationId xmlns:a16="http://schemas.microsoft.com/office/drawing/2014/main" xmlns="" id="{12178143-AF78-44F6-B9D4-50FC5A0640F9}"/>
                </a:ext>
              </a:extLst>
            </p:cNvPr>
            <p:cNvGrpSpPr/>
            <p:nvPr userDrawn="1"/>
          </p:nvGrpSpPr>
          <p:grpSpPr>
            <a:xfrm>
              <a:off x="533400" y="2892552"/>
              <a:ext cx="8994648" cy="688848"/>
              <a:chOff x="533400" y="1066800"/>
              <a:chExt cx="8994648" cy="688848"/>
            </a:xfrm>
          </p:grpSpPr>
          <p:sp>
            <p:nvSpPr>
              <p:cNvPr id="22" name="Content block 206" hidden="1">
                <a:extLst>
                  <a:ext uri="{FF2B5EF4-FFF2-40B4-BE49-F238E27FC236}">
                    <a16:creationId xmlns:a16="http://schemas.microsoft.com/office/drawing/2014/main" xmlns="" id="{EEB6EE9D-F836-432E-A871-A4446D0A55F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3" name="Content block 205" hidden="1">
                <a:extLst>
                  <a:ext uri="{FF2B5EF4-FFF2-40B4-BE49-F238E27FC236}">
                    <a16:creationId xmlns:a16="http://schemas.microsoft.com/office/drawing/2014/main" xmlns="" id="{38AD64F3-03CE-450C-82D4-6892FDB8148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4" name="Content block 204" hidden="1">
                <a:extLst>
                  <a:ext uri="{FF2B5EF4-FFF2-40B4-BE49-F238E27FC236}">
                    <a16:creationId xmlns:a16="http://schemas.microsoft.com/office/drawing/2014/main" xmlns="" id="{E4356631-AF8A-4CFE-93A0-8674244F645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5" name="Content block 203" hidden="1">
                <a:extLst>
                  <a:ext uri="{FF2B5EF4-FFF2-40B4-BE49-F238E27FC236}">
                    <a16:creationId xmlns:a16="http://schemas.microsoft.com/office/drawing/2014/main" xmlns="" id="{A7C9413D-EE10-49C5-B86F-952E165AB33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6" name="Content block 202" hidden="1">
                <a:extLst>
                  <a:ext uri="{FF2B5EF4-FFF2-40B4-BE49-F238E27FC236}">
                    <a16:creationId xmlns:a16="http://schemas.microsoft.com/office/drawing/2014/main" xmlns="" id="{3878402B-FA08-4720-B082-6F638BBC35A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7" name="Content block 201" hidden="1">
                <a:extLst>
                  <a:ext uri="{FF2B5EF4-FFF2-40B4-BE49-F238E27FC236}">
                    <a16:creationId xmlns:a16="http://schemas.microsoft.com/office/drawing/2014/main" xmlns="" id="{43EFDC1D-D5F7-4A23-A788-7B11B0E6554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5" name="Group 100" hidden="1">
              <a:extLst>
                <a:ext uri="{FF2B5EF4-FFF2-40B4-BE49-F238E27FC236}">
                  <a16:creationId xmlns:a16="http://schemas.microsoft.com/office/drawing/2014/main" xmlns="" id="{D6028457-ED8D-4A3C-B26D-A3199ED576DC}"/>
                </a:ext>
              </a:extLst>
            </p:cNvPr>
            <p:cNvGrpSpPr/>
            <p:nvPr userDrawn="1"/>
          </p:nvGrpSpPr>
          <p:grpSpPr>
            <a:xfrm>
              <a:off x="533400" y="2054352"/>
              <a:ext cx="8994648" cy="688848"/>
              <a:chOff x="533400" y="2054352"/>
              <a:chExt cx="8994648" cy="688848"/>
            </a:xfrm>
          </p:grpSpPr>
          <p:sp>
            <p:nvSpPr>
              <p:cNvPr id="16" name="Content block 106" hidden="1">
                <a:extLst>
                  <a:ext uri="{FF2B5EF4-FFF2-40B4-BE49-F238E27FC236}">
                    <a16:creationId xmlns:a16="http://schemas.microsoft.com/office/drawing/2014/main" xmlns="" id="{24616F23-8EF6-45DC-BA4C-2CBCD7439CA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7" name="Content block 105" hidden="1">
                <a:extLst>
                  <a:ext uri="{FF2B5EF4-FFF2-40B4-BE49-F238E27FC236}">
                    <a16:creationId xmlns:a16="http://schemas.microsoft.com/office/drawing/2014/main" xmlns="" id="{FE81CB9B-0720-4071-A685-FA719639F67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8" name="Content block 104" hidden="1">
                <a:extLst>
                  <a:ext uri="{FF2B5EF4-FFF2-40B4-BE49-F238E27FC236}">
                    <a16:creationId xmlns:a16="http://schemas.microsoft.com/office/drawing/2014/main" xmlns="" id="{8ED43AC4-5A8A-42BC-80F1-77FE4F36839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9" name="Content block 103" hidden="1">
                <a:extLst>
                  <a:ext uri="{FF2B5EF4-FFF2-40B4-BE49-F238E27FC236}">
                    <a16:creationId xmlns:a16="http://schemas.microsoft.com/office/drawing/2014/main" xmlns="" id="{60958A2D-D3AD-47F0-B42C-2AB9CC9CB2C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0" name="Content block 102" hidden="1">
                <a:extLst>
                  <a:ext uri="{FF2B5EF4-FFF2-40B4-BE49-F238E27FC236}">
                    <a16:creationId xmlns:a16="http://schemas.microsoft.com/office/drawing/2014/main" xmlns="" id="{4C78239E-F2C9-45EC-BC8B-49916B7C4BB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1" name="Content block 101" hidden="1">
                <a:extLst>
                  <a:ext uri="{FF2B5EF4-FFF2-40B4-BE49-F238E27FC236}">
                    <a16:creationId xmlns:a16="http://schemas.microsoft.com/office/drawing/2014/main" xmlns="" id="{13B38A58-5261-413F-8748-6E781A81B3B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xmlns="" id="{290560FA-C22B-404E-BC08-D11004E16A6F}"/>
              </a:ext>
            </a:extLst>
          </p:cNvPr>
          <p:cNvSpPr/>
          <p:nvPr/>
        </p:nvSpPr>
        <p:spPr>
          <a:xfrm>
            <a:off x="357352" y="831992"/>
            <a:ext cx="8922571" cy="6104836"/>
          </a:xfrm>
          <a:prstGeom prst="rect">
            <a:avLst/>
          </a:prstGeom>
          <a:noFill/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GB" sz="1600" b="1" i="1" dirty="0">
              <a:solidFill>
                <a:schemeClr val="tx2"/>
              </a:solidFill>
              <a:latin typeface="+mj-lt"/>
            </a:endParaRPr>
          </a:p>
          <a:p>
            <a:r>
              <a:rPr lang="en-GB" sz="1600" b="1" i="1" dirty="0">
                <a:solidFill>
                  <a:schemeClr val="tx2"/>
                </a:solidFill>
                <a:latin typeface="+mj-lt"/>
              </a:rPr>
              <a:t>                           	</a:t>
            </a:r>
            <a:r>
              <a:rPr lang="en-GB" sz="1600" b="1" i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Claudia Armenise</a:t>
            </a:r>
          </a:p>
          <a:p>
            <a:pPr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Claudia is a Director at </a:t>
            </a:r>
            <a:r>
              <a:rPr lang="en-US" sz="14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Deloitte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Finnacial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Adivory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- Transaction Support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Group.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has been working as an auditor at PwC (2007-2014), where she has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been in charge of procedures regarding auditing of Italian GAAP, IFRS/IAS e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 GAAP annual reports and SOX testing.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Since 2014 she is fully dedicated to transaction services. She developed professional experience in financial due diligence services (both sell-side and buy-side) across a wide range of industries (energy, public utilities, telecommunications, retail, luxury, defense, manufacturing, gaming) for major national and international investors and private equity firms. </a:t>
            </a:r>
          </a:p>
          <a:p>
            <a:pPr marL="0" lvl="1"/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 clients are, amongst others,  Enel Green Power, F2i,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Fondo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Italiano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Investimento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Capvest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HIG,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Investindustrial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Telespazio,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Cementir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Angel Group,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Aspi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Toyota,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Armonia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A2A, Sisal,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Goldbet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Green Network,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Vianini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Group, Chiquita, Wind,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Ferrovie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dello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Stato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Italiane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Marguerite.</a:t>
            </a:r>
            <a:endParaRPr lang="en-US" sz="1400" i="1" dirty="0">
              <a:latin typeface="+mj-lt"/>
            </a:endParaRPr>
          </a:p>
        </p:txBody>
      </p:sp>
      <p:sp>
        <p:nvSpPr>
          <p:cNvPr id="65" name="Title 60">
            <a:extLst>
              <a:ext uri="{FF2B5EF4-FFF2-40B4-BE49-F238E27FC236}">
                <a16:creationId xmlns:a16="http://schemas.microsoft.com/office/drawing/2014/main" xmlns="" id="{F0EFE555-A54C-4DA8-BF44-E42AE131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76" y="326238"/>
            <a:ext cx="9276220" cy="841248"/>
          </a:xfrm>
        </p:spPr>
        <p:txBody>
          <a:bodyPr/>
          <a:lstStyle/>
          <a:p>
            <a:r>
              <a:rPr lang="en-US" b="1" dirty="0"/>
              <a:t>       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Main Lecturer 	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xmlns="" id="{6715B837-0306-4B37-8ED5-0EFCA4E9A0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2" y="831992"/>
            <a:ext cx="2185376" cy="20015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564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id" hidden="1">
            <a:extLst>
              <a:ext uri="{FF2B5EF4-FFF2-40B4-BE49-F238E27FC236}">
                <a16:creationId xmlns:a16="http://schemas.microsoft.com/office/drawing/2014/main" xmlns="" id="{B4D1A6D3-79B7-4E92-9FD5-951306E130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30352" y="612648"/>
            <a:ext cx="8997696" cy="6848856"/>
            <a:chOff x="530352" y="612648"/>
            <a:chExt cx="8997696" cy="6848856"/>
          </a:xfrm>
        </p:grpSpPr>
        <p:grpSp>
          <p:nvGrpSpPr>
            <p:cNvPr id="7" name="Group 6" hidden="1">
              <a:extLst>
                <a:ext uri="{FF2B5EF4-FFF2-40B4-BE49-F238E27FC236}">
                  <a16:creationId xmlns:a16="http://schemas.microsoft.com/office/drawing/2014/main" xmlns="" id="{D67540CB-31C0-4C16-97B2-7328ABA4DA75}"/>
                </a:ext>
              </a:extLst>
            </p:cNvPr>
            <p:cNvGrpSpPr/>
            <p:nvPr userDrawn="1"/>
          </p:nvGrpSpPr>
          <p:grpSpPr>
            <a:xfrm>
              <a:off x="530352" y="7159752"/>
              <a:ext cx="8997696" cy="301752"/>
              <a:chOff x="530352" y="7159752"/>
              <a:chExt cx="8997696" cy="301752"/>
            </a:xfrm>
          </p:grpSpPr>
          <p:sp>
            <p:nvSpPr>
              <p:cNvPr id="54" name="Footer block" hidden="1">
                <a:extLst>
                  <a:ext uri="{FF2B5EF4-FFF2-40B4-BE49-F238E27FC236}">
                    <a16:creationId xmlns:a16="http://schemas.microsoft.com/office/drawing/2014/main" xmlns="" id="{3541BE09-903C-4064-AAC0-036668CF79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6629400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5" name="Footer block" hidden="1">
                <a:extLst>
                  <a:ext uri="{FF2B5EF4-FFF2-40B4-BE49-F238E27FC236}">
                    <a16:creationId xmlns:a16="http://schemas.microsoft.com/office/drawing/2014/main" xmlns="" id="{7882E48A-806D-4E94-B42E-6DA60B80104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4448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6" name="Footer block" hidden="1">
                <a:extLst>
                  <a:ext uri="{FF2B5EF4-FFF2-40B4-BE49-F238E27FC236}">
                    <a16:creationId xmlns:a16="http://schemas.microsoft.com/office/drawing/2014/main" xmlns="" id="{A4442107-E615-4754-B674-E9F590319D6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8" name="Group 7" hidden="1">
              <a:extLst>
                <a:ext uri="{FF2B5EF4-FFF2-40B4-BE49-F238E27FC236}">
                  <a16:creationId xmlns:a16="http://schemas.microsoft.com/office/drawing/2014/main" xmlns="" id="{3009B6AE-99DA-4C47-A258-940C14C72588}"/>
                </a:ext>
              </a:extLst>
            </p:cNvPr>
            <p:cNvGrpSpPr/>
            <p:nvPr userDrawn="1"/>
          </p:nvGrpSpPr>
          <p:grpSpPr>
            <a:xfrm>
              <a:off x="530352" y="1066800"/>
              <a:ext cx="8997696" cy="835152"/>
              <a:chOff x="530352" y="1066800"/>
              <a:chExt cx="8997696" cy="835152"/>
            </a:xfrm>
          </p:grpSpPr>
          <p:sp>
            <p:nvSpPr>
              <p:cNvPr id="52" name="Title block" hidden="1">
                <a:extLst>
                  <a:ext uri="{FF2B5EF4-FFF2-40B4-BE49-F238E27FC236}">
                    <a16:creationId xmlns:a16="http://schemas.microsoft.com/office/drawing/2014/main" xmlns="" id="{B021FE03-08D8-441B-9D54-34F62DE5D50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5102352" y="1066800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3" name="Title block" hidden="1">
                <a:extLst>
                  <a:ext uri="{FF2B5EF4-FFF2-40B4-BE49-F238E27FC236}">
                    <a16:creationId xmlns:a16="http://schemas.microsoft.com/office/drawing/2014/main" xmlns="" id="{0DFB1DF0-C598-4FAD-9834-9000BE8CD3E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1069848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sp>
          <p:nvSpPr>
            <p:cNvPr id="9" name="Header block" hidden="1">
              <a:extLst>
                <a:ext uri="{FF2B5EF4-FFF2-40B4-BE49-F238E27FC236}">
                  <a16:creationId xmlns:a16="http://schemas.microsoft.com/office/drawing/2014/main" xmlns="" id="{00B286D5-6516-45FC-92FE-E361210AFA85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>
              <a:off x="530352" y="612648"/>
              <a:ext cx="8988552" cy="228600"/>
            </a:xfrm>
            <a:prstGeom prst="rect">
              <a:avLst/>
            </a:prstGeom>
            <a:solidFill>
              <a:srgbClr val="CCFFFF">
                <a:alpha val="25000"/>
              </a:srgbClr>
            </a:solidFill>
            <a:ln w="6350" cap="rnd">
              <a:solidFill>
                <a:srgbClr val="CCFFF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01688">
                <a:buSzPct val="90000"/>
                <a:defRPr/>
              </a:pPr>
              <a:endParaRPr lang="en-GB" sz="1400" dirty="0">
                <a:solidFill>
                  <a:schemeClr val="folHlink"/>
                </a:solidFill>
                <a:cs typeface="Arial" charset="0"/>
              </a:endParaRPr>
            </a:p>
          </p:txBody>
        </p:sp>
        <p:grpSp>
          <p:nvGrpSpPr>
            <p:cNvPr id="10" name="Group 600" hidden="1">
              <a:extLst>
                <a:ext uri="{FF2B5EF4-FFF2-40B4-BE49-F238E27FC236}">
                  <a16:creationId xmlns:a16="http://schemas.microsoft.com/office/drawing/2014/main" xmlns="" id="{D154347D-ADB7-4773-B7C8-FC182EA7CF47}"/>
                </a:ext>
              </a:extLst>
            </p:cNvPr>
            <p:cNvGrpSpPr/>
            <p:nvPr userDrawn="1"/>
          </p:nvGrpSpPr>
          <p:grpSpPr>
            <a:xfrm>
              <a:off x="533400" y="6245352"/>
              <a:ext cx="8994648" cy="688848"/>
              <a:chOff x="533400" y="6013704"/>
              <a:chExt cx="8994648" cy="688848"/>
            </a:xfrm>
          </p:grpSpPr>
          <p:sp>
            <p:nvSpPr>
              <p:cNvPr id="46" name="Content block 606" hidden="1">
                <a:extLst>
                  <a:ext uri="{FF2B5EF4-FFF2-40B4-BE49-F238E27FC236}">
                    <a16:creationId xmlns:a16="http://schemas.microsoft.com/office/drawing/2014/main" xmlns="" id="{F8B62034-8660-45BB-8837-A27CE78A152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7" name="Content block 605" hidden="1">
                <a:extLst>
                  <a:ext uri="{FF2B5EF4-FFF2-40B4-BE49-F238E27FC236}">
                    <a16:creationId xmlns:a16="http://schemas.microsoft.com/office/drawing/2014/main" xmlns="" id="{945B6A79-8E42-4B54-8433-012FF04F386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8" name="Content block 604" hidden="1">
                <a:extLst>
                  <a:ext uri="{FF2B5EF4-FFF2-40B4-BE49-F238E27FC236}">
                    <a16:creationId xmlns:a16="http://schemas.microsoft.com/office/drawing/2014/main" xmlns="" id="{8B2EE828-9C74-4DA8-A9C9-9E771F82DF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9" name="Content block 603" hidden="1">
                <a:extLst>
                  <a:ext uri="{FF2B5EF4-FFF2-40B4-BE49-F238E27FC236}">
                    <a16:creationId xmlns:a16="http://schemas.microsoft.com/office/drawing/2014/main" xmlns="" id="{ADAB8482-8439-4FC5-A4F3-88ACD4355D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0" name="Content block 602" hidden="1">
                <a:extLst>
                  <a:ext uri="{FF2B5EF4-FFF2-40B4-BE49-F238E27FC236}">
                    <a16:creationId xmlns:a16="http://schemas.microsoft.com/office/drawing/2014/main" xmlns="" id="{DECC44A3-7455-407A-B2CB-C4CD5000B6E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1" name="Content block 601" hidden="1">
                <a:extLst>
                  <a:ext uri="{FF2B5EF4-FFF2-40B4-BE49-F238E27FC236}">
                    <a16:creationId xmlns:a16="http://schemas.microsoft.com/office/drawing/2014/main" xmlns="" id="{68625229-338C-42A1-A990-57683C702D5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1" name="Group 500" hidden="1">
              <a:extLst>
                <a:ext uri="{FF2B5EF4-FFF2-40B4-BE49-F238E27FC236}">
                  <a16:creationId xmlns:a16="http://schemas.microsoft.com/office/drawing/2014/main" xmlns="" id="{96D2752A-F19B-4A07-B885-0518C75F0759}"/>
                </a:ext>
              </a:extLst>
            </p:cNvPr>
            <p:cNvGrpSpPr/>
            <p:nvPr userDrawn="1"/>
          </p:nvGrpSpPr>
          <p:grpSpPr>
            <a:xfrm>
              <a:off x="533400" y="5407152"/>
              <a:ext cx="8994648" cy="688848"/>
              <a:chOff x="533400" y="5026152"/>
              <a:chExt cx="8994648" cy="688848"/>
            </a:xfrm>
          </p:grpSpPr>
          <p:sp>
            <p:nvSpPr>
              <p:cNvPr id="40" name="Content block 506" hidden="1">
                <a:extLst>
                  <a:ext uri="{FF2B5EF4-FFF2-40B4-BE49-F238E27FC236}">
                    <a16:creationId xmlns:a16="http://schemas.microsoft.com/office/drawing/2014/main" xmlns="" id="{DAFC6778-EDDE-42A3-BC3F-109B7F71AFF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1" name="Content block 505" hidden="1">
                <a:extLst>
                  <a:ext uri="{FF2B5EF4-FFF2-40B4-BE49-F238E27FC236}">
                    <a16:creationId xmlns:a16="http://schemas.microsoft.com/office/drawing/2014/main" xmlns="" id="{B5D45E37-F0DD-41AD-B35F-E658DAEE7A2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2" name="Content block 504" hidden="1">
                <a:extLst>
                  <a:ext uri="{FF2B5EF4-FFF2-40B4-BE49-F238E27FC236}">
                    <a16:creationId xmlns:a16="http://schemas.microsoft.com/office/drawing/2014/main" xmlns="" id="{48AD0194-04E7-410C-B567-5A5A623F107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3" name="Content block 503" hidden="1">
                <a:extLst>
                  <a:ext uri="{FF2B5EF4-FFF2-40B4-BE49-F238E27FC236}">
                    <a16:creationId xmlns:a16="http://schemas.microsoft.com/office/drawing/2014/main" xmlns="" id="{E68EED3C-8B39-4D98-BC53-6FFE4CD2126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4" name="Content block 502" hidden="1">
                <a:extLst>
                  <a:ext uri="{FF2B5EF4-FFF2-40B4-BE49-F238E27FC236}">
                    <a16:creationId xmlns:a16="http://schemas.microsoft.com/office/drawing/2014/main" xmlns="" id="{1AD03417-78EB-4C55-9444-7BF9885F6B3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5" name="Content block 501" hidden="1">
                <a:extLst>
                  <a:ext uri="{FF2B5EF4-FFF2-40B4-BE49-F238E27FC236}">
                    <a16:creationId xmlns:a16="http://schemas.microsoft.com/office/drawing/2014/main" xmlns="" id="{26AC7C9D-B800-4737-A986-79A2D53C91E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2" name="Group 400" hidden="1">
              <a:extLst>
                <a:ext uri="{FF2B5EF4-FFF2-40B4-BE49-F238E27FC236}">
                  <a16:creationId xmlns:a16="http://schemas.microsoft.com/office/drawing/2014/main" xmlns="" id="{E65269F4-14D7-4AF2-961A-8978266013E0}"/>
                </a:ext>
              </a:extLst>
            </p:cNvPr>
            <p:cNvGrpSpPr/>
            <p:nvPr userDrawn="1"/>
          </p:nvGrpSpPr>
          <p:grpSpPr>
            <a:xfrm>
              <a:off x="533400" y="4568952"/>
              <a:ext cx="8994648" cy="688848"/>
              <a:chOff x="533400" y="4038600"/>
              <a:chExt cx="8994648" cy="688848"/>
            </a:xfrm>
          </p:grpSpPr>
          <p:sp>
            <p:nvSpPr>
              <p:cNvPr id="34" name="Content block 406" hidden="1">
                <a:extLst>
                  <a:ext uri="{FF2B5EF4-FFF2-40B4-BE49-F238E27FC236}">
                    <a16:creationId xmlns:a16="http://schemas.microsoft.com/office/drawing/2014/main" xmlns="" id="{961EB194-6F0E-473A-B562-9C389839926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5" name="Content block 405" hidden="1">
                <a:extLst>
                  <a:ext uri="{FF2B5EF4-FFF2-40B4-BE49-F238E27FC236}">
                    <a16:creationId xmlns:a16="http://schemas.microsoft.com/office/drawing/2014/main" xmlns="" id="{93075D1B-843A-4FC5-80BD-0BDF148DC46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6" name="Content block 404" hidden="1">
                <a:extLst>
                  <a:ext uri="{FF2B5EF4-FFF2-40B4-BE49-F238E27FC236}">
                    <a16:creationId xmlns:a16="http://schemas.microsoft.com/office/drawing/2014/main" xmlns="" id="{4822D955-C0A4-4D0E-96DD-5EBF40756F1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7" name="Content block 403" hidden="1">
                <a:extLst>
                  <a:ext uri="{FF2B5EF4-FFF2-40B4-BE49-F238E27FC236}">
                    <a16:creationId xmlns:a16="http://schemas.microsoft.com/office/drawing/2014/main" xmlns="" id="{D642D53A-4938-4ABE-BEEC-DE4DFEBB281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8" name="Content block 402" hidden="1">
                <a:extLst>
                  <a:ext uri="{FF2B5EF4-FFF2-40B4-BE49-F238E27FC236}">
                    <a16:creationId xmlns:a16="http://schemas.microsoft.com/office/drawing/2014/main" xmlns="" id="{1FD7C705-CB8C-4CE7-A0A8-7974D35731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9" name="Content block 401" hidden="1">
                <a:extLst>
                  <a:ext uri="{FF2B5EF4-FFF2-40B4-BE49-F238E27FC236}">
                    <a16:creationId xmlns:a16="http://schemas.microsoft.com/office/drawing/2014/main" xmlns="" id="{D732BA88-A0A0-4AF7-BD16-793B33C4968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3" name="Group 300" hidden="1">
              <a:extLst>
                <a:ext uri="{FF2B5EF4-FFF2-40B4-BE49-F238E27FC236}">
                  <a16:creationId xmlns:a16="http://schemas.microsoft.com/office/drawing/2014/main" xmlns="" id="{0DAE9FF3-7E91-4B05-BFD8-2D9AF8AA8637}"/>
                </a:ext>
              </a:extLst>
            </p:cNvPr>
            <p:cNvGrpSpPr/>
            <p:nvPr userDrawn="1"/>
          </p:nvGrpSpPr>
          <p:grpSpPr>
            <a:xfrm>
              <a:off x="533400" y="3730752"/>
              <a:ext cx="8994648" cy="688848"/>
              <a:chOff x="533400" y="3041904"/>
              <a:chExt cx="8994648" cy="688848"/>
            </a:xfrm>
          </p:grpSpPr>
          <p:sp>
            <p:nvSpPr>
              <p:cNvPr id="28" name="Content block 306" hidden="1">
                <a:extLst>
                  <a:ext uri="{FF2B5EF4-FFF2-40B4-BE49-F238E27FC236}">
                    <a16:creationId xmlns:a16="http://schemas.microsoft.com/office/drawing/2014/main" xmlns="" id="{57D5A736-DAC0-4486-A411-CC7EBE77163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9" name="Content block 305" hidden="1">
                <a:extLst>
                  <a:ext uri="{FF2B5EF4-FFF2-40B4-BE49-F238E27FC236}">
                    <a16:creationId xmlns:a16="http://schemas.microsoft.com/office/drawing/2014/main" xmlns="" id="{49A585F9-8D02-4459-8985-59FEB8837F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0" name="Content block 304" hidden="1">
                <a:extLst>
                  <a:ext uri="{FF2B5EF4-FFF2-40B4-BE49-F238E27FC236}">
                    <a16:creationId xmlns:a16="http://schemas.microsoft.com/office/drawing/2014/main" xmlns="" id="{73748F2C-94F6-4ED3-A929-4B51A64275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1" name="Content block 303" hidden="1">
                <a:extLst>
                  <a:ext uri="{FF2B5EF4-FFF2-40B4-BE49-F238E27FC236}">
                    <a16:creationId xmlns:a16="http://schemas.microsoft.com/office/drawing/2014/main" xmlns="" id="{F508E151-27F9-4B57-87B8-E797FD412B2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2" name="Content block 302" hidden="1">
                <a:extLst>
                  <a:ext uri="{FF2B5EF4-FFF2-40B4-BE49-F238E27FC236}">
                    <a16:creationId xmlns:a16="http://schemas.microsoft.com/office/drawing/2014/main" xmlns="" id="{52767A24-6D81-4460-A2B2-C69DFE36BFF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3" name="Content block 301" hidden="1">
                <a:extLst>
                  <a:ext uri="{FF2B5EF4-FFF2-40B4-BE49-F238E27FC236}">
                    <a16:creationId xmlns:a16="http://schemas.microsoft.com/office/drawing/2014/main" xmlns="" id="{28F0E983-3691-419E-8036-8D561955566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4" name="Group 200" hidden="1">
              <a:extLst>
                <a:ext uri="{FF2B5EF4-FFF2-40B4-BE49-F238E27FC236}">
                  <a16:creationId xmlns:a16="http://schemas.microsoft.com/office/drawing/2014/main" xmlns="" id="{12178143-AF78-44F6-B9D4-50FC5A0640F9}"/>
                </a:ext>
              </a:extLst>
            </p:cNvPr>
            <p:cNvGrpSpPr/>
            <p:nvPr userDrawn="1"/>
          </p:nvGrpSpPr>
          <p:grpSpPr>
            <a:xfrm>
              <a:off x="533400" y="2892552"/>
              <a:ext cx="8994648" cy="688848"/>
              <a:chOff x="533400" y="1066800"/>
              <a:chExt cx="8994648" cy="688848"/>
            </a:xfrm>
          </p:grpSpPr>
          <p:sp>
            <p:nvSpPr>
              <p:cNvPr id="22" name="Content block 206" hidden="1">
                <a:extLst>
                  <a:ext uri="{FF2B5EF4-FFF2-40B4-BE49-F238E27FC236}">
                    <a16:creationId xmlns:a16="http://schemas.microsoft.com/office/drawing/2014/main" xmlns="" id="{EEB6EE9D-F836-432E-A871-A4446D0A55F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3" name="Content block 205" hidden="1">
                <a:extLst>
                  <a:ext uri="{FF2B5EF4-FFF2-40B4-BE49-F238E27FC236}">
                    <a16:creationId xmlns:a16="http://schemas.microsoft.com/office/drawing/2014/main" xmlns="" id="{38AD64F3-03CE-450C-82D4-6892FDB8148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4" name="Content block 204" hidden="1">
                <a:extLst>
                  <a:ext uri="{FF2B5EF4-FFF2-40B4-BE49-F238E27FC236}">
                    <a16:creationId xmlns:a16="http://schemas.microsoft.com/office/drawing/2014/main" xmlns="" id="{E4356631-AF8A-4CFE-93A0-8674244F645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5" name="Content block 203" hidden="1">
                <a:extLst>
                  <a:ext uri="{FF2B5EF4-FFF2-40B4-BE49-F238E27FC236}">
                    <a16:creationId xmlns:a16="http://schemas.microsoft.com/office/drawing/2014/main" xmlns="" id="{A7C9413D-EE10-49C5-B86F-952E165AB33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6" name="Content block 202" hidden="1">
                <a:extLst>
                  <a:ext uri="{FF2B5EF4-FFF2-40B4-BE49-F238E27FC236}">
                    <a16:creationId xmlns:a16="http://schemas.microsoft.com/office/drawing/2014/main" xmlns="" id="{3878402B-FA08-4720-B082-6F638BBC35A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7" name="Content block 201" hidden="1">
                <a:extLst>
                  <a:ext uri="{FF2B5EF4-FFF2-40B4-BE49-F238E27FC236}">
                    <a16:creationId xmlns:a16="http://schemas.microsoft.com/office/drawing/2014/main" xmlns="" id="{43EFDC1D-D5F7-4A23-A788-7B11B0E6554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5" name="Group 100" hidden="1">
              <a:extLst>
                <a:ext uri="{FF2B5EF4-FFF2-40B4-BE49-F238E27FC236}">
                  <a16:creationId xmlns:a16="http://schemas.microsoft.com/office/drawing/2014/main" xmlns="" id="{D6028457-ED8D-4A3C-B26D-A3199ED576DC}"/>
                </a:ext>
              </a:extLst>
            </p:cNvPr>
            <p:cNvGrpSpPr/>
            <p:nvPr userDrawn="1"/>
          </p:nvGrpSpPr>
          <p:grpSpPr>
            <a:xfrm>
              <a:off x="533400" y="2054352"/>
              <a:ext cx="8994648" cy="688848"/>
              <a:chOff x="533400" y="2054352"/>
              <a:chExt cx="8994648" cy="688848"/>
            </a:xfrm>
          </p:grpSpPr>
          <p:sp>
            <p:nvSpPr>
              <p:cNvPr id="16" name="Content block 106" hidden="1">
                <a:extLst>
                  <a:ext uri="{FF2B5EF4-FFF2-40B4-BE49-F238E27FC236}">
                    <a16:creationId xmlns:a16="http://schemas.microsoft.com/office/drawing/2014/main" xmlns="" id="{24616F23-8EF6-45DC-BA4C-2CBCD7439CA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7" name="Content block 105" hidden="1">
                <a:extLst>
                  <a:ext uri="{FF2B5EF4-FFF2-40B4-BE49-F238E27FC236}">
                    <a16:creationId xmlns:a16="http://schemas.microsoft.com/office/drawing/2014/main" xmlns="" id="{FE81CB9B-0720-4071-A685-FA719639F67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8" name="Content block 104" hidden="1">
                <a:extLst>
                  <a:ext uri="{FF2B5EF4-FFF2-40B4-BE49-F238E27FC236}">
                    <a16:creationId xmlns:a16="http://schemas.microsoft.com/office/drawing/2014/main" xmlns="" id="{8ED43AC4-5A8A-42BC-80F1-77FE4F36839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9" name="Content block 103" hidden="1">
                <a:extLst>
                  <a:ext uri="{FF2B5EF4-FFF2-40B4-BE49-F238E27FC236}">
                    <a16:creationId xmlns:a16="http://schemas.microsoft.com/office/drawing/2014/main" xmlns="" id="{60958A2D-D3AD-47F0-B42C-2AB9CC9CB2C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0" name="Content block 102" hidden="1">
                <a:extLst>
                  <a:ext uri="{FF2B5EF4-FFF2-40B4-BE49-F238E27FC236}">
                    <a16:creationId xmlns:a16="http://schemas.microsoft.com/office/drawing/2014/main" xmlns="" id="{4C78239E-F2C9-45EC-BC8B-49916B7C4BB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1" name="Content block 101" hidden="1">
                <a:extLst>
                  <a:ext uri="{FF2B5EF4-FFF2-40B4-BE49-F238E27FC236}">
                    <a16:creationId xmlns:a16="http://schemas.microsoft.com/office/drawing/2014/main" xmlns="" id="{13B38A58-5261-413F-8748-6E781A81B3B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</p:grpSp>
      <p:sp>
        <p:nvSpPr>
          <p:cNvPr id="61" name="Title 60">
            <a:extLst>
              <a:ext uri="{FF2B5EF4-FFF2-40B4-BE49-F238E27FC236}">
                <a16:creationId xmlns:a16="http://schemas.microsoft.com/office/drawing/2014/main" xmlns="" id="{F0EFE555-A54C-4DA8-BF44-E42AE131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6238"/>
            <a:ext cx="8997696" cy="841248"/>
          </a:xfrm>
        </p:spPr>
        <p:txBody>
          <a:bodyPr/>
          <a:lstStyle/>
          <a:p>
            <a:pPr lvl="0" algn="ctr" defTabSz="754380" eaLnBrk="0" fontAlgn="base" hangingPunct="0">
              <a:spcAft>
                <a:spcPct val="0"/>
              </a:spcAft>
            </a:pP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The Financial Due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Diligence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Process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from the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Consultancy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Firm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Lenses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89EDE77B-4DB4-4A05-B9C3-45455C2AF8F9}"/>
              </a:ext>
            </a:extLst>
          </p:cNvPr>
          <p:cNvSpPr/>
          <p:nvPr/>
        </p:nvSpPr>
        <p:spPr>
          <a:xfrm>
            <a:off x="533400" y="1608189"/>
            <a:ext cx="9003792" cy="324000"/>
          </a:xfrm>
          <a:prstGeom prst="rect">
            <a:avLst/>
          </a:prstGeom>
          <a:solidFill>
            <a:srgbClr val="0070C0"/>
          </a:solidFill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00" b="1" i="1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Further Information and Advice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xmlns="" id="{49D99E4D-0F37-4ECE-A3F5-14E178AB8160}"/>
              </a:ext>
            </a:extLst>
          </p:cNvPr>
          <p:cNvSpPr/>
          <p:nvPr/>
        </p:nvSpPr>
        <p:spPr>
          <a:xfrm>
            <a:off x="530352" y="1961956"/>
            <a:ext cx="9006840" cy="5292000"/>
          </a:xfrm>
          <a:prstGeom prst="rect">
            <a:avLst/>
          </a:prstGeom>
          <a:noFill/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GB" sz="1600" b="1" i="1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For further information please contact the </a:t>
            </a:r>
            <a:r>
              <a:rPr lang="en-GB" sz="16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Auditing&amp;Control</a:t>
            </a:r>
            <a:r>
              <a:rPr lang="en-GB" sz="1600" b="1" i="1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 track coordinator, </a:t>
            </a:r>
            <a:r>
              <a:rPr lang="en-GB" sz="16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Prof.</a:t>
            </a:r>
            <a:r>
              <a:rPr lang="en-GB" sz="1600" b="1" i="1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 Sandro </a:t>
            </a:r>
            <a:r>
              <a:rPr lang="en-GB" sz="16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Brunelli</a:t>
            </a:r>
            <a:r>
              <a:rPr lang="en-GB" sz="1600" b="1" i="1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 at 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GB" sz="1600" b="1" i="1" u="sng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  <a:hlinkClick r:id="rId4"/>
              </a:rPr>
              <a:t>brunelli@economia.uniroma2.it</a:t>
            </a:r>
            <a:r>
              <a:rPr lang="en-GB" sz="1600" b="1" i="1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 </a:t>
            </a:r>
            <a:endParaRPr lang="it-IT" sz="2000" b="1" i="1" dirty="0">
              <a:solidFill>
                <a:srgbClr val="00A1DE"/>
              </a:solidFill>
              <a:effectLst/>
              <a:latin typeface="Calibri" panose="020F0502020204030204" pitchFamily="34" charset="0"/>
              <a:ea typeface="Times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87170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ISABLE EXECUTIVE SUMMARY" val="Yes"/>
  <p:tag name="FOOTERHEIGHT" val="550"/>
  <p:tag name="FORECASTBOXCOLOR" val="252,212,182"/>
  <p:tag name="FORECASTBOXTRANSPARENCY" val="0"/>
  <p:tag name="HIGHLIGHTBOXCOLOR" val="232,230,223"/>
  <p:tag name="HIGHLIGHTBOXTRANSPARENCY" val="0"/>
  <p:tag name="HORIZONTALTOCTYPE" val="Header TOC"/>
  <p:tag name="INCLUDEINHORIZONTALTOC" val="Yes"/>
  <p:tag name="PAGINATIONSTART" val="Slide 1"/>
  <p:tag name="SHOWDISCLAIMERCLIENTNAME" val="No"/>
  <p:tag name="SHOWPRESENTATIONDISCLAIMER" val="Yes"/>
  <p:tag name="SMARTISVISIBLE" val="{@PresentationDisclaimer}!=No Disclaimer"/>
  <p:tag name="SMARTSHAPETYPE" val="PresentationDisclaimer"/>
  <p:tag name="SMRTDOCUMENTTYPE" val="2"/>
  <p:tag name="TABLEDEFAULTFONTSIZE" val="10"/>
  <p:tag name="TABLEHEADERFONTSIZE" val="12"/>
  <p:tag name="TABLESTYLEID" val="{74ED0A72-4B8E-423B-AE2F-120ADE3C16FB}"/>
  <p:tag name="TOCAPPENDIXTEXT" val="Appendices"/>
  <p:tag name="TOCOVERVIEWTEXT" val="Overview"/>
  <p:tag name="TOCPAGETEXT" val="Page"/>
  <p:tag name="TOCSECTIONHEADERTEXT" val="Section"/>
  <p:tag name="TOCSECTIONTEXT" val=" "/>
  <p:tag name="PICTURE" val="Occupied office space"/>
  <p:tag name="BUSINESSUNITCOVERTEXT" val="Transaction Services"/>
  <p:tag name="ISBRANDREFRESH" val="Yes"/>
  <p:tag name="HASFRONTIMAGE" val="NO"/>
  <p:tag name="HASNAVIGATIONBUTTON" val="No"/>
  <p:tag name="SMARTTOCSLIDENUMBER" val="4"/>
  <p:tag name="THINKCELLUNDODONOTDELETE" val="0"/>
  <p:tag name="GRIDON" val="No"/>
  <p:tag name="DIVIDERTOCSTYLE" val="Nonbulleted"/>
  <p:tag name="HEADINGBUTTONTEXTCOLOR" val="Accent1"/>
  <p:tag name="HIGHLIGHTBUTTONTEXTCOLOR" val="Accent1"/>
  <p:tag name="STYLECHANGED" val="No"/>
  <p:tag name="SMARTTOCSTYLE" val="Standard Style Table of Contents"/>
  <p:tag name="SMARTTOCHYPERLINK" val="YES"/>
  <p:tag name="SHOW DRAFT STAMP" val="YES"/>
  <p:tag name="SHOW DATE FILEPATH" val="NO"/>
  <p:tag name="PRESENTATION THEME COLOR" val="PwC"/>
  <p:tag name="PRESENTATIONDISCLAIMER" val="Standard Disclaimer"/>
  <p:tag name="PRESENTATIONDISCLAIMERTEXT" val="Strictly private and confidential"/>
  <p:tag name="TITLE" val="Lorem ipsum dolor sit amet consectetuer"/>
  <p:tag name="SUBTITLE" val="Project description"/>
  <p:tag name="CONFIDENTIALITY STAMP" val="Strictly private and confidential"/>
  <p:tag name="DRAFT STAMP" val="Draft"/>
  <p:tag name="REPORT DATE" val="8 February 2021"/>
  <p:tag name="TOCTEXT" val="Contents"/>
  <p:tag name="LANGUAGE" val="English (UK)"/>
  <p:tag name="LASTSLIDEVIEWED" val="793,1,FDD Process in Consultancy Firm Lenses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HOQo1aNuRoK6WSGX8yv_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OBJECT" val="Grid"/>
  <p:tag name="SMARTISVISIBLE" val="{@GridOn}=Yes"/>
  <p:tag name="SMARTLOCKSHAPE" val="Yes"/>
  <p:tag name="SMARTGRID" val="Yes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@Title}"/>
  <p:tag name="SMARTREAD" val="{@Title}"/>
  <p:tag name="SMARTLINKEDSHAPEID" val="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@Subtitle}"/>
  <p:tag name="SMARTREAD" val="{@Subtitle}"/>
  <p:tag name="SMARTLINKEDSHAPEID" val="Subtitl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@Confidentiality stamp}"/>
  <p:tag name="SMARTREAD" val="{@Confidentiality stamp}"/>
  <p:tag name="SMARTOBJECT" val="Confidentiality stamp Default Cover v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@Draft stamp}"/>
  <p:tag name="SMARTISVISIBLE" val="{@Show Draft stamp} = Yes"/>
  <p:tag name="SMARTREAD" val="{@Draft stamp}"/>
  <p:tag name="SMARTOBJECT" val="Draft stamp Default Cover v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@Report date}"/>
  <p:tag name="SMARTREAD" val="{@Report date}"/>
  <p:tag name="SMARTOBJECT" val="Report date Default Cover v.3"/>
  <p:tag name="SMARTLINKEDSHAPEID" val="Subtitl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pCLWSNTjeRzpDbRUWEVQ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pCLWSNTjeRzpDbRUWEVQ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pCLWSNTjeRzpDbRUWEVQ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MARTDIVIDERTYPE" val="Section"/>
  <p:tag name="SMARTDIVIDERTEXT" val="Section"/>
  <p:tag name="SMARTDIVIDERTOCSTYLE" val="Section TOC"/>
  <p:tag name="SMARTDIVIDERLEVEL" val="0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DmsULhbQrmG022Kn7g3wA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MARTDIVIDERTYPE" val="Section"/>
  <p:tag name="SMARTDIVIDERTEXT" val="Section"/>
  <p:tag name="SMARTDIVIDERTOCSTYLE" val="Section TOC"/>
  <p:tag name="SMARTDIVIDERLEVEL" val="0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MARTDIVIDERTYPE" val="Section"/>
  <p:tag name="SMARTDIVIDERTEXT" val="Section"/>
  <p:tag name="SMARTDIVIDERTOCSTYLE" val="Section TOC"/>
  <p:tag name="SMARTDIVIDERLEVEL" val="0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HOW EXECUTIVE SUMMARY" val="No"/>
  <p:tag name="SMARTDIVIDERTYPE" val="Section"/>
  <p:tag name="SMARTDIVIDERTEXT" val="Section"/>
  <p:tag name="SMARTDIVIDERTOCSTYLE" val="Section TOC"/>
  <p:tag name="SMARTDIVIDERLEVEL" val="0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HOW EXECUTIVE SUMMARY" val="No"/>
  <p:tag name="SMARTDIVIDERTYPE" val="Section"/>
  <p:tag name="SMARTDIVIDERTEXT" val="Section"/>
  <p:tag name="SMARTDIVIDERTOCSTYLE" val="Section TOC"/>
  <p:tag name="SMARTDIVIDERLEVEL" val="0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HOW EXECUTIVE SUMMARY" val="No"/>
  <p:tag name="SMARTDIVIDERTYPE" val="Section"/>
  <p:tag name="SMARTDIVIDERTEXT" val="Section"/>
  <p:tag name="SMARTDIVIDERTOCSTYLE" val="Section TOC"/>
  <p:tag name="SMARTDIVIDERLEVEL" val="0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NLOCK SHAPES" val="NO"/>
  <p:tag name="SMARTDIVIDERTYPE" val="Section"/>
  <p:tag name="SMARTDIVIDERLEVEL" val="0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OBJECT" val="Grid"/>
  <p:tag name="SMARTISVISIBLE" val="{@GridOn}=Yes"/>
  <p:tag name="SMARTLOCKSHAPE" val="Yes"/>
  <p:tag name="SMARTGRID" val="Yes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NLOCK SHAPES" val="NO"/>
  <p:tag name="SMARTDIVIDERTYPE" val="Section"/>
  <p:tag name="SMARTDIVIDERLEVEL" val="0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OBJECT" val="Grid"/>
  <p:tag name="SMARTISVISIBLE" val="{@GridOn}=Yes"/>
  <p:tag name="SMARTLOCKSHAPE" val="Yes"/>
  <p:tag name="SMARTGRID" val="Yes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NLOCK SHAPES" val="NO"/>
  <p:tag name="SMARTDIVIDERTYPE" val="Section"/>
  <p:tag name="SMARTDIVIDERLEVEL" val="0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OBJECT" val="Grid"/>
  <p:tag name="SMARTISVISIBLE" val="{@GridOn}=Yes"/>
  <p:tag name="SMARTLOCKSHAPE" val="Yes"/>
  <p:tag name="SMARTGRID" val="Yes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NLOCK SHAPES" val="NO"/>
  <p:tag name="SMARTDIVIDERTYPE" val="Section"/>
  <p:tag name="SMARTDIVIDERLEVEL" val="0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OBJECT" val="Grid"/>
  <p:tag name="SMARTISVISIBLE" val="{@GridOn}=Yes"/>
  <p:tag name="SMARTLOCKSHAPE" val="Yes"/>
  <p:tag name="SMARTGRID" val="Yes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PwC Smart">
  <a:themeElements>
    <a:clrScheme name="PwC">
      <a:dk1>
        <a:srgbClr val="000000"/>
      </a:dk1>
      <a:lt1>
        <a:srgbClr val="FFFFFF"/>
      </a:lt1>
      <a:dk2>
        <a:srgbClr val="7D7D7D"/>
      </a:dk2>
      <a:lt2>
        <a:srgbClr val="DEDEDE"/>
      </a:lt2>
      <a:accent1>
        <a:srgbClr val="D04A02"/>
      </a:accent1>
      <a:accent2>
        <a:srgbClr val="FFB600"/>
      </a:accent2>
      <a:accent3>
        <a:srgbClr val="E0301E"/>
      </a:accent3>
      <a:accent4>
        <a:srgbClr val="EB8C00"/>
      </a:accent4>
      <a:accent5>
        <a:srgbClr val="DB536A"/>
      </a:accent5>
      <a:accent6>
        <a:srgbClr val="464646"/>
      </a:accent6>
      <a:hlink>
        <a:srgbClr val="D04A02"/>
      </a:hlink>
      <a:folHlink>
        <a:srgbClr val="DB536A"/>
      </a:folHlink>
    </a:clrScheme>
    <a:fontScheme name="PwC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6350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smtClean="0"/>
        </a:defPPr>
      </a:lstStyle>
    </a:spDef>
    <a:lnDef>
      <a:spPr>
        <a:ln w="12700">
          <a:solidFill>
            <a:srgbClr val="DC69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noFill/>
        </a:ln>
      </a:spPr>
      <a:bodyPr wrap="square" lIns="0" tIns="0" rIns="0" bIns="0" rtlCol="0">
        <a:spAutoFit/>
      </a:bodyPr>
      <a:lstStyle>
        <a:defPPr>
          <a:defRPr noProof="0" dirty="0" smtClean="0">
            <a:solidFill>
              <a:schemeClr val="tx1"/>
            </a:solidFill>
            <a:latin typeface="Georgia" pitchFamily="18" charset="0"/>
            <a:cs typeface="Arial" pitchFamily="34" charset="0"/>
          </a:defRPr>
        </a:defPPr>
      </a:lstStyle>
    </a:txDef>
  </a:objectDefaults>
  <a:extraClrSchemeLst/>
  <a:custClrLst>
    <a:custClr name="Dark Orange 2">
      <a:srgbClr val="571F01"/>
    </a:custClr>
    <a:custClr name="Dark Orange 1">
      <a:srgbClr val="933401"/>
    </a:custClr>
    <a:custClr name="Primary Orange">
      <a:srgbClr val="D04A02"/>
    </a:custClr>
    <a:custClr name="Light Orange 1">
      <a:srgbClr val="FD6412"/>
    </a:custClr>
    <a:custClr name="Light Orange 2">
      <a:srgbClr val="FEB791"/>
    </a:custClr>
    <a:custClr name="Dark Tangerine 2">
      <a:srgbClr val="714300"/>
    </a:custClr>
    <a:custClr name="Dark Tangerine 1">
      <a:srgbClr val="AE6800"/>
    </a:custClr>
    <a:custClr name="Primary Tangerine">
      <a:srgbClr val="EB8C00"/>
    </a:custClr>
    <a:custClr name="Light Tangerine 1">
      <a:srgbClr val="FFA929"/>
    </a:custClr>
    <a:custClr name="Light Tangerine 2">
      <a:srgbClr val="FFDCA9"/>
    </a:custClr>
    <a:custClr name="Dark Yellow 2">
      <a:srgbClr val="855F00"/>
    </a:custClr>
    <a:custClr name="Dark Yellow 1">
      <a:srgbClr val="C28A00"/>
    </a:custClr>
    <a:custClr name="Primary Yellow">
      <a:srgbClr val="FFB600"/>
    </a:custClr>
    <a:custClr name="Light Yellow 1">
      <a:srgbClr val="FFC83D"/>
    </a:custClr>
    <a:custClr name="Light Yellow 2">
      <a:srgbClr val="FFECBD"/>
    </a:custClr>
    <a:custClr name="Dark Rose 2">
      <a:srgbClr val="6E2A35"/>
    </a:custClr>
    <a:custClr name="Dark Rose 1">
      <a:srgbClr val="A43E50"/>
    </a:custClr>
    <a:custClr name="Primary Rose">
      <a:srgbClr val="DB536A"/>
    </a:custClr>
    <a:custClr name="Light Rose 1">
      <a:srgbClr val="E27588"/>
    </a:custClr>
    <a:custClr name="Light Rose 2">
      <a:srgbClr val="F1BAC3"/>
    </a:custClr>
    <a:custClr name="Dark Red 2">
      <a:srgbClr val="741910"/>
    </a:custClr>
    <a:custClr name="Dark Red 1">
      <a:srgbClr val="AA2417"/>
    </a:custClr>
    <a:custClr name="Primary Red">
      <a:srgbClr val="E0301E"/>
    </a:custClr>
    <a:custClr name="Light Red 1">
      <a:srgbClr val="E86153"/>
    </a:custClr>
    <a:custClr name="Light Red 2">
      <a:srgbClr val="F7C8C4"/>
    </a:custClr>
    <a:custClr name="Black">
      <a:srgbClr val="000000"/>
    </a:custClr>
    <a:custClr name="Dark Grey">
      <a:srgbClr val="2D2D2D"/>
    </a:custClr>
    <a:custClr name="Medium Grey">
      <a:srgbClr val="464646"/>
    </a:custClr>
    <a:custClr name="Grey">
      <a:srgbClr val="7D7D7D"/>
    </a:custClr>
    <a:custClr name="Light Grey">
      <a:srgbClr val="DEDEDE"/>
    </a:custClr>
    <a:custClr name="Dark Purple 2">
      <a:srgbClr val="4B06B2"/>
    </a:custClr>
    <a:custClr name="Dark Purple 1">
      <a:srgbClr val="6A1CE2"/>
    </a:custClr>
    <a:custClr name="Secondary Purple">
      <a:srgbClr val="9013FE"/>
    </a:custClr>
    <a:custClr name="Light Purple 1">
      <a:srgbClr val="B15AFE"/>
    </a:custClr>
    <a:custClr name="Light Purple 2">
      <a:srgbClr val="DEB8FF"/>
    </a:custClr>
    <a:custClr name="Dark Blue 2">
      <a:srgbClr val="003DAB"/>
    </a:custClr>
    <a:custClr name="Dark Blue 1">
      <a:srgbClr val="0060D7"/>
    </a:custClr>
    <a:custClr name="Secondary Blue">
      <a:srgbClr val="0089EB"/>
    </a:custClr>
    <a:custClr name="Light Blue 1">
      <a:srgbClr val="4DACF1"/>
    </a:custClr>
    <a:custClr name="Light Blue 2">
      <a:srgbClr val="B3DCF9"/>
    </a:custClr>
    <a:custClr name="Dark Green 2">
      <a:srgbClr val="175C2C"/>
    </a:custClr>
    <a:custClr name="Dark Green 1">
      <a:srgbClr val="2C8646"/>
    </a:custClr>
    <a:custClr name="Secondary Green">
      <a:srgbClr val="4EB523"/>
    </a:custClr>
    <a:custClr name="Light Green 1">
      <a:srgbClr val="86DB4F"/>
    </a:custClr>
    <a:custClr name="Light Green 2">
      <a:srgbClr val="C4FC9F"/>
    </a:custClr>
    <a:custClr name="Status Red">
      <a:srgbClr val="E0301E"/>
    </a:custClr>
    <a:custClr name="Status Yellow">
      <a:srgbClr val="E1B600"/>
    </a:custClr>
    <a:custClr name="Status Green">
      <a:srgbClr val="175C2C"/>
    </a:custClr>
  </a:custClrLst>
  <a:extLst>
    <a:ext uri="{05A4C25C-085E-4340-85A3-A5531E510DB2}">
      <thm15:themeFamily xmlns:thm15="http://schemas.microsoft.com/office/thememl/2012/main" name="Default - PwC report with top menu (Numbered).potx" id="{3A5510EF-97B0-4CA6-ADE8-35681FDE7CA6}" vid="{DBC68011-8F4D-4044-80BE-4AB33E40D90B}"/>
    </a:ext>
  </a:extLst>
</a:theme>
</file>

<file path=ppt/theme/theme2.xml><?xml version="1.0" encoding="utf-8"?>
<a:theme xmlns:a="http://schemas.openxmlformats.org/drawingml/2006/main" name="Organico">
  <a:themeElements>
    <a:clrScheme name="Orga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- PwC report with top menu (Numbered)</Template>
  <TotalTime>264</TotalTime>
  <Words>439</Words>
  <Application>Microsoft Office PowerPoint</Application>
  <PresentationFormat>Personalizzato</PresentationFormat>
  <Paragraphs>73</Paragraphs>
  <Slides>5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6" baseType="lpstr">
      <vt:lpstr>Arial</vt:lpstr>
      <vt:lpstr>Arial Black</vt:lpstr>
      <vt:lpstr>Calibri</vt:lpstr>
      <vt:lpstr>Garamond</vt:lpstr>
      <vt:lpstr>Georgia</vt:lpstr>
      <vt:lpstr>Times</vt:lpstr>
      <vt:lpstr>Times New Roman</vt:lpstr>
      <vt:lpstr>Wingdings</vt:lpstr>
      <vt:lpstr>PwC Smart</vt:lpstr>
      <vt:lpstr>Organico</vt:lpstr>
      <vt:lpstr>think-cell Slide</vt:lpstr>
      <vt:lpstr>Presentazione standard di PowerPoint</vt:lpstr>
      <vt:lpstr>The Financial Due Diligence Process from the Consultancy Firm Lenses  </vt:lpstr>
      <vt:lpstr>The Financial Due Diligence Process from the Consultancy Firm Lenses</vt:lpstr>
      <vt:lpstr>       Main Lecturer   </vt:lpstr>
      <vt:lpstr>The Financial Due Diligence Process from the Consultancy Firm Lenses  </vt:lpstr>
    </vt:vector>
  </TitlesOfParts>
  <Company>PricewaterhouseCoopers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FDD Process in Consultancy Firm Lenses</dc:title>
  <dc:subject/>
  <dc:creator>Claudia Armenise</dc:creator>
  <dc:description>Report with top menu</dc:description>
  <cp:lastModifiedBy>Account Microsoft</cp:lastModifiedBy>
  <cp:revision>21</cp:revision>
  <dcterms:created xsi:type="dcterms:W3CDTF">2021-02-08T14:39:24Z</dcterms:created>
  <dcterms:modified xsi:type="dcterms:W3CDTF">2023-03-07T11:02:57Z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mart Base Report Template Version">
    <vt:lpwstr>TS Global ND 20140514</vt:lpwstr>
  </property>
  <property fmtid="{D5CDD505-2E9C-101B-9397-08002B2CF9AE}" pid="3" name="Go Live Date">
    <vt:lpwstr>11_12_2020</vt:lpwstr>
  </property>
  <property fmtid="{D5CDD505-2E9C-101B-9397-08002B2CF9AE}" pid="4" name="MSIP_Label_b244f673-923e-4cdb-8bf1-dfcce5b5c514_Enabled">
    <vt:lpwstr>True</vt:lpwstr>
  </property>
  <property fmtid="{D5CDD505-2E9C-101B-9397-08002B2CF9AE}" pid="5" name="MSIP_Label_b244f673-923e-4cdb-8bf1-dfcce5b5c514_SiteId">
    <vt:lpwstr>36da45f1-dd2c-4d1f-af13-5abe46b99921</vt:lpwstr>
  </property>
  <property fmtid="{D5CDD505-2E9C-101B-9397-08002B2CF9AE}" pid="6" name="MSIP_Label_b244f673-923e-4cdb-8bf1-dfcce5b5c514_Owner">
    <vt:lpwstr>carmenise@deloitte.it</vt:lpwstr>
  </property>
  <property fmtid="{D5CDD505-2E9C-101B-9397-08002B2CF9AE}" pid="7" name="MSIP_Label_b244f673-923e-4cdb-8bf1-dfcce5b5c514_SetDate">
    <vt:lpwstr>2022-02-10T13:00:43.7607327Z</vt:lpwstr>
  </property>
  <property fmtid="{D5CDD505-2E9C-101B-9397-08002B2CF9AE}" pid="8" name="MSIP_Label_b244f673-923e-4cdb-8bf1-dfcce5b5c514_Name">
    <vt:lpwstr>Confidential</vt:lpwstr>
  </property>
  <property fmtid="{D5CDD505-2E9C-101B-9397-08002B2CF9AE}" pid="9" name="MSIP_Label_b244f673-923e-4cdb-8bf1-dfcce5b5c514_Application">
    <vt:lpwstr>Microsoft Azure Information Protection</vt:lpwstr>
  </property>
  <property fmtid="{D5CDD505-2E9C-101B-9397-08002B2CF9AE}" pid="10" name="MSIP_Label_b244f673-923e-4cdb-8bf1-dfcce5b5c514_ActionId">
    <vt:lpwstr>131318cc-e2f9-4bd3-ba62-71219d98177a</vt:lpwstr>
  </property>
  <property fmtid="{D5CDD505-2E9C-101B-9397-08002B2CF9AE}" pid="11" name="MSIP_Label_b244f673-923e-4cdb-8bf1-dfcce5b5c514_Extended_MSFT_Method">
    <vt:lpwstr>Automatic</vt:lpwstr>
  </property>
  <property fmtid="{D5CDD505-2E9C-101B-9397-08002B2CF9AE}" pid="12" name="MSIP_Label_ea60d57e-af5b-4752-ac57-3e4f28ca11dc_Enabled">
    <vt:lpwstr>True</vt:lpwstr>
  </property>
  <property fmtid="{D5CDD505-2E9C-101B-9397-08002B2CF9AE}" pid="13" name="MSIP_Label_ea60d57e-af5b-4752-ac57-3e4f28ca11dc_SiteId">
    <vt:lpwstr>36da45f1-dd2c-4d1f-af13-5abe46b99921</vt:lpwstr>
  </property>
  <property fmtid="{D5CDD505-2E9C-101B-9397-08002B2CF9AE}" pid="14" name="MSIP_Label_ea60d57e-af5b-4752-ac57-3e4f28ca11dc_Owner">
    <vt:lpwstr>carmenise@deloitte.it</vt:lpwstr>
  </property>
  <property fmtid="{D5CDD505-2E9C-101B-9397-08002B2CF9AE}" pid="15" name="MSIP_Label_ea60d57e-af5b-4752-ac57-3e4f28ca11dc_SetDate">
    <vt:lpwstr>2022-02-10T13:00:43.7607327Z</vt:lpwstr>
  </property>
  <property fmtid="{D5CDD505-2E9C-101B-9397-08002B2CF9AE}" pid="16" name="MSIP_Label_ea60d57e-af5b-4752-ac57-3e4f28ca11dc_Name">
    <vt:lpwstr>No Additional Protection</vt:lpwstr>
  </property>
  <property fmtid="{D5CDD505-2E9C-101B-9397-08002B2CF9AE}" pid="17" name="MSIP_Label_ea60d57e-af5b-4752-ac57-3e4f28ca11dc_Application">
    <vt:lpwstr>Microsoft Azure Information Protection</vt:lpwstr>
  </property>
  <property fmtid="{D5CDD505-2E9C-101B-9397-08002B2CF9AE}" pid="18" name="MSIP_Label_ea60d57e-af5b-4752-ac57-3e4f28ca11dc_ActionId">
    <vt:lpwstr>131318cc-e2f9-4bd3-ba62-71219d98177a</vt:lpwstr>
  </property>
  <property fmtid="{D5CDD505-2E9C-101B-9397-08002B2CF9AE}" pid="19" name="MSIP_Label_ea60d57e-af5b-4752-ac57-3e4f28ca11dc_Parent">
    <vt:lpwstr>b244f673-923e-4cdb-8bf1-dfcce5b5c514</vt:lpwstr>
  </property>
  <property fmtid="{D5CDD505-2E9C-101B-9397-08002B2CF9AE}" pid="20" name="MSIP_Label_ea60d57e-af5b-4752-ac57-3e4f28ca11dc_Extended_MSFT_Method">
    <vt:lpwstr>Automatic</vt:lpwstr>
  </property>
  <property fmtid="{D5CDD505-2E9C-101B-9397-08002B2CF9AE}" pid="21" name="Sensitivity">
    <vt:lpwstr>Confidential No Additional Protection</vt:lpwstr>
  </property>
</Properties>
</file>