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1649" r:id="rId2"/>
    <p:sldId id="1799" r:id="rId3"/>
    <p:sldId id="1793" r:id="rId4"/>
    <p:sldId id="1887" r:id="rId5"/>
    <p:sldId id="1888" r:id="rId6"/>
    <p:sldId id="1886" r:id="rId7"/>
    <p:sldId id="1563" r:id="rId8"/>
    <p:sldId id="1889" r:id="rId9"/>
    <p:sldId id="1881" r:id="rId10"/>
    <p:sldId id="1880" r:id="rId11"/>
    <p:sldId id="1883" r:id="rId12"/>
    <p:sldId id="1873" r:id="rId13"/>
    <p:sldId id="1864" r:id="rId14"/>
    <p:sldId id="1796" r:id="rId15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7218CB-74D9-EF4A-BCB5-78191AB432B0}" v="75" dt="2026-02-25T14:39:50.0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21"/>
    <p:restoredTop sz="94694"/>
  </p:normalViewPr>
  <p:slideViewPr>
    <p:cSldViewPr snapToGrid="0">
      <p:cViewPr varScale="1">
        <p:scale>
          <a:sx n="116" d="100"/>
          <a:sy n="116" d="100"/>
        </p:scale>
        <p:origin x="216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a Saglietti" userId="1443c591-9786-4786-a5ab-7fd109569513" providerId="ADAL" clId="{6D668110-B3DF-5391-B692-8FAF60974BC0}"/>
    <pc:docChg chg="undo custSel addSld delSld modSld sldOrd">
      <pc:chgData name="Clara Saglietti" userId="1443c591-9786-4786-a5ab-7fd109569513" providerId="ADAL" clId="{6D668110-B3DF-5391-B692-8FAF60974BC0}" dt="2026-02-25T14:39:50.007" v="1332" actId="1076"/>
      <pc:docMkLst>
        <pc:docMk/>
      </pc:docMkLst>
      <pc:sldChg chg="del">
        <pc:chgData name="Clara Saglietti" userId="1443c591-9786-4786-a5ab-7fd109569513" providerId="ADAL" clId="{6D668110-B3DF-5391-B692-8FAF60974BC0}" dt="2026-02-24T22:06:25.380" v="263" actId="2696"/>
        <pc:sldMkLst>
          <pc:docMk/>
          <pc:sldMk cId="934500947" sldId="257"/>
        </pc:sldMkLst>
      </pc:sldChg>
      <pc:sldChg chg="modSp new del mod">
        <pc:chgData name="Clara Saglietti" userId="1443c591-9786-4786-a5ab-7fd109569513" providerId="ADAL" clId="{6D668110-B3DF-5391-B692-8FAF60974BC0}" dt="2026-02-24T22:06:31.619" v="266" actId="2696"/>
        <pc:sldMkLst>
          <pc:docMk/>
          <pc:sldMk cId="2792412162" sldId="258"/>
        </pc:sldMkLst>
      </pc:sldChg>
      <pc:sldChg chg="modSp new del mod">
        <pc:chgData name="Clara Saglietti" userId="1443c591-9786-4786-a5ab-7fd109569513" providerId="ADAL" clId="{6D668110-B3DF-5391-B692-8FAF60974BC0}" dt="2026-02-24T22:06:27.474" v="264" actId="2696"/>
        <pc:sldMkLst>
          <pc:docMk/>
          <pc:sldMk cId="1589690678" sldId="259"/>
        </pc:sldMkLst>
      </pc:sldChg>
      <pc:sldChg chg="modSp new del mod">
        <pc:chgData name="Clara Saglietti" userId="1443c591-9786-4786-a5ab-7fd109569513" providerId="ADAL" clId="{6D668110-B3DF-5391-B692-8FAF60974BC0}" dt="2026-02-24T22:06:29.591" v="265" actId="2696"/>
        <pc:sldMkLst>
          <pc:docMk/>
          <pc:sldMk cId="1341061654" sldId="260"/>
        </pc:sldMkLst>
      </pc:sldChg>
      <pc:sldChg chg="add">
        <pc:chgData name="Clara Saglietti" userId="1443c591-9786-4786-a5ab-7fd109569513" providerId="ADAL" clId="{6D668110-B3DF-5391-B692-8FAF60974BC0}" dt="2026-02-24T22:09:11.364" v="300"/>
        <pc:sldMkLst>
          <pc:docMk/>
          <pc:sldMk cId="1728171471" sldId="1563"/>
        </pc:sldMkLst>
      </pc:sldChg>
      <pc:sldChg chg="modSp add mod modNotesTx">
        <pc:chgData name="Clara Saglietti" userId="1443c591-9786-4786-a5ab-7fd109569513" providerId="ADAL" clId="{6D668110-B3DF-5391-B692-8FAF60974BC0}" dt="2026-02-25T14:34:38.129" v="819" actId="20577"/>
        <pc:sldMkLst>
          <pc:docMk/>
          <pc:sldMk cId="1375019681" sldId="1649"/>
        </pc:sldMkLst>
        <pc:spChg chg="mod">
          <ac:chgData name="Clara Saglietti" userId="1443c591-9786-4786-a5ab-7fd109569513" providerId="ADAL" clId="{6D668110-B3DF-5391-B692-8FAF60974BC0}" dt="2026-02-21T11:23:59.138" v="201" actId="20577"/>
          <ac:spMkLst>
            <pc:docMk/>
            <pc:sldMk cId="1375019681" sldId="1649"/>
            <ac:spMk id="3" creationId="{89B4885C-2621-623D-322D-E153F85DC718}"/>
          </ac:spMkLst>
        </pc:spChg>
        <pc:spChg chg="mod">
          <ac:chgData name="Clara Saglietti" userId="1443c591-9786-4786-a5ab-7fd109569513" providerId="ADAL" clId="{6D668110-B3DF-5391-B692-8FAF60974BC0}" dt="2026-02-21T11:23:33.551" v="135" actId="20577"/>
          <ac:spMkLst>
            <pc:docMk/>
            <pc:sldMk cId="1375019681" sldId="1649"/>
            <ac:spMk id="8" creationId="{E5BE6A7E-AED6-F0D5-56B3-ABEE92B4ACC0}"/>
          </ac:spMkLst>
        </pc:spChg>
      </pc:sldChg>
      <pc:sldChg chg="add">
        <pc:chgData name="Clara Saglietti" userId="1443c591-9786-4786-a5ab-7fd109569513" providerId="ADAL" clId="{6D668110-B3DF-5391-B692-8FAF60974BC0}" dt="2026-02-24T22:08:08.578" v="294"/>
        <pc:sldMkLst>
          <pc:docMk/>
          <pc:sldMk cId="1460269924" sldId="1793"/>
        </pc:sldMkLst>
      </pc:sldChg>
      <pc:sldChg chg="addSp delSp modSp add mod">
        <pc:chgData name="Clara Saglietti" userId="1443c591-9786-4786-a5ab-7fd109569513" providerId="ADAL" clId="{6D668110-B3DF-5391-B692-8FAF60974BC0}" dt="2026-02-22T12:18:22.179" v="231" actId="21"/>
        <pc:sldMkLst>
          <pc:docMk/>
          <pc:sldMk cId="872684176" sldId="1796"/>
        </pc:sldMkLst>
      </pc:sldChg>
      <pc:sldChg chg="add ord">
        <pc:chgData name="Clara Saglietti" userId="1443c591-9786-4786-a5ab-7fd109569513" providerId="ADAL" clId="{6D668110-B3DF-5391-B692-8FAF60974BC0}" dt="2026-02-24T22:07:37.740" v="291" actId="20578"/>
        <pc:sldMkLst>
          <pc:docMk/>
          <pc:sldMk cId="1857275416" sldId="1799"/>
        </pc:sldMkLst>
      </pc:sldChg>
      <pc:sldChg chg="addSp delSp modSp add mod modNotesTx">
        <pc:chgData name="Clara Saglietti" userId="1443c591-9786-4786-a5ab-7fd109569513" providerId="ADAL" clId="{6D668110-B3DF-5391-B692-8FAF60974BC0}" dt="2026-02-25T14:34:58.652" v="821" actId="20577"/>
        <pc:sldMkLst>
          <pc:docMk/>
          <pc:sldMk cId="3159082938" sldId="1864"/>
        </pc:sldMkLst>
        <pc:spChg chg="add del mod">
          <ac:chgData name="Clara Saglietti" userId="1443c591-9786-4786-a5ab-7fd109569513" providerId="ADAL" clId="{6D668110-B3DF-5391-B692-8FAF60974BC0}" dt="2026-02-24T22:48:12.208" v="818" actId="478"/>
          <ac:spMkLst>
            <pc:docMk/>
            <pc:sldMk cId="3159082938" sldId="1864"/>
            <ac:spMk id="2" creationId="{A16787C7-5D10-DD57-6693-255E59C9E396}"/>
          </ac:spMkLst>
        </pc:spChg>
      </pc:sldChg>
      <pc:sldChg chg="modSp new del mod">
        <pc:chgData name="Clara Saglietti" userId="1443c591-9786-4786-a5ab-7fd109569513" providerId="ADAL" clId="{6D668110-B3DF-5391-B692-8FAF60974BC0}" dt="2026-02-24T22:48:08.527" v="817" actId="2696"/>
        <pc:sldMkLst>
          <pc:docMk/>
          <pc:sldMk cId="1038054155" sldId="1865"/>
        </pc:sldMkLst>
        <pc:spChg chg="mod">
          <ac:chgData name="Clara Saglietti" userId="1443c591-9786-4786-a5ab-7fd109569513" providerId="ADAL" clId="{6D668110-B3DF-5391-B692-8FAF60974BC0}" dt="2026-02-24T22:06:41.301" v="288" actId="20577"/>
          <ac:spMkLst>
            <pc:docMk/>
            <pc:sldMk cId="1038054155" sldId="1865"/>
            <ac:spMk id="2" creationId="{1242B834-018B-ECB2-B810-85BD1CE16CA9}"/>
          </ac:spMkLst>
        </pc:spChg>
      </pc:sldChg>
      <pc:sldChg chg="new del">
        <pc:chgData name="Clara Saglietti" userId="1443c591-9786-4786-a5ab-7fd109569513" providerId="ADAL" clId="{6D668110-B3DF-5391-B692-8FAF60974BC0}" dt="2026-02-24T22:08:10.307" v="295" actId="2696"/>
        <pc:sldMkLst>
          <pc:docMk/>
          <pc:sldMk cId="3132254817" sldId="1866"/>
        </pc:sldMkLst>
      </pc:sldChg>
      <pc:sldChg chg="add del">
        <pc:chgData name="Clara Saglietti" userId="1443c591-9786-4786-a5ab-7fd109569513" providerId="ADAL" clId="{6D668110-B3DF-5391-B692-8FAF60974BC0}" dt="2026-02-24T22:07:54.297" v="293"/>
        <pc:sldMkLst>
          <pc:docMk/>
          <pc:sldMk cId="945548888" sldId="1867"/>
        </pc:sldMkLst>
      </pc:sldChg>
      <pc:sldChg chg="add modNotesTx">
        <pc:chgData name="Clara Saglietti" userId="1443c591-9786-4786-a5ab-7fd109569513" providerId="ADAL" clId="{6D668110-B3DF-5391-B692-8FAF60974BC0}" dt="2026-02-25T14:34:53.170" v="820" actId="20577"/>
        <pc:sldMkLst>
          <pc:docMk/>
          <pc:sldMk cId="480546203" sldId="1873"/>
        </pc:sldMkLst>
      </pc:sldChg>
      <pc:sldChg chg="add">
        <pc:chgData name="Clara Saglietti" userId="1443c591-9786-4786-a5ab-7fd109569513" providerId="ADAL" clId="{6D668110-B3DF-5391-B692-8FAF60974BC0}" dt="2026-02-24T22:10:23.878" v="302"/>
        <pc:sldMkLst>
          <pc:docMk/>
          <pc:sldMk cId="3473029838" sldId="1880"/>
        </pc:sldMkLst>
      </pc:sldChg>
      <pc:sldChg chg="add">
        <pc:chgData name="Clara Saglietti" userId="1443c591-9786-4786-a5ab-7fd109569513" providerId="ADAL" clId="{6D668110-B3DF-5391-B692-8FAF60974BC0}" dt="2026-02-24T22:10:11.342" v="301"/>
        <pc:sldMkLst>
          <pc:docMk/>
          <pc:sldMk cId="923499826" sldId="1881"/>
        </pc:sldMkLst>
      </pc:sldChg>
      <pc:sldChg chg="add del">
        <pc:chgData name="Clara Saglietti" userId="1443c591-9786-4786-a5ab-7fd109569513" providerId="ADAL" clId="{6D668110-B3DF-5391-B692-8FAF60974BC0}" dt="2026-02-24T22:15:13.820" v="572" actId="2696"/>
        <pc:sldMkLst>
          <pc:docMk/>
          <pc:sldMk cId="4090236312" sldId="1882"/>
        </pc:sldMkLst>
      </pc:sldChg>
      <pc:sldChg chg="add">
        <pc:chgData name="Clara Saglietti" userId="1443c591-9786-4786-a5ab-7fd109569513" providerId="ADAL" clId="{6D668110-B3DF-5391-B692-8FAF60974BC0}" dt="2026-02-24T22:10:32.004" v="303"/>
        <pc:sldMkLst>
          <pc:docMk/>
          <pc:sldMk cId="1436684444" sldId="1883"/>
        </pc:sldMkLst>
      </pc:sldChg>
      <pc:sldChg chg="addSp delSp modSp add mod ord modClrScheme delAnim modAnim chgLayout">
        <pc:chgData name="Clara Saglietti" userId="1443c591-9786-4786-a5ab-7fd109569513" providerId="ADAL" clId="{6D668110-B3DF-5391-B692-8FAF60974BC0}" dt="2026-02-24T22:47:44.375" v="816"/>
        <pc:sldMkLst>
          <pc:docMk/>
          <pc:sldMk cId="599789385" sldId="1886"/>
        </pc:sldMkLst>
        <pc:spChg chg="del">
          <ac:chgData name="Clara Saglietti" userId="1443c591-9786-4786-a5ab-7fd109569513" providerId="ADAL" clId="{6D668110-B3DF-5391-B692-8FAF60974BC0}" dt="2026-02-24T22:36:15.992" v="694" actId="478"/>
          <ac:spMkLst>
            <pc:docMk/>
            <pc:sldMk cId="599789385" sldId="1886"/>
            <ac:spMk id="2" creationId="{916599E2-8FBA-9BE6-55A7-495F5E8ECCE2}"/>
          </ac:spMkLst>
        </pc:spChg>
        <pc:spChg chg="add mod">
          <ac:chgData name="Clara Saglietti" userId="1443c591-9786-4786-a5ab-7fd109569513" providerId="ADAL" clId="{6D668110-B3DF-5391-B692-8FAF60974BC0}" dt="2026-02-24T22:47:30.290" v="815" actId="20577"/>
          <ac:spMkLst>
            <pc:docMk/>
            <pc:sldMk cId="599789385" sldId="1886"/>
            <ac:spMk id="3" creationId="{C1E384E9-2369-6625-250E-EB7CE6DD7844}"/>
          </ac:spMkLst>
        </pc:spChg>
        <pc:spChg chg="add del mod">
          <ac:chgData name="Clara Saglietti" userId="1443c591-9786-4786-a5ab-7fd109569513" providerId="ADAL" clId="{6D668110-B3DF-5391-B692-8FAF60974BC0}" dt="2026-02-24T22:36:41.849" v="737" actId="478"/>
          <ac:spMkLst>
            <pc:docMk/>
            <pc:sldMk cId="599789385" sldId="1886"/>
            <ac:spMk id="4" creationId="{0FAEEA4C-FF4F-DBDA-B45F-F52F77692F8C}"/>
          </ac:spMkLst>
        </pc:spChg>
        <pc:picChg chg="add del mod">
          <ac:chgData name="Clara Saglietti" userId="1443c591-9786-4786-a5ab-7fd109569513" providerId="ADAL" clId="{6D668110-B3DF-5391-B692-8FAF60974BC0}" dt="2026-02-24T22:46:28.932" v="802" actId="478"/>
          <ac:picMkLst>
            <pc:docMk/>
            <pc:sldMk cId="599789385" sldId="1886"/>
            <ac:picMk id="5" creationId="{5E49550C-C155-B8B3-8DE1-C9ECE8B31091}"/>
          </ac:picMkLst>
        </pc:picChg>
        <pc:picChg chg="add del mod modCrop">
          <ac:chgData name="Clara Saglietti" userId="1443c591-9786-4786-a5ab-7fd109569513" providerId="ADAL" clId="{6D668110-B3DF-5391-B692-8FAF60974BC0}" dt="2026-02-24T22:41:27.615" v="769" actId="478"/>
          <ac:picMkLst>
            <pc:docMk/>
            <pc:sldMk cId="599789385" sldId="1886"/>
            <ac:picMk id="6" creationId="{D1B033CD-AE10-743E-3F66-84C259843AFC}"/>
          </ac:picMkLst>
        </pc:picChg>
        <pc:picChg chg="add del mod">
          <ac:chgData name="Clara Saglietti" userId="1443c591-9786-4786-a5ab-7fd109569513" providerId="ADAL" clId="{6D668110-B3DF-5391-B692-8FAF60974BC0}" dt="2026-02-24T22:46:24.447" v="801" actId="478"/>
          <ac:picMkLst>
            <pc:docMk/>
            <pc:sldMk cId="599789385" sldId="1886"/>
            <ac:picMk id="7" creationId="{1AE0718D-8E21-BCFB-AD58-BEA003AEE220}"/>
          </ac:picMkLst>
        </pc:picChg>
        <pc:picChg chg="add del mod modCrop">
          <ac:chgData name="Clara Saglietti" userId="1443c591-9786-4786-a5ab-7fd109569513" providerId="ADAL" clId="{6D668110-B3DF-5391-B692-8FAF60974BC0}" dt="2026-02-24T22:46:20.395" v="800" actId="21"/>
          <ac:picMkLst>
            <pc:docMk/>
            <pc:sldMk cId="599789385" sldId="1886"/>
            <ac:picMk id="8" creationId="{B56408AB-4307-F093-1D91-4A8A127DBE52}"/>
          </ac:picMkLst>
        </pc:picChg>
        <pc:picChg chg="add del mod modCrop">
          <ac:chgData name="Clara Saglietti" userId="1443c591-9786-4786-a5ab-7fd109569513" providerId="ADAL" clId="{6D668110-B3DF-5391-B692-8FAF60974BC0}" dt="2026-02-24T22:45:44.834" v="798" actId="478"/>
          <ac:picMkLst>
            <pc:docMk/>
            <pc:sldMk cId="599789385" sldId="1886"/>
            <ac:picMk id="9" creationId="{2BDA07D1-00A6-8753-7E69-7644BF147EBC}"/>
          </ac:picMkLst>
        </pc:picChg>
        <pc:picChg chg="add del mod">
          <ac:chgData name="Clara Saglietti" userId="1443c591-9786-4786-a5ab-7fd109569513" providerId="ADAL" clId="{6D668110-B3DF-5391-B692-8FAF60974BC0}" dt="2026-02-24T22:47:00.255" v="804" actId="478"/>
          <ac:picMkLst>
            <pc:docMk/>
            <pc:sldMk cId="599789385" sldId="1886"/>
            <ac:picMk id="10" creationId="{CBB8ED9F-C472-A591-FA81-B1CA9BC0E1D6}"/>
          </ac:picMkLst>
        </pc:picChg>
        <pc:picChg chg="add mod">
          <ac:chgData name="Clara Saglietti" userId="1443c591-9786-4786-a5ab-7fd109569513" providerId="ADAL" clId="{6D668110-B3DF-5391-B692-8FAF60974BC0}" dt="2026-02-24T22:47:18.309" v="809" actId="1076"/>
          <ac:picMkLst>
            <pc:docMk/>
            <pc:sldMk cId="599789385" sldId="1886"/>
            <ac:picMk id="11" creationId="{8C73D29B-C222-B617-4DC0-7879353E4CA8}"/>
          </ac:picMkLst>
        </pc:picChg>
        <pc:picChg chg="add mod">
          <ac:chgData name="Clara Saglietti" userId="1443c591-9786-4786-a5ab-7fd109569513" providerId="ADAL" clId="{6D668110-B3DF-5391-B692-8FAF60974BC0}" dt="2026-02-24T22:38:22.558" v="751" actId="14100"/>
          <ac:picMkLst>
            <pc:docMk/>
            <pc:sldMk cId="599789385" sldId="1886"/>
            <ac:picMk id="2050" creationId="{A85D2E90-1437-D4D0-211A-31573F7B782D}"/>
          </ac:picMkLst>
        </pc:picChg>
      </pc:sldChg>
      <pc:sldChg chg="addSp delSp modSp add mod">
        <pc:chgData name="Clara Saglietti" userId="1443c591-9786-4786-a5ab-7fd109569513" providerId="ADAL" clId="{6D668110-B3DF-5391-B692-8FAF60974BC0}" dt="2026-02-24T22:20:37.784" v="693" actId="1076"/>
        <pc:sldMkLst>
          <pc:docMk/>
          <pc:sldMk cId="3255416593" sldId="1887"/>
        </pc:sldMkLst>
        <pc:spChg chg="mod">
          <ac:chgData name="Clara Saglietti" userId="1443c591-9786-4786-a5ab-7fd109569513" providerId="ADAL" clId="{6D668110-B3DF-5391-B692-8FAF60974BC0}" dt="2026-02-24T22:19:45.746" v="604" actId="14100"/>
          <ac:spMkLst>
            <pc:docMk/>
            <pc:sldMk cId="3255416593" sldId="1887"/>
            <ac:spMk id="2" creationId="{E47665B1-E929-5664-6822-58DCAE595F34}"/>
          </ac:spMkLst>
        </pc:spChg>
        <pc:spChg chg="add mod">
          <ac:chgData name="Clara Saglietti" userId="1443c591-9786-4786-a5ab-7fd109569513" providerId="ADAL" clId="{6D668110-B3DF-5391-B692-8FAF60974BC0}" dt="2026-02-24T22:20:37.784" v="693" actId="1076"/>
          <ac:spMkLst>
            <pc:docMk/>
            <pc:sldMk cId="3255416593" sldId="1887"/>
            <ac:spMk id="3" creationId="{92A2B16E-77CC-9B13-D46D-4D5A7CCE3CA2}"/>
          </ac:spMkLst>
        </pc:spChg>
        <pc:picChg chg="add mod">
          <ac:chgData name="Clara Saglietti" userId="1443c591-9786-4786-a5ab-7fd109569513" providerId="ADAL" clId="{6D668110-B3DF-5391-B692-8FAF60974BC0}" dt="2026-02-24T22:19:09.164" v="583" actId="14100"/>
          <ac:picMkLst>
            <pc:docMk/>
            <pc:sldMk cId="3255416593" sldId="1887"/>
            <ac:picMk id="1026" creationId="{70488D39-09B1-73FF-8C2A-2F77CC32E0F7}"/>
          </ac:picMkLst>
        </pc:picChg>
        <pc:picChg chg="del">
          <ac:chgData name="Clara Saglietti" userId="1443c591-9786-4786-a5ab-7fd109569513" providerId="ADAL" clId="{6D668110-B3DF-5391-B692-8FAF60974BC0}" dt="2026-02-24T22:18:25.661" v="574" actId="478"/>
          <ac:picMkLst>
            <pc:docMk/>
            <pc:sldMk cId="3255416593" sldId="1887"/>
            <ac:picMk id="4098" creationId="{EF7D1B0A-3DE4-956D-1217-836EBB0C922D}"/>
          </ac:picMkLst>
        </pc:picChg>
        <pc:picChg chg="del mod">
          <ac:chgData name="Clara Saglietti" userId="1443c591-9786-4786-a5ab-7fd109569513" providerId="ADAL" clId="{6D668110-B3DF-5391-B692-8FAF60974BC0}" dt="2026-02-24T22:18:24.168" v="573" actId="478"/>
          <ac:picMkLst>
            <pc:docMk/>
            <pc:sldMk cId="3255416593" sldId="1887"/>
            <ac:picMk id="4100" creationId="{33606A1C-7E32-03E5-01EB-A78F8F9EBBE2}"/>
          </ac:picMkLst>
        </pc:picChg>
      </pc:sldChg>
      <pc:sldChg chg="addSp delSp modSp add mod">
        <pc:chgData name="Clara Saglietti" userId="1443c591-9786-4786-a5ab-7fd109569513" providerId="ADAL" clId="{6D668110-B3DF-5391-B692-8FAF60974BC0}" dt="2026-02-24T22:14:44.280" v="571"/>
        <pc:sldMkLst>
          <pc:docMk/>
          <pc:sldMk cId="3294890361" sldId="1888"/>
        </pc:sldMkLst>
        <pc:spChg chg="add del mod">
          <ac:chgData name="Clara Saglietti" userId="1443c591-9786-4786-a5ab-7fd109569513" providerId="ADAL" clId="{6D668110-B3DF-5391-B692-8FAF60974BC0}" dt="2026-02-24T22:11:26.215" v="307" actId="478"/>
          <ac:spMkLst>
            <pc:docMk/>
            <pc:sldMk cId="3294890361" sldId="1888"/>
            <ac:spMk id="3" creationId="{3E0B5089-FE2A-A36C-6C33-45BAF4943A25}"/>
          </ac:spMkLst>
        </pc:spChg>
        <pc:spChg chg="add mod">
          <ac:chgData name="Clara Saglietti" userId="1443c591-9786-4786-a5ab-7fd109569513" providerId="ADAL" clId="{6D668110-B3DF-5391-B692-8FAF60974BC0}" dt="2026-02-24T22:12:35.321" v="421" actId="20577"/>
          <ac:spMkLst>
            <pc:docMk/>
            <pc:sldMk cId="3294890361" sldId="1888"/>
            <ac:spMk id="5" creationId="{20FD42AE-63F3-4B6B-49EC-8DD11D791251}"/>
          </ac:spMkLst>
        </pc:spChg>
        <pc:spChg chg="add mod">
          <ac:chgData name="Clara Saglietti" userId="1443c591-9786-4786-a5ab-7fd109569513" providerId="ADAL" clId="{6D668110-B3DF-5391-B692-8FAF60974BC0}" dt="2026-02-24T22:13:25.827" v="465" actId="20577"/>
          <ac:spMkLst>
            <pc:docMk/>
            <pc:sldMk cId="3294890361" sldId="1888"/>
            <ac:spMk id="6" creationId="{408F945B-8D83-40C0-934F-F11EB170F7DF}"/>
          </ac:spMkLst>
        </pc:spChg>
        <pc:spChg chg="add mod">
          <ac:chgData name="Clara Saglietti" userId="1443c591-9786-4786-a5ab-7fd109569513" providerId="ADAL" clId="{6D668110-B3DF-5391-B692-8FAF60974BC0}" dt="2026-02-24T22:14:44.280" v="571"/>
          <ac:spMkLst>
            <pc:docMk/>
            <pc:sldMk cId="3294890361" sldId="1888"/>
            <ac:spMk id="7" creationId="{88986A92-AE77-0F15-9235-AD605FA50F33}"/>
          </ac:spMkLst>
        </pc:spChg>
        <pc:picChg chg="del">
          <ac:chgData name="Clara Saglietti" userId="1443c591-9786-4786-a5ab-7fd109569513" providerId="ADAL" clId="{6D668110-B3DF-5391-B692-8FAF60974BC0}" dt="2026-02-24T22:11:23.823" v="306" actId="478"/>
          <ac:picMkLst>
            <pc:docMk/>
            <pc:sldMk cId="3294890361" sldId="1888"/>
            <ac:picMk id="4" creationId="{B212B2C4-5994-C0E3-BF5D-3EF8CA7F85B6}"/>
          </ac:picMkLst>
        </pc:picChg>
      </pc:sldChg>
      <pc:sldChg chg="add del">
        <pc:chgData name="Clara Saglietti" userId="1443c591-9786-4786-a5ab-7fd109569513" providerId="ADAL" clId="{6D668110-B3DF-5391-B692-8FAF60974BC0}" dt="2026-02-24T22:12:44.461" v="423"/>
        <pc:sldMkLst>
          <pc:docMk/>
          <pc:sldMk cId="1082101702" sldId="1889"/>
        </pc:sldMkLst>
      </pc:sldChg>
      <pc:sldChg chg="addSp modSp new mod modClrScheme chgLayout">
        <pc:chgData name="Clara Saglietti" userId="1443c591-9786-4786-a5ab-7fd109569513" providerId="ADAL" clId="{6D668110-B3DF-5391-B692-8FAF60974BC0}" dt="2026-02-25T14:39:50.007" v="1332" actId="1076"/>
        <pc:sldMkLst>
          <pc:docMk/>
          <pc:sldMk cId="2050054688" sldId="1889"/>
        </pc:sldMkLst>
        <pc:spChg chg="mod ord">
          <ac:chgData name="Clara Saglietti" userId="1443c591-9786-4786-a5ab-7fd109569513" providerId="ADAL" clId="{6D668110-B3DF-5391-B692-8FAF60974BC0}" dt="2026-02-25T14:39:17.194" v="1326" actId="14100"/>
          <ac:spMkLst>
            <pc:docMk/>
            <pc:sldMk cId="2050054688" sldId="1889"/>
            <ac:spMk id="2" creationId="{F0D78748-5430-26DE-F58E-2903F9C831D9}"/>
          </ac:spMkLst>
        </pc:spChg>
        <pc:spChg chg="add mod ord">
          <ac:chgData name="Clara Saglietti" userId="1443c591-9786-4786-a5ab-7fd109569513" providerId="ADAL" clId="{6D668110-B3DF-5391-B692-8FAF60974BC0}" dt="2026-02-25T14:39:43.594" v="1331" actId="14100"/>
          <ac:spMkLst>
            <pc:docMk/>
            <pc:sldMk cId="2050054688" sldId="1889"/>
            <ac:spMk id="3" creationId="{24593814-780E-34E2-A5B5-6EE1E2A02465}"/>
          </ac:spMkLst>
        </pc:spChg>
        <pc:picChg chg="add mod">
          <ac:chgData name="Clara Saglietti" userId="1443c591-9786-4786-a5ab-7fd109569513" providerId="ADAL" clId="{6D668110-B3DF-5391-B692-8FAF60974BC0}" dt="2026-02-25T14:39:17.194" v="1326" actId="14100"/>
          <ac:picMkLst>
            <pc:docMk/>
            <pc:sldMk cId="2050054688" sldId="1889"/>
            <ac:picMk id="1026" creationId="{8461DBD3-5CB1-6E58-FDAB-44CED4C6822A}"/>
          </ac:picMkLst>
        </pc:picChg>
        <pc:picChg chg="add mod">
          <ac:chgData name="Clara Saglietti" userId="1443c591-9786-4786-a5ab-7fd109569513" providerId="ADAL" clId="{6D668110-B3DF-5391-B692-8FAF60974BC0}" dt="2026-02-25T14:39:50.007" v="1332" actId="1076"/>
          <ac:picMkLst>
            <pc:docMk/>
            <pc:sldMk cId="2050054688" sldId="1889"/>
            <ac:picMk id="1028" creationId="{6D4BE9CF-E267-F7EE-FB9F-D73A3D7CD583}"/>
          </ac:picMkLst>
        </pc:picChg>
      </pc:sldChg>
      <pc:sldChg chg="add del">
        <pc:chgData name="Clara Saglietti" userId="1443c591-9786-4786-a5ab-7fd109569513" providerId="ADAL" clId="{6D668110-B3DF-5391-B692-8FAF60974BC0}" dt="2026-02-24T22:12:50.350" v="425"/>
        <pc:sldMkLst>
          <pc:docMk/>
          <pc:sldMk cId="2811534012" sldId="1889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2-09T10:24:53.302"/>
    </inkml:context>
    <inkml:brush xml:id="br0">
      <inkml:brushProperty name="width" value="0.1" units="cm"/>
      <inkml:brushProperty name="height" value="0.1" units="cm"/>
      <inkml:brushProperty name="color" value="#C26367"/>
    </inkml:brush>
  </inkml:definitions>
  <inkml:trace contextRef="#ctx0" brushRef="#br0">1352 346 24575,'-1'-15'0,"-2"-1"0,-4 0 0,-3-1 0,-1 0 0,-18-15 0,2 4 0,-11-17 0,0 13 0,0-1 0,13 13 0,-1 4 0,15 9 0,-1 0 0,0 0 0,1 2 0,1 1 0,0 1 0,0-2 0,-3 0 0,3 1 0,-2-1 0,0 2 0,0 1 0,-1 2 0,0-1 0,3 1 0,-1 0 0,-2 0 0,0 0 0,0 0 0,0 0 0,4 0 0,-1 0 0,-2 0 0,0 0 0,-1 0 0,3 0 0,0 0 0,-1 1 0,1 2 0,1 1 0,-9 6 0,10-4 0,-8 5 0,9-5 0,0 1 0,0 2 0,0 1 0,-1-3 0,-1 1 0,1-1 0,-2 1 0,1 2 0,0 0 0,1 0 0,4-1 0,0-1 0,0-1 0,0-1 0,-2 1 0,1 3 0,0 3 0,-2 0 0,2 0 0,0 0 0,0 3 0,1 4 0,-4 9 0,2-9 0,-1 9 0,4-10 0,0 4 0,2-2 0,1-6 0,0 1 0,0 1 0,-1 1 0,1 1 0,0-2 0,0-4 0,0-1 0,0-2 0,0 1 0,0 1 0,0 1 0,0-3 0,0 0 0,0 0 0,0 0 0,0 0 0,0 0 0,0 3 0,0 3 0,0 11 0,2-4 0,2 4 0,3-9 0,1-1 0,0 0 0,0 0 0,1-1 0,1 1 0,-2 0 0,0 0 0,-3-4 0,0 0 0,2-1 0,-1 0 0,1 2 0,-2 1 0,0-1 0,0 2 0,1 0 0,-1 1 0,-1-3 0,-1-1 0,-3-2 0,2-1 0,1 2 0,1 5 0,0-4 0,-2 2 0,2-4 0,0 4 0,-1 1 0,0 1 0,0-1 0,0-2 0,3 3 0,-1-1 0,1 1 0,0-1 0,-2-2 0,1 2 0,-2 1 0,1 1 0,-1 1 0,0-1 0,0-4 0,-3 0 0,2-1 0,1 4 0,1 0 0,0-1 0,-1-3 0,1 0 0,0-2 0,0 5 0,0-4 0,-1 1 0,0-3 0,-2 3 0,1 0 0,3 3 0,0 1 0,3-3 0,-3-2 0,-2-2 0,0-2 0,-1 1 0,0-1 0,2 0 0,-1 2 0,0 0 0,1 2 0,0 1 0,1 4 0,1-1 0,-3-2 0,2-1 0,-2-4 0,1 4 0,0-1 0,0 3 0,0-3 0,0 1 0,0-2 0,-1 1 0,2 2 0,-1 2 0,-1 1 0,2-4 0,-3 0 0,1-3 0,-1 0 0,-2 1 0,0 3 0,0 1 0,0-1 0,0-1 0,0 0 0,0 1 0,0 2 0,0 1 0,0-3 0,0 1 0,0 2 0,0-4 0,0 4 0,0-3 0,0 3 0,0-1 0,0-3 0,0-2 0,0-1 0,-2 0 0,-1 0 0,-2 0 0,-1 0 0,0-1 0,0 0 0,2-1 0,1 0 0,-1 1 0,-1 1 0,-2-1 0,-2 1 0,-1 0 0,1 0 0,-1-2 0,2-1 0,1-2 0,-4 3 0,2-1 0,-7 2 0,2-2 0,-2-1 0,2-2 0,-2 2 0,2-1 0,-3 1 0,-2-1 0,1 0 0,1-2 0,2-1 0,1 0 0,0-2 0,0 0 0,2 0 0,1 0 0,0 0 0,0 0 0,1 0 0,0 0 0,0 0 0,0 0 0,-3 0 0,2 0 0,-4 0 0,2 0 0,1 0 0,-1 0 0,-1 0 0,0 0 0,1 0 0,3-2 0,0-3 0,0 0 0,0-2 0,0 0 0,2 1 0,-1-1 0,1 1 0,-1-1 0,-1 0 0,0-2 0,0-1 0,0 0 0,3 0 0,-1 2 0,1 1 0,-2-3 0,1 4 0,0-4 0,3 3 0,-3-3 0,-1-2 0,-1-1 0,-1 0 0,3 2 0,-2 1 0,0-3 0,0 0 0,2 1 0,1 1 0,3 3 0,0-3 0,-3-2 0,1-3 0,-1 0 0,1 2 0,1 0 0,-2 1 0,0-1 0,2 0 0,0 2 0,2-1 0,-1 5 0,0-5 0,1 1 0,-1-2 0,1-4 0,0 1 0,1 3 0,-1-2 0,0 2 0,-1-3 0,2 1 0,-1 3 0,1 1 0,-1 4 0,1-1 0,2 0 0,0-1 0,0 5 0,0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74FAE-EA26-C546-9F99-ED74F0534734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0BD07-BCD7-3A41-87AF-C8DD34909664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465276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0F8F2D-C41D-BA4A-9394-3C563BC7D142}" type="slidenum">
              <a:rPr lang="en-SE" smtClean="0"/>
              <a:t>1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926364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AEC2A-0F4A-A3B7-44F9-D9158AE29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1A7117-B67D-4800-6FAC-823820383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4D93D-017F-F053-78FF-EC9B8C222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698D5-5B90-1137-5829-50E441A54D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B4DABE-419F-EC44-A8E4-36B2ABCB232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8247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90064-C60E-35D1-09B8-86E310C76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1ADC39-FFB5-4083-F827-3D96A06244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5A3296-A4AF-1646-08BA-403181F8CE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F926D0-E153-A61E-95B0-ABF66005CB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4D94FA-892E-A74A-8530-7B11441E2BA1}" type="slidenum">
              <a:rPr lang="en-SE" smtClean="0"/>
              <a:t>3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957236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8249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753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0F8F2D-C41D-BA4A-9394-3C563BC7D142}" type="slidenum">
              <a:rPr lang="en-SE" smtClean="0"/>
              <a:t>14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191391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DE4A4-A591-F254-2D20-3CDCD2B89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796BE4-12F1-752D-0F08-FDC37212A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EFCE9-C697-E3A8-792A-493343D7F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44EC8-5723-3009-659B-DCEE5A49E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45E7-8A33-7E09-BBE2-83C0514FD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78512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FBFDD-9EA4-6086-48D6-27949F625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E76DD-7136-5942-E8BD-1AB69F40C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80900-B167-05B4-A46C-AD09016E5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705A32-BB6E-A030-9CC6-185059BFC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2391C-2CC7-4717-9D3B-6560A73D5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24737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878C0-671F-F4A9-B2C9-48F9C8EDA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67F6DC-993E-5AA5-6EE6-2B5A3E206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BE97C-B409-892D-2031-C76CB8C48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4B10C-B5DD-D611-399E-0608BDC74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1E3092-6083-25FF-CC6A-41812C932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051384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44E01-4566-1174-D7D8-CFA5B758C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6CE69-3880-87F6-42A5-9D52AAC5A6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B8AB76-E886-A3E6-B1D8-09ACC5B654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AA72E4-E4C7-3789-45B6-626D97DAC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C9D503-6B5F-8D9F-07EA-ECFF7807E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443760-C2D4-903A-8FF3-4CF72EBBC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88603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19334-CED3-4678-C7BF-B74293C6D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0899A7-6B7F-8BF5-E1BB-1FFF6A5C4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486666-0D25-C0D4-5254-94BE7991C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252CB2-D321-9C46-6875-60EADA7E38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B839C6-04C2-81C3-7EC2-C72EAC3C4D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92CDA0-6DFA-672C-274B-F95A9E0BC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C63A2C-7574-26E9-81A7-B0AFA5FD5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917519-46AA-2200-9AB0-4357AE848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959532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E9359-4EEC-89F2-1147-23B722459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2AD9CD-476A-F519-C447-F3C1BE14E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90D649-7935-A772-8F18-757454822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D1B4D3-3251-1A58-AFEF-C4B934EFF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740014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CF2CC0-7141-51FA-F1F5-62A23EABF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A342D0-B2AE-4FEC-1EC2-6979A65AF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6B6F7-456F-B196-C653-E4BAF536C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438830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EDFE4-DD96-AA4D-20DA-652225676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A36EA-9765-CD45-D5B9-FE070C8AB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2CAA77-CD07-6CB5-B103-89842F75BA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439B4B-7D0C-1FF8-DC2A-18940B4BA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AC1B90-CBF2-B377-011C-6D0EA0A85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FEE8BA-FEA2-34A4-17CF-0E68B86DA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664655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790FC-96DC-7507-0C5C-91D2F34E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B37673-F915-CB61-69BD-722C48905B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D9BD8A-BECB-E363-5E56-199D4044F6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7150C6-1173-044E-B6A7-2E1DEBD03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2890CB-104D-5EE1-8220-9017B8405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824603-DEF6-15AA-BC31-78A2DDF21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61649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19F60-4E92-FA90-49E9-CA2B344C5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27EFD8-8ECD-F459-D96D-90A17345BE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4EC15-B475-079D-86EE-6DFE6E02B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FD87F-5B3B-0032-7179-46231D93D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2F105-DE1B-0E0D-74CC-4B6E321BC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903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0F8ACF-4E6A-4DAC-5D92-93D21B228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55E395-8E87-6942-5904-24F2C3B82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3E0F1A-D242-F75B-9BA6-59CEEBA22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493E2-7BD3-D084-8582-111F5B294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CDF366-6552-26B5-B785-EF9C7D95D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59861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086F6F-E153-E201-368E-80B48AAE1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1787B9-2A72-CCD7-79B2-F08663971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1AE90-A214-7BD2-9A3A-13639FE8AC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13A8E4-BC3E-BC41-834D-CCA387E20213}" type="datetimeFigureOut">
              <a:rPr lang="en-SE" smtClean="0"/>
              <a:t>2026-02-25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E5FD8-46B8-E5F3-B6AA-09D99EF7C1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DFEF6-2595-4D76-68C8-CF3FE93610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1CD484-EC4E-8E46-969A-F684A5252B6C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72486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customXml" Target="../ink/ink1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clara.saglietti@chalmers.se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4A03A-719A-0871-3B49-C71EDD0A4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3BE5F-D9BB-D1FB-2614-99E9E33421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94908" y="916026"/>
            <a:ext cx="6894576" cy="2725597"/>
          </a:xfrm>
        </p:spPr>
        <p:txBody>
          <a:bodyPr anchor="b">
            <a:normAutofit/>
          </a:bodyPr>
          <a:lstStyle/>
          <a:p>
            <a:r>
              <a:rPr lang="en-GB" sz="6100" dirty="0"/>
              <a:t>Transformations to Just and Sustainable Futures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B4885C-2621-623D-322D-E153F85DC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4908" y="4579175"/>
            <a:ext cx="6710838" cy="1572768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Workshop day 4: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Finalise interventions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Presentations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Final reflections </a:t>
            </a:r>
          </a:p>
          <a:p>
            <a:pPr algn="l"/>
            <a:endParaRPr lang="en-GB" dirty="0"/>
          </a:p>
        </p:txBody>
      </p:sp>
      <p:sp>
        <p:nvSpPr>
          <p:cNvPr id="7" name="Date Placeholder 1">
            <a:extLst>
              <a:ext uri="{FF2B5EF4-FFF2-40B4-BE49-F238E27FC236}">
                <a16:creationId xmlns:a16="http://schemas.microsoft.com/office/drawing/2014/main" id="{EE853ADF-9CBF-BFA3-3E8F-46572B83A4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44856" y="6549811"/>
            <a:ext cx="1504950" cy="308189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Painting by Musante</a:t>
            </a:r>
          </a:p>
        </p:txBody>
      </p:sp>
      <p:pic>
        <p:nvPicPr>
          <p:cNvPr id="5" name="Picture 4" descr="A painting of a ship and a balloon&#10;&#10;Description automatically generated">
            <a:extLst>
              <a:ext uri="{FF2B5EF4-FFF2-40B4-BE49-F238E27FC236}">
                <a16:creationId xmlns:a16="http://schemas.microsoft.com/office/drawing/2014/main" id="{955D6EAF-1622-C06C-A6A3-BE38374490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brightnessContrast bright="-22000" contrast="3000"/>
                    </a14:imgEffect>
                  </a14:imgLayer>
                </a14:imgProps>
              </a:ext>
            </a:extLst>
          </a:blip>
          <a:srcRect r="2488"/>
          <a:stretch>
            <a:fillRect/>
          </a:stretch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Picture 4" descr="Chalmers tekniska högskola Aktiebolag | EOSC Association">
            <a:extLst>
              <a:ext uri="{FF2B5EF4-FFF2-40B4-BE49-F238E27FC236}">
                <a16:creationId xmlns:a16="http://schemas.microsoft.com/office/drawing/2014/main" id="{F284A8D8-914A-0F8C-E072-1F5FB9055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72" b="22973"/>
          <a:stretch/>
        </p:blipFill>
        <p:spPr bwMode="auto">
          <a:xfrm>
            <a:off x="10066120" y="6151943"/>
            <a:ext cx="1927184" cy="70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F42B1F-E50A-0C4E-0A17-A40357F53F51}"/>
              </a:ext>
            </a:extLst>
          </p:cNvPr>
          <p:cNvSpPr txBox="1"/>
          <p:nvPr/>
        </p:nvSpPr>
        <p:spPr>
          <a:xfrm>
            <a:off x="4759860" y="6401392"/>
            <a:ext cx="14176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Clara Saglietti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BE6A7E-AED6-F0D5-56B3-ABEE92B4ACC0}"/>
              </a:ext>
            </a:extLst>
          </p:cNvPr>
          <p:cNvSpPr txBox="1"/>
          <p:nvPr/>
        </p:nvSpPr>
        <p:spPr>
          <a:xfrm>
            <a:off x="7554535" y="6401392"/>
            <a:ext cx="1194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26/02/2026</a:t>
            </a:r>
          </a:p>
        </p:txBody>
      </p:sp>
    </p:spTree>
    <p:extLst>
      <p:ext uri="{BB962C8B-B14F-4D97-AF65-F5344CB8AC3E}">
        <p14:creationId xmlns:p14="http://schemas.microsoft.com/office/powerpoint/2010/main" val="1375019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5A561-781D-6C9E-99C8-9A8DFC92C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C9A1579-8009-EAD1-6A3B-E61BC0002E0B}"/>
              </a:ext>
            </a:extLst>
          </p:cNvPr>
          <p:cNvSpPr txBox="1"/>
          <p:nvPr/>
        </p:nvSpPr>
        <p:spPr>
          <a:xfrm>
            <a:off x="7135703" y="671402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endParaRPr lang="en-GB" sz="2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Title 9">
            <a:extLst>
              <a:ext uri="{FF2B5EF4-FFF2-40B4-BE49-F238E27FC236}">
                <a16:creationId xmlns:a16="http://schemas.microsoft.com/office/drawing/2014/main" id="{129980E3-3B9B-8B2E-21DD-818746B26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579" y="25234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Space 3: transformative interventions</a:t>
            </a:r>
          </a:p>
        </p:txBody>
      </p:sp>
      <p:sp>
        <p:nvSpPr>
          <p:cNvPr id="46" name="Oval 5">
            <a:extLst>
              <a:ext uri="{FF2B5EF4-FFF2-40B4-BE49-F238E27FC236}">
                <a16:creationId xmlns:a16="http://schemas.microsoft.com/office/drawing/2014/main" id="{57D25FE2-AEE2-21EE-2E2E-04FBEFC7C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931" y="2488400"/>
            <a:ext cx="1536241" cy="1556368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13CCA46-3FE2-3B5A-36CA-63DD7124DAD3}"/>
              </a:ext>
            </a:extLst>
          </p:cNvPr>
          <p:cNvSpPr txBox="1"/>
          <p:nvPr/>
        </p:nvSpPr>
        <p:spPr>
          <a:xfrm>
            <a:off x="7167601" y="7086165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endParaRPr lang="en-GB" sz="2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0D1AA3CC-3643-A25C-FFFE-602DC90789F9}"/>
              </a:ext>
            </a:extLst>
          </p:cNvPr>
          <p:cNvSpPr>
            <a:spLocks noChangeAspect="1"/>
          </p:cNvSpPr>
          <p:nvPr/>
        </p:nvSpPr>
        <p:spPr>
          <a:xfrm>
            <a:off x="8322381" y="2449128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 dirty="0">
                <a:solidFill>
                  <a:srgbClr val="5B9BD5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D46E067-1222-6CEC-4597-B838E0D6FEBE}"/>
              </a:ext>
            </a:extLst>
          </p:cNvPr>
          <p:cNvSpPr txBox="1"/>
          <p:nvPr/>
        </p:nvSpPr>
        <p:spPr>
          <a:xfrm>
            <a:off x="9620776" y="2544984"/>
            <a:ext cx="188551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n-GB" sz="1867" b="1" noProof="0" dirty="0">
                <a:solidFill>
                  <a:srgbClr val="44546A"/>
                </a:solidFill>
                <a:latin typeface="Calibri" panose="020F0502020204030204"/>
              </a:rPr>
              <a:t>Desirable futures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B25844DA-8661-7CF4-6A94-E680B0827E12}"/>
              </a:ext>
            </a:extLst>
          </p:cNvPr>
          <p:cNvSpPr>
            <a:spLocks noChangeAspect="1"/>
          </p:cNvSpPr>
          <p:nvPr/>
        </p:nvSpPr>
        <p:spPr>
          <a:xfrm>
            <a:off x="3279595" y="4733504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 dirty="0">
                <a:solidFill>
                  <a:srgbClr val="5B9BD5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35FEEE6-80CF-075B-52AC-03AA88B6C74C}"/>
              </a:ext>
            </a:extLst>
          </p:cNvPr>
          <p:cNvSpPr txBox="1"/>
          <p:nvPr/>
        </p:nvSpPr>
        <p:spPr>
          <a:xfrm>
            <a:off x="744279" y="5127547"/>
            <a:ext cx="208178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GB" sz="1867" b="1" dirty="0">
                <a:solidFill>
                  <a:srgbClr val="44546A"/>
                </a:solidFill>
                <a:latin typeface="Calibri" panose="020F0502020204030204"/>
              </a:rPr>
              <a:t>Present situation</a:t>
            </a:r>
            <a:endParaRPr lang="en-GB" sz="1867" b="1" noProof="0" dirty="0">
              <a:solidFill>
                <a:srgbClr val="44546A"/>
              </a:solidFill>
              <a:latin typeface="Calibri" panose="020F0502020204030204"/>
            </a:endParaRPr>
          </a:p>
        </p:txBody>
      </p:sp>
      <p:sp>
        <p:nvSpPr>
          <p:cNvPr id="53" name="Oval 5">
            <a:extLst>
              <a:ext uri="{FF2B5EF4-FFF2-40B4-BE49-F238E27FC236}">
                <a16:creationId xmlns:a16="http://schemas.microsoft.com/office/drawing/2014/main" id="{1A2BA39F-E2FC-1C11-F5E6-3D7229583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436" y="1957883"/>
            <a:ext cx="1239890" cy="1258266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DB60ADEA-6643-13FE-85A4-048CE960B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072" y="2209880"/>
            <a:ext cx="1077305" cy="1049865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6" name="Graphic 35" descr="Arrow: Rotate left with solid fill">
            <a:extLst>
              <a:ext uri="{FF2B5EF4-FFF2-40B4-BE49-F238E27FC236}">
                <a16:creationId xmlns:a16="http://schemas.microsoft.com/office/drawing/2014/main" id="{ECD845DE-B3DF-5B19-74E0-35161044DBC1}"/>
              </a:ext>
            </a:extLst>
          </p:cNvPr>
          <p:cNvSpPr/>
          <p:nvPr/>
        </p:nvSpPr>
        <p:spPr>
          <a:xfrm>
            <a:off x="2592862" y="1463170"/>
            <a:ext cx="5019915" cy="3343146"/>
          </a:xfrm>
          <a:custGeom>
            <a:avLst/>
            <a:gdLst>
              <a:gd name="connsiteX0" fmla="*/ 757983 w 5130963"/>
              <a:gd name="connsiteY0" fmla="*/ 1643906 h 2548559"/>
              <a:gd name="connsiteX1" fmla="*/ 1049515 w 5130963"/>
              <a:gd name="connsiteY1" fmla="*/ 663865 h 2548559"/>
              <a:gd name="connsiteX2" fmla="*/ 2524667 w 5130963"/>
              <a:gd name="connsiteY2" fmla="*/ 11760 h 2548559"/>
              <a:gd name="connsiteX3" fmla="*/ 4308844 w 5130963"/>
              <a:gd name="connsiteY3" fmla="*/ 302003 h 2548559"/>
              <a:gd name="connsiteX4" fmla="*/ 5130964 w 5130963"/>
              <a:gd name="connsiteY4" fmla="*/ 1259428 h 2548559"/>
              <a:gd name="connsiteX5" fmla="*/ 4448779 w 5130963"/>
              <a:gd name="connsiteY5" fmla="*/ 573399 h 2548559"/>
              <a:gd name="connsiteX6" fmla="*/ 3206852 w 5130963"/>
              <a:gd name="connsiteY6" fmla="*/ 437701 h 2548559"/>
              <a:gd name="connsiteX7" fmla="*/ 2250627 w 5130963"/>
              <a:gd name="connsiteY7" fmla="*/ 920183 h 2548559"/>
              <a:gd name="connsiteX8" fmla="*/ 2040724 w 5130963"/>
              <a:gd name="connsiteY8" fmla="*/ 1643906 h 2548559"/>
              <a:gd name="connsiteX9" fmla="*/ 2798708 w 5130963"/>
              <a:gd name="connsiteY9" fmla="*/ 1643906 h 2548559"/>
              <a:gd name="connsiteX10" fmla="*/ 1399354 w 5130963"/>
              <a:gd name="connsiteY10" fmla="*/ 2548560 h 2548559"/>
              <a:gd name="connsiteX11" fmla="*/ 0 w 5130963"/>
              <a:gd name="connsiteY11" fmla="*/ 1643906 h 2548559"/>
              <a:gd name="connsiteX12" fmla="*/ 757983 w 5130963"/>
              <a:gd name="connsiteY12" fmla="*/ 1643906 h 2548559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2040724 w 5130964"/>
              <a:gd name="connsiteY8" fmla="*/ 1643906 h 2548560"/>
              <a:gd name="connsiteX9" fmla="*/ 2798708 w 5130964"/>
              <a:gd name="connsiteY9" fmla="*/ 164390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1849338 w 5130964"/>
              <a:gd name="connsiteY8" fmla="*/ 1675804 h 2548560"/>
              <a:gd name="connsiteX9" fmla="*/ 2798708 w 5130964"/>
              <a:gd name="connsiteY9" fmla="*/ 164390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615421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615421 w 5130964"/>
              <a:gd name="connsiteY8" fmla="*/ 1675804 h 2548560"/>
              <a:gd name="connsiteX9" fmla="*/ 2320244 w 5130964"/>
              <a:gd name="connsiteY9" fmla="*/ 168643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615421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77230 w 5130964"/>
              <a:gd name="connsiteY12" fmla="*/ 1654538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615421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392137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392137 w 5130964"/>
              <a:gd name="connsiteY8" fmla="*/ 1675804 h 2537927"/>
              <a:gd name="connsiteX9" fmla="*/ 1884309 w 5130964"/>
              <a:gd name="connsiteY9" fmla="*/ 1697068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206852 w 5130964"/>
              <a:gd name="connsiteY6" fmla="*/ 437701 h 2304011"/>
              <a:gd name="connsiteX7" fmla="*/ 2133670 w 5130964"/>
              <a:gd name="connsiteY7" fmla="*/ 888285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206852 w 5130964"/>
              <a:gd name="connsiteY6" fmla="*/ 437701 h 2304011"/>
              <a:gd name="connsiteX7" fmla="*/ 1984814 w 5130964"/>
              <a:gd name="connsiteY7" fmla="*/ 813857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174954 w 5130964"/>
              <a:gd name="connsiteY6" fmla="*/ 363273 h 2304011"/>
              <a:gd name="connsiteX7" fmla="*/ 1984814 w 5130964"/>
              <a:gd name="connsiteY7" fmla="*/ 813857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174954 w 5130964"/>
              <a:gd name="connsiteY6" fmla="*/ 363273 h 2304011"/>
              <a:gd name="connsiteX7" fmla="*/ 1931651 w 5130964"/>
              <a:gd name="connsiteY7" fmla="*/ 760694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70397 h 2309237"/>
              <a:gd name="connsiteX1" fmla="*/ 932557 w 5130964"/>
              <a:gd name="connsiteY1" fmla="*/ 690357 h 2309237"/>
              <a:gd name="connsiteX2" fmla="*/ 2524667 w 5130964"/>
              <a:gd name="connsiteY2" fmla="*/ 16986 h 2309237"/>
              <a:gd name="connsiteX3" fmla="*/ 4308844 w 5130964"/>
              <a:gd name="connsiteY3" fmla="*/ 307229 h 2309237"/>
              <a:gd name="connsiteX4" fmla="*/ 5130964 w 5130964"/>
              <a:gd name="connsiteY4" fmla="*/ 1264654 h 2309237"/>
              <a:gd name="connsiteX5" fmla="*/ 4448779 w 5130964"/>
              <a:gd name="connsiteY5" fmla="*/ 578625 h 2309237"/>
              <a:gd name="connsiteX6" fmla="*/ 3174954 w 5130964"/>
              <a:gd name="connsiteY6" fmla="*/ 368499 h 2309237"/>
              <a:gd name="connsiteX7" fmla="*/ 1931651 w 5130964"/>
              <a:gd name="connsiteY7" fmla="*/ 765920 h 2309237"/>
              <a:gd name="connsiteX8" fmla="*/ 1392137 w 5130964"/>
              <a:gd name="connsiteY8" fmla="*/ 1681030 h 2309237"/>
              <a:gd name="connsiteX9" fmla="*/ 1884309 w 5130964"/>
              <a:gd name="connsiteY9" fmla="*/ 1702294 h 2309237"/>
              <a:gd name="connsiteX10" fmla="*/ 910256 w 5130964"/>
              <a:gd name="connsiteY10" fmla="*/ 2309237 h 2309237"/>
              <a:gd name="connsiteX11" fmla="*/ 0 w 5130964"/>
              <a:gd name="connsiteY11" fmla="*/ 1649132 h 2309237"/>
              <a:gd name="connsiteX12" fmla="*/ 502802 w 5130964"/>
              <a:gd name="connsiteY12" fmla="*/ 1670397 h 2309237"/>
              <a:gd name="connsiteX0" fmla="*/ 502802 w 5130964"/>
              <a:gd name="connsiteY0" fmla="*/ 1651129 h 2289969"/>
              <a:gd name="connsiteX1" fmla="*/ 932557 w 5130964"/>
              <a:gd name="connsiteY1" fmla="*/ 671089 h 2289969"/>
              <a:gd name="connsiteX2" fmla="*/ 2354546 w 5130964"/>
              <a:gd name="connsiteY2" fmla="*/ 18983 h 2289969"/>
              <a:gd name="connsiteX3" fmla="*/ 4308844 w 5130964"/>
              <a:gd name="connsiteY3" fmla="*/ 287961 h 2289969"/>
              <a:gd name="connsiteX4" fmla="*/ 5130964 w 5130964"/>
              <a:gd name="connsiteY4" fmla="*/ 1245386 h 2289969"/>
              <a:gd name="connsiteX5" fmla="*/ 4448779 w 5130964"/>
              <a:gd name="connsiteY5" fmla="*/ 559357 h 2289969"/>
              <a:gd name="connsiteX6" fmla="*/ 3174954 w 5130964"/>
              <a:gd name="connsiteY6" fmla="*/ 349231 h 2289969"/>
              <a:gd name="connsiteX7" fmla="*/ 1931651 w 5130964"/>
              <a:gd name="connsiteY7" fmla="*/ 746652 h 2289969"/>
              <a:gd name="connsiteX8" fmla="*/ 1392137 w 5130964"/>
              <a:gd name="connsiteY8" fmla="*/ 1661762 h 2289969"/>
              <a:gd name="connsiteX9" fmla="*/ 1884309 w 5130964"/>
              <a:gd name="connsiteY9" fmla="*/ 1683026 h 2289969"/>
              <a:gd name="connsiteX10" fmla="*/ 910256 w 5130964"/>
              <a:gd name="connsiteY10" fmla="*/ 2289969 h 2289969"/>
              <a:gd name="connsiteX11" fmla="*/ 0 w 5130964"/>
              <a:gd name="connsiteY11" fmla="*/ 1629864 h 2289969"/>
              <a:gd name="connsiteX12" fmla="*/ 502802 w 5130964"/>
              <a:gd name="connsiteY12" fmla="*/ 1651129 h 2289969"/>
              <a:gd name="connsiteX0" fmla="*/ 502802 w 5130964"/>
              <a:gd name="connsiteY0" fmla="*/ 1629158 h 2267998"/>
              <a:gd name="connsiteX1" fmla="*/ 932557 w 5130964"/>
              <a:gd name="connsiteY1" fmla="*/ 649118 h 2267998"/>
              <a:gd name="connsiteX2" fmla="*/ 2620360 w 5130964"/>
              <a:gd name="connsiteY2" fmla="*/ 21886 h 2267998"/>
              <a:gd name="connsiteX3" fmla="*/ 4308844 w 5130964"/>
              <a:gd name="connsiteY3" fmla="*/ 265990 h 2267998"/>
              <a:gd name="connsiteX4" fmla="*/ 5130964 w 5130964"/>
              <a:gd name="connsiteY4" fmla="*/ 1223415 h 2267998"/>
              <a:gd name="connsiteX5" fmla="*/ 4448779 w 5130964"/>
              <a:gd name="connsiteY5" fmla="*/ 537386 h 2267998"/>
              <a:gd name="connsiteX6" fmla="*/ 3174954 w 5130964"/>
              <a:gd name="connsiteY6" fmla="*/ 327260 h 2267998"/>
              <a:gd name="connsiteX7" fmla="*/ 1931651 w 5130964"/>
              <a:gd name="connsiteY7" fmla="*/ 724681 h 2267998"/>
              <a:gd name="connsiteX8" fmla="*/ 1392137 w 5130964"/>
              <a:gd name="connsiteY8" fmla="*/ 1639791 h 2267998"/>
              <a:gd name="connsiteX9" fmla="*/ 1884309 w 5130964"/>
              <a:gd name="connsiteY9" fmla="*/ 1661055 h 2267998"/>
              <a:gd name="connsiteX10" fmla="*/ 910256 w 5130964"/>
              <a:gd name="connsiteY10" fmla="*/ 2267998 h 2267998"/>
              <a:gd name="connsiteX11" fmla="*/ 0 w 5130964"/>
              <a:gd name="connsiteY11" fmla="*/ 1607893 h 2267998"/>
              <a:gd name="connsiteX12" fmla="*/ 502802 w 5130964"/>
              <a:gd name="connsiteY12" fmla="*/ 1629158 h 2267998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55965 w 5130964"/>
              <a:gd name="connsiteY0" fmla="*/ 1642554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55965 w 5130964"/>
              <a:gd name="connsiteY12" fmla="*/ 1642554 h 2273103"/>
              <a:gd name="connsiteX0" fmla="*/ 555965 w 5130964"/>
              <a:gd name="connsiteY0" fmla="*/ 1595252 h 2225801"/>
              <a:gd name="connsiteX1" fmla="*/ 985720 w 5130964"/>
              <a:gd name="connsiteY1" fmla="*/ 681541 h 2225801"/>
              <a:gd name="connsiteX2" fmla="*/ 2407709 w 5130964"/>
              <a:gd name="connsiteY2" fmla="*/ 37727 h 2225801"/>
              <a:gd name="connsiteX3" fmla="*/ 4308844 w 5130964"/>
              <a:gd name="connsiteY3" fmla="*/ 223793 h 2225801"/>
              <a:gd name="connsiteX4" fmla="*/ 5130964 w 5130964"/>
              <a:gd name="connsiteY4" fmla="*/ 1181218 h 2225801"/>
              <a:gd name="connsiteX5" fmla="*/ 4448779 w 5130964"/>
              <a:gd name="connsiteY5" fmla="*/ 495189 h 2225801"/>
              <a:gd name="connsiteX6" fmla="*/ 3174954 w 5130964"/>
              <a:gd name="connsiteY6" fmla="*/ 285063 h 2225801"/>
              <a:gd name="connsiteX7" fmla="*/ 1931651 w 5130964"/>
              <a:gd name="connsiteY7" fmla="*/ 682484 h 2225801"/>
              <a:gd name="connsiteX8" fmla="*/ 1392137 w 5130964"/>
              <a:gd name="connsiteY8" fmla="*/ 1597594 h 2225801"/>
              <a:gd name="connsiteX9" fmla="*/ 1884309 w 5130964"/>
              <a:gd name="connsiteY9" fmla="*/ 1618858 h 2225801"/>
              <a:gd name="connsiteX10" fmla="*/ 910256 w 5130964"/>
              <a:gd name="connsiteY10" fmla="*/ 2225801 h 2225801"/>
              <a:gd name="connsiteX11" fmla="*/ 0 w 5130964"/>
              <a:gd name="connsiteY11" fmla="*/ 1565696 h 2225801"/>
              <a:gd name="connsiteX12" fmla="*/ 555965 w 5130964"/>
              <a:gd name="connsiteY12" fmla="*/ 1595252 h 2225801"/>
              <a:gd name="connsiteX0" fmla="*/ 555965 w 5130964"/>
              <a:gd name="connsiteY0" fmla="*/ 1595252 h 2225801"/>
              <a:gd name="connsiteX1" fmla="*/ 985720 w 5130964"/>
              <a:gd name="connsiteY1" fmla="*/ 681541 h 2225801"/>
              <a:gd name="connsiteX2" fmla="*/ 2407709 w 5130964"/>
              <a:gd name="connsiteY2" fmla="*/ 37727 h 2225801"/>
              <a:gd name="connsiteX3" fmla="*/ 4308844 w 5130964"/>
              <a:gd name="connsiteY3" fmla="*/ 223793 h 2225801"/>
              <a:gd name="connsiteX4" fmla="*/ 5130964 w 5130964"/>
              <a:gd name="connsiteY4" fmla="*/ 1181218 h 2225801"/>
              <a:gd name="connsiteX5" fmla="*/ 4448779 w 5130964"/>
              <a:gd name="connsiteY5" fmla="*/ 495189 h 2225801"/>
              <a:gd name="connsiteX6" fmla="*/ 3174954 w 5130964"/>
              <a:gd name="connsiteY6" fmla="*/ 285063 h 2225801"/>
              <a:gd name="connsiteX7" fmla="*/ 1931651 w 5130964"/>
              <a:gd name="connsiteY7" fmla="*/ 682484 h 2225801"/>
              <a:gd name="connsiteX8" fmla="*/ 1328342 w 5130964"/>
              <a:gd name="connsiteY8" fmla="*/ 1605886 h 2225801"/>
              <a:gd name="connsiteX9" fmla="*/ 1884309 w 5130964"/>
              <a:gd name="connsiteY9" fmla="*/ 1618858 h 2225801"/>
              <a:gd name="connsiteX10" fmla="*/ 910256 w 5130964"/>
              <a:gd name="connsiteY10" fmla="*/ 2225801 h 2225801"/>
              <a:gd name="connsiteX11" fmla="*/ 0 w 5130964"/>
              <a:gd name="connsiteY11" fmla="*/ 1565696 h 2225801"/>
              <a:gd name="connsiteX12" fmla="*/ 555965 w 5130964"/>
              <a:gd name="connsiteY12" fmla="*/ 1595252 h 2225801"/>
              <a:gd name="connsiteX0" fmla="*/ 555965 w 5130964"/>
              <a:gd name="connsiteY0" fmla="*/ 1595252 h 2151181"/>
              <a:gd name="connsiteX1" fmla="*/ 985720 w 5130964"/>
              <a:gd name="connsiteY1" fmla="*/ 681541 h 2151181"/>
              <a:gd name="connsiteX2" fmla="*/ 2407709 w 5130964"/>
              <a:gd name="connsiteY2" fmla="*/ 37727 h 2151181"/>
              <a:gd name="connsiteX3" fmla="*/ 4308844 w 5130964"/>
              <a:gd name="connsiteY3" fmla="*/ 223793 h 2151181"/>
              <a:gd name="connsiteX4" fmla="*/ 5130964 w 5130964"/>
              <a:gd name="connsiteY4" fmla="*/ 1181218 h 2151181"/>
              <a:gd name="connsiteX5" fmla="*/ 4448779 w 5130964"/>
              <a:gd name="connsiteY5" fmla="*/ 495189 h 2151181"/>
              <a:gd name="connsiteX6" fmla="*/ 3174954 w 5130964"/>
              <a:gd name="connsiteY6" fmla="*/ 285063 h 2151181"/>
              <a:gd name="connsiteX7" fmla="*/ 1931651 w 5130964"/>
              <a:gd name="connsiteY7" fmla="*/ 682484 h 2151181"/>
              <a:gd name="connsiteX8" fmla="*/ 1328342 w 5130964"/>
              <a:gd name="connsiteY8" fmla="*/ 1605886 h 2151181"/>
              <a:gd name="connsiteX9" fmla="*/ 1884309 w 5130964"/>
              <a:gd name="connsiteY9" fmla="*/ 1618858 h 2151181"/>
              <a:gd name="connsiteX10" fmla="*/ 920889 w 5130964"/>
              <a:gd name="connsiteY10" fmla="*/ 2151181 h 2151181"/>
              <a:gd name="connsiteX11" fmla="*/ 0 w 5130964"/>
              <a:gd name="connsiteY11" fmla="*/ 1565696 h 2151181"/>
              <a:gd name="connsiteX12" fmla="*/ 555965 w 5130964"/>
              <a:gd name="connsiteY12" fmla="*/ 1595252 h 2151181"/>
              <a:gd name="connsiteX0" fmla="*/ 555965 w 5130964"/>
              <a:gd name="connsiteY0" fmla="*/ 1595252 h 2151181"/>
              <a:gd name="connsiteX1" fmla="*/ 985720 w 5130964"/>
              <a:gd name="connsiteY1" fmla="*/ 681541 h 2151181"/>
              <a:gd name="connsiteX2" fmla="*/ 2407709 w 5130964"/>
              <a:gd name="connsiteY2" fmla="*/ 37727 h 2151181"/>
              <a:gd name="connsiteX3" fmla="*/ 4308844 w 5130964"/>
              <a:gd name="connsiteY3" fmla="*/ 223793 h 2151181"/>
              <a:gd name="connsiteX4" fmla="*/ 5130964 w 5130964"/>
              <a:gd name="connsiteY4" fmla="*/ 1181218 h 2151181"/>
              <a:gd name="connsiteX5" fmla="*/ 4448779 w 5130964"/>
              <a:gd name="connsiteY5" fmla="*/ 495189 h 2151181"/>
              <a:gd name="connsiteX6" fmla="*/ 3174954 w 5130964"/>
              <a:gd name="connsiteY6" fmla="*/ 285063 h 2151181"/>
              <a:gd name="connsiteX7" fmla="*/ 1867856 w 5130964"/>
              <a:gd name="connsiteY7" fmla="*/ 674193 h 2151181"/>
              <a:gd name="connsiteX8" fmla="*/ 1328342 w 5130964"/>
              <a:gd name="connsiteY8" fmla="*/ 1605886 h 2151181"/>
              <a:gd name="connsiteX9" fmla="*/ 1884309 w 5130964"/>
              <a:gd name="connsiteY9" fmla="*/ 1618858 h 2151181"/>
              <a:gd name="connsiteX10" fmla="*/ 920889 w 5130964"/>
              <a:gd name="connsiteY10" fmla="*/ 2151181 h 2151181"/>
              <a:gd name="connsiteX11" fmla="*/ 0 w 5130964"/>
              <a:gd name="connsiteY11" fmla="*/ 1565696 h 2151181"/>
              <a:gd name="connsiteX12" fmla="*/ 555965 w 5130964"/>
              <a:gd name="connsiteY12" fmla="*/ 1595252 h 2151181"/>
              <a:gd name="connsiteX0" fmla="*/ 555965 w 5130964"/>
              <a:gd name="connsiteY0" fmla="*/ 1565510 h 2121439"/>
              <a:gd name="connsiteX1" fmla="*/ 985720 w 5130964"/>
              <a:gd name="connsiteY1" fmla="*/ 651799 h 2121439"/>
              <a:gd name="connsiteX2" fmla="*/ 2205690 w 5130964"/>
              <a:gd name="connsiteY2" fmla="*/ 49440 h 2121439"/>
              <a:gd name="connsiteX3" fmla="*/ 4308844 w 5130964"/>
              <a:gd name="connsiteY3" fmla="*/ 194051 h 2121439"/>
              <a:gd name="connsiteX4" fmla="*/ 5130964 w 5130964"/>
              <a:gd name="connsiteY4" fmla="*/ 1151476 h 2121439"/>
              <a:gd name="connsiteX5" fmla="*/ 4448779 w 5130964"/>
              <a:gd name="connsiteY5" fmla="*/ 465447 h 2121439"/>
              <a:gd name="connsiteX6" fmla="*/ 3174954 w 5130964"/>
              <a:gd name="connsiteY6" fmla="*/ 255321 h 2121439"/>
              <a:gd name="connsiteX7" fmla="*/ 1867856 w 5130964"/>
              <a:gd name="connsiteY7" fmla="*/ 644451 h 2121439"/>
              <a:gd name="connsiteX8" fmla="*/ 1328342 w 5130964"/>
              <a:gd name="connsiteY8" fmla="*/ 1576144 h 2121439"/>
              <a:gd name="connsiteX9" fmla="*/ 1884309 w 5130964"/>
              <a:gd name="connsiteY9" fmla="*/ 1589116 h 2121439"/>
              <a:gd name="connsiteX10" fmla="*/ 920889 w 5130964"/>
              <a:gd name="connsiteY10" fmla="*/ 2121439 h 2121439"/>
              <a:gd name="connsiteX11" fmla="*/ 0 w 5130964"/>
              <a:gd name="connsiteY11" fmla="*/ 1535954 h 2121439"/>
              <a:gd name="connsiteX12" fmla="*/ 555965 w 5130964"/>
              <a:gd name="connsiteY12" fmla="*/ 1565510 h 2121439"/>
              <a:gd name="connsiteX0" fmla="*/ 555965 w 5130964"/>
              <a:gd name="connsiteY0" fmla="*/ 1576926 h 2132855"/>
              <a:gd name="connsiteX1" fmla="*/ 985720 w 5130964"/>
              <a:gd name="connsiteY1" fmla="*/ 663215 h 2132855"/>
              <a:gd name="connsiteX2" fmla="*/ 2312016 w 5130964"/>
              <a:gd name="connsiteY2" fmla="*/ 44274 h 2132855"/>
              <a:gd name="connsiteX3" fmla="*/ 4308844 w 5130964"/>
              <a:gd name="connsiteY3" fmla="*/ 205467 h 2132855"/>
              <a:gd name="connsiteX4" fmla="*/ 5130964 w 5130964"/>
              <a:gd name="connsiteY4" fmla="*/ 1162892 h 2132855"/>
              <a:gd name="connsiteX5" fmla="*/ 4448779 w 5130964"/>
              <a:gd name="connsiteY5" fmla="*/ 476863 h 2132855"/>
              <a:gd name="connsiteX6" fmla="*/ 3174954 w 5130964"/>
              <a:gd name="connsiteY6" fmla="*/ 266737 h 2132855"/>
              <a:gd name="connsiteX7" fmla="*/ 1867856 w 5130964"/>
              <a:gd name="connsiteY7" fmla="*/ 655867 h 2132855"/>
              <a:gd name="connsiteX8" fmla="*/ 1328342 w 5130964"/>
              <a:gd name="connsiteY8" fmla="*/ 1587560 h 2132855"/>
              <a:gd name="connsiteX9" fmla="*/ 1884309 w 5130964"/>
              <a:gd name="connsiteY9" fmla="*/ 1600532 h 2132855"/>
              <a:gd name="connsiteX10" fmla="*/ 920889 w 5130964"/>
              <a:gd name="connsiteY10" fmla="*/ 2132855 h 2132855"/>
              <a:gd name="connsiteX11" fmla="*/ 0 w 5130964"/>
              <a:gd name="connsiteY11" fmla="*/ 1547370 h 2132855"/>
              <a:gd name="connsiteX12" fmla="*/ 555965 w 5130964"/>
              <a:gd name="connsiteY12" fmla="*/ 1576926 h 2132855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448779 w 5130964"/>
              <a:gd name="connsiteY5" fmla="*/ 490241 h 2146233"/>
              <a:gd name="connsiteX6" fmla="*/ 3174954 w 5130964"/>
              <a:gd name="connsiteY6" fmla="*/ 280115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268025 w 5130964"/>
              <a:gd name="connsiteY5" fmla="*/ 423913 h 2146233"/>
              <a:gd name="connsiteX6" fmla="*/ 3174954 w 5130964"/>
              <a:gd name="connsiteY6" fmla="*/ 280115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268025 w 5130964"/>
              <a:gd name="connsiteY5" fmla="*/ 423913 h 2146233"/>
              <a:gd name="connsiteX6" fmla="*/ 2909140 w 5130964"/>
              <a:gd name="connsiteY6" fmla="*/ 266079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077801"/>
              <a:gd name="connsiteY0" fmla="*/ 1590304 h 2146233"/>
              <a:gd name="connsiteX1" fmla="*/ 985720 w 5077801"/>
              <a:gd name="connsiteY1" fmla="*/ 676593 h 2146233"/>
              <a:gd name="connsiteX2" fmla="*/ 2312016 w 5077801"/>
              <a:gd name="connsiteY2" fmla="*/ 57652 h 2146233"/>
              <a:gd name="connsiteX3" fmla="*/ 4106826 w 5077801"/>
              <a:gd name="connsiteY3" fmla="*/ 185681 h 2146233"/>
              <a:gd name="connsiteX4" fmla="*/ 5077801 w 5077801"/>
              <a:gd name="connsiteY4" fmla="*/ 1049946 h 2146233"/>
              <a:gd name="connsiteX5" fmla="*/ 4268025 w 5077801"/>
              <a:gd name="connsiteY5" fmla="*/ 423913 h 2146233"/>
              <a:gd name="connsiteX6" fmla="*/ 2909140 w 5077801"/>
              <a:gd name="connsiteY6" fmla="*/ 266079 h 2146233"/>
              <a:gd name="connsiteX7" fmla="*/ 1867856 w 5077801"/>
              <a:gd name="connsiteY7" fmla="*/ 669245 h 2146233"/>
              <a:gd name="connsiteX8" fmla="*/ 1328342 w 5077801"/>
              <a:gd name="connsiteY8" fmla="*/ 1600938 h 2146233"/>
              <a:gd name="connsiteX9" fmla="*/ 1884309 w 5077801"/>
              <a:gd name="connsiteY9" fmla="*/ 1613910 h 2146233"/>
              <a:gd name="connsiteX10" fmla="*/ 920889 w 5077801"/>
              <a:gd name="connsiteY10" fmla="*/ 2146233 h 2146233"/>
              <a:gd name="connsiteX11" fmla="*/ 0 w 5077801"/>
              <a:gd name="connsiteY11" fmla="*/ 1560748 h 2146233"/>
              <a:gd name="connsiteX12" fmla="*/ 555965 w 5077801"/>
              <a:gd name="connsiteY12" fmla="*/ 1590304 h 2146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77801" h="2146233">
                <a:moveTo>
                  <a:pt x="555965" y="1590304"/>
                </a:moveTo>
                <a:cubicBezTo>
                  <a:pt x="538473" y="1239751"/>
                  <a:pt x="693045" y="932035"/>
                  <a:pt x="985720" y="676593"/>
                </a:cubicBezTo>
                <a:cubicBezTo>
                  <a:pt x="1278395" y="421151"/>
                  <a:pt x="1791832" y="139471"/>
                  <a:pt x="2312016" y="57652"/>
                </a:cubicBezTo>
                <a:cubicBezTo>
                  <a:pt x="2832200" y="-24167"/>
                  <a:pt x="3587899" y="-48021"/>
                  <a:pt x="4106826" y="185681"/>
                </a:cubicBezTo>
                <a:cubicBezTo>
                  <a:pt x="4549954" y="396767"/>
                  <a:pt x="5077801" y="684315"/>
                  <a:pt x="5077801" y="1049946"/>
                </a:cubicBezTo>
                <a:cubicBezTo>
                  <a:pt x="5007833" y="771011"/>
                  <a:pt x="4629468" y="554557"/>
                  <a:pt x="4268025" y="423913"/>
                </a:cubicBezTo>
                <a:cubicBezTo>
                  <a:pt x="3906582" y="293269"/>
                  <a:pt x="3309168" y="225190"/>
                  <a:pt x="2909140" y="266079"/>
                </a:cubicBezTo>
                <a:cubicBezTo>
                  <a:pt x="2509112" y="306968"/>
                  <a:pt x="2131322" y="446769"/>
                  <a:pt x="1867856" y="669245"/>
                </a:cubicBezTo>
                <a:cubicBezTo>
                  <a:pt x="1604390" y="891721"/>
                  <a:pt x="1328342" y="1344620"/>
                  <a:pt x="1328342" y="1600938"/>
                </a:cubicBezTo>
                <a:lnTo>
                  <a:pt x="1884309" y="1613910"/>
                </a:lnTo>
                <a:lnTo>
                  <a:pt x="920889" y="2146233"/>
                </a:lnTo>
                <a:lnTo>
                  <a:pt x="0" y="1560748"/>
                </a:lnTo>
                <a:lnTo>
                  <a:pt x="555965" y="1590304"/>
                </a:lnTo>
                <a:close/>
              </a:path>
            </a:pathLst>
          </a:custGeom>
          <a:noFill/>
          <a:ln w="9525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0692E96-0A9B-B559-B563-C110DB7BE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3228" y="4984169"/>
            <a:ext cx="427472" cy="452571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4D68D512-C64E-12D1-49A7-2C96367C793C}"/>
              </a:ext>
            </a:extLst>
          </p:cNvPr>
          <p:cNvSpPr>
            <a:spLocks noChangeAspect="1"/>
          </p:cNvSpPr>
          <p:nvPr/>
        </p:nvSpPr>
        <p:spPr>
          <a:xfrm>
            <a:off x="5981379" y="4435051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 dirty="0">
                <a:solidFill>
                  <a:srgbClr val="5B9BD5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63" name="Freeform 62">
            <a:extLst>
              <a:ext uri="{FF2B5EF4-FFF2-40B4-BE49-F238E27FC236}">
                <a16:creationId xmlns:a16="http://schemas.microsoft.com/office/drawing/2014/main" id="{797553CD-DA2D-1E29-B489-53036425A026}"/>
              </a:ext>
            </a:extLst>
          </p:cNvPr>
          <p:cNvSpPr/>
          <p:nvPr/>
        </p:nvSpPr>
        <p:spPr>
          <a:xfrm>
            <a:off x="3868097" y="2977483"/>
            <a:ext cx="3744680" cy="3390065"/>
          </a:xfrm>
          <a:custGeom>
            <a:avLst/>
            <a:gdLst>
              <a:gd name="connsiteX0" fmla="*/ 0 w 3939778"/>
              <a:gd name="connsiteY0" fmla="*/ 1652377 h 3204518"/>
              <a:gd name="connsiteX1" fmla="*/ 1690576 w 3939778"/>
              <a:gd name="connsiteY1" fmla="*/ 1163280 h 3204518"/>
              <a:gd name="connsiteX2" fmla="*/ 2466753 w 3939778"/>
              <a:gd name="connsiteY2" fmla="*/ 302042 h 3204518"/>
              <a:gd name="connsiteX3" fmla="*/ 3136604 w 3939778"/>
              <a:gd name="connsiteY3" fmla="*/ 4331 h 3204518"/>
              <a:gd name="connsiteX4" fmla="*/ 3902149 w 3939778"/>
              <a:gd name="connsiteY4" fmla="*/ 131921 h 3204518"/>
              <a:gd name="connsiteX5" fmla="*/ 3774558 w 3939778"/>
              <a:gd name="connsiteY5" fmla="*/ 227614 h 3204518"/>
              <a:gd name="connsiteX6" fmla="*/ 3359888 w 3939778"/>
              <a:gd name="connsiteY6" fmla="*/ 493428 h 3204518"/>
              <a:gd name="connsiteX7" fmla="*/ 3147237 w 3939778"/>
              <a:gd name="connsiteY7" fmla="*/ 1375931 h 3204518"/>
              <a:gd name="connsiteX8" fmla="*/ 2700669 w 3939778"/>
              <a:gd name="connsiteY8" fmla="*/ 2013884 h 3204518"/>
              <a:gd name="connsiteX9" fmla="*/ 1020725 w 3939778"/>
              <a:gd name="connsiteY9" fmla="*/ 3109038 h 3204518"/>
              <a:gd name="connsiteX10" fmla="*/ 1041990 w 3939778"/>
              <a:gd name="connsiteY10" fmla="*/ 3077140 h 3204518"/>
              <a:gd name="connsiteX0" fmla="*/ 0 w 3939778"/>
              <a:gd name="connsiteY0" fmla="*/ 1652377 h 3289425"/>
              <a:gd name="connsiteX1" fmla="*/ 1690576 w 3939778"/>
              <a:gd name="connsiteY1" fmla="*/ 1163280 h 3289425"/>
              <a:gd name="connsiteX2" fmla="*/ 2466753 w 3939778"/>
              <a:gd name="connsiteY2" fmla="*/ 302042 h 3289425"/>
              <a:gd name="connsiteX3" fmla="*/ 3136604 w 3939778"/>
              <a:gd name="connsiteY3" fmla="*/ 4331 h 3289425"/>
              <a:gd name="connsiteX4" fmla="*/ 3902149 w 3939778"/>
              <a:gd name="connsiteY4" fmla="*/ 131921 h 3289425"/>
              <a:gd name="connsiteX5" fmla="*/ 3774558 w 3939778"/>
              <a:gd name="connsiteY5" fmla="*/ 227614 h 3289425"/>
              <a:gd name="connsiteX6" fmla="*/ 3359888 w 3939778"/>
              <a:gd name="connsiteY6" fmla="*/ 493428 h 3289425"/>
              <a:gd name="connsiteX7" fmla="*/ 3147237 w 3939778"/>
              <a:gd name="connsiteY7" fmla="*/ 1375931 h 3289425"/>
              <a:gd name="connsiteX8" fmla="*/ 2700669 w 3939778"/>
              <a:gd name="connsiteY8" fmla="*/ 2013884 h 3289425"/>
              <a:gd name="connsiteX9" fmla="*/ 1020725 w 3939778"/>
              <a:gd name="connsiteY9" fmla="*/ 3109038 h 3289425"/>
              <a:gd name="connsiteX10" fmla="*/ 903767 w 3939778"/>
              <a:gd name="connsiteY10" fmla="*/ 3236628 h 3289425"/>
              <a:gd name="connsiteX0" fmla="*/ 0 w 3939778"/>
              <a:gd name="connsiteY0" fmla="*/ 1652377 h 3183998"/>
              <a:gd name="connsiteX1" fmla="*/ 1690576 w 3939778"/>
              <a:gd name="connsiteY1" fmla="*/ 1163280 h 3183998"/>
              <a:gd name="connsiteX2" fmla="*/ 2466753 w 3939778"/>
              <a:gd name="connsiteY2" fmla="*/ 302042 h 3183998"/>
              <a:gd name="connsiteX3" fmla="*/ 3136604 w 3939778"/>
              <a:gd name="connsiteY3" fmla="*/ 4331 h 3183998"/>
              <a:gd name="connsiteX4" fmla="*/ 3902149 w 3939778"/>
              <a:gd name="connsiteY4" fmla="*/ 131921 h 3183998"/>
              <a:gd name="connsiteX5" fmla="*/ 3774558 w 3939778"/>
              <a:gd name="connsiteY5" fmla="*/ 227614 h 3183998"/>
              <a:gd name="connsiteX6" fmla="*/ 3359888 w 3939778"/>
              <a:gd name="connsiteY6" fmla="*/ 493428 h 3183998"/>
              <a:gd name="connsiteX7" fmla="*/ 3147237 w 3939778"/>
              <a:gd name="connsiteY7" fmla="*/ 1375931 h 3183998"/>
              <a:gd name="connsiteX8" fmla="*/ 2700669 w 3939778"/>
              <a:gd name="connsiteY8" fmla="*/ 2013884 h 3183998"/>
              <a:gd name="connsiteX9" fmla="*/ 1020725 w 3939778"/>
              <a:gd name="connsiteY9" fmla="*/ 3109038 h 3183998"/>
              <a:gd name="connsiteX10" fmla="*/ 1158948 w 3939778"/>
              <a:gd name="connsiteY10" fmla="*/ 3002712 h 3183998"/>
              <a:gd name="connsiteX0" fmla="*/ 0 w 3939778"/>
              <a:gd name="connsiteY0" fmla="*/ 1652377 h 3181700"/>
              <a:gd name="connsiteX1" fmla="*/ 1690576 w 3939778"/>
              <a:gd name="connsiteY1" fmla="*/ 1163280 h 3181700"/>
              <a:gd name="connsiteX2" fmla="*/ 2466753 w 3939778"/>
              <a:gd name="connsiteY2" fmla="*/ 302042 h 3181700"/>
              <a:gd name="connsiteX3" fmla="*/ 3136604 w 3939778"/>
              <a:gd name="connsiteY3" fmla="*/ 4331 h 3181700"/>
              <a:gd name="connsiteX4" fmla="*/ 3902149 w 3939778"/>
              <a:gd name="connsiteY4" fmla="*/ 131921 h 3181700"/>
              <a:gd name="connsiteX5" fmla="*/ 3774558 w 3939778"/>
              <a:gd name="connsiteY5" fmla="*/ 227614 h 3181700"/>
              <a:gd name="connsiteX6" fmla="*/ 3359888 w 3939778"/>
              <a:gd name="connsiteY6" fmla="*/ 493428 h 3181700"/>
              <a:gd name="connsiteX7" fmla="*/ 3147237 w 3939778"/>
              <a:gd name="connsiteY7" fmla="*/ 1375931 h 3181700"/>
              <a:gd name="connsiteX8" fmla="*/ 2700669 w 3939778"/>
              <a:gd name="connsiteY8" fmla="*/ 2013884 h 3181700"/>
              <a:gd name="connsiteX9" fmla="*/ 1020725 w 3939778"/>
              <a:gd name="connsiteY9" fmla="*/ 3109038 h 3181700"/>
              <a:gd name="connsiteX10" fmla="*/ 1222743 w 3939778"/>
              <a:gd name="connsiteY10" fmla="*/ 2992079 h 3181700"/>
              <a:gd name="connsiteX0" fmla="*/ 0 w 3939778"/>
              <a:gd name="connsiteY0" fmla="*/ 1652377 h 3247610"/>
              <a:gd name="connsiteX1" fmla="*/ 1690576 w 3939778"/>
              <a:gd name="connsiteY1" fmla="*/ 1163280 h 3247610"/>
              <a:gd name="connsiteX2" fmla="*/ 2466753 w 3939778"/>
              <a:gd name="connsiteY2" fmla="*/ 302042 h 3247610"/>
              <a:gd name="connsiteX3" fmla="*/ 3136604 w 3939778"/>
              <a:gd name="connsiteY3" fmla="*/ 4331 h 3247610"/>
              <a:gd name="connsiteX4" fmla="*/ 3902149 w 3939778"/>
              <a:gd name="connsiteY4" fmla="*/ 131921 h 3247610"/>
              <a:gd name="connsiteX5" fmla="*/ 3774558 w 3939778"/>
              <a:gd name="connsiteY5" fmla="*/ 227614 h 3247610"/>
              <a:gd name="connsiteX6" fmla="*/ 3359888 w 3939778"/>
              <a:gd name="connsiteY6" fmla="*/ 493428 h 3247610"/>
              <a:gd name="connsiteX7" fmla="*/ 3147237 w 3939778"/>
              <a:gd name="connsiteY7" fmla="*/ 1375931 h 3247610"/>
              <a:gd name="connsiteX8" fmla="*/ 2700669 w 3939778"/>
              <a:gd name="connsiteY8" fmla="*/ 2013884 h 3247610"/>
              <a:gd name="connsiteX9" fmla="*/ 1020725 w 3939778"/>
              <a:gd name="connsiteY9" fmla="*/ 3109038 h 3247610"/>
              <a:gd name="connsiteX10" fmla="*/ 935664 w 3939778"/>
              <a:gd name="connsiteY10" fmla="*/ 3172832 h 324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939778" h="3247610">
                <a:moveTo>
                  <a:pt x="0" y="1652377"/>
                </a:moveTo>
                <a:cubicBezTo>
                  <a:pt x="639725" y="1520356"/>
                  <a:pt x="1279451" y="1388336"/>
                  <a:pt x="1690576" y="1163280"/>
                </a:cubicBezTo>
                <a:cubicBezTo>
                  <a:pt x="2101701" y="938224"/>
                  <a:pt x="2225748" y="495200"/>
                  <a:pt x="2466753" y="302042"/>
                </a:cubicBezTo>
                <a:cubicBezTo>
                  <a:pt x="2707758" y="108884"/>
                  <a:pt x="2897371" y="32684"/>
                  <a:pt x="3136604" y="4331"/>
                </a:cubicBezTo>
                <a:cubicBezTo>
                  <a:pt x="3375837" y="-24022"/>
                  <a:pt x="3795823" y="94707"/>
                  <a:pt x="3902149" y="131921"/>
                </a:cubicBezTo>
                <a:cubicBezTo>
                  <a:pt x="4008475" y="169135"/>
                  <a:pt x="3864935" y="167363"/>
                  <a:pt x="3774558" y="227614"/>
                </a:cubicBezTo>
                <a:cubicBezTo>
                  <a:pt x="3684181" y="287865"/>
                  <a:pt x="3464441" y="302042"/>
                  <a:pt x="3359888" y="493428"/>
                </a:cubicBezTo>
                <a:cubicBezTo>
                  <a:pt x="3255335" y="684814"/>
                  <a:pt x="3257107" y="1122522"/>
                  <a:pt x="3147237" y="1375931"/>
                </a:cubicBezTo>
                <a:cubicBezTo>
                  <a:pt x="3037367" y="1629340"/>
                  <a:pt x="3055088" y="1725033"/>
                  <a:pt x="2700669" y="2013884"/>
                </a:cubicBezTo>
                <a:cubicBezTo>
                  <a:pt x="2346250" y="2302735"/>
                  <a:pt x="1297172" y="2931829"/>
                  <a:pt x="1020725" y="3109038"/>
                </a:cubicBezTo>
                <a:cubicBezTo>
                  <a:pt x="744279" y="3286247"/>
                  <a:pt x="786808" y="3277385"/>
                  <a:pt x="935664" y="3172832"/>
                </a:cubicBezTo>
              </a:path>
            </a:pathLst>
          </a:cu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64" name="Freeform 63">
            <a:extLst>
              <a:ext uri="{FF2B5EF4-FFF2-40B4-BE49-F238E27FC236}">
                <a16:creationId xmlns:a16="http://schemas.microsoft.com/office/drawing/2014/main" id="{1E92005F-A6B7-3B59-E68E-253FF2034901}"/>
              </a:ext>
            </a:extLst>
          </p:cNvPr>
          <p:cNvSpPr/>
          <p:nvPr/>
        </p:nvSpPr>
        <p:spPr>
          <a:xfrm>
            <a:off x="3504514" y="3156399"/>
            <a:ext cx="3997040" cy="2818720"/>
          </a:xfrm>
          <a:custGeom>
            <a:avLst/>
            <a:gdLst>
              <a:gd name="connsiteX0" fmla="*/ 0 w 4099389"/>
              <a:gd name="connsiteY0" fmla="*/ 2085265 h 2552458"/>
              <a:gd name="connsiteX1" fmla="*/ 616450 w 4099389"/>
              <a:gd name="connsiteY1" fmla="*/ 2537328 h 2552458"/>
              <a:gd name="connsiteX2" fmla="*/ 1099335 w 4099389"/>
              <a:gd name="connsiteY2" fmla="*/ 1592106 h 2552458"/>
              <a:gd name="connsiteX3" fmla="*/ 1345915 w 4099389"/>
              <a:gd name="connsiteY3" fmla="*/ 1725670 h 2552458"/>
              <a:gd name="connsiteX4" fmla="*/ 1253448 w 4099389"/>
              <a:gd name="connsiteY4" fmla="*/ 1972250 h 2552458"/>
              <a:gd name="connsiteX5" fmla="*/ 1068513 w 4099389"/>
              <a:gd name="connsiteY5" fmla="*/ 1910605 h 2552458"/>
              <a:gd name="connsiteX6" fmla="*/ 924675 w 4099389"/>
              <a:gd name="connsiteY6" fmla="*/ 1653751 h 2552458"/>
              <a:gd name="connsiteX7" fmla="*/ 1078787 w 4099389"/>
              <a:gd name="connsiteY7" fmla="*/ 1448268 h 2552458"/>
              <a:gd name="connsiteX8" fmla="*/ 1428108 w 4099389"/>
              <a:gd name="connsiteY8" fmla="*/ 1468816 h 2552458"/>
              <a:gd name="connsiteX9" fmla="*/ 1582221 w 4099389"/>
              <a:gd name="connsiteY9" fmla="*/ 1715396 h 2552458"/>
              <a:gd name="connsiteX10" fmla="*/ 1705511 w 4099389"/>
              <a:gd name="connsiteY10" fmla="*/ 1982524 h 2552458"/>
              <a:gd name="connsiteX11" fmla="*/ 1921268 w 4099389"/>
              <a:gd name="connsiteY11" fmla="*/ 2198281 h 2552458"/>
              <a:gd name="connsiteX12" fmla="*/ 2167848 w 4099389"/>
              <a:gd name="connsiteY12" fmla="*/ 2095540 h 2552458"/>
              <a:gd name="connsiteX13" fmla="*/ 2291138 w 4099389"/>
              <a:gd name="connsiteY13" fmla="*/ 1694847 h 2552458"/>
              <a:gd name="connsiteX14" fmla="*/ 2301412 w 4099389"/>
              <a:gd name="connsiteY14" fmla="*/ 1191414 h 2552458"/>
              <a:gd name="connsiteX15" fmla="*/ 2465798 w 4099389"/>
              <a:gd name="connsiteY15" fmla="*/ 1140043 h 2552458"/>
              <a:gd name="connsiteX16" fmla="*/ 2455524 w 4099389"/>
              <a:gd name="connsiteY16" fmla="*/ 1355800 h 2552458"/>
              <a:gd name="connsiteX17" fmla="*/ 2075380 w 4099389"/>
              <a:gd name="connsiteY17" fmla="*/ 1283881 h 2552458"/>
              <a:gd name="connsiteX18" fmla="*/ 1941816 w 4099389"/>
              <a:gd name="connsiteY18" fmla="*/ 1468816 h 2552458"/>
              <a:gd name="connsiteX19" fmla="*/ 2065106 w 4099389"/>
              <a:gd name="connsiteY19" fmla="*/ 1643477 h 2552458"/>
              <a:gd name="connsiteX20" fmla="*/ 2404153 w 4099389"/>
              <a:gd name="connsiteY20" fmla="*/ 1612654 h 2552458"/>
              <a:gd name="connsiteX21" fmla="*/ 2650733 w 4099389"/>
              <a:gd name="connsiteY21" fmla="*/ 1417445 h 2552458"/>
              <a:gd name="connsiteX22" fmla="*/ 2938409 w 4099389"/>
              <a:gd name="connsiteY22" fmla="*/ 1499639 h 2552458"/>
              <a:gd name="connsiteX23" fmla="*/ 2794571 w 4099389"/>
              <a:gd name="connsiteY23" fmla="*/ 1746218 h 2552458"/>
              <a:gd name="connsiteX24" fmla="*/ 2537717 w 4099389"/>
              <a:gd name="connsiteY24" fmla="*/ 1705122 h 2552458"/>
              <a:gd name="connsiteX25" fmla="*/ 2558266 w 4099389"/>
              <a:gd name="connsiteY25" fmla="*/ 1273607 h 2552458"/>
              <a:gd name="connsiteX26" fmla="*/ 2856216 w 4099389"/>
              <a:gd name="connsiteY26" fmla="*/ 1222236 h 2552458"/>
              <a:gd name="connsiteX27" fmla="*/ 2804845 w 4099389"/>
              <a:gd name="connsiteY27" fmla="*/ 790722 h 2552458"/>
              <a:gd name="connsiteX28" fmla="*/ 2979506 w 4099389"/>
              <a:gd name="connsiteY28" fmla="*/ 698254 h 2552458"/>
              <a:gd name="connsiteX29" fmla="*/ 3092522 w 4099389"/>
              <a:gd name="connsiteY29" fmla="*/ 1119495 h 2552458"/>
              <a:gd name="connsiteX30" fmla="*/ 3287731 w 4099389"/>
              <a:gd name="connsiteY30" fmla="*/ 965382 h 2552458"/>
              <a:gd name="connsiteX31" fmla="*/ 2969232 w 4099389"/>
              <a:gd name="connsiteY31" fmla="*/ 554416 h 2552458"/>
              <a:gd name="connsiteX32" fmla="*/ 2917861 w 4099389"/>
              <a:gd name="connsiteY32" fmla="*/ 184546 h 2552458"/>
              <a:gd name="connsiteX33" fmla="*/ 3174715 w 4099389"/>
              <a:gd name="connsiteY33" fmla="*/ 92079 h 2552458"/>
              <a:gd name="connsiteX34" fmla="*/ 3205538 w 4099389"/>
              <a:gd name="connsiteY34" fmla="*/ 503045 h 2552458"/>
              <a:gd name="connsiteX35" fmla="*/ 3472666 w 4099389"/>
              <a:gd name="connsiteY35" fmla="*/ 266740 h 2552458"/>
              <a:gd name="connsiteX36" fmla="*/ 3369924 w 4099389"/>
              <a:gd name="connsiteY36" fmla="*/ 112627 h 2552458"/>
              <a:gd name="connsiteX37" fmla="*/ 3554859 w 4099389"/>
              <a:gd name="connsiteY37" fmla="*/ 9886 h 2552458"/>
              <a:gd name="connsiteX38" fmla="*/ 4099389 w 4099389"/>
              <a:gd name="connsiteY38" fmla="*/ 9886 h 2552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4099389" h="2552458">
                <a:moveTo>
                  <a:pt x="0" y="2085265"/>
                </a:moveTo>
                <a:cubicBezTo>
                  <a:pt x="216614" y="2352393"/>
                  <a:pt x="433228" y="2619521"/>
                  <a:pt x="616450" y="2537328"/>
                </a:cubicBezTo>
                <a:cubicBezTo>
                  <a:pt x="799672" y="2455135"/>
                  <a:pt x="977758" y="1727382"/>
                  <a:pt x="1099335" y="1592106"/>
                </a:cubicBezTo>
                <a:cubicBezTo>
                  <a:pt x="1220912" y="1456830"/>
                  <a:pt x="1320230" y="1662313"/>
                  <a:pt x="1345915" y="1725670"/>
                </a:cubicBezTo>
                <a:cubicBezTo>
                  <a:pt x="1371600" y="1789027"/>
                  <a:pt x="1299682" y="1941428"/>
                  <a:pt x="1253448" y="1972250"/>
                </a:cubicBezTo>
                <a:cubicBezTo>
                  <a:pt x="1207214" y="2003072"/>
                  <a:pt x="1123308" y="1963688"/>
                  <a:pt x="1068513" y="1910605"/>
                </a:cubicBezTo>
                <a:cubicBezTo>
                  <a:pt x="1013718" y="1857522"/>
                  <a:pt x="922963" y="1730807"/>
                  <a:pt x="924675" y="1653751"/>
                </a:cubicBezTo>
                <a:cubicBezTo>
                  <a:pt x="926387" y="1576695"/>
                  <a:pt x="994881" y="1479091"/>
                  <a:pt x="1078787" y="1448268"/>
                </a:cubicBezTo>
                <a:cubicBezTo>
                  <a:pt x="1162693" y="1417445"/>
                  <a:pt x="1344202" y="1424295"/>
                  <a:pt x="1428108" y="1468816"/>
                </a:cubicBezTo>
                <a:cubicBezTo>
                  <a:pt x="1512014" y="1513337"/>
                  <a:pt x="1535987" y="1629778"/>
                  <a:pt x="1582221" y="1715396"/>
                </a:cubicBezTo>
                <a:cubicBezTo>
                  <a:pt x="1628455" y="1801014"/>
                  <a:pt x="1649003" y="1902043"/>
                  <a:pt x="1705511" y="1982524"/>
                </a:cubicBezTo>
                <a:cubicBezTo>
                  <a:pt x="1762019" y="2063005"/>
                  <a:pt x="1844212" y="2179445"/>
                  <a:pt x="1921268" y="2198281"/>
                </a:cubicBezTo>
                <a:cubicBezTo>
                  <a:pt x="1998324" y="2217117"/>
                  <a:pt x="2106203" y="2179446"/>
                  <a:pt x="2167848" y="2095540"/>
                </a:cubicBezTo>
                <a:cubicBezTo>
                  <a:pt x="2229493" y="2011634"/>
                  <a:pt x="2268877" y="1845535"/>
                  <a:pt x="2291138" y="1694847"/>
                </a:cubicBezTo>
                <a:cubicBezTo>
                  <a:pt x="2313399" y="1544159"/>
                  <a:pt x="2272302" y="1283881"/>
                  <a:pt x="2301412" y="1191414"/>
                </a:cubicBezTo>
                <a:cubicBezTo>
                  <a:pt x="2330522" y="1098947"/>
                  <a:pt x="2440113" y="1112645"/>
                  <a:pt x="2465798" y="1140043"/>
                </a:cubicBezTo>
                <a:cubicBezTo>
                  <a:pt x="2491483" y="1167441"/>
                  <a:pt x="2520594" y="1331827"/>
                  <a:pt x="2455524" y="1355800"/>
                </a:cubicBezTo>
                <a:cubicBezTo>
                  <a:pt x="2390454" y="1379773"/>
                  <a:pt x="2160998" y="1265045"/>
                  <a:pt x="2075380" y="1283881"/>
                </a:cubicBezTo>
                <a:cubicBezTo>
                  <a:pt x="1989762" y="1302717"/>
                  <a:pt x="1943528" y="1408883"/>
                  <a:pt x="1941816" y="1468816"/>
                </a:cubicBezTo>
                <a:cubicBezTo>
                  <a:pt x="1940104" y="1528749"/>
                  <a:pt x="1988050" y="1619504"/>
                  <a:pt x="2065106" y="1643477"/>
                </a:cubicBezTo>
                <a:cubicBezTo>
                  <a:pt x="2142162" y="1667450"/>
                  <a:pt x="2306549" y="1650326"/>
                  <a:pt x="2404153" y="1612654"/>
                </a:cubicBezTo>
                <a:cubicBezTo>
                  <a:pt x="2501757" y="1574982"/>
                  <a:pt x="2561690" y="1436281"/>
                  <a:pt x="2650733" y="1417445"/>
                </a:cubicBezTo>
                <a:cubicBezTo>
                  <a:pt x="2739776" y="1398609"/>
                  <a:pt x="2914436" y="1444843"/>
                  <a:pt x="2938409" y="1499639"/>
                </a:cubicBezTo>
                <a:cubicBezTo>
                  <a:pt x="2962382" y="1554435"/>
                  <a:pt x="2861353" y="1711971"/>
                  <a:pt x="2794571" y="1746218"/>
                </a:cubicBezTo>
                <a:cubicBezTo>
                  <a:pt x="2727789" y="1780465"/>
                  <a:pt x="2577101" y="1783890"/>
                  <a:pt x="2537717" y="1705122"/>
                </a:cubicBezTo>
                <a:cubicBezTo>
                  <a:pt x="2498333" y="1626353"/>
                  <a:pt x="2505183" y="1354088"/>
                  <a:pt x="2558266" y="1273607"/>
                </a:cubicBezTo>
                <a:cubicBezTo>
                  <a:pt x="2611349" y="1193126"/>
                  <a:pt x="2815120" y="1302717"/>
                  <a:pt x="2856216" y="1222236"/>
                </a:cubicBezTo>
                <a:cubicBezTo>
                  <a:pt x="2897312" y="1141755"/>
                  <a:pt x="2784297" y="878052"/>
                  <a:pt x="2804845" y="790722"/>
                </a:cubicBezTo>
                <a:cubicBezTo>
                  <a:pt x="2825393" y="703392"/>
                  <a:pt x="2931560" y="643459"/>
                  <a:pt x="2979506" y="698254"/>
                </a:cubicBezTo>
                <a:cubicBezTo>
                  <a:pt x="3027452" y="753049"/>
                  <a:pt x="3041151" y="1074974"/>
                  <a:pt x="3092522" y="1119495"/>
                </a:cubicBezTo>
                <a:cubicBezTo>
                  <a:pt x="3143893" y="1164016"/>
                  <a:pt x="3308279" y="1059562"/>
                  <a:pt x="3287731" y="965382"/>
                </a:cubicBezTo>
                <a:cubicBezTo>
                  <a:pt x="3267183" y="871202"/>
                  <a:pt x="3030877" y="684555"/>
                  <a:pt x="2969232" y="554416"/>
                </a:cubicBezTo>
                <a:cubicBezTo>
                  <a:pt x="2907587" y="424277"/>
                  <a:pt x="2883614" y="261602"/>
                  <a:pt x="2917861" y="184546"/>
                </a:cubicBezTo>
                <a:cubicBezTo>
                  <a:pt x="2952108" y="107490"/>
                  <a:pt x="3126769" y="38996"/>
                  <a:pt x="3174715" y="92079"/>
                </a:cubicBezTo>
                <a:cubicBezTo>
                  <a:pt x="3222661" y="145162"/>
                  <a:pt x="3155880" y="473935"/>
                  <a:pt x="3205538" y="503045"/>
                </a:cubicBezTo>
                <a:cubicBezTo>
                  <a:pt x="3255196" y="532155"/>
                  <a:pt x="3445268" y="331810"/>
                  <a:pt x="3472666" y="266740"/>
                </a:cubicBezTo>
                <a:cubicBezTo>
                  <a:pt x="3500064" y="201670"/>
                  <a:pt x="3356225" y="155436"/>
                  <a:pt x="3369924" y="112627"/>
                </a:cubicBezTo>
                <a:cubicBezTo>
                  <a:pt x="3383623" y="69818"/>
                  <a:pt x="3433282" y="27009"/>
                  <a:pt x="3554859" y="9886"/>
                </a:cubicBezTo>
                <a:cubicBezTo>
                  <a:pt x="3676436" y="-7237"/>
                  <a:pt x="3887912" y="1324"/>
                  <a:pt x="4099389" y="9886"/>
                </a:cubicBezTo>
              </a:path>
            </a:pathLst>
          </a:cu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62B349C5-2583-D1AB-700A-98CEFF491C4A}"/>
              </a:ext>
            </a:extLst>
          </p:cNvPr>
          <p:cNvCxnSpPr>
            <a:cxnSpLocks/>
          </p:cNvCxnSpPr>
          <p:nvPr/>
        </p:nvCxnSpPr>
        <p:spPr>
          <a:xfrm>
            <a:off x="7228068" y="3156399"/>
            <a:ext cx="298775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CDAC95D-94A0-72FC-549D-50A44CCC02BD}"/>
              </a:ext>
            </a:extLst>
          </p:cNvPr>
          <p:cNvSpPr txBox="1"/>
          <p:nvPr/>
        </p:nvSpPr>
        <p:spPr>
          <a:xfrm rot="18931060">
            <a:off x="5267589" y="5058644"/>
            <a:ext cx="3063724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n-GB" sz="1867" b="1" dirty="0">
                <a:solidFill>
                  <a:srgbClr val="44546A"/>
                </a:solidFill>
                <a:latin typeface="Calibri" panose="020F0502020204030204"/>
              </a:rPr>
              <a:t>Transformative</a:t>
            </a:r>
            <a:r>
              <a:rPr lang="en-GB" sz="1867" b="1" noProof="0" dirty="0">
                <a:solidFill>
                  <a:srgbClr val="44546A"/>
                </a:solidFill>
                <a:latin typeface="Calibri" panose="020F0502020204030204"/>
              </a:rPr>
              <a:t> </a:t>
            </a:r>
            <a:r>
              <a:rPr lang="en-GB" sz="1867" b="1" dirty="0">
                <a:solidFill>
                  <a:srgbClr val="44546A"/>
                </a:solidFill>
                <a:latin typeface="Calibri" panose="020F0502020204030204"/>
              </a:rPr>
              <a:t>interventions</a:t>
            </a:r>
            <a:endParaRPr lang="en-GB" sz="1867" b="1" noProof="0" dirty="0">
              <a:solidFill>
                <a:srgbClr val="44546A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A52A91-12DB-ACA0-1F86-CCF00458856D}"/>
              </a:ext>
            </a:extLst>
          </p:cNvPr>
          <p:cNvSpPr/>
          <p:nvPr/>
        </p:nvSpPr>
        <p:spPr>
          <a:xfrm rot="18960081">
            <a:off x="4668086" y="3622974"/>
            <a:ext cx="3369226" cy="2372507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857275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0BDA8-8F3D-C4EE-00CD-0E8E86EA8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1FABF96E-1E4D-1DE5-6C9C-3F98B062FF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74" t="22" r="2510" b="12088"/>
          <a:stretch>
            <a:fillRect/>
          </a:stretch>
        </p:blipFill>
        <p:spPr bwMode="auto">
          <a:xfrm>
            <a:off x="3254261" y="549234"/>
            <a:ext cx="5683477" cy="5759531"/>
          </a:xfrm>
          <a:prstGeom prst="rect">
            <a:avLst/>
          </a:prstGeom>
          <a:noFill/>
          <a:effectLst>
            <a:softEdge rad="192056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6F565D4-B1CE-D3A8-BDF9-5904834FA541}"/>
                  </a:ext>
                </a:extLst>
              </p14:cNvPr>
              <p14:cNvContentPartPr/>
              <p14:nvPr/>
            </p14:nvContentPartPr>
            <p14:xfrm>
              <a:off x="8694378" y="1788308"/>
              <a:ext cx="486720" cy="8989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6F565D4-B1CE-D3A8-BDF9-5904834FA54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676378" y="1770301"/>
                <a:ext cx="522360" cy="93457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60269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665B1-E929-5664-6822-58DCAE5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3657" y="2766218"/>
            <a:ext cx="5181599" cy="1325563"/>
          </a:xfrm>
        </p:spPr>
        <p:txBody>
          <a:bodyPr>
            <a:noAutofit/>
          </a:bodyPr>
          <a:lstStyle/>
          <a:p>
            <a:pPr algn="ctr"/>
            <a:r>
              <a:rPr lang="en-SE" sz="5400" dirty="0"/>
              <a:t>Relation between means and ends</a:t>
            </a:r>
          </a:p>
        </p:txBody>
      </p:sp>
      <p:pic>
        <p:nvPicPr>
          <p:cNvPr id="1026" name="Picture 2" descr="Tropers / Minister Of Sinister - TV Tropes">
            <a:extLst>
              <a:ext uri="{FF2B5EF4-FFF2-40B4-BE49-F238E27FC236}">
                <a16:creationId xmlns:a16="http://schemas.microsoft.com/office/drawing/2014/main" id="{70488D39-09B1-73FF-8C2A-2F77CC32E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821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A2B16E-77CC-9B13-D46D-4D5A7CCE3CA2}"/>
              </a:ext>
            </a:extLst>
          </p:cNvPr>
          <p:cNvSpPr txBox="1"/>
          <p:nvPr/>
        </p:nvSpPr>
        <p:spPr>
          <a:xfrm>
            <a:off x="7870299" y="4717143"/>
            <a:ext cx="29683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SE" dirty="0"/>
              <a:t>Means-ends equivalence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SE" dirty="0"/>
              <a:t>Means-ends coherence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SE" dirty="0"/>
              <a:t>Beginnings without ends</a:t>
            </a:r>
          </a:p>
        </p:txBody>
      </p:sp>
    </p:spTree>
    <p:extLst>
      <p:ext uri="{BB962C8B-B14F-4D97-AF65-F5344CB8AC3E}">
        <p14:creationId xmlns:p14="http://schemas.microsoft.com/office/powerpoint/2010/main" val="3255416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18B81-0C43-5FB4-9DE0-F6F109FA7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C5A53-B9B6-D9E8-C32A-80CBDE0B2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 dirty="0"/>
              <a:t>Strategies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FD42AE-63F3-4B6B-49EC-8DD11D791251}"/>
              </a:ext>
            </a:extLst>
          </p:cNvPr>
          <p:cNvSpPr/>
          <p:nvPr/>
        </p:nvSpPr>
        <p:spPr>
          <a:xfrm>
            <a:off x="609599" y="2167467"/>
            <a:ext cx="2685143" cy="31157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sz="2000" dirty="0"/>
              <a:t>Symbiotic strategies</a:t>
            </a:r>
          </a:p>
          <a:p>
            <a:pPr algn="ctr"/>
            <a:endParaRPr lang="en-SE" dirty="0"/>
          </a:p>
          <a:p>
            <a:pPr algn="ctr"/>
            <a:r>
              <a:rPr lang="en-SE" dirty="0"/>
              <a:t>Taming capitalism:</a:t>
            </a:r>
            <a:br>
              <a:rPr lang="en-SE" dirty="0"/>
            </a:br>
            <a:r>
              <a:rPr lang="en-SE" dirty="0"/>
              <a:t>Changing the rules of the game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08F945B-8D83-40C0-934F-F11EB170F7DF}"/>
              </a:ext>
            </a:extLst>
          </p:cNvPr>
          <p:cNvSpPr/>
          <p:nvPr/>
        </p:nvSpPr>
        <p:spPr>
          <a:xfrm>
            <a:off x="4753428" y="2167467"/>
            <a:ext cx="2685143" cy="31157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sz="2000" dirty="0"/>
              <a:t>Ruptural strategies</a:t>
            </a:r>
          </a:p>
          <a:p>
            <a:pPr algn="ctr"/>
            <a:endParaRPr lang="en-SE" dirty="0"/>
          </a:p>
          <a:p>
            <a:pPr algn="ctr"/>
            <a:r>
              <a:rPr lang="en-SE" dirty="0"/>
              <a:t>Smashing capitalism:</a:t>
            </a:r>
            <a:br>
              <a:rPr lang="en-SE" dirty="0"/>
            </a:br>
            <a:r>
              <a:rPr lang="en-SE" dirty="0"/>
              <a:t>Changing the game itself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986A92-AE77-0F15-9235-AD605FA50F33}"/>
              </a:ext>
            </a:extLst>
          </p:cNvPr>
          <p:cNvSpPr/>
          <p:nvPr/>
        </p:nvSpPr>
        <p:spPr>
          <a:xfrm>
            <a:off x="8897258" y="2167466"/>
            <a:ext cx="2685143" cy="31157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sz="2000" dirty="0"/>
              <a:t>Interstitial strategies</a:t>
            </a:r>
          </a:p>
          <a:p>
            <a:pPr algn="ctr"/>
            <a:endParaRPr lang="en-SE" dirty="0"/>
          </a:p>
          <a:p>
            <a:pPr algn="ctr"/>
            <a:r>
              <a:rPr lang="en-SE" dirty="0"/>
              <a:t>Escaping or resisting capitalism:</a:t>
            </a:r>
            <a:br>
              <a:rPr lang="en-SE" dirty="0"/>
            </a:br>
            <a:r>
              <a:rPr lang="en-SE" dirty="0"/>
              <a:t>Avoiding the game or starting another one on the side</a:t>
            </a:r>
          </a:p>
        </p:txBody>
      </p:sp>
    </p:spTree>
    <p:extLst>
      <p:ext uri="{BB962C8B-B14F-4D97-AF65-F5344CB8AC3E}">
        <p14:creationId xmlns:p14="http://schemas.microsoft.com/office/powerpoint/2010/main" val="3294890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1E384E9-2369-6625-250E-EB7CE6DD7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291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Positioning with respect to systems</a:t>
            </a:r>
          </a:p>
        </p:txBody>
      </p:sp>
      <p:pic>
        <p:nvPicPr>
          <p:cNvPr id="2050" name="Picture 2" descr="Can We Cause Critical Change from the Inside? – Reflecting Allowed">
            <a:extLst>
              <a:ext uri="{FF2B5EF4-FFF2-40B4-BE49-F238E27FC236}">
                <a16:creationId xmlns:a16="http://schemas.microsoft.com/office/drawing/2014/main" id="{A85D2E90-1437-D4D0-211A-31573F7B7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10" y="1210235"/>
            <a:ext cx="4034118" cy="564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73D29B-C222-B617-4DC0-7879353E4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0235" y="1549100"/>
            <a:ext cx="6770145" cy="507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78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3303E-CEAD-DB3E-C30B-809F84396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 dirty="0"/>
              <a:t>Interventions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923649-48C3-0E47-B763-4F00C277E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sz="3300" b="1" dirty="0"/>
              <a:t>Intervention</a:t>
            </a:r>
            <a:r>
              <a:rPr lang="en-US" sz="3300" dirty="0"/>
              <a:t>: purposeful action by an agent to influence change; e.g. also includes what/how to go about it, and internal motivation, reasons and ethics</a:t>
            </a:r>
            <a:endParaRPr lang="en-US" sz="3300" b="1" dirty="0"/>
          </a:p>
          <a:p>
            <a:pPr>
              <a:lnSpc>
                <a:spcPct val="200000"/>
              </a:lnSpc>
            </a:pPr>
            <a:endParaRPr lang="en-US" dirty="0"/>
          </a:p>
          <a:p>
            <a:pPr>
              <a:lnSpc>
                <a:spcPct val="200000"/>
              </a:lnSpc>
            </a:pP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8171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78748-5430-26DE-F58E-2903F9C83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 dirty="0"/>
              <a:t>Connect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93814-780E-34E2-A5B5-6EE1E2A02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686320" cy="4351338"/>
          </a:xfrm>
        </p:spPr>
        <p:txBody>
          <a:bodyPr/>
          <a:lstStyle/>
          <a:p>
            <a:r>
              <a:rPr lang="en-SE" dirty="0"/>
              <a:t>Are there societal actors to connect with? (e.g., responsible organisations, institutions, movements, etc)</a:t>
            </a:r>
          </a:p>
          <a:p>
            <a:r>
              <a:rPr lang="en-SE" dirty="0"/>
              <a:t>Are there already ongoing processes on site to link to?</a:t>
            </a:r>
          </a:p>
          <a:p>
            <a:r>
              <a:rPr lang="en-SE" dirty="0"/>
              <a:t>Are there inspiring examples elsewhere to involve or learn from?</a:t>
            </a:r>
          </a:p>
          <a:p>
            <a:r>
              <a:rPr lang="en-SE" dirty="0"/>
              <a:t>Anyone else you would like to involve in the process? (e.g., key actors, audience, target)</a:t>
            </a:r>
          </a:p>
        </p:txBody>
      </p:sp>
      <p:pic>
        <p:nvPicPr>
          <p:cNvPr id="1028" name="Picture 4" descr="Cover image for Why you should reinvent the wheel">
            <a:extLst>
              <a:ext uri="{FF2B5EF4-FFF2-40B4-BE49-F238E27FC236}">
                <a16:creationId xmlns:a16="http://schemas.microsoft.com/office/drawing/2014/main" id="{6D4BE9CF-E267-F7EE-FB9F-D73A3D7CD5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5" t="12315" r="30901" b="16266"/>
          <a:stretch>
            <a:fillRect/>
          </a:stretch>
        </p:blipFill>
        <p:spPr bwMode="auto">
          <a:xfrm>
            <a:off x="7754912" y="2016808"/>
            <a:ext cx="4437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054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5A772-E613-84E3-1233-FCF1C87D8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 dirty="0"/>
              <a:t>Theory of change template</a:t>
            </a:r>
          </a:p>
        </p:txBody>
      </p:sp>
      <p:pic>
        <p:nvPicPr>
          <p:cNvPr id="3" name="Picture 2" descr="Theory of Change: Helpful Guide + Template - Mutomorro">
            <a:extLst>
              <a:ext uri="{FF2B5EF4-FFF2-40B4-BE49-F238E27FC236}">
                <a16:creationId xmlns:a16="http://schemas.microsoft.com/office/drawing/2014/main" id="{9184EDC2-36CA-3B54-04A2-1CC0F3C3E6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4"/>
          <a:stretch>
            <a:fillRect/>
          </a:stretch>
        </p:blipFill>
        <p:spPr bwMode="auto">
          <a:xfrm>
            <a:off x="2149153" y="1574870"/>
            <a:ext cx="7893694" cy="528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499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we learned while updating our Theory of Change | Accountability Lab">
            <a:extLst>
              <a:ext uri="{FF2B5EF4-FFF2-40B4-BE49-F238E27FC236}">
                <a16:creationId xmlns:a16="http://schemas.microsoft.com/office/drawing/2014/main" id="{A5D2A568-B4D9-3FF4-419E-2A91A4F06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029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rge and small cycles of expansive learning Source: Adapted from... |  Download Scientific Diagram">
            <a:extLst>
              <a:ext uri="{FF2B5EF4-FFF2-40B4-BE49-F238E27FC236}">
                <a16:creationId xmlns:a16="http://schemas.microsoft.com/office/drawing/2014/main" id="{E7DCBE6A-2903-2EB3-7BA4-3726272FC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0"/>
            <a:ext cx="9099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684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031C5-9B07-61E0-8194-3DA9CFE68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6808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How to enact desirable futures?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6C44D49-A3F4-53E5-BB1E-DC55810DA968}"/>
              </a:ext>
            </a:extLst>
          </p:cNvPr>
          <p:cNvSpPr/>
          <p:nvPr/>
        </p:nvSpPr>
        <p:spPr>
          <a:xfrm>
            <a:off x="305252" y="2292242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Embodyment of guiding principles and values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346FEC7-2393-688A-A7F7-8C19D52CB256}"/>
              </a:ext>
            </a:extLst>
          </p:cNvPr>
          <p:cNvSpPr/>
          <p:nvPr/>
        </p:nvSpPr>
        <p:spPr>
          <a:xfrm>
            <a:off x="2346096" y="4030553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Cognitive frames/how we look at the world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A96C11B-F9E0-6ABA-50D5-E59D8D1FCD89}"/>
              </a:ext>
            </a:extLst>
          </p:cNvPr>
          <p:cNvSpPr/>
          <p:nvPr/>
        </p:nvSpPr>
        <p:spPr>
          <a:xfrm>
            <a:off x="4024086" y="1748745"/>
            <a:ext cx="2637518" cy="2529453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Visions and visual representations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2C58AC9-4198-97CD-867A-80A2CADF4A1D}"/>
              </a:ext>
            </a:extLst>
          </p:cNvPr>
          <p:cNvSpPr/>
          <p:nvPr/>
        </p:nvSpPr>
        <p:spPr>
          <a:xfrm>
            <a:off x="7162800" y="1378631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Storytelling and metaphors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32C7E84-8177-D372-6F3E-6B9F4BC65913}"/>
              </a:ext>
            </a:extLst>
          </p:cNvPr>
          <p:cNvSpPr/>
          <p:nvPr/>
        </p:nvSpPr>
        <p:spPr>
          <a:xfrm>
            <a:off x="5961743" y="4278198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Role playing and experiential futures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13DD5CB-0181-E16D-A1A3-7C8E9822B8BC}"/>
              </a:ext>
            </a:extLst>
          </p:cNvPr>
          <p:cNvSpPr/>
          <p:nvPr/>
        </p:nvSpPr>
        <p:spPr>
          <a:xfrm>
            <a:off x="9484634" y="3232943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Sounds and other artistic forms of experssion</a:t>
            </a:r>
          </a:p>
        </p:txBody>
      </p:sp>
    </p:spTree>
    <p:extLst>
      <p:ext uri="{BB962C8B-B14F-4D97-AF65-F5344CB8AC3E}">
        <p14:creationId xmlns:p14="http://schemas.microsoft.com/office/powerpoint/2010/main" val="480546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ow to Benefit from Feedback, Constructive and Otherwise | Winds of Change">
            <a:extLst>
              <a:ext uri="{FF2B5EF4-FFF2-40B4-BE49-F238E27FC236}">
                <a16:creationId xmlns:a16="http://schemas.microsoft.com/office/drawing/2014/main" id="{BBDDE543-D1E5-FA38-98E0-4D077724F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61"/>
            <a:ext cx="12192000" cy="684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082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B7151F-2A56-E3D1-3BEC-C573BFA78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250" y="2862262"/>
            <a:ext cx="6137497" cy="1133475"/>
          </a:xfrm>
        </p:spPr>
        <p:txBody>
          <a:bodyPr>
            <a:normAutofit/>
          </a:bodyPr>
          <a:lstStyle/>
          <a:p>
            <a:pPr algn="ctr"/>
            <a:r>
              <a:rPr lang="en-SE" sz="4800" i="1" dirty="0"/>
              <a:t>Thank you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E46E63-23EC-4B5F-C284-E8D603AC2B84}"/>
              </a:ext>
            </a:extLst>
          </p:cNvPr>
          <p:cNvSpPr txBox="1"/>
          <p:nvPr/>
        </p:nvSpPr>
        <p:spPr>
          <a:xfrm>
            <a:off x="3087418" y="5948183"/>
            <a:ext cx="6017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dirty="0"/>
              <a:t>For any questions or thoughts: </a:t>
            </a:r>
            <a:r>
              <a:rPr lang="en-SE" dirty="0">
                <a:hlinkClick r:id="rId3"/>
              </a:rPr>
              <a:t>clara.saglietti@chalmers.se</a:t>
            </a:r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872684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259</Words>
  <Application>Microsoft Macintosh PowerPoint</Application>
  <PresentationFormat>Widescreen</PresentationFormat>
  <Paragraphs>54</Paragraphs>
  <Slides>14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Transformations to Just and Sustainable Futures</vt:lpstr>
      <vt:lpstr>Space 3: transformative interventions</vt:lpstr>
      <vt:lpstr>PowerPoint Presentation</vt:lpstr>
      <vt:lpstr>Relation between means and ends</vt:lpstr>
      <vt:lpstr>Strategies</vt:lpstr>
      <vt:lpstr>Positioning with respect to systems</vt:lpstr>
      <vt:lpstr>Interventions</vt:lpstr>
      <vt:lpstr>Connect</vt:lpstr>
      <vt:lpstr>Theory of change template</vt:lpstr>
      <vt:lpstr>PowerPoint Presentation</vt:lpstr>
      <vt:lpstr>PowerPoint Presentation</vt:lpstr>
      <vt:lpstr>How to enact desirable futures?</vt:lpstr>
      <vt:lpstr>PowerPoint Presentation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Clara Saglietti</dc:creator>
  <cp:lastModifiedBy>Clara Saglietti</cp:lastModifiedBy>
  <cp:revision>1</cp:revision>
  <dcterms:created xsi:type="dcterms:W3CDTF">2026-02-20T13:20:53Z</dcterms:created>
  <dcterms:modified xsi:type="dcterms:W3CDTF">2026-02-25T14:39:51Z</dcterms:modified>
</cp:coreProperties>
</file>