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0" r:id="rId1"/>
    <p:sldMasterId id="2147483737" r:id="rId2"/>
    <p:sldMasterId id="2147483703" r:id="rId3"/>
  </p:sldMasterIdLst>
  <p:notesMasterIdLst>
    <p:notesMasterId r:id="rId36"/>
  </p:notesMasterIdLst>
  <p:handoutMasterIdLst>
    <p:handoutMasterId r:id="rId37"/>
  </p:handoutMasterIdLst>
  <p:sldIdLst>
    <p:sldId id="608" r:id="rId4"/>
    <p:sldId id="812" r:id="rId5"/>
    <p:sldId id="350" r:id="rId6"/>
    <p:sldId id="635" r:id="rId7"/>
    <p:sldId id="348" r:id="rId8"/>
    <p:sldId id="621" r:id="rId9"/>
    <p:sldId id="620" r:id="rId10"/>
    <p:sldId id="649" r:id="rId11"/>
    <p:sldId id="611" r:id="rId12"/>
    <p:sldId id="612" r:id="rId13"/>
    <p:sldId id="638" r:id="rId14"/>
    <p:sldId id="630" r:id="rId15"/>
    <p:sldId id="609" r:id="rId16"/>
    <p:sldId id="652" r:id="rId17"/>
    <p:sldId id="822" r:id="rId18"/>
    <p:sldId id="633" r:id="rId19"/>
    <p:sldId id="634" r:id="rId20"/>
    <p:sldId id="528" r:id="rId21"/>
    <p:sldId id="357" r:id="rId22"/>
    <p:sldId id="358" r:id="rId23"/>
    <p:sldId id="622" r:id="rId24"/>
    <p:sldId id="262" r:id="rId25"/>
    <p:sldId id="569" r:id="rId26"/>
    <p:sldId id="623" r:id="rId27"/>
    <p:sldId id="573" r:id="rId28"/>
    <p:sldId id="656" r:id="rId29"/>
    <p:sldId id="580" r:id="rId30"/>
    <p:sldId id="586" r:id="rId31"/>
    <p:sldId id="814" r:id="rId32"/>
    <p:sldId id="815" r:id="rId33"/>
    <p:sldId id="819" r:id="rId34"/>
    <p:sldId id="761" r:id="rId35"/>
  </p:sldIdLst>
  <p:sldSz cx="9144000" cy="6858000" type="screen4x3"/>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4156" userDrawn="1">
          <p15:clr>
            <a:srgbClr val="A4A3A4"/>
          </p15:clr>
        </p15:guide>
        <p15:guide id="2" pos="2449" userDrawn="1">
          <p15:clr>
            <a:srgbClr val="A4A3A4"/>
          </p15:clr>
        </p15:guide>
        <p15:guide id="3" orient="horz" pos="1548"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Jeffrey Holcomb" initials="" lastIdx="3" clrIdx="0"/>
  <p:cmAuthor id="1" name="Ruchi Sachdev" initials="" lastIdx="8" clrIdx="1"/>
  <p:cmAuthor id="2" name="Sarah Reusché" initials="" lastIdx="13" clrIdx="2"/>
  <p:cmAuthor id="3" name="Nitin Shankar" initials="" lastIdx="6" clrIdx="3"/>
  <p:cmAuthor id="4" name="Kristen Flathman" initials="" lastIdx="1" clrIdx="4"/>
  <p:cmAuthor id="5" name="Ben Schroeter" initials="" lastIdx="0" clrIdx="5"/>
  <p:cmAuthor id="6" name="Chatterjee, Aditi" initials="CA" lastIdx="1" clrIdx="6">
    <p:extLst>
      <p:ext uri="{19B8F6BF-5375-455C-9EA6-DF929625EA0E}">
        <p15:presenceInfo xmlns:p15="http://schemas.microsoft.com/office/powerpoint/2012/main" userId="Chatterjee, Aditi"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9480AA7-B75E-4866-8ABD-223D3F310907}" v="91" dt="2026-02-16T15:44:32.551"/>
  </p1510:revLst>
</p1510:revInfo>
</file>

<file path=ppt/tableStyles.xml><?xml version="1.0" encoding="utf-8"?>
<a:tblStyleLst xmlns:a="http://schemas.openxmlformats.org/drawingml/2006/main" def="{40F9630F-82C1-40B7-BC3A-925EFCFF5E92}">
  <a:tblStyle styleId="{40F9630F-82C1-40B7-BC3A-925EFCFF5E92}" styleName="Table_0">
    <a:wholeTbl>
      <a:tcTxStyle b="off" i="off">
        <a:font>
          <a:latin typeface="Arial"/>
          <a:ea typeface="Arial"/>
          <a:cs typeface="Arial"/>
        </a:font>
        <a:schemeClr val="dk1"/>
      </a:tcTxStyle>
      <a:tcStyle>
        <a:tcBdr>
          <a:left>
            <a:ln w="9525" cap="flat" cmpd="sng">
              <a:solidFill>
                <a:srgbClr val="000000">
                  <a:alpha val="0"/>
                </a:srgbClr>
              </a:solidFill>
              <a:prstDash val="solid"/>
              <a:round/>
              <a:headEnd type="none" w="med" len="med"/>
              <a:tailEnd type="none" w="med" len="med"/>
            </a:ln>
          </a:left>
          <a:right>
            <a:ln w="9525" cap="flat" cmpd="sng">
              <a:solidFill>
                <a:srgbClr val="000000">
                  <a:alpha val="0"/>
                </a:srgbClr>
              </a:solidFill>
              <a:prstDash val="solid"/>
              <a:round/>
              <a:headEnd type="none" w="med" len="med"/>
              <a:tailEnd type="none" w="med" len="med"/>
            </a:ln>
          </a:right>
          <a:top>
            <a:ln w="12700" cap="flat" cmpd="sng">
              <a:solidFill>
                <a:schemeClr val="accent1"/>
              </a:solidFill>
              <a:prstDash val="solid"/>
              <a:round/>
              <a:headEnd type="none" w="med" len="med"/>
              <a:tailEnd type="none" w="med" len="med"/>
            </a:ln>
          </a:top>
          <a:bottom>
            <a:ln w="12700" cap="flat" cmpd="sng">
              <a:solidFill>
                <a:schemeClr val="accent1"/>
              </a:solidFill>
              <a:prstDash val="solid"/>
              <a:round/>
              <a:headEnd type="none" w="med" len="med"/>
              <a:tailEnd type="none" w="med" len="med"/>
            </a:ln>
          </a:bottom>
          <a:insideH>
            <a:ln w="9525" cap="flat" cmpd="sng">
              <a:solidFill>
                <a:srgbClr val="000000">
                  <a:alpha val="0"/>
                </a:srgbClr>
              </a:solidFill>
              <a:prstDash val="solid"/>
              <a:round/>
              <a:headEnd type="none" w="med" len="med"/>
              <a:tailEnd type="none" w="med" len="med"/>
            </a:ln>
          </a:insideH>
          <a:insideV>
            <a:ln w="9525" cap="flat" cmpd="sng">
              <a:solidFill>
                <a:srgbClr val="000000">
                  <a:alpha val="0"/>
                </a:srgbClr>
              </a:solidFill>
              <a:prstDash val="solid"/>
              <a:round/>
              <a:headEnd type="none" w="med" len="med"/>
              <a:tailEnd type="none" w="med" len="med"/>
            </a:ln>
          </a:insideV>
        </a:tcBdr>
        <a:fill>
          <a:solidFill>
            <a:srgbClr val="FFFFFF">
              <a:alpha val="0"/>
            </a:srgbClr>
          </a:solid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i="off"/>
      <a:tcStyle>
        <a:tcBdr/>
      </a:tcStyle>
    </a:lastCol>
    <a:firstCol>
      <a:tcTxStyle b="on" i="off"/>
      <a:tcStyle>
        <a:tcBdr/>
      </a:tcStyle>
    </a:firstCol>
    <a:lastRow>
      <a:tcTxStyle b="on" i="off"/>
      <a:tcStyle>
        <a:tcBdr>
          <a:top>
            <a:ln w="12700" cap="flat" cmpd="sng">
              <a:solidFill>
                <a:schemeClr val="accent1"/>
              </a:solidFill>
              <a:prstDash val="solid"/>
              <a:round/>
              <a:headEnd type="none" w="med" len="med"/>
              <a:tailEnd type="none" w="med" len="med"/>
            </a:ln>
          </a:top>
        </a:tcBdr>
        <a:fill>
          <a:solidFill>
            <a:srgbClr val="FFFFFF">
              <a:alpha val="0"/>
            </a:srgbClr>
          </a:solidFill>
        </a:fill>
      </a:tcStyle>
    </a:lastRow>
    <a:firstRow>
      <a:tcTxStyle b="on" i="off"/>
      <a:tcStyle>
        <a:tcBdr>
          <a:bottom>
            <a:ln w="12700" cap="flat" cmpd="sng">
              <a:solidFill>
                <a:schemeClr val="accent1"/>
              </a:solidFill>
              <a:prstDash val="solid"/>
              <a:round/>
              <a:headEnd type="none" w="med" len="med"/>
              <a:tailEnd type="none" w="med" len="med"/>
            </a:ln>
          </a:bottom>
        </a:tcBdr>
        <a:fill>
          <a:solidFill>
            <a:srgbClr val="FFFFFF">
              <a:alpha val="0"/>
            </a:srgb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9854" autoAdjust="0"/>
    <p:restoredTop sz="89095" autoAdjust="0"/>
  </p:normalViewPr>
  <p:slideViewPr>
    <p:cSldViewPr snapToGrid="0" snapToObjects="1">
      <p:cViewPr varScale="1">
        <p:scale>
          <a:sx n="92" d="100"/>
          <a:sy n="92" d="100"/>
        </p:scale>
        <p:origin x="990" y="78"/>
      </p:cViewPr>
      <p:guideLst>
        <p:guide orient="horz" pos="4156"/>
        <p:guide pos="2449"/>
        <p:guide orient="horz" pos="1548"/>
      </p:guideLst>
    </p:cSldViewPr>
  </p:slideViewPr>
  <p:outlineViewPr>
    <p:cViewPr>
      <p:scale>
        <a:sx n="33" d="100"/>
        <a:sy n="33" d="100"/>
      </p:scale>
      <p:origin x="0" y="-9300"/>
    </p:cViewPr>
  </p:outlineViewPr>
  <p:notesTextViewPr>
    <p:cViewPr>
      <p:scale>
        <a:sx n="3" d="2"/>
        <a:sy n="3" d="2"/>
      </p:scale>
      <p:origin x="0" y="0"/>
    </p:cViewPr>
  </p:notesTextViewPr>
  <p:sorterViewPr>
    <p:cViewPr varScale="1">
      <p:scale>
        <a:sx n="1" d="1"/>
        <a:sy n="1" d="1"/>
      </p:scale>
      <p:origin x="0" y="-5304"/>
    </p:cViewPr>
  </p:sorterViewPr>
  <p:notesViewPr>
    <p:cSldViewPr snapToGrid="0" snapToObjects="1">
      <p:cViewPr varScale="1">
        <p:scale>
          <a:sx n="85" d="100"/>
          <a:sy n="85" d="100"/>
        </p:scale>
        <p:origin x="3054" y="9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presProps" Target="presProps.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tableStyles" Target="tableStyle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handoutMaster" Target="handoutMasters/handoutMaster1.xml"/><Relationship Id="rId40"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microsoft.com/office/2015/10/relationships/revisionInfo" Target="revisionInfo.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microsoft.com/office/2016/11/relationships/changesInfo" Target="changesInfos/changesInfo1.xml"/><Relationship Id="rId8" Type="http://schemas.openxmlformats.org/officeDocument/2006/relationships/slide" Target="slides/slide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commentAuthors" Target="commentAuthor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lijana Petrovska" userId="9898029655f5678c" providerId="LiveId" clId="{F61BF4E4-569F-4525-B9FE-0AB42283E029}"/>
    <pc:docChg chg="undo custSel addSld delSld modSld sldOrd">
      <pc:chgData name="Ilijana Petrovska" userId="9898029655f5678c" providerId="LiveId" clId="{F61BF4E4-569F-4525-B9FE-0AB42283E029}" dt="2026-02-17T13:10:05.340" v="780" actId="2696"/>
      <pc:docMkLst>
        <pc:docMk/>
      </pc:docMkLst>
      <pc:sldChg chg="delSp modSp mod ord">
        <pc:chgData name="Ilijana Petrovska" userId="9898029655f5678c" providerId="LiveId" clId="{F61BF4E4-569F-4525-B9FE-0AB42283E029}" dt="2026-02-16T10:46:08.020" v="93" actId="113"/>
        <pc:sldMkLst>
          <pc:docMk/>
          <pc:sldMk cId="4132221387" sldId="350"/>
        </pc:sldMkLst>
        <pc:spChg chg="del">
          <ac:chgData name="Ilijana Petrovska" userId="9898029655f5678c" providerId="LiveId" clId="{F61BF4E4-569F-4525-B9FE-0AB42283E029}" dt="2026-02-16T10:45:58.927" v="92" actId="478"/>
          <ac:spMkLst>
            <pc:docMk/>
            <pc:sldMk cId="4132221387" sldId="350"/>
            <ac:spMk id="4" creationId="{00000000-0000-0000-0000-000000000000}"/>
          </ac:spMkLst>
        </pc:spChg>
        <pc:spChg chg="mod">
          <ac:chgData name="Ilijana Petrovska" userId="9898029655f5678c" providerId="LiveId" clId="{F61BF4E4-569F-4525-B9FE-0AB42283E029}" dt="2026-02-16T10:46:08.020" v="93" actId="113"/>
          <ac:spMkLst>
            <pc:docMk/>
            <pc:sldMk cId="4132221387" sldId="350"/>
            <ac:spMk id="8" creationId="{00000000-0000-0000-0000-000000000000}"/>
          </ac:spMkLst>
        </pc:spChg>
      </pc:sldChg>
      <pc:sldChg chg="del">
        <pc:chgData name="Ilijana Petrovska" userId="9898029655f5678c" providerId="LiveId" clId="{F61BF4E4-569F-4525-B9FE-0AB42283E029}" dt="2026-02-17T13:10:05.340" v="780" actId="2696"/>
        <pc:sldMkLst>
          <pc:docMk/>
          <pc:sldMk cId="2448562848" sldId="368"/>
        </pc:sldMkLst>
      </pc:sldChg>
      <pc:sldChg chg="modSp del mod">
        <pc:chgData name="Ilijana Petrovska" userId="9898029655f5678c" providerId="LiveId" clId="{F61BF4E4-569F-4525-B9FE-0AB42283E029}" dt="2026-02-17T12:53:22.087" v="778" actId="2696"/>
        <pc:sldMkLst>
          <pc:docMk/>
          <pc:sldMk cId="478569322" sldId="382"/>
        </pc:sldMkLst>
        <pc:graphicFrameChg chg="modGraphic">
          <ac:chgData name="Ilijana Petrovska" userId="9898029655f5678c" providerId="LiveId" clId="{F61BF4E4-569F-4525-B9FE-0AB42283E029}" dt="2026-02-16T11:07:55.622" v="565" actId="20577"/>
          <ac:graphicFrameMkLst>
            <pc:docMk/>
            <pc:sldMk cId="478569322" sldId="382"/>
            <ac:graphicFrameMk id="7" creationId="{E48D0F87-DAFD-4E05-A4F3-B6BBF55162DC}"/>
          </ac:graphicFrameMkLst>
        </pc:graphicFrameChg>
      </pc:sldChg>
      <pc:sldChg chg="modSp mod">
        <pc:chgData name="Ilijana Petrovska" userId="9898029655f5678c" providerId="LiveId" clId="{F61BF4E4-569F-4525-B9FE-0AB42283E029}" dt="2026-02-16T11:01:19.851" v="479" actId="20577"/>
        <pc:sldMkLst>
          <pc:docMk/>
          <pc:sldMk cId="2064176192" sldId="580"/>
        </pc:sldMkLst>
        <pc:spChg chg="mod">
          <ac:chgData name="Ilijana Petrovska" userId="9898029655f5678c" providerId="LiveId" clId="{F61BF4E4-569F-4525-B9FE-0AB42283E029}" dt="2026-02-16T11:01:19.851" v="479" actId="20577"/>
          <ac:spMkLst>
            <pc:docMk/>
            <pc:sldMk cId="2064176192" sldId="580"/>
            <ac:spMk id="2" creationId="{A07D6BA7-A76C-4278-A6BE-F1426B8011B4}"/>
          </ac:spMkLst>
        </pc:spChg>
      </pc:sldChg>
      <pc:sldChg chg="modSp del mod">
        <pc:chgData name="Ilijana Petrovska" userId="9898029655f5678c" providerId="LiveId" clId="{F61BF4E4-569F-4525-B9FE-0AB42283E029}" dt="2026-02-16T11:03:23.139" v="488" actId="2696"/>
        <pc:sldMkLst>
          <pc:docMk/>
          <pc:sldMk cId="1287266729" sldId="586"/>
        </pc:sldMkLst>
        <pc:spChg chg="mod">
          <ac:chgData name="Ilijana Petrovska" userId="9898029655f5678c" providerId="LiveId" clId="{F61BF4E4-569F-4525-B9FE-0AB42283E029}" dt="2026-02-16T11:02:10.549" v="485" actId="113"/>
          <ac:spMkLst>
            <pc:docMk/>
            <pc:sldMk cId="1287266729" sldId="586"/>
            <ac:spMk id="722950" creationId="{00000000-0000-0000-0000-000000000000}"/>
          </ac:spMkLst>
        </pc:spChg>
      </pc:sldChg>
      <pc:sldChg chg="add">
        <pc:chgData name="Ilijana Petrovska" userId="9898029655f5678c" providerId="LiveId" clId="{F61BF4E4-569F-4525-B9FE-0AB42283E029}" dt="2026-02-16T11:08:40.769" v="566"/>
        <pc:sldMkLst>
          <pc:docMk/>
          <pc:sldMk cId="2629053832" sldId="586"/>
        </pc:sldMkLst>
      </pc:sldChg>
      <pc:sldChg chg="modSp mod modAnim">
        <pc:chgData name="Ilijana Petrovska" userId="9898029655f5678c" providerId="LiveId" clId="{F61BF4E4-569F-4525-B9FE-0AB42283E029}" dt="2026-02-16T10:55:37.442" v="405" actId="21"/>
        <pc:sldMkLst>
          <pc:docMk/>
          <pc:sldMk cId="2328890940" sldId="609"/>
        </pc:sldMkLst>
        <pc:spChg chg="mod">
          <ac:chgData name="Ilijana Petrovska" userId="9898029655f5678c" providerId="LiveId" clId="{F61BF4E4-569F-4525-B9FE-0AB42283E029}" dt="2026-02-16T10:55:17.537" v="404" actId="6549"/>
          <ac:spMkLst>
            <pc:docMk/>
            <pc:sldMk cId="2328890940" sldId="609"/>
            <ac:spMk id="5" creationId="{00000000-0000-0000-0000-000000000000}"/>
          </ac:spMkLst>
        </pc:spChg>
        <pc:spChg chg="mod">
          <ac:chgData name="Ilijana Petrovska" userId="9898029655f5678c" providerId="LiveId" clId="{F61BF4E4-569F-4525-B9FE-0AB42283E029}" dt="2026-02-16T10:55:37.442" v="405" actId="21"/>
          <ac:spMkLst>
            <pc:docMk/>
            <pc:sldMk cId="2328890940" sldId="609"/>
            <ac:spMk id="6" creationId="{00000000-0000-0000-0000-000000000000}"/>
          </ac:spMkLst>
        </pc:spChg>
      </pc:sldChg>
      <pc:sldChg chg="del">
        <pc:chgData name="Ilijana Petrovska" userId="9898029655f5678c" providerId="LiveId" clId="{F61BF4E4-569F-4525-B9FE-0AB42283E029}" dt="2026-02-16T11:01:35.267" v="480" actId="47"/>
        <pc:sldMkLst>
          <pc:docMk/>
          <pc:sldMk cId="2366741940" sldId="613"/>
        </pc:sldMkLst>
      </pc:sldChg>
      <pc:sldChg chg="modSp mod">
        <pc:chgData name="Ilijana Petrovska" userId="9898029655f5678c" providerId="LiveId" clId="{F61BF4E4-569F-4525-B9FE-0AB42283E029}" dt="2026-02-16T14:34:26.700" v="759" actId="20577"/>
        <pc:sldMkLst>
          <pc:docMk/>
          <pc:sldMk cId="369708490" sldId="630"/>
        </pc:sldMkLst>
        <pc:spChg chg="mod">
          <ac:chgData name="Ilijana Petrovska" userId="9898029655f5678c" providerId="LiveId" clId="{F61BF4E4-569F-4525-B9FE-0AB42283E029}" dt="2026-02-16T14:34:26.700" v="759" actId="20577"/>
          <ac:spMkLst>
            <pc:docMk/>
            <pc:sldMk cId="369708490" sldId="630"/>
            <ac:spMk id="3" creationId="{E491BB2E-490F-441A-B13F-FAA0C46C8987}"/>
          </ac:spMkLst>
        </pc:spChg>
      </pc:sldChg>
      <pc:sldChg chg="modSp mod">
        <pc:chgData name="Ilijana Petrovska" userId="9898029655f5678c" providerId="LiveId" clId="{F61BF4E4-569F-4525-B9FE-0AB42283E029}" dt="2026-02-16T11:04:42.005" v="492" actId="6549"/>
        <pc:sldMkLst>
          <pc:docMk/>
          <pc:sldMk cId="3302384911" sldId="635"/>
        </pc:sldMkLst>
        <pc:spChg chg="mod">
          <ac:chgData name="Ilijana Petrovska" userId="9898029655f5678c" providerId="LiveId" clId="{F61BF4E4-569F-4525-B9FE-0AB42283E029}" dt="2026-02-16T11:04:42.005" v="492" actId="6549"/>
          <ac:spMkLst>
            <pc:docMk/>
            <pc:sldMk cId="3302384911" sldId="635"/>
            <ac:spMk id="3" creationId="{A55A79CA-E2D6-4605-A5B2-5C983C9C809F}"/>
          </ac:spMkLst>
        </pc:spChg>
      </pc:sldChg>
      <pc:sldChg chg="modSp del mod">
        <pc:chgData name="Ilijana Petrovska" userId="9898029655f5678c" providerId="LiveId" clId="{F61BF4E4-569F-4525-B9FE-0AB42283E029}" dt="2026-02-17T12:53:22.087" v="778" actId="2696"/>
        <pc:sldMkLst>
          <pc:docMk/>
          <pc:sldMk cId="2973394846" sldId="639"/>
        </pc:sldMkLst>
        <pc:spChg chg="mod">
          <ac:chgData name="Ilijana Petrovska" userId="9898029655f5678c" providerId="LiveId" clId="{F61BF4E4-569F-4525-B9FE-0AB42283E029}" dt="2026-02-16T11:07:17.253" v="561" actId="20577"/>
          <ac:spMkLst>
            <pc:docMk/>
            <pc:sldMk cId="2973394846" sldId="639"/>
            <ac:spMk id="3" creationId="{6257B846-8E22-4DD3-BED8-2AEF3E4FE469}"/>
          </ac:spMkLst>
        </pc:spChg>
      </pc:sldChg>
      <pc:sldChg chg="del ord">
        <pc:chgData name="Ilijana Petrovska" userId="9898029655f5678c" providerId="LiveId" clId="{F61BF4E4-569F-4525-B9FE-0AB42283E029}" dt="2026-02-17T12:53:22.087" v="778" actId="2696"/>
        <pc:sldMkLst>
          <pc:docMk/>
          <pc:sldMk cId="1687508990" sldId="643"/>
        </pc:sldMkLst>
      </pc:sldChg>
      <pc:sldChg chg="del">
        <pc:chgData name="Ilijana Petrovska" userId="9898029655f5678c" providerId="LiveId" clId="{F61BF4E4-569F-4525-B9FE-0AB42283E029}" dt="2026-02-17T12:53:22.087" v="778" actId="2696"/>
        <pc:sldMkLst>
          <pc:docMk/>
          <pc:sldMk cId="362055135" sldId="645"/>
        </pc:sldMkLst>
      </pc:sldChg>
      <pc:sldChg chg="del">
        <pc:chgData name="Ilijana Petrovska" userId="9898029655f5678c" providerId="LiveId" clId="{F61BF4E4-569F-4525-B9FE-0AB42283E029}" dt="2026-02-17T12:53:22.087" v="778" actId="2696"/>
        <pc:sldMkLst>
          <pc:docMk/>
          <pc:sldMk cId="1279357556" sldId="647"/>
        </pc:sldMkLst>
      </pc:sldChg>
      <pc:sldChg chg="del">
        <pc:chgData name="Ilijana Petrovska" userId="9898029655f5678c" providerId="LiveId" clId="{F61BF4E4-569F-4525-B9FE-0AB42283E029}" dt="2026-02-17T12:53:22.087" v="778" actId="2696"/>
        <pc:sldMkLst>
          <pc:docMk/>
          <pc:sldMk cId="3783322662" sldId="650"/>
        </pc:sldMkLst>
      </pc:sldChg>
      <pc:sldChg chg="add del">
        <pc:chgData name="Ilijana Petrovska" userId="9898029655f5678c" providerId="LiveId" clId="{F61BF4E4-569F-4525-B9FE-0AB42283E029}" dt="2026-02-17T12:53:22.087" v="778" actId="2696"/>
        <pc:sldMkLst>
          <pc:docMk/>
          <pc:sldMk cId="4238279424" sldId="651"/>
        </pc:sldMkLst>
      </pc:sldChg>
      <pc:sldChg chg="modSp mod">
        <pc:chgData name="Ilijana Petrovska" userId="9898029655f5678c" providerId="LiveId" clId="{F61BF4E4-569F-4525-B9FE-0AB42283E029}" dt="2026-02-16T10:55:55.804" v="450" actId="20577"/>
        <pc:sldMkLst>
          <pc:docMk/>
          <pc:sldMk cId="710204104" sldId="652"/>
        </pc:sldMkLst>
        <pc:spChg chg="mod">
          <ac:chgData name="Ilijana Petrovska" userId="9898029655f5678c" providerId="LiveId" clId="{F61BF4E4-569F-4525-B9FE-0AB42283E029}" dt="2026-02-16T10:55:55.804" v="450" actId="20577"/>
          <ac:spMkLst>
            <pc:docMk/>
            <pc:sldMk cId="710204104" sldId="652"/>
            <ac:spMk id="5" creationId="{9CBE11B8-EAA3-3EE0-4FE5-A7CC2E329298}"/>
          </ac:spMkLst>
        </pc:spChg>
      </pc:sldChg>
      <pc:sldChg chg="del">
        <pc:chgData name="Ilijana Petrovska" userId="9898029655f5678c" providerId="LiveId" clId="{F61BF4E4-569F-4525-B9FE-0AB42283E029}" dt="2026-02-16T11:00:37.465" v="453" actId="47"/>
        <pc:sldMkLst>
          <pc:docMk/>
          <pc:sldMk cId="2660429770" sldId="653"/>
        </pc:sldMkLst>
      </pc:sldChg>
      <pc:sldChg chg="modSp del mod">
        <pc:chgData name="Ilijana Petrovska" userId="9898029655f5678c" providerId="LiveId" clId="{F61BF4E4-569F-4525-B9FE-0AB42283E029}" dt="2026-02-17T12:53:22.087" v="778" actId="2696"/>
        <pc:sldMkLst>
          <pc:docMk/>
          <pc:sldMk cId="2840935477" sldId="654"/>
        </pc:sldMkLst>
        <pc:spChg chg="mod">
          <ac:chgData name="Ilijana Petrovska" userId="9898029655f5678c" providerId="LiveId" clId="{F61BF4E4-569F-4525-B9FE-0AB42283E029}" dt="2026-02-16T11:24:51.918" v="756" actId="1035"/>
          <ac:spMkLst>
            <pc:docMk/>
            <pc:sldMk cId="2840935477" sldId="654"/>
            <ac:spMk id="2" creationId="{E16402CC-CE86-C302-8D2A-4E43F09D4D9F}"/>
          </ac:spMkLst>
        </pc:spChg>
        <pc:spChg chg="mod">
          <ac:chgData name="Ilijana Petrovska" userId="9898029655f5678c" providerId="LiveId" clId="{F61BF4E4-569F-4525-B9FE-0AB42283E029}" dt="2026-02-16T11:24:51.918" v="756" actId="1035"/>
          <ac:spMkLst>
            <pc:docMk/>
            <pc:sldMk cId="2840935477" sldId="654"/>
            <ac:spMk id="3" creationId="{B29BCCB7-EED0-D91F-0926-F7BCA5293053}"/>
          </ac:spMkLst>
        </pc:spChg>
      </pc:sldChg>
      <pc:sldChg chg="del">
        <pc:chgData name="Ilijana Petrovska" userId="9898029655f5678c" providerId="LiveId" clId="{F61BF4E4-569F-4525-B9FE-0AB42283E029}" dt="2026-02-17T12:53:22.087" v="778" actId="2696"/>
        <pc:sldMkLst>
          <pc:docMk/>
          <pc:sldMk cId="1833763893" sldId="657"/>
        </pc:sldMkLst>
      </pc:sldChg>
      <pc:sldChg chg="modSp add del mod">
        <pc:chgData name="Ilijana Petrovska" userId="9898029655f5678c" providerId="LiveId" clId="{F61BF4E4-569F-4525-B9FE-0AB42283E029}" dt="2026-02-16T11:25:04.656" v="757" actId="47"/>
        <pc:sldMkLst>
          <pc:docMk/>
          <pc:sldMk cId="13457117" sldId="658"/>
        </pc:sldMkLst>
        <pc:spChg chg="mod">
          <ac:chgData name="Ilijana Petrovska" userId="9898029655f5678c" providerId="LiveId" clId="{F61BF4E4-569F-4525-B9FE-0AB42283E029}" dt="2026-02-16T11:24:40.751" v="721" actId="27636"/>
          <ac:spMkLst>
            <pc:docMk/>
            <pc:sldMk cId="13457117" sldId="658"/>
            <ac:spMk id="2" creationId="{E16402CC-CE86-C302-8D2A-4E43F09D4D9F}"/>
          </ac:spMkLst>
        </pc:spChg>
      </pc:sldChg>
      <pc:sldChg chg="del ord">
        <pc:chgData name="Ilijana Petrovska" userId="9898029655f5678c" providerId="LiveId" clId="{F61BF4E4-569F-4525-B9FE-0AB42283E029}" dt="2026-02-17T12:53:22.087" v="778" actId="2696"/>
        <pc:sldMkLst>
          <pc:docMk/>
          <pc:sldMk cId="4117698412" sldId="810"/>
        </pc:sldMkLst>
      </pc:sldChg>
      <pc:sldChg chg="del">
        <pc:chgData name="Ilijana Petrovska" userId="9898029655f5678c" providerId="LiveId" clId="{F61BF4E4-569F-4525-B9FE-0AB42283E029}" dt="2026-02-17T12:53:22.087" v="778" actId="2696"/>
        <pc:sldMkLst>
          <pc:docMk/>
          <pc:sldMk cId="1314866869" sldId="811"/>
        </pc:sldMkLst>
      </pc:sldChg>
      <pc:sldChg chg="ord">
        <pc:chgData name="Ilijana Petrovska" userId="9898029655f5678c" providerId="LiveId" clId="{F61BF4E4-569F-4525-B9FE-0AB42283E029}" dt="2026-02-16T10:45:22.592" v="89"/>
        <pc:sldMkLst>
          <pc:docMk/>
          <pc:sldMk cId="3897818463" sldId="812"/>
        </pc:sldMkLst>
      </pc:sldChg>
      <pc:sldChg chg="del">
        <pc:chgData name="Ilijana Petrovska" userId="9898029655f5678c" providerId="LiveId" clId="{F61BF4E4-569F-4525-B9FE-0AB42283E029}" dt="2026-02-17T12:53:22.087" v="778" actId="2696"/>
        <pc:sldMkLst>
          <pc:docMk/>
          <pc:sldMk cId="1594129806" sldId="813"/>
        </pc:sldMkLst>
      </pc:sldChg>
      <pc:sldChg chg="add">
        <pc:chgData name="Ilijana Petrovska" userId="9898029655f5678c" providerId="LiveId" clId="{F61BF4E4-569F-4525-B9FE-0AB42283E029}" dt="2026-02-16T11:05:44.106" v="494"/>
        <pc:sldMkLst>
          <pc:docMk/>
          <pc:sldMk cId="2802575006" sldId="814"/>
        </pc:sldMkLst>
      </pc:sldChg>
      <pc:sldChg chg="addSp delSp modSp del mod modClrScheme chgLayout">
        <pc:chgData name="Ilijana Petrovska" userId="9898029655f5678c" providerId="LiveId" clId="{F61BF4E4-569F-4525-B9FE-0AB42283E029}" dt="2026-02-16T11:05:40.696" v="493" actId="2696"/>
        <pc:sldMkLst>
          <pc:docMk/>
          <pc:sldMk cId="3230980459" sldId="814"/>
        </pc:sldMkLst>
      </pc:sldChg>
      <pc:sldChg chg="del">
        <pc:chgData name="Ilijana Petrovska" userId="9898029655f5678c" providerId="LiveId" clId="{F61BF4E4-569F-4525-B9FE-0AB42283E029}" dt="2026-02-16T11:05:40.696" v="493" actId="2696"/>
        <pc:sldMkLst>
          <pc:docMk/>
          <pc:sldMk cId="2702795284" sldId="815"/>
        </pc:sldMkLst>
      </pc:sldChg>
      <pc:sldChg chg="add">
        <pc:chgData name="Ilijana Petrovska" userId="9898029655f5678c" providerId="LiveId" clId="{F61BF4E4-569F-4525-B9FE-0AB42283E029}" dt="2026-02-16T11:05:44.106" v="494"/>
        <pc:sldMkLst>
          <pc:docMk/>
          <pc:sldMk cId="3147210112" sldId="815"/>
        </pc:sldMkLst>
      </pc:sldChg>
      <pc:sldChg chg="modSp new del mod">
        <pc:chgData name="Ilijana Petrovska" userId="9898029655f5678c" providerId="LiveId" clId="{F61BF4E4-569F-4525-B9FE-0AB42283E029}" dt="2026-02-17T12:53:22.087" v="778" actId="2696"/>
        <pc:sldMkLst>
          <pc:docMk/>
          <pc:sldMk cId="3243623785" sldId="816"/>
        </pc:sldMkLst>
      </pc:sldChg>
      <pc:sldChg chg="modSp new del mod">
        <pc:chgData name="Ilijana Petrovska" userId="9898029655f5678c" providerId="LiveId" clId="{F61BF4E4-569F-4525-B9FE-0AB42283E029}" dt="2026-02-16T11:05:40.696" v="493" actId="2696"/>
        <pc:sldMkLst>
          <pc:docMk/>
          <pc:sldMk cId="42000506" sldId="817"/>
        </pc:sldMkLst>
      </pc:sldChg>
      <pc:sldChg chg="add del">
        <pc:chgData name="Ilijana Petrovska" userId="9898029655f5678c" providerId="LiveId" clId="{F61BF4E4-569F-4525-B9FE-0AB42283E029}" dt="2026-02-16T11:09:02.555" v="567" actId="47"/>
        <pc:sldMkLst>
          <pc:docMk/>
          <pc:sldMk cId="176385964" sldId="817"/>
        </pc:sldMkLst>
      </pc:sldChg>
      <pc:sldChg chg="addSp modSp new del mod modClrScheme modAnim chgLayout">
        <pc:chgData name="Ilijana Petrovska" userId="9898029655f5678c" providerId="LiveId" clId="{F61BF4E4-569F-4525-B9FE-0AB42283E029}" dt="2026-02-16T11:05:40.696" v="493" actId="2696"/>
        <pc:sldMkLst>
          <pc:docMk/>
          <pc:sldMk cId="357922902" sldId="818"/>
        </pc:sldMkLst>
      </pc:sldChg>
      <pc:sldChg chg="add del">
        <pc:chgData name="Ilijana Petrovska" userId="9898029655f5678c" providerId="LiveId" clId="{F61BF4E4-569F-4525-B9FE-0AB42283E029}" dt="2026-02-17T12:59:43.490" v="779" actId="2696"/>
        <pc:sldMkLst>
          <pc:docMk/>
          <pc:sldMk cId="3709049025" sldId="818"/>
        </pc:sldMkLst>
      </pc:sldChg>
      <pc:sldChg chg="addSp delSp modSp new del mod modClrScheme chgLayout">
        <pc:chgData name="Ilijana Petrovska" userId="9898029655f5678c" providerId="LiveId" clId="{F61BF4E4-569F-4525-B9FE-0AB42283E029}" dt="2026-02-16T11:05:40.696" v="493" actId="2696"/>
        <pc:sldMkLst>
          <pc:docMk/>
          <pc:sldMk cId="56247606" sldId="819"/>
        </pc:sldMkLst>
      </pc:sldChg>
      <pc:sldChg chg="add">
        <pc:chgData name="Ilijana Petrovska" userId="9898029655f5678c" providerId="LiveId" clId="{F61BF4E4-569F-4525-B9FE-0AB42283E029}" dt="2026-02-16T11:05:44.106" v="494"/>
        <pc:sldMkLst>
          <pc:docMk/>
          <pc:sldMk cId="4125575397" sldId="819"/>
        </pc:sldMkLst>
      </pc:sldChg>
      <pc:sldChg chg="add del">
        <pc:chgData name="Ilijana Petrovska" userId="9898029655f5678c" providerId="LiveId" clId="{F61BF4E4-569F-4525-B9FE-0AB42283E029}" dt="2026-02-17T12:53:22.087" v="778" actId="2696"/>
        <pc:sldMkLst>
          <pc:docMk/>
          <pc:sldMk cId="398544122" sldId="820"/>
        </pc:sldMkLst>
      </pc:sldChg>
      <pc:sldChg chg="modSp add del mod ord">
        <pc:chgData name="Ilijana Petrovska" userId="9898029655f5678c" providerId="LiveId" clId="{F61BF4E4-569F-4525-B9FE-0AB42283E029}" dt="2026-02-17T12:53:22.087" v="778" actId="2696"/>
        <pc:sldMkLst>
          <pc:docMk/>
          <pc:sldMk cId="2469447978" sldId="821"/>
        </pc:sldMkLst>
        <pc:spChg chg="mod">
          <ac:chgData name="Ilijana Petrovska" userId="9898029655f5678c" providerId="LiveId" clId="{F61BF4E4-569F-4525-B9FE-0AB42283E029}" dt="2026-02-16T11:20:33.059" v="712" actId="20577"/>
          <ac:spMkLst>
            <pc:docMk/>
            <pc:sldMk cId="2469447978" sldId="821"/>
            <ac:spMk id="3" creationId="{4D78D312-3FB4-A84D-3799-B2823E409C79}"/>
          </ac:spMkLst>
        </pc:spChg>
      </pc:sldChg>
      <pc:sldChg chg="addSp delSp modSp new mod modClrScheme chgLayout">
        <pc:chgData name="Ilijana Petrovska" userId="9898029655f5678c" providerId="LiveId" clId="{F61BF4E4-569F-4525-B9FE-0AB42283E029}" dt="2026-02-16T16:28:27.731" v="777" actId="113"/>
        <pc:sldMkLst>
          <pc:docMk/>
          <pc:sldMk cId="418753676" sldId="822"/>
        </pc:sldMkLst>
        <pc:spChg chg="del mod ord">
          <ac:chgData name="Ilijana Petrovska" userId="9898029655f5678c" providerId="LiveId" clId="{F61BF4E4-569F-4525-B9FE-0AB42283E029}" dt="2026-02-16T15:44:31.331" v="761" actId="700"/>
          <ac:spMkLst>
            <pc:docMk/>
            <pc:sldMk cId="418753676" sldId="822"/>
            <ac:spMk id="2" creationId="{318FC42B-FA66-EE5C-E0B7-849067FFF2C0}"/>
          </ac:spMkLst>
        </pc:spChg>
        <pc:spChg chg="del mod ord">
          <ac:chgData name="Ilijana Petrovska" userId="9898029655f5678c" providerId="LiveId" clId="{F61BF4E4-569F-4525-B9FE-0AB42283E029}" dt="2026-02-16T15:44:31.331" v="761" actId="700"/>
          <ac:spMkLst>
            <pc:docMk/>
            <pc:sldMk cId="418753676" sldId="822"/>
            <ac:spMk id="3" creationId="{A8A4E40D-9078-00E4-4BBF-A635C007E1EF}"/>
          </ac:spMkLst>
        </pc:spChg>
        <pc:spChg chg="add mod ord">
          <ac:chgData name="Ilijana Petrovska" userId="9898029655f5678c" providerId="LiveId" clId="{F61BF4E4-569F-4525-B9FE-0AB42283E029}" dt="2026-02-16T16:28:27.731" v="777" actId="113"/>
          <ac:spMkLst>
            <pc:docMk/>
            <pc:sldMk cId="418753676" sldId="822"/>
            <ac:spMk id="4" creationId="{BBDB0B55-E232-1DE6-768E-2B2E8E513D05}"/>
          </ac:spMkLst>
        </pc:spChg>
        <pc:spChg chg="add mod ord">
          <ac:chgData name="Ilijana Petrovska" userId="9898029655f5678c" providerId="LiveId" clId="{F61BF4E4-569F-4525-B9FE-0AB42283E029}" dt="2026-02-16T15:44:31.331" v="761" actId="700"/>
          <ac:spMkLst>
            <pc:docMk/>
            <pc:sldMk cId="418753676" sldId="822"/>
            <ac:spMk id="5" creationId="{8D4F47BA-0DDC-9F08-4BD3-B13086F70F91}"/>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BDA4F4F-E8EF-451A-B42E-02B7188D48CB}" type="doc">
      <dgm:prSet loTypeId="urn:microsoft.com/office/officeart/2005/8/layout/default" loCatId="list" qsTypeId="urn:microsoft.com/office/officeart/2005/8/quickstyle/simple3" qsCatId="simple" csTypeId="urn:microsoft.com/office/officeart/2005/8/colors/accent1_2" csCatId="accent1" phldr="1"/>
      <dgm:spPr/>
      <dgm:t>
        <a:bodyPr/>
        <a:lstStyle/>
        <a:p>
          <a:endParaRPr lang="en-US"/>
        </a:p>
      </dgm:t>
    </dgm:pt>
    <dgm:pt modelId="{D4E99FF7-EA73-4FCC-A544-3F33051E8A33}" type="pres">
      <dgm:prSet presAssocID="{ABDA4F4F-E8EF-451A-B42E-02B7188D48CB}" presName="diagram" presStyleCnt="0">
        <dgm:presLayoutVars>
          <dgm:dir/>
          <dgm:resizeHandles val="exact"/>
        </dgm:presLayoutVars>
      </dgm:prSet>
      <dgm:spPr/>
    </dgm:pt>
  </dgm:ptLst>
  <dgm:cxnLst>
    <dgm:cxn modelId="{AAD8754D-9387-4D25-8BAC-CE53D47F3D98}" type="presOf" srcId="{ABDA4F4F-E8EF-451A-B42E-02B7188D48CB}" destId="{D4E99FF7-EA73-4FCC-A544-3F33051E8A33}" srcOrd="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2885CB01-6679-D646-ACB3-8B04B786C15F}" type="datetimeFigureOut">
              <a:rPr lang="en-US" smtClean="0"/>
              <a:pPr/>
              <a:t>2/17/2026</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82AC0F4D-8A6F-1C4A-B6BF-1558431E4F79}" type="slidenum">
              <a:rPr lang="en-US" smtClean="0"/>
              <a:pPr/>
              <a:t>‹#›</a:t>
            </a:fld>
            <a:endParaRPr lang="en-US"/>
          </a:p>
        </p:txBody>
      </p:sp>
    </p:spTree>
    <p:extLst>
      <p:ext uri="{BB962C8B-B14F-4D97-AF65-F5344CB8AC3E}">
        <p14:creationId xmlns:p14="http://schemas.microsoft.com/office/powerpoint/2010/main" val="355406301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Shape 3"/>
          <p:cNvSpPr txBox="1">
            <a:spLocks noGrp="1"/>
          </p:cNvSpPr>
          <p:nvPr>
            <p:ph type="hdr" idx="2"/>
          </p:nvPr>
        </p:nvSpPr>
        <p:spPr>
          <a:xfrm>
            <a:off x="0" y="0"/>
            <a:ext cx="2971799" cy="457200"/>
          </a:xfrm>
          <a:prstGeom prst="rect">
            <a:avLst/>
          </a:prstGeom>
          <a:noFill/>
          <a:ln>
            <a:noFill/>
          </a:ln>
        </p:spPr>
        <p:txBody>
          <a:bodyPr lIns="91425" tIns="91425" rIns="91425" bIns="91425" anchor="t" anchorCtr="0"/>
          <a:lstStyle>
            <a:lvl1pPr marL="0" marR="0" lvl="0" indent="0" algn="l" rtl="0">
              <a:spcBef>
                <a:spcPts val="0"/>
              </a:spcBef>
              <a:buNone/>
              <a:defRPr sz="12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4" name="Shape 4"/>
          <p:cNvSpPr txBox="1">
            <a:spLocks noGrp="1"/>
          </p:cNvSpPr>
          <p:nvPr>
            <p:ph type="dt" idx="10"/>
          </p:nvPr>
        </p:nvSpPr>
        <p:spPr>
          <a:xfrm>
            <a:off x="3884612" y="0"/>
            <a:ext cx="2971799" cy="457200"/>
          </a:xfrm>
          <a:prstGeom prst="rect">
            <a:avLst/>
          </a:prstGeom>
          <a:noFill/>
          <a:ln>
            <a:noFill/>
          </a:ln>
        </p:spPr>
        <p:txBody>
          <a:bodyPr lIns="91425" tIns="91425" rIns="91425" bIns="91425" anchor="t" anchorCtr="0"/>
          <a:lstStyle>
            <a:lvl1pPr marL="0" marR="0" lvl="0" indent="0" algn="r" rtl="0">
              <a:spcBef>
                <a:spcPts val="0"/>
              </a:spcBef>
              <a:buNone/>
              <a:defRPr sz="12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5" name="Shape 5"/>
          <p:cNvSpPr>
            <a:spLocks noGrp="1" noRot="1" noChangeAspect="1"/>
          </p:cNvSpPr>
          <p:nvPr>
            <p:ph type="sldImg" idx="3"/>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6" name="Shape 6"/>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lstStyle>
            <a:lvl1pPr marL="0" marR="0" lvl="0" indent="0" algn="l" rtl="0">
              <a:spcBef>
                <a:spcPts val="0"/>
              </a:spcBef>
              <a:buNone/>
              <a:defRPr sz="1200" b="0" i="0" u="none" strike="noStrike" cap="none">
                <a:solidFill>
                  <a:schemeClr val="dk1"/>
                </a:solidFill>
                <a:latin typeface="Arial"/>
                <a:ea typeface="Arial"/>
                <a:cs typeface="Arial"/>
                <a:sym typeface="Arial"/>
              </a:defRPr>
            </a:lvl1pPr>
            <a:lvl2pPr marL="457200" marR="0" lvl="1" indent="0" algn="l" rtl="0">
              <a:spcBef>
                <a:spcPts val="0"/>
              </a:spcBef>
              <a:buNone/>
              <a:defRPr sz="1200" b="0" i="0" u="none" strike="noStrike" cap="none">
                <a:solidFill>
                  <a:schemeClr val="dk1"/>
                </a:solidFill>
                <a:latin typeface="Arial"/>
                <a:ea typeface="Arial"/>
                <a:cs typeface="Arial"/>
                <a:sym typeface="Arial"/>
              </a:defRPr>
            </a:lvl2pPr>
            <a:lvl3pPr marL="914400" marR="0" lvl="2" indent="0" algn="l" rtl="0">
              <a:spcBef>
                <a:spcPts val="0"/>
              </a:spcBef>
              <a:buNone/>
              <a:defRPr sz="1200" b="0" i="0" u="none" strike="noStrike" cap="none">
                <a:solidFill>
                  <a:schemeClr val="dk1"/>
                </a:solidFill>
                <a:latin typeface="Arial"/>
                <a:ea typeface="Arial"/>
                <a:cs typeface="Arial"/>
                <a:sym typeface="Arial"/>
              </a:defRPr>
            </a:lvl3pPr>
            <a:lvl4pPr marL="1371600" marR="0" lvl="3" indent="0" algn="l" rtl="0">
              <a:spcBef>
                <a:spcPts val="0"/>
              </a:spcBef>
              <a:buNone/>
              <a:defRPr sz="1200" b="0" i="0" u="none" strike="noStrike" cap="none">
                <a:solidFill>
                  <a:schemeClr val="dk1"/>
                </a:solidFill>
                <a:latin typeface="Arial"/>
                <a:ea typeface="Arial"/>
                <a:cs typeface="Arial"/>
                <a:sym typeface="Arial"/>
              </a:defRPr>
            </a:lvl4pPr>
            <a:lvl5pPr marL="1828800" marR="0" lvl="4" indent="0" algn="l" rtl="0">
              <a:spcBef>
                <a:spcPts val="0"/>
              </a:spcBef>
              <a:buNone/>
              <a:defRPr sz="1200" b="0" i="0" u="none" strike="noStrike" cap="none">
                <a:solidFill>
                  <a:schemeClr val="dk1"/>
                </a:solidFill>
                <a:latin typeface="Arial"/>
                <a:ea typeface="Arial"/>
                <a:cs typeface="Arial"/>
                <a:sym typeface="Arial"/>
              </a:defRPr>
            </a:lvl5pPr>
            <a:lvl6pPr marL="2286000" marR="0" lvl="5" indent="0" algn="l" rtl="0">
              <a:spcBef>
                <a:spcPts val="0"/>
              </a:spcBef>
              <a:buNone/>
              <a:defRPr sz="1200" b="0" i="0" u="none" strike="noStrike" cap="none">
                <a:solidFill>
                  <a:schemeClr val="dk1"/>
                </a:solidFill>
                <a:latin typeface="Arial"/>
                <a:ea typeface="Arial"/>
                <a:cs typeface="Arial"/>
                <a:sym typeface="Arial"/>
              </a:defRPr>
            </a:lvl6pPr>
            <a:lvl7pPr marL="2743200" marR="0" lvl="6" indent="0" algn="l" rtl="0">
              <a:spcBef>
                <a:spcPts val="0"/>
              </a:spcBef>
              <a:buNone/>
              <a:defRPr sz="1200" b="0" i="0" u="none" strike="noStrike" cap="none">
                <a:solidFill>
                  <a:schemeClr val="dk1"/>
                </a:solidFill>
                <a:latin typeface="Arial"/>
                <a:ea typeface="Arial"/>
                <a:cs typeface="Arial"/>
                <a:sym typeface="Arial"/>
              </a:defRPr>
            </a:lvl7pPr>
            <a:lvl8pPr marL="3200400" marR="0" lvl="7" indent="0" algn="l" rtl="0">
              <a:spcBef>
                <a:spcPts val="0"/>
              </a:spcBef>
              <a:buNone/>
              <a:defRPr sz="1200" b="0" i="0" u="none" strike="noStrike" cap="none">
                <a:solidFill>
                  <a:schemeClr val="dk1"/>
                </a:solidFill>
                <a:latin typeface="Arial"/>
                <a:ea typeface="Arial"/>
                <a:cs typeface="Arial"/>
                <a:sym typeface="Arial"/>
              </a:defRPr>
            </a:lvl8pPr>
            <a:lvl9pPr marL="3657600" marR="0" lvl="8" indent="0" algn="l" rtl="0">
              <a:spcBef>
                <a:spcPts val="0"/>
              </a:spcBef>
              <a:buNone/>
              <a:defRPr sz="1200" b="0" i="0" u="none" strike="noStrike" cap="none">
                <a:solidFill>
                  <a:schemeClr val="dk1"/>
                </a:solidFill>
                <a:latin typeface="Arial"/>
                <a:ea typeface="Arial"/>
                <a:cs typeface="Arial"/>
                <a:sym typeface="Arial"/>
              </a:defRPr>
            </a:lvl9pPr>
          </a:lstStyle>
          <a:p>
            <a:endParaRPr/>
          </a:p>
        </p:txBody>
      </p:sp>
      <p:sp>
        <p:nvSpPr>
          <p:cNvPr id="7" name="Shape 7"/>
          <p:cNvSpPr txBox="1">
            <a:spLocks noGrp="1"/>
          </p:cNvSpPr>
          <p:nvPr>
            <p:ph type="ftr" idx="11"/>
          </p:nvPr>
        </p:nvSpPr>
        <p:spPr>
          <a:xfrm>
            <a:off x="0" y="8685213"/>
            <a:ext cx="2971799" cy="457200"/>
          </a:xfrm>
          <a:prstGeom prst="rect">
            <a:avLst/>
          </a:prstGeom>
          <a:noFill/>
          <a:ln>
            <a:noFill/>
          </a:ln>
        </p:spPr>
        <p:txBody>
          <a:bodyPr lIns="91425" tIns="91425" rIns="91425" bIns="91425" anchor="b" anchorCtr="0"/>
          <a:lstStyle>
            <a:lvl1pPr marL="0" marR="0" lvl="0" indent="0" algn="l" rtl="0">
              <a:spcBef>
                <a:spcPts val="0"/>
              </a:spcBef>
              <a:buNone/>
              <a:defRPr sz="12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8" name="Shape 8"/>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buSzPct val="25000"/>
              <a:buNone/>
            </a:pPr>
            <a:fld id="{00000000-1234-1234-1234-123412341234}" type="slidenum">
              <a:rPr lang="en-US" sz="1200" b="0" i="0" u="none" strike="noStrike" cap="none">
                <a:solidFill>
                  <a:schemeClr val="dk1"/>
                </a:solidFill>
                <a:latin typeface="Arial"/>
                <a:ea typeface="Arial"/>
                <a:cs typeface="Arial"/>
                <a:sym typeface="Arial"/>
              </a:rPr>
              <a:pPr marL="0" marR="0" lvl="0" indent="0" algn="r" rtl="0">
                <a:spcBef>
                  <a:spcPts val="0"/>
                </a:spcBef>
                <a:buSzPct val="25000"/>
                <a:buNone/>
              </a:pPr>
              <a:t>‹#›</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2457102709"/>
      </p:ext>
    </p:extLst>
  </p:cSld>
  <p:clrMap bg1="lt1" tx1="dk1" bg2="dk2" tx2="lt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15 </a:t>
            </a:r>
            <a:r>
              <a:rPr lang="en-US" dirty="0" err="1"/>
              <a:t>mintues</a:t>
            </a:r>
            <a:endParaRPr lang="en-US" dirty="0"/>
          </a:p>
        </p:txBody>
      </p:sp>
      <p:sp>
        <p:nvSpPr>
          <p:cNvPr id="4" name="Slide Number Placeholder 3"/>
          <p:cNvSpPr>
            <a:spLocks noGrp="1"/>
          </p:cNvSpPr>
          <p:nvPr>
            <p:ph type="sldNum" sz="quarter" idx="10"/>
          </p:nvPr>
        </p:nvSpPr>
        <p:spPr/>
        <p:txBody>
          <a:bodyPr/>
          <a:lstStyle/>
          <a:p>
            <a:fld id="{47619006-96BF-4A92-B1E8-6ACFAFEC004E}" type="slidenum">
              <a:rPr lang="en-US" smtClean="0"/>
              <a:pPr/>
              <a:t>13</a:t>
            </a:fld>
            <a:endParaRPr lang="en-US"/>
          </a:p>
        </p:txBody>
      </p:sp>
    </p:spTree>
    <p:extLst>
      <p:ext uri="{BB962C8B-B14F-4D97-AF65-F5344CB8AC3E}">
        <p14:creationId xmlns:p14="http://schemas.microsoft.com/office/powerpoint/2010/main" val="37549516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38213" eaLnBrk="0" hangingPunct="0">
              <a:spcBef>
                <a:spcPct val="30000"/>
              </a:spcBef>
              <a:defRPr sz="1200">
                <a:solidFill>
                  <a:schemeClr val="tx1"/>
                </a:solidFill>
                <a:latin typeface="Times"/>
              </a:defRPr>
            </a:lvl1pPr>
            <a:lvl2pPr marL="742950" indent="-285750" algn="l" defTabSz="938213" eaLnBrk="0" hangingPunct="0">
              <a:spcBef>
                <a:spcPct val="30000"/>
              </a:spcBef>
              <a:defRPr sz="1200">
                <a:solidFill>
                  <a:schemeClr val="tx1"/>
                </a:solidFill>
                <a:latin typeface="Times"/>
              </a:defRPr>
            </a:lvl2pPr>
            <a:lvl3pPr marL="1143000" indent="-228600" algn="l" defTabSz="938213" eaLnBrk="0" hangingPunct="0">
              <a:spcBef>
                <a:spcPct val="30000"/>
              </a:spcBef>
              <a:defRPr sz="1200">
                <a:solidFill>
                  <a:schemeClr val="tx1"/>
                </a:solidFill>
                <a:latin typeface="Times"/>
              </a:defRPr>
            </a:lvl3pPr>
            <a:lvl4pPr marL="1600200" indent="-228600" algn="l" defTabSz="938213" eaLnBrk="0" hangingPunct="0">
              <a:spcBef>
                <a:spcPct val="30000"/>
              </a:spcBef>
              <a:defRPr sz="1200">
                <a:solidFill>
                  <a:schemeClr val="tx1"/>
                </a:solidFill>
                <a:latin typeface="Times"/>
              </a:defRPr>
            </a:lvl4pPr>
            <a:lvl5pPr marL="2057400" indent="-228600" algn="l" defTabSz="938213" eaLnBrk="0" hangingPunct="0">
              <a:spcBef>
                <a:spcPct val="30000"/>
              </a:spcBef>
              <a:defRPr sz="1200">
                <a:solidFill>
                  <a:schemeClr val="tx1"/>
                </a:solidFill>
                <a:latin typeface="Times"/>
              </a:defRPr>
            </a:lvl5pPr>
            <a:lvl6pPr marL="2514600" indent="-228600" defTabSz="938213" eaLnBrk="0" fontAlgn="base" hangingPunct="0">
              <a:spcBef>
                <a:spcPct val="30000"/>
              </a:spcBef>
              <a:spcAft>
                <a:spcPct val="0"/>
              </a:spcAft>
              <a:defRPr sz="1200">
                <a:solidFill>
                  <a:schemeClr val="tx1"/>
                </a:solidFill>
                <a:latin typeface="Times"/>
              </a:defRPr>
            </a:lvl6pPr>
            <a:lvl7pPr marL="2971800" indent="-228600" defTabSz="938213" eaLnBrk="0" fontAlgn="base" hangingPunct="0">
              <a:spcBef>
                <a:spcPct val="30000"/>
              </a:spcBef>
              <a:spcAft>
                <a:spcPct val="0"/>
              </a:spcAft>
              <a:defRPr sz="1200">
                <a:solidFill>
                  <a:schemeClr val="tx1"/>
                </a:solidFill>
                <a:latin typeface="Times"/>
              </a:defRPr>
            </a:lvl7pPr>
            <a:lvl8pPr marL="3429000" indent="-228600" defTabSz="938213" eaLnBrk="0" fontAlgn="base" hangingPunct="0">
              <a:spcBef>
                <a:spcPct val="30000"/>
              </a:spcBef>
              <a:spcAft>
                <a:spcPct val="0"/>
              </a:spcAft>
              <a:defRPr sz="1200">
                <a:solidFill>
                  <a:schemeClr val="tx1"/>
                </a:solidFill>
                <a:latin typeface="Times"/>
              </a:defRPr>
            </a:lvl8pPr>
            <a:lvl9pPr marL="3886200" indent="-228600" defTabSz="938213" eaLnBrk="0" fontAlgn="base" hangingPunct="0">
              <a:spcBef>
                <a:spcPct val="30000"/>
              </a:spcBef>
              <a:spcAft>
                <a:spcPct val="0"/>
              </a:spcAft>
              <a:defRPr sz="1200">
                <a:solidFill>
                  <a:schemeClr val="tx1"/>
                </a:solidFill>
                <a:latin typeface="Times"/>
              </a:defRPr>
            </a:lvl9pPr>
          </a:lstStyle>
          <a:p>
            <a:pPr algn="r">
              <a:spcBef>
                <a:spcPct val="0"/>
              </a:spcBef>
            </a:pPr>
            <a:fld id="{50B0F45A-E6A8-438D-983C-05B6112FBFA8}" type="slidenum">
              <a:rPr lang="en-US" altLang="en-US" smtClean="0"/>
              <a:pPr algn="r">
                <a:spcBef>
                  <a:spcPct val="0"/>
                </a:spcBef>
              </a:pPr>
              <a:t>18</a:t>
            </a:fld>
            <a:endParaRPr lang="en-US" altLang="en-US"/>
          </a:p>
        </p:txBody>
      </p:sp>
      <p:sp>
        <p:nvSpPr>
          <p:cNvPr id="26627" name="Rectangle 2"/>
          <p:cNvSpPr>
            <a:spLocks noGrp="1" noRot="1" noChangeAspect="1" noChangeArrowheads="1" noTextEdit="1"/>
          </p:cNvSpPr>
          <p:nvPr>
            <p:ph type="sldImg"/>
          </p:nvPr>
        </p:nvSpPr>
        <p:spPr>
          <a:ln/>
        </p:spPr>
      </p:sp>
      <p:sp>
        <p:nvSpPr>
          <p:cNvPr id="266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How the life in 21</a:t>
            </a:r>
            <a:r>
              <a:rPr lang="en-US" altLang="en-US" baseline="30000" dirty="0"/>
              <a:t>st</a:t>
            </a:r>
            <a:r>
              <a:rPr lang="en-US" altLang="en-US" dirty="0"/>
              <a:t> century influence on the Decision process? Different types of problems, Different and multimedia information search, different and multi channel outlets, different post-purchase communication</a:t>
            </a:r>
          </a:p>
          <a:p>
            <a:pPr eaLnBrk="1" hangingPunct="1"/>
            <a:r>
              <a:rPr lang="en-US" altLang="en-US" dirty="0"/>
              <a:t>Marketing 2 Consumers shift into Marketing4 Consumers </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baseline="0" dirty="0"/>
              <a:t>We call the person who identifies a need or desire, makes a purchase, and then disposes of the product as a consumer. The purchaser or user might be the same person, or not. You can see in the slide that there are three key stages: 1) </a:t>
            </a:r>
            <a:r>
              <a:rPr lang="en-US" baseline="0" dirty="0" err="1"/>
              <a:t>prepurchase</a:t>
            </a:r>
            <a:r>
              <a:rPr lang="en-US" baseline="0" dirty="0"/>
              <a:t>, 2) purchase, and 3) </a:t>
            </a:r>
            <a:r>
              <a:rPr lang="en-US" baseline="0" dirty="0" err="1"/>
              <a:t>postpurchase</a:t>
            </a:r>
            <a:r>
              <a:rPr lang="en-US" baseline="0" dirty="0"/>
              <a:t>. Marketers need an understanding of all three stages. </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20</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14376218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38213" eaLnBrk="0" hangingPunct="0">
              <a:spcBef>
                <a:spcPct val="30000"/>
              </a:spcBef>
              <a:defRPr sz="1200">
                <a:solidFill>
                  <a:schemeClr val="tx1"/>
                </a:solidFill>
                <a:latin typeface="Times"/>
              </a:defRPr>
            </a:lvl1pPr>
            <a:lvl2pPr marL="742950" indent="-285750" algn="l" defTabSz="938213" eaLnBrk="0" hangingPunct="0">
              <a:spcBef>
                <a:spcPct val="30000"/>
              </a:spcBef>
              <a:defRPr sz="1200">
                <a:solidFill>
                  <a:schemeClr val="tx1"/>
                </a:solidFill>
                <a:latin typeface="Times"/>
              </a:defRPr>
            </a:lvl2pPr>
            <a:lvl3pPr marL="1143000" indent="-228600" algn="l" defTabSz="938213" eaLnBrk="0" hangingPunct="0">
              <a:spcBef>
                <a:spcPct val="30000"/>
              </a:spcBef>
              <a:defRPr sz="1200">
                <a:solidFill>
                  <a:schemeClr val="tx1"/>
                </a:solidFill>
                <a:latin typeface="Times"/>
              </a:defRPr>
            </a:lvl3pPr>
            <a:lvl4pPr marL="1600200" indent="-228600" algn="l" defTabSz="938213" eaLnBrk="0" hangingPunct="0">
              <a:spcBef>
                <a:spcPct val="30000"/>
              </a:spcBef>
              <a:defRPr sz="1200">
                <a:solidFill>
                  <a:schemeClr val="tx1"/>
                </a:solidFill>
                <a:latin typeface="Times"/>
              </a:defRPr>
            </a:lvl4pPr>
            <a:lvl5pPr marL="2057400" indent="-228600" algn="l" defTabSz="938213" eaLnBrk="0" hangingPunct="0">
              <a:spcBef>
                <a:spcPct val="30000"/>
              </a:spcBef>
              <a:defRPr sz="1200">
                <a:solidFill>
                  <a:schemeClr val="tx1"/>
                </a:solidFill>
                <a:latin typeface="Times"/>
              </a:defRPr>
            </a:lvl5pPr>
            <a:lvl6pPr marL="2514600" indent="-228600" defTabSz="938213" eaLnBrk="0" fontAlgn="base" hangingPunct="0">
              <a:spcBef>
                <a:spcPct val="30000"/>
              </a:spcBef>
              <a:spcAft>
                <a:spcPct val="0"/>
              </a:spcAft>
              <a:defRPr sz="1200">
                <a:solidFill>
                  <a:schemeClr val="tx1"/>
                </a:solidFill>
                <a:latin typeface="Times"/>
              </a:defRPr>
            </a:lvl6pPr>
            <a:lvl7pPr marL="2971800" indent="-228600" defTabSz="938213" eaLnBrk="0" fontAlgn="base" hangingPunct="0">
              <a:spcBef>
                <a:spcPct val="30000"/>
              </a:spcBef>
              <a:spcAft>
                <a:spcPct val="0"/>
              </a:spcAft>
              <a:defRPr sz="1200">
                <a:solidFill>
                  <a:schemeClr val="tx1"/>
                </a:solidFill>
                <a:latin typeface="Times"/>
              </a:defRPr>
            </a:lvl7pPr>
            <a:lvl8pPr marL="3429000" indent="-228600" defTabSz="938213" eaLnBrk="0" fontAlgn="base" hangingPunct="0">
              <a:spcBef>
                <a:spcPct val="30000"/>
              </a:spcBef>
              <a:spcAft>
                <a:spcPct val="0"/>
              </a:spcAft>
              <a:defRPr sz="1200">
                <a:solidFill>
                  <a:schemeClr val="tx1"/>
                </a:solidFill>
                <a:latin typeface="Times"/>
              </a:defRPr>
            </a:lvl8pPr>
            <a:lvl9pPr marL="3886200" indent="-228600" defTabSz="938213" eaLnBrk="0" fontAlgn="base" hangingPunct="0">
              <a:spcBef>
                <a:spcPct val="30000"/>
              </a:spcBef>
              <a:spcAft>
                <a:spcPct val="0"/>
              </a:spcAft>
              <a:defRPr sz="1200">
                <a:solidFill>
                  <a:schemeClr val="tx1"/>
                </a:solidFill>
                <a:latin typeface="Times"/>
              </a:defRPr>
            </a:lvl9pPr>
          </a:lstStyle>
          <a:p>
            <a:pPr algn="r">
              <a:spcBef>
                <a:spcPct val="0"/>
              </a:spcBef>
            </a:pPr>
            <a:fld id="{46E59CF8-E06D-4669-B906-C362243D23A1}" type="slidenum">
              <a:rPr lang="en-US" altLang="en-US" smtClean="0"/>
              <a:pPr algn="r">
                <a:spcBef>
                  <a:spcPct val="0"/>
                </a:spcBef>
              </a:pPr>
              <a:t>22</a:t>
            </a:fld>
            <a:endParaRPr lang="en-US" altLang="en-US"/>
          </a:p>
        </p:txBody>
      </p:sp>
      <p:sp>
        <p:nvSpPr>
          <p:cNvPr id="30723" name="Rectangle 2"/>
          <p:cNvSpPr>
            <a:spLocks noGrp="1" noRot="1" noChangeAspect="1" noChangeArrowheads="1" noTextEdit="1"/>
          </p:cNvSpPr>
          <p:nvPr>
            <p:ph type="sldImg"/>
          </p:nvPr>
        </p:nvSpPr>
        <p:spPr>
          <a:ln/>
        </p:spPr>
      </p:sp>
      <p:sp>
        <p:nvSpPr>
          <p:cNvPr id="3072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38213" eaLnBrk="0" hangingPunct="0">
              <a:spcBef>
                <a:spcPct val="30000"/>
              </a:spcBef>
              <a:defRPr sz="1200">
                <a:solidFill>
                  <a:schemeClr val="tx1"/>
                </a:solidFill>
                <a:latin typeface="Times"/>
              </a:defRPr>
            </a:lvl1pPr>
            <a:lvl2pPr marL="742950" indent="-285750" algn="l" defTabSz="938213" eaLnBrk="0" hangingPunct="0">
              <a:spcBef>
                <a:spcPct val="30000"/>
              </a:spcBef>
              <a:defRPr sz="1200">
                <a:solidFill>
                  <a:schemeClr val="tx1"/>
                </a:solidFill>
                <a:latin typeface="Times"/>
              </a:defRPr>
            </a:lvl2pPr>
            <a:lvl3pPr marL="1143000" indent="-228600" algn="l" defTabSz="938213" eaLnBrk="0" hangingPunct="0">
              <a:spcBef>
                <a:spcPct val="30000"/>
              </a:spcBef>
              <a:defRPr sz="1200">
                <a:solidFill>
                  <a:schemeClr val="tx1"/>
                </a:solidFill>
                <a:latin typeface="Times"/>
              </a:defRPr>
            </a:lvl3pPr>
            <a:lvl4pPr marL="1600200" indent="-228600" algn="l" defTabSz="938213" eaLnBrk="0" hangingPunct="0">
              <a:spcBef>
                <a:spcPct val="30000"/>
              </a:spcBef>
              <a:defRPr sz="1200">
                <a:solidFill>
                  <a:schemeClr val="tx1"/>
                </a:solidFill>
                <a:latin typeface="Times"/>
              </a:defRPr>
            </a:lvl4pPr>
            <a:lvl5pPr marL="2057400" indent="-228600" algn="l" defTabSz="938213" eaLnBrk="0" hangingPunct="0">
              <a:spcBef>
                <a:spcPct val="30000"/>
              </a:spcBef>
              <a:defRPr sz="1200">
                <a:solidFill>
                  <a:schemeClr val="tx1"/>
                </a:solidFill>
                <a:latin typeface="Times"/>
              </a:defRPr>
            </a:lvl5pPr>
            <a:lvl6pPr marL="2514600" indent="-228600" defTabSz="938213" eaLnBrk="0" fontAlgn="base" hangingPunct="0">
              <a:spcBef>
                <a:spcPct val="30000"/>
              </a:spcBef>
              <a:spcAft>
                <a:spcPct val="0"/>
              </a:spcAft>
              <a:defRPr sz="1200">
                <a:solidFill>
                  <a:schemeClr val="tx1"/>
                </a:solidFill>
                <a:latin typeface="Times"/>
              </a:defRPr>
            </a:lvl6pPr>
            <a:lvl7pPr marL="2971800" indent="-228600" defTabSz="938213" eaLnBrk="0" fontAlgn="base" hangingPunct="0">
              <a:spcBef>
                <a:spcPct val="30000"/>
              </a:spcBef>
              <a:spcAft>
                <a:spcPct val="0"/>
              </a:spcAft>
              <a:defRPr sz="1200">
                <a:solidFill>
                  <a:schemeClr val="tx1"/>
                </a:solidFill>
                <a:latin typeface="Times"/>
              </a:defRPr>
            </a:lvl7pPr>
            <a:lvl8pPr marL="3429000" indent="-228600" defTabSz="938213" eaLnBrk="0" fontAlgn="base" hangingPunct="0">
              <a:spcBef>
                <a:spcPct val="30000"/>
              </a:spcBef>
              <a:spcAft>
                <a:spcPct val="0"/>
              </a:spcAft>
              <a:defRPr sz="1200">
                <a:solidFill>
                  <a:schemeClr val="tx1"/>
                </a:solidFill>
                <a:latin typeface="Times"/>
              </a:defRPr>
            </a:lvl8pPr>
            <a:lvl9pPr marL="3886200" indent="-228600" defTabSz="938213" eaLnBrk="0" fontAlgn="base" hangingPunct="0">
              <a:spcBef>
                <a:spcPct val="30000"/>
              </a:spcBef>
              <a:spcAft>
                <a:spcPct val="0"/>
              </a:spcAft>
              <a:defRPr sz="1200">
                <a:solidFill>
                  <a:schemeClr val="tx1"/>
                </a:solidFill>
                <a:latin typeface="Times"/>
              </a:defRPr>
            </a:lvl9pPr>
          </a:lstStyle>
          <a:p>
            <a:pPr algn="r">
              <a:spcBef>
                <a:spcPct val="0"/>
              </a:spcBef>
            </a:pPr>
            <a:fld id="{857E8D75-7566-4572-8369-5F673B00D0EC}" type="slidenum">
              <a:rPr lang="en-US" altLang="en-US" smtClean="0"/>
              <a:pPr algn="r">
                <a:spcBef>
                  <a:spcPct val="0"/>
                </a:spcBef>
              </a:pPr>
              <a:t>23</a:t>
            </a:fld>
            <a:endParaRPr lang="en-US" altLang="en-US"/>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38213" eaLnBrk="0" hangingPunct="0">
              <a:spcBef>
                <a:spcPct val="30000"/>
              </a:spcBef>
              <a:defRPr sz="1200">
                <a:solidFill>
                  <a:schemeClr val="tx1"/>
                </a:solidFill>
                <a:latin typeface="Times"/>
              </a:defRPr>
            </a:lvl1pPr>
            <a:lvl2pPr marL="742950" indent="-285750" algn="l" defTabSz="938213" eaLnBrk="0" hangingPunct="0">
              <a:spcBef>
                <a:spcPct val="30000"/>
              </a:spcBef>
              <a:defRPr sz="1200">
                <a:solidFill>
                  <a:schemeClr val="tx1"/>
                </a:solidFill>
                <a:latin typeface="Times"/>
              </a:defRPr>
            </a:lvl2pPr>
            <a:lvl3pPr marL="1143000" indent="-228600" algn="l" defTabSz="938213" eaLnBrk="0" hangingPunct="0">
              <a:spcBef>
                <a:spcPct val="30000"/>
              </a:spcBef>
              <a:defRPr sz="1200">
                <a:solidFill>
                  <a:schemeClr val="tx1"/>
                </a:solidFill>
                <a:latin typeface="Times"/>
              </a:defRPr>
            </a:lvl3pPr>
            <a:lvl4pPr marL="1600200" indent="-228600" algn="l" defTabSz="938213" eaLnBrk="0" hangingPunct="0">
              <a:spcBef>
                <a:spcPct val="30000"/>
              </a:spcBef>
              <a:defRPr sz="1200">
                <a:solidFill>
                  <a:schemeClr val="tx1"/>
                </a:solidFill>
                <a:latin typeface="Times"/>
              </a:defRPr>
            </a:lvl4pPr>
            <a:lvl5pPr marL="2057400" indent="-228600" algn="l" defTabSz="938213" eaLnBrk="0" hangingPunct="0">
              <a:spcBef>
                <a:spcPct val="30000"/>
              </a:spcBef>
              <a:defRPr sz="1200">
                <a:solidFill>
                  <a:schemeClr val="tx1"/>
                </a:solidFill>
                <a:latin typeface="Times"/>
              </a:defRPr>
            </a:lvl5pPr>
            <a:lvl6pPr marL="2514600" indent="-228600" defTabSz="938213" eaLnBrk="0" fontAlgn="base" hangingPunct="0">
              <a:spcBef>
                <a:spcPct val="30000"/>
              </a:spcBef>
              <a:spcAft>
                <a:spcPct val="0"/>
              </a:spcAft>
              <a:defRPr sz="1200">
                <a:solidFill>
                  <a:schemeClr val="tx1"/>
                </a:solidFill>
                <a:latin typeface="Times"/>
              </a:defRPr>
            </a:lvl6pPr>
            <a:lvl7pPr marL="2971800" indent="-228600" defTabSz="938213" eaLnBrk="0" fontAlgn="base" hangingPunct="0">
              <a:spcBef>
                <a:spcPct val="30000"/>
              </a:spcBef>
              <a:spcAft>
                <a:spcPct val="0"/>
              </a:spcAft>
              <a:defRPr sz="1200">
                <a:solidFill>
                  <a:schemeClr val="tx1"/>
                </a:solidFill>
                <a:latin typeface="Times"/>
              </a:defRPr>
            </a:lvl7pPr>
            <a:lvl8pPr marL="3429000" indent="-228600" defTabSz="938213" eaLnBrk="0" fontAlgn="base" hangingPunct="0">
              <a:spcBef>
                <a:spcPct val="30000"/>
              </a:spcBef>
              <a:spcAft>
                <a:spcPct val="0"/>
              </a:spcAft>
              <a:defRPr sz="1200">
                <a:solidFill>
                  <a:schemeClr val="tx1"/>
                </a:solidFill>
                <a:latin typeface="Times"/>
              </a:defRPr>
            </a:lvl8pPr>
            <a:lvl9pPr marL="3886200" indent="-228600" defTabSz="938213" eaLnBrk="0" fontAlgn="base" hangingPunct="0">
              <a:spcBef>
                <a:spcPct val="30000"/>
              </a:spcBef>
              <a:spcAft>
                <a:spcPct val="0"/>
              </a:spcAft>
              <a:defRPr sz="1200">
                <a:solidFill>
                  <a:schemeClr val="tx1"/>
                </a:solidFill>
                <a:latin typeface="Times"/>
              </a:defRPr>
            </a:lvl9pPr>
          </a:lstStyle>
          <a:p>
            <a:pPr algn="r">
              <a:spcBef>
                <a:spcPct val="0"/>
              </a:spcBef>
            </a:pPr>
            <a:fld id="{417F51F2-3FDE-457F-B189-A3E9EF2FF543}" type="slidenum">
              <a:rPr lang="en-US" altLang="en-US" smtClean="0"/>
              <a:pPr algn="r">
                <a:spcBef>
                  <a:spcPct val="0"/>
                </a:spcBef>
              </a:pPr>
              <a:t>24</a:t>
            </a:fld>
            <a:endParaRPr lang="en-US" altLang="en-US"/>
          </a:p>
        </p:txBody>
      </p:sp>
      <p:sp>
        <p:nvSpPr>
          <p:cNvPr id="32771" name="Rectangle 2"/>
          <p:cNvSpPr>
            <a:spLocks noGrp="1" noRot="1" noChangeAspect="1" noChangeArrowheads="1" noTextEdit="1"/>
          </p:cNvSpPr>
          <p:nvPr>
            <p:ph type="sldImg"/>
          </p:nvPr>
        </p:nvSpPr>
        <p:spPr>
          <a:ln/>
        </p:spPr>
      </p:sp>
      <p:sp>
        <p:nvSpPr>
          <p:cNvPr id="327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11084181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38213" eaLnBrk="0" hangingPunct="0">
              <a:spcBef>
                <a:spcPct val="30000"/>
              </a:spcBef>
              <a:defRPr sz="1200">
                <a:solidFill>
                  <a:schemeClr val="tx1"/>
                </a:solidFill>
                <a:latin typeface="Times"/>
              </a:defRPr>
            </a:lvl1pPr>
            <a:lvl2pPr marL="742950" indent="-285750" algn="l" defTabSz="938213" eaLnBrk="0" hangingPunct="0">
              <a:spcBef>
                <a:spcPct val="30000"/>
              </a:spcBef>
              <a:defRPr sz="1200">
                <a:solidFill>
                  <a:schemeClr val="tx1"/>
                </a:solidFill>
                <a:latin typeface="Times"/>
              </a:defRPr>
            </a:lvl2pPr>
            <a:lvl3pPr marL="1143000" indent="-228600" algn="l" defTabSz="938213" eaLnBrk="0" hangingPunct="0">
              <a:spcBef>
                <a:spcPct val="30000"/>
              </a:spcBef>
              <a:defRPr sz="1200">
                <a:solidFill>
                  <a:schemeClr val="tx1"/>
                </a:solidFill>
                <a:latin typeface="Times"/>
              </a:defRPr>
            </a:lvl3pPr>
            <a:lvl4pPr marL="1600200" indent="-228600" algn="l" defTabSz="938213" eaLnBrk="0" hangingPunct="0">
              <a:spcBef>
                <a:spcPct val="30000"/>
              </a:spcBef>
              <a:defRPr sz="1200">
                <a:solidFill>
                  <a:schemeClr val="tx1"/>
                </a:solidFill>
                <a:latin typeface="Times"/>
              </a:defRPr>
            </a:lvl4pPr>
            <a:lvl5pPr marL="2057400" indent="-228600" algn="l" defTabSz="938213" eaLnBrk="0" hangingPunct="0">
              <a:spcBef>
                <a:spcPct val="30000"/>
              </a:spcBef>
              <a:defRPr sz="1200">
                <a:solidFill>
                  <a:schemeClr val="tx1"/>
                </a:solidFill>
                <a:latin typeface="Times"/>
              </a:defRPr>
            </a:lvl5pPr>
            <a:lvl6pPr marL="2514600" indent="-228600" defTabSz="938213" eaLnBrk="0" fontAlgn="base" hangingPunct="0">
              <a:spcBef>
                <a:spcPct val="30000"/>
              </a:spcBef>
              <a:spcAft>
                <a:spcPct val="0"/>
              </a:spcAft>
              <a:defRPr sz="1200">
                <a:solidFill>
                  <a:schemeClr val="tx1"/>
                </a:solidFill>
                <a:latin typeface="Times"/>
              </a:defRPr>
            </a:lvl6pPr>
            <a:lvl7pPr marL="2971800" indent="-228600" defTabSz="938213" eaLnBrk="0" fontAlgn="base" hangingPunct="0">
              <a:spcBef>
                <a:spcPct val="30000"/>
              </a:spcBef>
              <a:spcAft>
                <a:spcPct val="0"/>
              </a:spcAft>
              <a:defRPr sz="1200">
                <a:solidFill>
                  <a:schemeClr val="tx1"/>
                </a:solidFill>
                <a:latin typeface="Times"/>
              </a:defRPr>
            </a:lvl7pPr>
            <a:lvl8pPr marL="3429000" indent="-228600" defTabSz="938213" eaLnBrk="0" fontAlgn="base" hangingPunct="0">
              <a:spcBef>
                <a:spcPct val="30000"/>
              </a:spcBef>
              <a:spcAft>
                <a:spcPct val="0"/>
              </a:spcAft>
              <a:defRPr sz="1200">
                <a:solidFill>
                  <a:schemeClr val="tx1"/>
                </a:solidFill>
                <a:latin typeface="Times"/>
              </a:defRPr>
            </a:lvl8pPr>
            <a:lvl9pPr marL="3886200" indent="-228600" defTabSz="938213" eaLnBrk="0" fontAlgn="base" hangingPunct="0">
              <a:spcBef>
                <a:spcPct val="30000"/>
              </a:spcBef>
              <a:spcAft>
                <a:spcPct val="0"/>
              </a:spcAft>
              <a:defRPr sz="1200">
                <a:solidFill>
                  <a:schemeClr val="tx1"/>
                </a:solidFill>
                <a:latin typeface="Times"/>
              </a:defRPr>
            </a:lvl9pPr>
          </a:lstStyle>
          <a:p>
            <a:pPr algn="r">
              <a:spcBef>
                <a:spcPct val="0"/>
              </a:spcBef>
            </a:pPr>
            <a:fld id="{6DDF2F06-3D3A-460F-9DED-56A4C8C796BB}" type="slidenum">
              <a:rPr lang="en-US" altLang="en-US" smtClean="0"/>
              <a:pPr algn="r">
                <a:spcBef>
                  <a:spcPct val="0"/>
                </a:spcBef>
              </a:pPr>
              <a:t>25</a:t>
            </a:fld>
            <a:endParaRPr lang="en-US" altLang="en-US"/>
          </a:p>
        </p:txBody>
      </p:sp>
      <p:sp>
        <p:nvSpPr>
          <p:cNvPr id="33795" name="Rectangle 2"/>
          <p:cNvSpPr>
            <a:spLocks noGrp="1" noRot="1" noChangeAspect="1" noChangeArrowheads="1" noTextEdit="1"/>
          </p:cNvSpPr>
          <p:nvPr>
            <p:ph type="sldImg"/>
          </p:nvPr>
        </p:nvSpPr>
        <p:spPr>
          <a:ln/>
        </p:spPr>
      </p:sp>
      <p:sp>
        <p:nvSpPr>
          <p:cNvPr id="3379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Need sets – Watch or Rolex?</a:t>
            </a:r>
          </a:p>
        </p:txBody>
      </p:sp>
    </p:spTree>
    <p:extLst>
      <p:ext uri="{BB962C8B-B14F-4D97-AF65-F5344CB8AC3E}">
        <p14:creationId xmlns:p14="http://schemas.microsoft.com/office/powerpoint/2010/main" val="2234287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38213" eaLnBrk="0" hangingPunct="0">
              <a:spcBef>
                <a:spcPct val="30000"/>
              </a:spcBef>
              <a:defRPr sz="1200">
                <a:solidFill>
                  <a:schemeClr val="tx1"/>
                </a:solidFill>
                <a:latin typeface="Times"/>
              </a:defRPr>
            </a:lvl1pPr>
            <a:lvl2pPr marL="742950" indent="-285750" algn="l" defTabSz="938213" eaLnBrk="0" hangingPunct="0">
              <a:spcBef>
                <a:spcPct val="30000"/>
              </a:spcBef>
              <a:defRPr sz="1200">
                <a:solidFill>
                  <a:schemeClr val="tx1"/>
                </a:solidFill>
                <a:latin typeface="Times"/>
              </a:defRPr>
            </a:lvl2pPr>
            <a:lvl3pPr marL="1143000" indent="-228600" algn="l" defTabSz="938213" eaLnBrk="0" hangingPunct="0">
              <a:spcBef>
                <a:spcPct val="30000"/>
              </a:spcBef>
              <a:defRPr sz="1200">
                <a:solidFill>
                  <a:schemeClr val="tx1"/>
                </a:solidFill>
                <a:latin typeface="Times"/>
              </a:defRPr>
            </a:lvl3pPr>
            <a:lvl4pPr marL="1600200" indent="-228600" algn="l" defTabSz="938213" eaLnBrk="0" hangingPunct="0">
              <a:spcBef>
                <a:spcPct val="30000"/>
              </a:spcBef>
              <a:defRPr sz="1200">
                <a:solidFill>
                  <a:schemeClr val="tx1"/>
                </a:solidFill>
                <a:latin typeface="Times"/>
              </a:defRPr>
            </a:lvl4pPr>
            <a:lvl5pPr marL="2057400" indent="-228600" algn="l" defTabSz="938213" eaLnBrk="0" hangingPunct="0">
              <a:spcBef>
                <a:spcPct val="30000"/>
              </a:spcBef>
              <a:defRPr sz="1200">
                <a:solidFill>
                  <a:schemeClr val="tx1"/>
                </a:solidFill>
                <a:latin typeface="Times"/>
              </a:defRPr>
            </a:lvl5pPr>
            <a:lvl6pPr marL="2514600" indent="-228600" defTabSz="938213" eaLnBrk="0" fontAlgn="base" hangingPunct="0">
              <a:spcBef>
                <a:spcPct val="30000"/>
              </a:spcBef>
              <a:spcAft>
                <a:spcPct val="0"/>
              </a:spcAft>
              <a:defRPr sz="1200">
                <a:solidFill>
                  <a:schemeClr val="tx1"/>
                </a:solidFill>
                <a:latin typeface="Times"/>
              </a:defRPr>
            </a:lvl6pPr>
            <a:lvl7pPr marL="2971800" indent="-228600" defTabSz="938213" eaLnBrk="0" fontAlgn="base" hangingPunct="0">
              <a:spcBef>
                <a:spcPct val="30000"/>
              </a:spcBef>
              <a:spcAft>
                <a:spcPct val="0"/>
              </a:spcAft>
              <a:defRPr sz="1200">
                <a:solidFill>
                  <a:schemeClr val="tx1"/>
                </a:solidFill>
                <a:latin typeface="Times"/>
              </a:defRPr>
            </a:lvl7pPr>
            <a:lvl8pPr marL="3429000" indent="-228600" defTabSz="938213" eaLnBrk="0" fontAlgn="base" hangingPunct="0">
              <a:spcBef>
                <a:spcPct val="30000"/>
              </a:spcBef>
              <a:spcAft>
                <a:spcPct val="0"/>
              </a:spcAft>
              <a:defRPr sz="1200">
                <a:solidFill>
                  <a:schemeClr val="tx1"/>
                </a:solidFill>
                <a:latin typeface="Times"/>
              </a:defRPr>
            </a:lvl8pPr>
            <a:lvl9pPr marL="3886200" indent="-228600" defTabSz="938213" eaLnBrk="0" fontAlgn="base" hangingPunct="0">
              <a:spcBef>
                <a:spcPct val="30000"/>
              </a:spcBef>
              <a:spcAft>
                <a:spcPct val="0"/>
              </a:spcAft>
              <a:defRPr sz="1200">
                <a:solidFill>
                  <a:schemeClr val="tx1"/>
                </a:solidFill>
                <a:latin typeface="Times"/>
              </a:defRPr>
            </a:lvl9pPr>
          </a:lstStyle>
          <a:p>
            <a:pPr algn="r">
              <a:spcBef>
                <a:spcPct val="0"/>
              </a:spcBef>
            </a:pPr>
            <a:fld id="{A281C342-71C5-464E-BD4B-0282E9BB5390}" type="slidenum">
              <a:rPr lang="en-US" altLang="en-US" smtClean="0"/>
              <a:pPr algn="r">
                <a:spcBef>
                  <a:spcPct val="0"/>
                </a:spcBef>
              </a:pPr>
              <a:t>27</a:t>
            </a:fld>
            <a:endParaRPr lang="en-US" altLang="en-US"/>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32554697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38213" eaLnBrk="0" hangingPunct="0">
              <a:spcBef>
                <a:spcPct val="30000"/>
              </a:spcBef>
              <a:defRPr sz="1200">
                <a:solidFill>
                  <a:schemeClr val="tx1"/>
                </a:solidFill>
                <a:latin typeface="Times"/>
              </a:defRPr>
            </a:lvl1pPr>
            <a:lvl2pPr marL="742950" indent="-285750" algn="l" defTabSz="938213" eaLnBrk="0" hangingPunct="0">
              <a:spcBef>
                <a:spcPct val="30000"/>
              </a:spcBef>
              <a:defRPr sz="1200">
                <a:solidFill>
                  <a:schemeClr val="tx1"/>
                </a:solidFill>
                <a:latin typeface="Times"/>
              </a:defRPr>
            </a:lvl2pPr>
            <a:lvl3pPr marL="1143000" indent="-228600" algn="l" defTabSz="938213" eaLnBrk="0" hangingPunct="0">
              <a:spcBef>
                <a:spcPct val="30000"/>
              </a:spcBef>
              <a:defRPr sz="1200">
                <a:solidFill>
                  <a:schemeClr val="tx1"/>
                </a:solidFill>
                <a:latin typeface="Times"/>
              </a:defRPr>
            </a:lvl3pPr>
            <a:lvl4pPr marL="1600200" indent="-228600" algn="l" defTabSz="938213" eaLnBrk="0" hangingPunct="0">
              <a:spcBef>
                <a:spcPct val="30000"/>
              </a:spcBef>
              <a:defRPr sz="1200">
                <a:solidFill>
                  <a:schemeClr val="tx1"/>
                </a:solidFill>
                <a:latin typeface="Times"/>
              </a:defRPr>
            </a:lvl4pPr>
            <a:lvl5pPr marL="2057400" indent="-228600" algn="l" defTabSz="938213" eaLnBrk="0" hangingPunct="0">
              <a:spcBef>
                <a:spcPct val="30000"/>
              </a:spcBef>
              <a:defRPr sz="1200">
                <a:solidFill>
                  <a:schemeClr val="tx1"/>
                </a:solidFill>
                <a:latin typeface="Times"/>
              </a:defRPr>
            </a:lvl5pPr>
            <a:lvl6pPr marL="2514600" indent="-228600" defTabSz="938213" eaLnBrk="0" fontAlgn="base" hangingPunct="0">
              <a:spcBef>
                <a:spcPct val="30000"/>
              </a:spcBef>
              <a:spcAft>
                <a:spcPct val="0"/>
              </a:spcAft>
              <a:defRPr sz="1200">
                <a:solidFill>
                  <a:schemeClr val="tx1"/>
                </a:solidFill>
                <a:latin typeface="Times"/>
              </a:defRPr>
            </a:lvl6pPr>
            <a:lvl7pPr marL="2971800" indent="-228600" defTabSz="938213" eaLnBrk="0" fontAlgn="base" hangingPunct="0">
              <a:spcBef>
                <a:spcPct val="30000"/>
              </a:spcBef>
              <a:spcAft>
                <a:spcPct val="0"/>
              </a:spcAft>
              <a:defRPr sz="1200">
                <a:solidFill>
                  <a:schemeClr val="tx1"/>
                </a:solidFill>
                <a:latin typeface="Times"/>
              </a:defRPr>
            </a:lvl7pPr>
            <a:lvl8pPr marL="3429000" indent="-228600" defTabSz="938213" eaLnBrk="0" fontAlgn="base" hangingPunct="0">
              <a:spcBef>
                <a:spcPct val="30000"/>
              </a:spcBef>
              <a:spcAft>
                <a:spcPct val="0"/>
              </a:spcAft>
              <a:defRPr sz="1200">
                <a:solidFill>
                  <a:schemeClr val="tx1"/>
                </a:solidFill>
                <a:latin typeface="Times"/>
              </a:defRPr>
            </a:lvl8pPr>
            <a:lvl9pPr marL="3886200" indent="-228600" defTabSz="938213" eaLnBrk="0" fontAlgn="base" hangingPunct="0">
              <a:spcBef>
                <a:spcPct val="30000"/>
              </a:spcBef>
              <a:spcAft>
                <a:spcPct val="0"/>
              </a:spcAft>
              <a:defRPr sz="1200">
                <a:solidFill>
                  <a:schemeClr val="tx1"/>
                </a:solidFill>
                <a:latin typeface="Times"/>
              </a:defRPr>
            </a:lvl9pPr>
          </a:lstStyle>
          <a:p>
            <a:pPr algn="r">
              <a:spcBef>
                <a:spcPct val="0"/>
              </a:spcBef>
            </a:pPr>
            <a:fld id="{C0602879-4075-4B83-A417-A7C899816D7B}" type="slidenum">
              <a:rPr lang="en-US" altLang="en-US" smtClean="0"/>
              <a:pPr algn="r">
                <a:spcBef>
                  <a:spcPct val="0"/>
                </a:spcBef>
              </a:pPr>
              <a:t>28</a:t>
            </a:fld>
            <a:endParaRPr lang="en-US" altLang="en-US"/>
          </a:p>
        </p:txBody>
      </p:sp>
      <p:sp>
        <p:nvSpPr>
          <p:cNvPr id="38915" name="Rectangle 2"/>
          <p:cNvSpPr>
            <a:spLocks noGrp="1" noRot="1" noChangeAspect="1" noChangeArrowheads="1" noTextEdit="1"/>
          </p:cNvSpPr>
          <p:nvPr>
            <p:ph type="sldImg"/>
          </p:nvPr>
        </p:nvSpPr>
        <p:spPr>
          <a:ln/>
        </p:spPr>
      </p:sp>
      <p:sp>
        <p:nvSpPr>
          <p:cNvPr id="389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27246919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hapter Opener">
    <p:spTree>
      <p:nvGrpSpPr>
        <p:cNvPr id="1" name="Shape 37"/>
        <p:cNvGrpSpPr/>
        <p:nvPr/>
      </p:nvGrpSpPr>
      <p:grpSpPr>
        <a:xfrm>
          <a:off x="0" y="0"/>
          <a:ext cx="0" cy="0"/>
          <a:chOff x="0" y="0"/>
          <a:chExt cx="0" cy="0"/>
        </a:xfrm>
      </p:grpSpPr>
      <p:sp>
        <p:nvSpPr>
          <p:cNvPr id="38" name="Shape 38"/>
          <p:cNvSpPr txBox="1">
            <a:spLocks noGrp="1"/>
          </p:cNvSpPr>
          <p:nvPr>
            <p:ph type="title"/>
          </p:nvPr>
        </p:nvSpPr>
        <p:spPr>
          <a:xfrm>
            <a:off x="457200" y="215371"/>
            <a:ext cx="8229600" cy="622828"/>
          </a:xfrm>
          <a:prstGeom prst="rect">
            <a:avLst/>
          </a:prstGeom>
          <a:noFill/>
          <a:ln>
            <a:noFill/>
          </a:ln>
        </p:spPr>
        <p:txBody>
          <a:bodyPr lIns="91425" tIns="91425" rIns="91425" bIns="91425" anchor="t" anchorCtr="0"/>
          <a:lstStyle>
            <a:lvl1pPr marL="0" marR="0" lvl="0" indent="0" algn="l" rtl="0">
              <a:lnSpc>
                <a:spcPct val="100000"/>
              </a:lnSpc>
              <a:spcBef>
                <a:spcPts val="0"/>
              </a:spcBef>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39" name="Shape 39"/>
          <p:cNvSpPr txBox="1">
            <a:spLocks noGrp="1"/>
          </p:cNvSpPr>
          <p:nvPr>
            <p:ph type="body" idx="1"/>
          </p:nvPr>
        </p:nvSpPr>
        <p:spPr>
          <a:xfrm>
            <a:off x="457200" y="816429"/>
            <a:ext cx="8229600" cy="478970"/>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000" b="0" i="0" u="none" strike="noStrike" cap="none">
                <a:solidFill>
                  <a:srgbClr val="007FA3"/>
                </a:solidFill>
                <a:latin typeface="Arial"/>
                <a:ea typeface="Arial"/>
                <a:cs typeface="Arial"/>
                <a:sym typeface="Arial"/>
              </a:defRPr>
            </a:lvl1pPr>
            <a:lvl2pPr marL="0" marR="0" lvl="1"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2pPr>
            <a:lvl3pPr marL="0" marR="0" lvl="2" indent="0" algn="l" rtl="0">
              <a:spcBef>
                <a:spcPts val="0"/>
              </a:spcBef>
              <a:buClr>
                <a:srgbClr val="007FA3"/>
              </a:buClr>
              <a:buFont typeface="Noto Sans Symbols"/>
              <a:buNone/>
              <a:defRPr sz="2400" b="0" i="0" u="none" strike="noStrike" cap="none">
                <a:solidFill>
                  <a:schemeClr val="lt1"/>
                </a:solidFill>
                <a:latin typeface="Arial"/>
                <a:ea typeface="Arial"/>
                <a:cs typeface="Arial"/>
                <a:sym typeface="Arial"/>
              </a:defRPr>
            </a:lvl3pPr>
            <a:lvl4pPr marL="0" marR="0" lvl="3"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4pPr>
            <a:lvl5pPr marL="0" marR="0" lvl="4"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5pPr>
            <a:lvl6pPr marL="0" marR="0" lvl="5"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6pPr>
            <a:lvl7pPr marL="0" marR="0" lvl="6"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7pPr>
            <a:lvl8pPr marL="0" marR="0" lvl="7"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8pPr>
            <a:lvl9pPr marL="0" marR="0" lvl="8"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9pPr>
          </a:lstStyle>
          <a:p>
            <a:endParaRPr/>
          </a:p>
        </p:txBody>
      </p:sp>
      <p:sp>
        <p:nvSpPr>
          <p:cNvPr id="40" name="Shape 40"/>
          <p:cNvSpPr txBox="1">
            <a:spLocks noGrp="1"/>
          </p:cNvSpPr>
          <p:nvPr>
            <p:ph type="body" idx="2"/>
          </p:nvPr>
        </p:nvSpPr>
        <p:spPr>
          <a:xfrm>
            <a:off x="5029200" y="1600200"/>
            <a:ext cx="3657600" cy="1600198"/>
          </a:xfrm>
          <a:prstGeom prst="rect">
            <a:avLst/>
          </a:prstGeom>
          <a:noFill/>
          <a:ln>
            <a:noFill/>
          </a:ln>
        </p:spPr>
        <p:txBody>
          <a:bodyPr lIns="91425" tIns="91425" rIns="91425" bIns="91425" anchor="b" anchorCtr="0"/>
          <a:lstStyle>
            <a:lvl1pPr marL="0" marR="0" lvl="0" indent="0" algn="l" rtl="0">
              <a:spcBef>
                <a:spcPts val="0"/>
              </a:spcBef>
              <a:buClr>
                <a:srgbClr val="007FA3"/>
              </a:buClr>
              <a:buFont typeface="Arial"/>
              <a:buNone/>
              <a:defRPr sz="3000" b="0" i="0" u="none" strike="noStrike" cap="none">
                <a:solidFill>
                  <a:schemeClr val="dk1"/>
                </a:solidFill>
                <a:latin typeface="Arial"/>
                <a:ea typeface="Arial"/>
                <a:cs typeface="Arial"/>
                <a:sym typeface="Arial"/>
              </a:defRPr>
            </a:lvl1pPr>
            <a:lvl2pPr marL="0" marR="0" lvl="1"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2pPr>
            <a:lvl3pPr marL="0" marR="0" lvl="2" indent="0" algn="l" rtl="0">
              <a:spcBef>
                <a:spcPts val="0"/>
              </a:spcBef>
              <a:buClr>
                <a:srgbClr val="007FA3"/>
              </a:buClr>
              <a:buFont typeface="Noto Sans Symbols"/>
              <a:buNone/>
              <a:defRPr sz="4400" b="0" i="0" u="none" strike="noStrike" cap="none">
                <a:solidFill>
                  <a:schemeClr val="dk1"/>
                </a:solidFill>
                <a:latin typeface="Arial"/>
                <a:ea typeface="Arial"/>
                <a:cs typeface="Arial"/>
                <a:sym typeface="Arial"/>
              </a:defRPr>
            </a:lvl3pPr>
            <a:lvl4pPr marL="0" marR="0" lvl="3"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4pPr>
            <a:lvl5pPr marL="0" marR="0" lvl="4"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5pPr>
            <a:lvl6pPr marL="0" marR="0" lvl="5"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6pPr>
            <a:lvl7pPr marL="0" marR="0" lvl="6"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7pPr>
            <a:lvl8pPr marL="0" marR="0" lvl="7"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8pPr>
            <a:lvl9pPr marL="0" marR="0" lvl="8"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9pPr>
          </a:lstStyle>
          <a:p>
            <a:endParaRPr dirty="0"/>
          </a:p>
        </p:txBody>
      </p:sp>
      <p:sp>
        <p:nvSpPr>
          <p:cNvPr id="41" name="Shape 41"/>
          <p:cNvSpPr txBox="1">
            <a:spLocks noGrp="1"/>
          </p:cNvSpPr>
          <p:nvPr>
            <p:ph type="body" idx="3"/>
          </p:nvPr>
        </p:nvSpPr>
        <p:spPr>
          <a:xfrm>
            <a:off x="5029200" y="3200401"/>
            <a:ext cx="3657600" cy="602738"/>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200" b="0" i="0" u="none" strike="noStrike" cap="none">
                <a:solidFill>
                  <a:schemeClr val="dk1"/>
                </a:solidFill>
                <a:latin typeface="Arial"/>
                <a:ea typeface="Arial"/>
                <a:cs typeface="Arial"/>
                <a:sym typeface="Arial"/>
              </a:defRPr>
            </a:lvl1pPr>
            <a:lvl2pPr marL="0" marR="0" lvl="1"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2pPr>
            <a:lvl3pPr marL="0" marR="0" lvl="2" indent="0" algn="l" rtl="0">
              <a:spcBef>
                <a:spcPts val="0"/>
              </a:spcBef>
              <a:buClr>
                <a:srgbClr val="007FA3"/>
              </a:buClr>
              <a:buFont typeface="Noto Sans Symbols"/>
              <a:buNone/>
              <a:defRPr sz="1600" b="0" i="0" u="none" strike="noStrike" cap="none">
                <a:solidFill>
                  <a:schemeClr val="dk1"/>
                </a:solidFill>
                <a:latin typeface="Arial"/>
                <a:ea typeface="Arial"/>
                <a:cs typeface="Arial"/>
                <a:sym typeface="Arial"/>
              </a:defRPr>
            </a:lvl3pPr>
            <a:lvl4pPr marL="0" marR="0" lvl="3"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4pPr>
            <a:lvl5pPr marL="0" marR="0" lvl="4"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5pPr>
            <a:lvl6pPr marL="0" marR="0" lvl="5"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6pPr>
            <a:lvl7pPr marL="0" marR="0" lvl="6"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7pPr>
            <a:lvl8pPr marL="0" marR="0" lvl="7"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8pPr>
            <a:lvl9pPr marL="0" marR="0" lvl="8"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9pPr>
          </a:lstStyle>
          <a:p>
            <a:endParaRPr dirty="0"/>
          </a:p>
        </p:txBody>
      </p:sp>
      <p:sp>
        <p:nvSpPr>
          <p:cNvPr id="42" name="Shape 42"/>
          <p:cNvSpPr txBox="1">
            <a:spLocks noGrp="1"/>
          </p:cNvSpPr>
          <p:nvPr>
            <p:ph type="ftr" idx="11"/>
          </p:nvPr>
        </p:nvSpPr>
        <p:spPr>
          <a:xfrm>
            <a:off x="93969" y="6165337"/>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43" name="Shape 43"/>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44" name="Shape 44"/>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sp>
        <p:nvSpPr>
          <p:cNvPr id="9" name="Shape 39"/>
          <p:cNvSpPr txBox="1">
            <a:spLocks noGrp="1"/>
          </p:cNvSpPr>
          <p:nvPr>
            <p:ph type="body" idx="13"/>
          </p:nvPr>
        </p:nvSpPr>
        <p:spPr>
          <a:xfrm>
            <a:off x="474779" y="1500547"/>
            <a:ext cx="8229600" cy="205153"/>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000" b="0" i="0" u="none" strike="noStrike" cap="none">
                <a:solidFill>
                  <a:srgbClr val="007FA3"/>
                </a:solidFill>
                <a:latin typeface="Arial"/>
                <a:ea typeface="Arial"/>
                <a:cs typeface="Arial"/>
                <a:sym typeface="Arial"/>
              </a:defRPr>
            </a:lvl1pPr>
            <a:lvl2pPr marL="0" marR="0" lvl="1"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2pPr>
            <a:lvl3pPr marL="0" marR="0" lvl="2" indent="0" algn="l" rtl="0">
              <a:spcBef>
                <a:spcPts val="0"/>
              </a:spcBef>
              <a:buClr>
                <a:srgbClr val="007FA3"/>
              </a:buClr>
              <a:buFont typeface="Noto Sans Symbols"/>
              <a:buNone/>
              <a:defRPr sz="2400" b="0" i="0" u="none" strike="noStrike" cap="none">
                <a:solidFill>
                  <a:schemeClr val="lt1"/>
                </a:solidFill>
                <a:latin typeface="Arial"/>
                <a:ea typeface="Arial"/>
                <a:cs typeface="Arial"/>
                <a:sym typeface="Arial"/>
              </a:defRPr>
            </a:lvl3pPr>
            <a:lvl4pPr marL="0" marR="0" lvl="3"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4pPr>
            <a:lvl5pPr marL="0" marR="0" lvl="4"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5pPr>
            <a:lvl6pPr marL="0" marR="0" lvl="5"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6pPr>
            <a:lvl7pPr marL="0" marR="0" lvl="6"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7pPr>
            <a:lvl8pPr marL="0" marR="0" lvl="7"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8pPr>
            <a:lvl9pPr marL="0" marR="0" lvl="8"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9pPr>
          </a:lstStyle>
          <a:p>
            <a:endParaRPr/>
          </a:p>
        </p:txBody>
      </p:sp>
      <p:sp>
        <p:nvSpPr>
          <p:cNvPr id="3" name="Content Placeholder 2"/>
          <p:cNvSpPr>
            <a:spLocks noGrp="1"/>
          </p:cNvSpPr>
          <p:nvPr>
            <p:ph sz="quarter" idx="14"/>
          </p:nvPr>
        </p:nvSpPr>
        <p:spPr>
          <a:xfrm>
            <a:off x="5029200" y="4640263"/>
            <a:ext cx="3675063" cy="1050925"/>
          </a:xfrm>
        </p:spPr>
        <p:txBody>
          <a:bodyPr/>
          <a:lstStyle>
            <a:lvl1pPr marL="101600" indent="0">
              <a:buNone/>
              <a:defRPr/>
            </a:lvl1pPr>
          </a:lstStyle>
          <a:p>
            <a:pPr lvl="0"/>
            <a:endParaRPr lang="en-US" dirty="0"/>
          </a:p>
        </p:txBody>
      </p:sp>
    </p:spTree>
    <p:extLst>
      <p:ext uri="{BB962C8B-B14F-4D97-AF65-F5344CB8AC3E}">
        <p14:creationId xmlns:p14="http://schemas.microsoft.com/office/powerpoint/2010/main" val="30688579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Footer Placeholder 1"/>
          <p:cNvSpPr>
            <a:spLocks noGrp="1"/>
          </p:cNvSpPr>
          <p:nvPr>
            <p:ph type="ftr" idx="10"/>
          </p:nvPr>
        </p:nvSpPr>
        <p:spPr/>
        <p:txBody>
          <a:bodyPr/>
          <a:lstStyle/>
          <a:p>
            <a:endParaRPr lang="en-US"/>
          </a:p>
        </p:txBody>
      </p:sp>
      <p:sp>
        <p:nvSpPr>
          <p:cNvPr id="3" name="Date Placeholder 2"/>
          <p:cNvSpPr>
            <a:spLocks noGrp="1"/>
          </p:cNvSpPr>
          <p:nvPr>
            <p:ph type="dt" idx="11"/>
          </p:nvPr>
        </p:nvSpPr>
        <p:spPr/>
        <p:txBody>
          <a:bodyPr/>
          <a:lstStyle/>
          <a:p>
            <a:endParaRPr lang="en-US"/>
          </a:p>
        </p:txBody>
      </p:sp>
      <p:sp>
        <p:nvSpPr>
          <p:cNvPr id="4" name="Slide Number Placeholder 3"/>
          <p:cNvSpPr>
            <a:spLocks noGrp="1"/>
          </p:cNvSpPr>
          <p:nvPr>
            <p:ph type="sldNum" idx="12"/>
          </p:nvPr>
        </p:nvSpPr>
        <p:spPr/>
        <p:txBody>
          <a:bodyPr/>
          <a:lstStyle/>
          <a:p>
            <a:pPr marL="0" marR="0" lvl="0" indent="0" algn="r" rtl="0">
              <a:spcBef>
                <a:spcPts val="0"/>
              </a:spcBef>
              <a:buSzPct val="25000"/>
              <a:buNone/>
            </a:pPr>
            <a:fld id="{00000000-1234-1234-1234-123412341234}" type="slidenum">
              <a:rPr lang="en-US" sz="900" b="0" i="0" u="none" strike="noStrike" cap="none" smtClean="0">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spTree>
    <p:extLst>
      <p:ext uri="{BB962C8B-B14F-4D97-AF65-F5344CB8AC3E}">
        <p14:creationId xmlns:p14="http://schemas.microsoft.com/office/powerpoint/2010/main" val="1411768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1_Chapter Opener">
    <p:spTree>
      <p:nvGrpSpPr>
        <p:cNvPr id="1" name="Shape 37"/>
        <p:cNvGrpSpPr/>
        <p:nvPr/>
      </p:nvGrpSpPr>
      <p:grpSpPr>
        <a:xfrm>
          <a:off x="0" y="0"/>
          <a:ext cx="0" cy="0"/>
          <a:chOff x="0" y="0"/>
          <a:chExt cx="0" cy="0"/>
        </a:xfrm>
      </p:grpSpPr>
      <p:sp>
        <p:nvSpPr>
          <p:cNvPr id="38" name="Shape 38"/>
          <p:cNvSpPr txBox="1">
            <a:spLocks noGrp="1"/>
          </p:cNvSpPr>
          <p:nvPr>
            <p:ph type="title"/>
          </p:nvPr>
        </p:nvSpPr>
        <p:spPr>
          <a:xfrm>
            <a:off x="457200" y="215371"/>
            <a:ext cx="8229600" cy="622828"/>
          </a:xfrm>
          <a:prstGeom prst="rect">
            <a:avLst/>
          </a:prstGeom>
          <a:noFill/>
          <a:ln>
            <a:noFill/>
          </a:ln>
        </p:spPr>
        <p:txBody>
          <a:bodyPr lIns="91425" tIns="91425" rIns="91425" bIns="91425" anchor="t" anchorCtr="0"/>
          <a:lstStyle>
            <a:lvl1pPr marL="0" marR="0" lvl="0" indent="0" algn="l" rtl="0">
              <a:lnSpc>
                <a:spcPct val="100000"/>
              </a:lnSpc>
              <a:spcBef>
                <a:spcPts val="0"/>
              </a:spcBef>
              <a:buClr>
                <a:srgbClr val="007FA3"/>
              </a:buClr>
              <a:buFont typeface="Times New Roman"/>
              <a:buNone/>
              <a:defRPr sz="3400" b="1" i="0" u="none" strike="noStrike" cap="none">
                <a:solidFill>
                  <a:srgbClr val="007FA3"/>
                </a:solidFill>
                <a:latin typeface="Times New Roman"/>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39" name="Shape 39"/>
          <p:cNvSpPr txBox="1">
            <a:spLocks noGrp="1"/>
          </p:cNvSpPr>
          <p:nvPr>
            <p:ph type="body" idx="1"/>
          </p:nvPr>
        </p:nvSpPr>
        <p:spPr>
          <a:xfrm>
            <a:off x="457200" y="816429"/>
            <a:ext cx="8229600" cy="478970"/>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000" b="0" i="0" u="none" strike="noStrike" cap="none">
                <a:solidFill>
                  <a:srgbClr val="007FA3"/>
                </a:solidFill>
                <a:latin typeface="Arial"/>
                <a:ea typeface="Arial"/>
                <a:cs typeface="Arial"/>
                <a:sym typeface="Arial"/>
              </a:defRPr>
            </a:lvl1pPr>
            <a:lvl2pPr marL="0" marR="0" lvl="1"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2pPr>
            <a:lvl3pPr marL="0" marR="0" lvl="2" indent="0" algn="l" rtl="0">
              <a:spcBef>
                <a:spcPts val="0"/>
              </a:spcBef>
              <a:buClr>
                <a:srgbClr val="007FA3"/>
              </a:buClr>
              <a:buFont typeface="Noto Sans Symbols"/>
              <a:buNone/>
              <a:defRPr sz="2400" b="0" i="0" u="none" strike="noStrike" cap="none">
                <a:solidFill>
                  <a:schemeClr val="lt1"/>
                </a:solidFill>
                <a:latin typeface="Arial"/>
                <a:ea typeface="Arial"/>
                <a:cs typeface="Arial"/>
                <a:sym typeface="Arial"/>
              </a:defRPr>
            </a:lvl3pPr>
            <a:lvl4pPr marL="0" marR="0" lvl="3"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4pPr>
            <a:lvl5pPr marL="0" marR="0" lvl="4"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5pPr>
            <a:lvl6pPr marL="0" marR="0" lvl="5"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6pPr>
            <a:lvl7pPr marL="0" marR="0" lvl="6"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7pPr>
            <a:lvl8pPr marL="0" marR="0" lvl="7"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8pPr>
            <a:lvl9pPr marL="0" marR="0" lvl="8"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9pPr>
          </a:lstStyle>
          <a:p>
            <a:endParaRPr/>
          </a:p>
        </p:txBody>
      </p:sp>
      <p:sp>
        <p:nvSpPr>
          <p:cNvPr id="40" name="Shape 40"/>
          <p:cNvSpPr txBox="1">
            <a:spLocks noGrp="1"/>
          </p:cNvSpPr>
          <p:nvPr>
            <p:ph type="body" idx="2"/>
          </p:nvPr>
        </p:nvSpPr>
        <p:spPr>
          <a:xfrm>
            <a:off x="5029200" y="1600200"/>
            <a:ext cx="3657600" cy="1600198"/>
          </a:xfrm>
          <a:prstGeom prst="rect">
            <a:avLst/>
          </a:prstGeom>
          <a:noFill/>
          <a:ln>
            <a:noFill/>
          </a:ln>
        </p:spPr>
        <p:txBody>
          <a:bodyPr lIns="91425" tIns="91425" rIns="91425" bIns="91425" anchor="b" anchorCtr="0"/>
          <a:lstStyle>
            <a:lvl1pPr marL="0" marR="0" lvl="0" indent="0" algn="l" rtl="0">
              <a:spcBef>
                <a:spcPts val="0"/>
              </a:spcBef>
              <a:buClr>
                <a:srgbClr val="007FA3"/>
              </a:buClr>
              <a:buFont typeface="Arial"/>
              <a:buNone/>
              <a:defRPr sz="3000" b="0" i="0" u="none" strike="noStrike" cap="none">
                <a:solidFill>
                  <a:schemeClr val="dk1"/>
                </a:solidFill>
                <a:latin typeface="Arial"/>
                <a:ea typeface="Arial"/>
                <a:cs typeface="Arial"/>
                <a:sym typeface="Arial"/>
              </a:defRPr>
            </a:lvl1pPr>
            <a:lvl2pPr marL="0" marR="0" lvl="1"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2pPr>
            <a:lvl3pPr marL="0" marR="0" lvl="2" indent="0" algn="l" rtl="0">
              <a:spcBef>
                <a:spcPts val="0"/>
              </a:spcBef>
              <a:buClr>
                <a:srgbClr val="007FA3"/>
              </a:buClr>
              <a:buFont typeface="Noto Sans Symbols"/>
              <a:buNone/>
              <a:defRPr sz="4400" b="0" i="0" u="none" strike="noStrike" cap="none">
                <a:solidFill>
                  <a:schemeClr val="dk1"/>
                </a:solidFill>
                <a:latin typeface="Arial"/>
                <a:ea typeface="Arial"/>
                <a:cs typeface="Arial"/>
                <a:sym typeface="Arial"/>
              </a:defRPr>
            </a:lvl3pPr>
            <a:lvl4pPr marL="0" marR="0" lvl="3"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4pPr>
            <a:lvl5pPr marL="0" marR="0" lvl="4"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5pPr>
            <a:lvl6pPr marL="0" marR="0" lvl="5"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6pPr>
            <a:lvl7pPr marL="0" marR="0" lvl="6"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7pPr>
            <a:lvl8pPr marL="0" marR="0" lvl="7"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8pPr>
            <a:lvl9pPr marL="0" marR="0" lvl="8"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9pPr>
          </a:lstStyle>
          <a:p>
            <a:endParaRPr dirty="0"/>
          </a:p>
        </p:txBody>
      </p:sp>
      <p:sp>
        <p:nvSpPr>
          <p:cNvPr id="41" name="Shape 41"/>
          <p:cNvSpPr txBox="1">
            <a:spLocks noGrp="1"/>
          </p:cNvSpPr>
          <p:nvPr>
            <p:ph type="body" idx="3"/>
          </p:nvPr>
        </p:nvSpPr>
        <p:spPr>
          <a:xfrm>
            <a:off x="5029200" y="3200400"/>
            <a:ext cx="3657600" cy="2925763"/>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200" b="0" i="0" u="none" strike="noStrike" cap="none">
                <a:solidFill>
                  <a:schemeClr val="dk1"/>
                </a:solidFill>
                <a:latin typeface="Arial"/>
                <a:ea typeface="Arial"/>
                <a:cs typeface="Arial"/>
                <a:sym typeface="Arial"/>
              </a:defRPr>
            </a:lvl1pPr>
            <a:lvl2pPr marL="0" marR="0" lvl="1"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2pPr>
            <a:lvl3pPr marL="0" marR="0" lvl="2" indent="0" algn="l" rtl="0">
              <a:spcBef>
                <a:spcPts val="0"/>
              </a:spcBef>
              <a:buClr>
                <a:srgbClr val="007FA3"/>
              </a:buClr>
              <a:buFont typeface="Noto Sans Symbols"/>
              <a:buNone/>
              <a:defRPr sz="1600" b="0" i="0" u="none" strike="noStrike" cap="none">
                <a:solidFill>
                  <a:schemeClr val="dk1"/>
                </a:solidFill>
                <a:latin typeface="Arial"/>
                <a:ea typeface="Arial"/>
                <a:cs typeface="Arial"/>
                <a:sym typeface="Arial"/>
              </a:defRPr>
            </a:lvl3pPr>
            <a:lvl4pPr marL="0" marR="0" lvl="3"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4pPr>
            <a:lvl5pPr marL="0" marR="0" lvl="4"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5pPr>
            <a:lvl6pPr marL="0" marR="0" lvl="5"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6pPr>
            <a:lvl7pPr marL="0" marR="0" lvl="6"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7pPr>
            <a:lvl8pPr marL="0" marR="0" lvl="7"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8pPr>
            <a:lvl9pPr marL="0" marR="0" lvl="8"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9pPr>
          </a:lstStyle>
          <a:p>
            <a:endParaRPr dirty="0"/>
          </a:p>
        </p:txBody>
      </p:sp>
      <p:sp>
        <p:nvSpPr>
          <p:cNvPr id="42" name="Shape 42"/>
          <p:cNvSpPr txBox="1">
            <a:spLocks noGrp="1"/>
          </p:cNvSpPr>
          <p:nvPr>
            <p:ph type="ftr" idx="11"/>
          </p:nvPr>
        </p:nvSpPr>
        <p:spPr>
          <a:xfrm>
            <a:off x="93969" y="6165337"/>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43" name="Shape 43"/>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44" name="Shape 44"/>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sp>
        <p:nvSpPr>
          <p:cNvPr id="9" name="Shape 39"/>
          <p:cNvSpPr txBox="1">
            <a:spLocks noGrp="1"/>
          </p:cNvSpPr>
          <p:nvPr>
            <p:ph type="body" idx="13"/>
          </p:nvPr>
        </p:nvSpPr>
        <p:spPr>
          <a:xfrm>
            <a:off x="474779" y="1500547"/>
            <a:ext cx="8229600" cy="205153"/>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000" b="0" i="0" u="none" strike="noStrike" cap="none">
                <a:solidFill>
                  <a:srgbClr val="007FA3"/>
                </a:solidFill>
                <a:latin typeface="Arial"/>
                <a:ea typeface="Arial"/>
                <a:cs typeface="Arial"/>
                <a:sym typeface="Arial"/>
              </a:defRPr>
            </a:lvl1pPr>
            <a:lvl2pPr marL="0" marR="0" lvl="1"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2pPr>
            <a:lvl3pPr marL="0" marR="0" lvl="2" indent="0" algn="l" rtl="0">
              <a:spcBef>
                <a:spcPts val="0"/>
              </a:spcBef>
              <a:buClr>
                <a:srgbClr val="007FA3"/>
              </a:buClr>
              <a:buFont typeface="Noto Sans Symbols"/>
              <a:buNone/>
              <a:defRPr sz="2400" b="0" i="0" u="none" strike="noStrike" cap="none">
                <a:solidFill>
                  <a:schemeClr val="lt1"/>
                </a:solidFill>
                <a:latin typeface="Arial"/>
                <a:ea typeface="Arial"/>
                <a:cs typeface="Arial"/>
                <a:sym typeface="Arial"/>
              </a:defRPr>
            </a:lvl3pPr>
            <a:lvl4pPr marL="0" marR="0" lvl="3"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4pPr>
            <a:lvl5pPr marL="0" marR="0" lvl="4"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5pPr>
            <a:lvl6pPr marL="0" marR="0" lvl="5"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6pPr>
            <a:lvl7pPr marL="0" marR="0" lvl="6"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7pPr>
            <a:lvl8pPr marL="0" marR="0" lvl="7"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8pPr>
            <a:lvl9pPr marL="0" marR="0" lvl="8"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9pPr>
          </a:lstStyle>
          <a:p>
            <a:endParaRPr/>
          </a:p>
        </p:txBody>
      </p:sp>
    </p:spTree>
    <p:extLst>
      <p:ext uri="{BB962C8B-B14F-4D97-AF65-F5344CB8AC3E}">
        <p14:creationId xmlns:p14="http://schemas.microsoft.com/office/powerpoint/2010/main" val="21212712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984F46B6-2505-431C-8CD3-D0D0F9F385B6}" type="datetimeFigureOut">
              <a:rPr lang="en-US" smtClean="0"/>
              <a:pPr/>
              <a:t>2/17/2026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35544226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84F46B6-2505-431C-8CD3-D0D0F9F385B6}" type="datetimeFigureOut">
              <a:rPr lang="en-US" smtClean="0"/>
              <a:pPr/>
              <a:t>2/17/2026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37452329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84F46B6-2505-431C-8CD3-D0D0F9F385B6}" type="datetimeFigureOut">
              <a:rPr lang="en-US" smtClean="0"/>
              <a:pPr/>
              <a:t>2/17/2026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9154631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84F46B6-2505-431C-8CD3-D0D0F9F385B6}" type="datetimeFigureOut">
              <a:rPr lang="en-US" smtClean="0"/>
              <a:pPr/>
              <a:t>2/17/2026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20176235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84F46B6-2505-431C-8CD3-D0D0F9F385B6}" type="datetimeFigureOut">
              <a:rPr lang="en-US" smtClean="0"/>
              <a:pPr/>
              <a:t>2/17/2026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2729280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84F46B6-2505-431C-8CD3-D0D0F9F385B6}" type="datetimeFigureOut">
              <a:rPr lang="en-US" smtClean="0"/>
              <a:pPr/>
              <a:t>2/17/2026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2322332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84F46B6-2505-431C-8CD3-D0D0F9F385B6}" type="datetimeFigureOut">
              <a:rPr lang="en-US" smtClean="0"/>
              <a:pPr/>
              <a:t>2/17/2026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4300423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84F46B6-2505-431C-8CD3-D0D0F9F385B6}" type="datetimeFigureOut">
              <a:rPr lang="en-US" smtClean="0"/>
              <a:pPr/>
              <a:t>2/17/2026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5562351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84F46B6-2505-431C-8CD3-D0D0F9F385B6}" type="datetimeFigureOut">
              <a:rPr lang="en-US" smtClean="0"/>
              <a:pPr/>
              <a:t>2/17/2026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9184831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84F46B6-2505-431C-8CD3-D0D0F9F385B6}" type="datetimeFigureOut">
              <a:rPr lang="en-US" smtClean="0"/>
              <a:pPr/>
              <a:t>2/17/2026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39833108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84F46B6-2505-431C-8CD3-D0D0F9F385B6}" type="datetimeFigureOut">
              <a:rPr lang="en-US" smtClean="0"/>
              <a:pPr/>
              <a:t>2/17/2026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21016228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84A3E37D-6AE5-44E3-BA8E-FDC7CFE470DF}" type="datetimeFigureOut">
              <a:rPr lang="en-US" smtClean="0"/>
              <a:pPr/>
              <a:t>2/17/2026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pic>
        <p:nvPicPr>
          <p:cNvPr id="7" name="Picture 2" descr="logo bc">
            <a:extLst>
              <a:ext uri="{FF2B5EF4-FFF2-40B4-BE49-F238E27FC236}">
                <a16:creationId xmlns:a16="http://schemas.microsoft.com/office/drawing/2014/main" id="{7A3462FB-F620-45EC-AF1A-1D53455CFE9A}"/>
              </a:ext>
            </a:extLst>
          </p:cNvPr>
          <p:cNvPicPr>
            <a:picLocks noChangeAspect="1" noChangeArrowheads="1"/>
          </p:cNvPicPr>
          <p:nvPr userDrawn="1"/>
        </p:nvPicPr>
        <p:blipFill>
          <a:blip r:embed="rId2"/>
          <a:srcRect/>
          <a:stretch>
            <a:fillRect/>
          </a:stretch>
        </p:blipFill>
        <p:spPr bwMode="auto">
          <a:xfrm>
            <a:off x="7467600" y="6029325"/>
            <a:ext cx="1676400" cy="828675"/>
          </a:xfrm>
          <a:prstGeom prst="rect">
            <a:avLst/>
          </a:prstGeom>
          <a:noFill/>
          <a:ln w="9525">
            <a:noFill/>
            <a:miter lim="800000"/>
            <a:headEnd/>
            <a:tailEnd/>
          </a:ln>
        </p:spPr>
      </p:pic>
      <p:cxnSp>
        <p:nvCxnSpPr>
          <p:cNvPr id="8" name="Straight Connector 7">
            <a:extLst>
              <a:ext uri="{FF2B5EF4-FFF2-40B4-BE49-F238E27FC236}">
                <a16:creationId xmlns:a16="http://schemas.microsoft.com/office/drawing/2014/main" id="{7EE8C7E6-BF0E-43BC-B051-C21CEB4D663E}"/>
              </a:ext>
            </a:extLst>
          </p:cNvPr>
          <p:cNvCxnSpPr/>
          <p:nvPr userDrawn="1"/>
        </p:nvCxnSpPr>
        <p:spPr>
          <a:xfrm>
            <a:off x="-38100" y="6019800"/>
            <a:ext cx="9220200" cy="1588"/>
          </a:xfrm>
          <a:prstGeom prst="line">
            <a:avLst/>
          </a:prstGeom>
          <a:ln w="19050"/>
        </p:spPr>
        <p:style>
          <a:lnRef idx="3">
            <a:schemeClr val="accent2"/>
          </a:lnRef>
          <a:fillRef idx="0">
            <a:schemeClr val="accent2"/>
          </a:fillRef>
          <a:effectRef idx="2">
            <a:schemeClr val="accent2"/>
          </a:effectRef>
          <a:fontRef idx="minor">
            <a:schemeClr val="tx1"/>
          </a:fontRef>
        </p:style>
      </p:cxnSp>
      <p:pic>
        <p:nvPicPr>
          <p:cNvPr id="9" name="Immagine 2" descr="Descrizione: Macintosh HD:private:var:folders:w8:yp6t1hlj01x2mtv0g05b867c0000gn:T:TemporaryItems:images.jpg">
            <a:extLst>
              <a:ext uri="{FF2B5EF4-FFF2-40B4-BE49-F238E27FC236}">
                <a16:creationId xmlns:a16="http://schemas.microsoft.com/office/drawing/2014/main" id="{634D8EAA-8D84-4389-B030-68EC9BDCC3A6}"/>
              </a:ext>
            </a:extLst>
          </p:cNvPr>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4300" y="6100762"/>
            <a:ext cx="685800" cy="685800"/>
          </a:xfrm>
          <a:prstGeom prst="rect">
            <a:avLst/>
          </a:prstGeom>
          <a:noFill/>
          <a:ln>
            <a:noFill/>
          </a:ln>
        </p:spPr>
      </p:pic>
    </p:spTree>
    <p:extLst>
      <p:ext uri="{BB962C8B-B14F-4D97-AF65-F5344CB8AC3E}">
        <p14:creationId xmlns:p14="http://schemas.microsoft.com/office/powerpoint/2010/main" val="165970223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A3E37D-6AE5-44E3-BA8E-FDC7CFE470DF}" type="datetimeFigureOut">
              <a:rPr lang="en-US" smtClean="0"/>
              <a:pPr/>
              <a:t>2/17/2026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16922326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A3E37D-6AE5-44E3-BA8E-FDC7CFE470DF}" type="datetimeFigureOut">
              <a:rPr lang="en-US" smtClean="0"/>
              <a:pPr/>
              <a:t>2/17/2026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23718653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A3E37D-6AE5-44E3-BA8E-FDC7CFE470DF}" type="datetimeFigureOut">
              <a:rPr lang="en-US" smtClean="0"/>
              <a:pPr/>
              <a:t>2/17/2026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232589082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A3E37D-6AE5-44E3-BA8E-FDC7CFE470DF}" type="datetimeFigureOut">
              <a:rPr lang="en-US" smtClean="0"/>
              <a:pPr/>
              <a:t>2/17/2026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199096490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A3E37D-6AE5-44E3-BA8E-FDC7CFE470DF}" type="datetimeFigureOut">
              <a:rPr lang="en-US" smtClean="0"/>
              <a:pPr/>
              <a:t>2/17/2026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423456526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A3E37D-6AE5-44E3-BA8E-FDC7CFE470DF}" type="datetimeFigureOut">
              <a:rPr lang="en-US" smtClean="0"/>
              <a:pPr/>
              <a:t>2/17/2026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276404965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4A3E37D-6AE5-44E3-BA8E-FDC7CFE470DF}" type="datetimeFigureOut">
              <a:rPr lang="en-US" smtClean="0"/>
              <a:pPr/>
              <a:t>2/17/2026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250127351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4A3E37D-6AE5-44E3-BA8E-FDC7CFE470DF}" type="datetimeFigureOut">
              <a:rPr lang="en-US" smtClean="0"/>
              <a:pPr/>
              <a:t>2/17/2026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304058612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A3E37D-6AE5-44E3-BA8E-FDC7CFE470DF}" type="datetimeFigureOut">
              <a:rPr lang="en-US" smtClean="0"/>
              <a:pPr/>
              <a:t>2/17/2026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370855192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A3E37D-6AE5-44E3-BA8E-FDC7CFE470DF}" type="datetimeFigureOut">
              <a:rPr lang="en-US" smtClean="0"/>
              <a:pPr/>
              <a:t>2/17/2026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156201018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Title and One Content">
    <p:spTree>
      <p:nvGrpSpPr>
        <p:cNvPr id="1" name="Shape 30"/>
        <p:cNvGrpSpPr/>
        <p:nvPr/>
      </p:nvGrpSpPr>
      <p:grpSpPr>
        <a:xfrm>
          <a:off x="0" y="0"/>
          <a:ext cx="0" cy="0"/>
          <a:chOff x="0" y="0"/>
          <a:chExt cx="0" cy="0"/>
        </a:xfrm>
      </p:grpSpPr>
      <p:sp>
        <p:nvSpPr>
          <p:cNvPr id="31" name="Title"/>
          <p:cNvSpPr txBox="1">
            <a:spLocks noGrp="1"/>
          </p:cNvSpPr>
          <p:nvPr>
            <p:ph type="title"/>
          </p:nvPr>
        </p:nvSpPr>
        <p:spPr>
          <a:xfrm>
            <a:off x="457200" y="215371"/>
            <a:ext cx="8229600" cy="1097279"/>
          </a:xfrm>
          <a:prstGeom prst="rect">
            <a:avLst/>
          </a:prstGeom>
          <a:noFill/>
          <a:ln>
            <a:noFill/>
          </a:ln>
        </p:spPr>
        <p:txBody>
          <a:bodyPr lIns="0" tIns="0" rIns="0" bIns="0" anchor="b" anchorCtr="0"/>
          <a:lstStyle>
            <a:lvl1pPr marL="0" marR="0" lvl="0" indent="0" algn="l" rtl="0">
              <a:lnSpc>
                <a:spcPct val="100000"/>
              </a:lnSpc>
              <a:spcBef>
                <a:spcPts val="0"/>
              </a:spcBef>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34" name="Shape 34"/>
          <p:cNvSpPr txBox="1">
            <a:spLocks noGrp="1"/>
          </p:cNvSpPr>
          <p:nvPr>
            <p:ph type="ftr" idx="11"/>
          </p:nvPr>
        </p:nvSpPr>
        <p:spPr>
          <a:xfrm>
            <a:off x="93969" y="6172200"/>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35" name="Shape 35"/>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36" name="Shape 36"/>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sp>
        <p:nvSpPr>
          <p:cNvPr id="4" name="Content Placeholder 3">
            <a:extLst>
              <a:ext uri="{FF2B5EF4-FFF2-40B4-BE49-F238E27FC236}">
                <a16:creationId xmlns:a16="http://schemas.microsoft.com/office/drawing/2014/main" id="{211BB07C-705F-4113-A2C5-779D6EA64D97}"/>
              </a:ext>
            </a:extLst>
          </p:cNvPr>
          <p:cNvSpPr>
            <a:spLocks noGrp="1"/>
          </p:cNvSpPr>
          <p:nvPr>
            <p:ph sz="quarter" idx="13"/>
          </p:nvPr>
        </p:nvSpPr>
        <p:spPr>
          <a:xfrm>
            <a:off x="457200" y="1556326"/>
            <a:ext cx="8229600" cy="4434275"/>
          </a:xfrm>
        </p:spPr>
        <p:txBody>
          <a:bodyPr lIns="0" tIns="0" rIns="0" bIns="0"/>
          <a:lstStyle>
            <a:lvl1pPr indent="-255600">
              <a:defRPr sz="2400">
                <a:latin typeface="+mn-lt"/>
              </a:defRPr>
            </a:lvl1pPr>
            <a:lvl2pPr indent="-284400">
              <a:defRPr sz="2400">
                <a:latin typeface="+mn-lt"/>
              </a:defRPr>
            </a:lvl2pPr>
            <a:lvl3pPr indent="-230400">
              <a:defRPr sz="2400">
                <a:latin typeface="+mn-lt"/>
              </a:defRPr>
            </a:lvl3pPr>
            <a:lvl4pPr indent="-230400">
              <a:defRPr sz="2400">
                <a:latin typeface="+mn-lt"/>
              </a:defRPr>
            </a:lvl4pPr>
            <a:lvl5pPr indent="-230400">
              <a:defRPr sz="2400">
                <a:latin typeface="+mn-lt"/>
              </a:defRPr>
            </a:lvl5pPr>
          </a:lstStyle>
          <a:p>
            <a:pPr lvl="0"/>
            <a:r>
              <a:rPr lang="en-US" dirty="0"/>
              <a:t>Edit Master text styles</a:t>
            </a:r>
          </a:p>
          <a:p>
            <a:pPr lvl="1"/>
            <a:r>
              <a:rPr lang="en-US" dirty="0"/>
              <a:t> </a:t>
            </a:r>
          </a:p>
          <a:p>
            <a:pPr lvl="2"/>
            <a:r>
              <a:rPr lang="en-US" dirty="0"/>
              <a:t> </a:t>
            </a:r>
          </a:p>
          <a:p>
            <a:pPr lvl="3"/>
            <a:r>
              <a:rPr lang="en-US" dirty="0"/>
              <a:t> </a:t>
            </a:r>
          </a:p>
          <a:p>
            <a:pPr lvl="3"/>
            <a:endParaRPr lang="en-US" dirty="0"/>
          </a:p>
          <a:p>
            <a:pPr lvl="4"/>
            <a:endParaRPr lang="en-US" dirty="0"/>
          </a:p>
        </p:txBody>
      </p:sp>
    </p:spTree>
    <p:extLst>
      <p:ext uri="{BB962C8B-B14F-4D97-AF65-F5344CB8AC3E}">
        <p14:creationId xmlns:p14="http://schemas.microsoft.com/office/powerpoint/2010/main" val="3566604917"/>
      </p:ext>
    </p:extLst>
  </p:cSld>
  <p:clrMapOvr>
    <a:masterClrMapping/>
  </p:clrMapOvr>
  <p:extLst>
    <p:ext uri="{DCECCB84-F9BA-43D5-87BE-67443E8EF086}">
      <p15:sldGuideLst xmlns:p15="http://schemas.microsoft.com/office/powerpoint/2012/main">
        <p15:guide id="2" pos="2880">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Title and Two Content">
    <p:spTree>
      <p:nvGrpSpPr>
        <p:cNvPr id="1" name="Shape 30"/>
        <p:cNvGrpSpPr/>
        <p:nvPr/>
      </p:nvGrpSpPr>
      <p:grpSpPr>
        <a:xfrm>
          <a:off x="0" y="0"/>
          <a:ext cx="0" cy="0"/>
          <a:chOff x="0" y="0"/>
          <a:chExt cx="0" cy="0"/>
        </a:xfrm>
      </p:grpSpPr>
      <p:sp>
        <p:nvSpPr>
          <p:cNvPr id="31" name="Title"/>
          <p:cNvSpPr txBox="1">
            <a:spLocks noGrp="1"/>
          </p:cNvSpPr>
          <p:nvPr>
            <p:ph type="title"/>
          </p:nvPr>
        </p:nvSpPr>
        <p:spPr>
          <a:xfrm>
            <a:off x="457200" y="215371"/>
            <a:ext cx="8229600" cy="1097279"/>
          </a:xfrm>
          <a:prstGeom prst="rect">
            <a:avLst/>
          </a:prstGeom>
          <a:noFill/>
          <a:ln>
            <a:noFill/>
          </a:ln>
        </p:spPr>
        <p:txBody>
          <a:bodyPr lIns="0" tIns="0" rIns="0" bIns="0" anchor="b" anchorCtr="0"/>
          <a:lstStyle>
            <a:lvl1pPr marL="0" marR="0" lvl="0" indent="0" algn="l" rtl="0">
              <a:lnSpc>
                <a:spcPct val="100000"/>
              </a:lnSpc>
              <a:spcBef>
                <a:spcPts val="0"/>
              </a:spcBef>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34" name="Shape 34"/>
          <p:cNvSpPr txBox="1">
            <a:spLocks noGrp="1"/>
          </p:cNvSpPr>
          <p:nvPr>
            <p:ph type="ftr" idx="11"/>
          </p:nvPr>
        </p:nvSpPr>
        <p:spPr>
          <a:xfrm>
            <a:off x="93969" y="6172200"/>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35" name="Shape 35"/>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36" name="Shape 36"/>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sp>
        <p:nvSpPr>
          <p:cNvPr id="4" name="Content Placeholder 3">
            <a:extLst>
              <a:ext uri="{FF2B5EF4-FFF2-40B4-BE49-F238E27FC236}">
                <a16:creationId xmlns:a16="http://schemas.microsoft.com/office/drawing/2014/main" id="{211BB07C-705F-4113-A2C5-779D6EA64D97}"/>
              </a:ext>
            </a:extLst>
          </p:cNvPr>
          <p:cNvSpPr>
            <a:spLocks noGrp="1"/>
          </p:cNvSpPr>
          <p:nvPr>
            <p:ph sz="quarter" idx="13"/>
          </p:nvPr>
        </p:nvSpPr>
        <p:spPr>
          <a:xfrm>
            <a:off x="457200" y="1556327"/>
            <a:ext cx="8229600" cy="1836354"/>
          </a:xfrm>
        </p:spPr>
        <p:txBody>
          <a:bodyPr lIns="0" tIns="0" rIns="0" bIns="0"/>
          <a:lstStyle>
            <a:lvl1pPr indent="-255600">
              <a:defRPr sz="2400">
                <a:latin typeface="+mn-lt"/>
              </a:defRPr>
            </a:lvl1pPr>
            <a:lvl2pPr indent="-284400">
              <a:defRPr sz="2400">
                <a:latin typeface="+mn-lt"/>
              </a:defRPr>
            </a:lvl2pPr>
            <a:lvl3pPr indent="-230400">
              <a:defRPr sz="2400">
                <a:latin typeface="+mn-lt"/>
              </a:defRPr>
            </a:lvl3pPr>
            <a:lvl4pPr indent="-230400">
              <a:defRPr sz="2400">
                <a:latin typeface="+mn-lt"/>
              </a:defRPr>
            </a:lvl4pPr>
            <a:lvl5pPr indent="-230400">
              <a:defRPr sz="2400">
                <a:latin typeface="+mn-lt"/>
              </a:defRPr>
            </a:lvl5pPr>
          </a:lstStyle>
          <a:p>
            <a:pPr lvl="0"/>
            <a:r>
              <a:rPr lang="en-US" dirty="0"/>
              <a:t>Edit Master text styles</a:t>
            </a:r>
          </a:p>
          <a:p>
            <a:pPr lvl="1"/>
            <a:r>
              <a:rPr lang="en-US" dirty="0"/>
              <a:t> </a:t>
            </a:r>
          </a:p>
          <a:p>
            <a:pPr lvl="2"/>
            <a:r>
              <a:rPr lang="en-US" dirty="0"/>
              <a:t> </a:t>
            </a:r>
          </a:p>
          <a:p>
            <a:pPr lvl="3"/>
            <a:r>
              <a:rPr lang="en-US" dirty="0"/>
              <a:t> </a:t>
            </a:r>
          </a:p>
          <a:p>
            <a:pPr lvl="3"/>
            <a:endParaRPr lang="en-US" dirty="0"/>
          </a:p>
          <a:p>
            <a:pPr lvl="4"/>
            <a:endParaRPr lang="en-US" dirty="0"/>
          </a:p>
        </p:txBody>
      </p:sp>
      <p:sp>
        <p:nvSpPr>
          <p:cNvPr id="3" name="Content Placeholder 2"/>
          <p:cNvSpPr>
            <a:spLocks noGrp="1"/>
          </p:cNvSpPr>
          <p:nvPr>
            <p:ph sz="quarter" idx="14"/>
          </p:nvPr>
        </p:nvSpPr>
        <p:spPr>
          <a:xfrm>
            <a:off x="457200" y="3632200"/>
            <a:ext cx="8229600" cy="1793875"/>
          </a:xfrm>
        </p:spPr>
        <p:txBody>
          <a:bodyPr lIns="0" tIns="0" rIns="0" bIns="0"/>
          <a:lstStyle>
            <a:lvl1pPr indent="-255600">
              <a:defRPr sz="2400">
                <a:latin typeface="+mn-lt"/>
              </a:defRPr>
            </a:lvl1pPr>
            <a:lvl2pPr indent="-284400">
              <a:defRPr sz="2400">
                <a:latin typeface="+mn-lt"/>
              </a:defRPr>
            </a:lvl2pPr>
            <a:lvl3pPr indent="-230400">
              <a:defRPr sz="2400">
                <a:latin typeface="+mn-lt"/>
              </a:defRPr>
            </a:lvl3pPr>
            <a:lvl4pPr indent="-230400">
              <a:defRPr sz="2400">
                <a:latin typeface="+mn-lt"/>
              </a:defRPr>
            </a:lvl4pPr>
            <a:lvl5pPr indent="-230400">
              <a:defRPr sz="2400">
                <a:latin typeface="+mn-lt"/>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IN" dirty="0"/>
          </a:p>
        </p:txBody>
      </p:sp>
    </p:spTree>
    <p:extLst>
      <p:ext uri="{BB962C8B-B14F-4D97-AF65-F5344CB8AC3E}">
        <p14:creationId xmlns:p14="http://schemas.microsoft.com/office/powerpoint/2010/main" val="1464680955"/>
      </p:ext>
    </p:extLst>
  </p:cSld>
  <p:clrMapOvr>
    <a:masterClrMapping/>
  </p:clrMapOvr>
  <p:extLst>
    <p:ext uri="{DCECCB84-F9BA-43D5-87BE-67443E8EF086}">
      <p15:sldGuideLst xmlns:p15="http://schemas.microsoft.com/office/powerpoint/2012/main">
        <p15:guide id="2" pos="2880">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Title and Content Blue">
    <p:bg>
      <p:bgPr>
        <a:solidFill>
          <a:srgbClr val="03002F"/>
        </a:solidFill>
        <a:effectLst/>
      </p:bgPr>
    </p:bg>
    <p:spTree>
      <p:nvGrpSpPr>
        <p:cNvPr id="1" name=""/>
        <p:cNvGrpSpPr/>
        <p:nvPr/>
      </p:nvGrpSpPr>
      <p:grpSpPr>
        <a:xfrm>
          <a:off x="0" y="0"/>
          <a:ext cx="0" cy="0"/>
          <a:chOff x="0" y="0"/>
          <a:chExt cx="0" cy="0"/>
        </a:xfrm>
      </p:grpSpPr>
      <p:sp>
        <p:nvSpPr>
          <p:cNvPr id="6" name="Freeform 3">
            <a:extLst>
              <a:ext uri="{FF2B5EF4-FFF2-40B4-BE49-F238E27FC236}">
                <a16:creationId xmlns:a16="http://schemas.microsoft.com/office/drawing/2014/main" id="{11C1183D-6F08-081C-F676-44F434D6968D}"/>
              </a:ext>
            </a:extLst>
          </p:cNvPr>
          <p:cNvSpPr/>
          <p:nvPr/>
        </p:nvSpPr>
        <p:spPr>
          <a:xfrm>
            <a:off x="10814" y="188385"/>
            <a:ext cx="1654774" cy="1856317"/>
          </a:xfrm>
          <a:custGeom>
            <a:avLst/>
            <a:gdLst/>
            <a:ahLst/>
            <a:cxnLst/>
            <a:rect l="l" t="t" r="r" b="b"/>
            <a:pathLst>
              <a:path w="6391102" h="5377129">
                <a:moveTo>
                  <a:pt x="0" y="0"/>
                </a:moveTo>
                <a:lnTo>
                  <a:pt x="6391102" y="0"/>
                </a:lnTo>
                <a:lnTo>
                  <a:pt x="6391102" y="5377129"/>
                </a:lnTo>
                <a:lnTo>
                  <a:pt x="0" y="5377129"/>
                </a:lnTo>
                <a:lnTo>
                  <a:pt x="0" y="0"/>
                </a:lnTo>
                <a:close/>
              </a:path>
            </a:pathLst>
          </a:custGeom>
          <a:blipFill>
            <a:blip r:embed="rId2"/>
            <a:stretch>
              <a:fillRect l="-127326" t="-15154" r="-7737" b="-42159"/>
            </a:stretch>
          </a:blipFill>
        </p:spPr>
      </p:sp>
      <p:sp>
        <p:nvSpPr>
          <p:cNvPr id="7" name="Title 6">
            <a:extLst>
              <a:ext uri="{FF2B5EF4-FFF2-40B4-BE49-F238E27FC236}">
                <a16:creationId xmlns:a16="http://schemas.microsoft.com/office/drawing/2014/main" id="{C3D859B8-1B1C-9DE8-E615-B0DB94594AE1}"/>
              </a:ext>
            </a:extLst>
          </p:cNvPr>
          <p:cNvSpPr>
            <a:spLocks noGrp="1"/>
          </p:cNvSpPr>
          <p:nvPr>
            <p:ph type="title"/>
          </p:nvPr>
        </p:nvSpPr>
        <p:spPr>
          <a:xfrm>
            <a:off x="1665588" y="584200"/>
            <a:ext cx="6906913" cy="1168400"/>
          </a:xfrm>
        </p:spPr>
        <p:txBody>
          <a:bodyPr>
            <a:normAutofit/>
          </a:bodyPr>
          <a:lstStyle>
            <a:lvl1pPr algn="l">
              <a:defRPr sz="2700">
                <a:latin typeface="Montserrat" pitchFamily="2" charset="0"/>
              </a:defRPr>
            </a:lvl1pPr>
          </a:lstStyle>
          <a:p>
            <a:r>
              <a:rPr lang="en-US"/>
              <a:t>Click to edit Master title style</a:t>
            </a:r>
            <a:endParaRPr lang="en-GB" dirty="0"/>
          </a:p>
        </p:txBody>
      </p:sp>
      <p:sp>
        <p:nvSpPr>
          <p:cNvPr id="11" name="Text Placeholder 10">
            <a:extLst>
              <a:ext uri="{FF2B5EF4-FFF2-40B4-BE49-F238E27FC236}">
                <a16:creationId xmlns:a16="http://schemas.microsoft.com/office/drawing/2014/main" id="{0F95469E-CD69-2F94-96AE-B4337E94411E}"/>
              </a:ext>
            </a:extLst>
          </p:cNvPr>
          <p:cNvSpPr>
            <a:spLocks noGrp="1"/>
          </p:cNvSpPr>
          <p:nvPr>
            <p:ph type="body" sz="quarter" idx="12"/>
          </p:nvPr>
        </p:nvSpPr>
        <p:spPr>
          <a:xfrm>
            <a:off x="304800" y="2030306"/>
            <a:ext cx="8534400" cy="4243495"/>
          </a:xfrm>
        </p:spPr>
        <p:txBody>
          <a:bodyPr/>
          <a:lstStyle>
            <a:lvl1pPr algn="l">
              <a:defRPr>
                <a:latin typeface="Montserrat" pitchFamily="2" charset="0"/>
              </a:defRPr>
            </a:lvl1pPr>
            <a:lvl2pPr algn="l">
              <a:defRPr>
                <a:latin typeface="Montserrat" pitchFamily="2" charset="0"/>
              </a:defRPr>
            </a:lvl2pPr>
            <a:lvl3pPr algn="l">
              <a:defRPr>
                <a:latin typeface="Montserrat" pitchFamily="2" charset="0"/>
              </a:defRPr>
            </a:lvl3pPr>
            <a:lvl4pPr algn="l">
              <a:defRPr>
                <a:latin typeface="Montserrat" pitchFamily="2" charset="0"/>
              </a:defRPr>
            </a:lvl4pPr>
            <a:lvl5pPr algn="l">
              <a:defRPr>
                <a:latin typeface="Montserrat" pitchFamily="2"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2" name="Slide Number Placeholder 5">
            <a:extLst>
              <a:ext uri="{FF2B5EF4-FFF2-40B4-BE49-F238E27FC236}">
                <a16:creationId xmlns:a16="http://schemas.microsoft.com/office/drawing/2014/main" id="{10DD4334-9E67-87B5-D92F-B0C5F8C32212}"/>
              </a:ext>
            </a:extLst>
          </p:cNvPr>
          <p:cNvSpPr>
            <a:spLocks noGrp="1"/>
          </p:cNvSpPr>
          <p:nvPr>
            <p:ph type="sldNum" sz="quarter" idx="13"/>
          </p:nvPr>
        </p:nvSpPr>
        <p:spPr>
          <a:xfrm>
            <a:off x="7772400" y="6426200"/>
            <a:ext cx="1066800" cy="243417"/>
          </a:xfrm>
          <a:prstGeom prst="rect">
            <a:avLst/>
          </a:prstGeom>
        </p:spPr>
        <p:txBody>
          <a:bodyPr/>
          <a:lstStyle>
            <a:lvl1pPr algn="r">
              <a:defRPr>
                <a:solidFill>
                  <a:srgbClr val="E6E6E6"/>
                </a:solidFill>
                <a:latin typeface="Montserrat" pitchFamily="2" charset="0"/>
              </a:defRPr>
            </a:lvl1pPr>
          </a:lstStyle>
          <a:p>
            <a:fld id="{8FAA1E6F-C18B-4953-B06D-B40718844024}" type="slidenum">
              <a:rPr lang="en-GB" smtClean="0"/>
              <a:t>‹#›</a:t>
            </a:fld>
            <a:endParaRPr lang="en-GB"/>
          </a:p>
        </p:txBody>
      </p:sp>
    </p:spTree>
    <p:extLst>
      <p:ext uri="{BB962C8B-B14F-4D97-AF65-F5344CB8AC3E}">
        <p14:creationId xmlns:p14="http://schemas.microsoft.com/office/powerpoint/2010/main" val="1660393240"/>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theme" Target="../theme/theme2.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5" Type="http://schemas.openxmlformats.org/officeDocument/2006/relationships/slideLayout" Target="../slideLayouts/slideLayout8.xml"/><Relationship Id="rId10" Type="http://schemas.openxmlformats.org/officeDocument/2006/relationships/slideLayout" Target="../slideLayouts/slideLayout13.xml"/><Relationship Id="rId4" Type="http://schemas.openxmlformats.org/officeDocument/2006/relationships/slideLayout" Target="../slideLayouts/slideLayout7.xml"/><Relationship Id="rId9"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image" Target="../media/image3.jpeg"/><Relationship Id="rId2" Type="http://schemas.openxmlformats.org/officeDocument/2006/relationships/slideLayout" Target="../slideLayouts/slideLayout16.xml"/><Relationship Id="rId16" Type="http://schemas.openxmlformats.org/officeDocument/2006/relationships/image" Target="../media/image2.png"/><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theme" Target="../theme/theme3.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lt1"/>
        </a:solidFill>
        <a:effectLst/>
      </p:bgPr>
    </p:bg>
    <p:spTree>
      <p:nvGrpSpPr>
        <p:cNvPr id="1" name="Shape 9"/>
        <p:cNvGrpSpPr/>
        <p:nvPr/>
      </p:nvGrpSpPr>
      <p:grpSpPr>
        <a:xfrm>
          <a:off x="0" y="0"/>
          <a:ext cx="0" cy="0"/>
          <a:chOff x="0" y="0"/>
          <a:chExt cx="0" cy="0"/>
        </a:xfrm>
      </p:grpSpPr>
      <p:sp>
        <p:nvSpPr>
          <p:cNvPr id="10" name="Shape 10"/>
          <p:cNvSpPr txBox="1">
            <a:spLocks noGrp="1"/>
          </p:cNvSpPr>
          <p:nvPr>
            <p:ph type="title"/>
          </p:nvPr>
        </p:nvSpPr>
        <p:spPr>
          <a:xfrm>
            <a:off x="457200" y="215371"/>
            <a:ext cx="8229600" cy="1097279"/>
          </a:xfrm>
          <a:prstGeom prst="rect">
            <a:avLst/>
          </a:prstGeom>
          <a:noFill/>
          <a:ln>
            <a:noFill/>
          </a:ln>
        </p:spPr>
        <p:txBody>
          <a:bodyPr lIns="91425" tIns="91425" rIns="91425" bIns="91425" anchor="b" anchorCtr="0"/>
          <a:lstStyle>
            <a:lvl1pPr marL="0" marR="0" lvl="0" indent="0" algn="l" rtl="0">
              <a:lnSpc>
                <a:spcPct val="100000"/>
              </a:lnSpc>
              <a:spcBef>
                <a:spcPts val="0"/>
              </a:spcBef>
              <a:buClr>
                <a:srgbClr val="007FA3"/>
              </a:buClr>
              <a:buFont typeface="Times New Roman"/>
              <a:buNone/>
              <a:defRPr sz="3400" b="1" i="0" u="none" strike="noStrike" cap="none">
                <a:solidFill>
                  <a:srgbClr val="007FA3"/>
                </a:solidFill>
                <a:latin typeface="Times New Roman"/>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11" name="Shape 11"/>
          <p:cNvSpPr txBox="1">
            <a:spLocks noGrp="1"/>
          </p:cNvSpPr>
          <p:nvPr>
            <p:ph type="body" idx="1"/>
          </p:nvPr>
        </p:nvSpPr>
        <p:spPr>
          <a:xfrm>
            <a:off x="457200" y="1600200"/>
            <a:ext cx="8229600" cy="4525963"/>
          </a:xfrm>
          <a:prstGeom prst="rect">
            <a:avLst/>
          </a:prstGeom>
          <a:noFill/>
          <a:ln>
            <a:noFill/>
          </a:ln>
        </p:spPr>
        <p:txBody>
          <a:bodyPr lIns="91425" tIns="91425" rIns="91425" bIns="91425" anchor="t" anchorCtr="0"/>
          <a:lstStyle>
            <a:lvl1pPr marL="256032" marR="0" lvl="0" indent="-154432" algn="l" rtl="0">
              <a:spcBef>
                <a:spcPts val="1500"/>
              </a:spcBef>
              <a:buClr>
                <a:srgbClr val="007FA3"/>
              </a:buClr>
              <a:buSzPct val="100000"/>
              <a:buFont typeface="Arial"/>
              <a:buChar char="•"/>
              <a:defRPr sz="1600" b="0" i="0" u="none" strike="noStrike" cap="none">
                <a:solidFill>
                  <a:schemeClr val="dk1"/>
                </a:solidFill>
                <a:latin typeface="Arial"/>
                <a:ea typeface="Arial"/>
                <a:cs typeface="Arial"/>
                <a:sym typeface="Arial"/>
              </a:defRPr>
            </a:lvl1pPr>
            <a:lvl2pPr marL="742950" marR="0" lvl="1" indent="-184150" algn="l" rtl="0">
              <a:spcBef>
                <a:spcPts val="600"/>
              </a:spcBef>
              <a:buClr>
                <a:srgbClr val="007FA3"/>
              </a:buClr>
              <a:buSzPct val="100000"/>
              <a:buFont typeface="Arial"/>
              <a:buChar char="–"/>
              <a:defRPr sz="1600" b="0" i="0" u="none" strike="noStrike" cap="none">
                <a:solidFill>
                  <a:schemeClr val="dk1"/>
                </a:solidFill>
                <a:latin typeface="Arial"/>
                <a:ea typeface="Arial"/>
                <a:cs typeface="Arial"/>
                <a:sym typeface="Arial"/>
              </a:defRPr>
            </a:lvl2pPr>
            <a:lvl3pPr marL="1143000" marR="0" lvl="2" indent="-127000" algn="l" rtl="0">
              <a:spcBef>
                <a:spcPts val="600"/>
              </a:spcBef>
              <a:buClr>
                <a:srgbClr val="007FA3"/>
              </a:buClr>
              <a:buSzPct val="100000"/>
              <a:buFont typeface="Noto Sans Symbols"/>
              <a:buChar char="▪"/>
              <a:defRPr sz="1600" b="0" i="0" u="none" strike="noStrike" cap="none">
                <a:solidFill>
                  <a:schemeClr val="dk1"/>
                </a:solidFill>
                <a:latin typeface="Arial"/>
                <a:ea typeface="Arial"/>
                <a:cs typeface="Arial"/>
                <a:sym typeface="Arial"/>
              </a:defRPr>
            </a:lvl3pPr>
            <a:lvl4pPr marL="1600200" marR="0" lvl="3" indent="-127000" algn="l" rtl="0">
              <a:spcBef>
                <a:spcPts val="600"/>
              </a:spcBef>
              <a:buClr>
                <a:srgbClr val="007FA3"/>
              </a:buClr>
              <a:buSzPct val="100000"/>
              <a:buFont typeface="Arial"/>
              <a:buChar char="–"/>
              <a:defRPr sz="1600" b="0" i="0" u="none" strike="noStrike" cap="none">
                <a:solidFill>
                  <a:schemeClr val="dk1"/>
                </a:solidFill>
                <a:latin typeface="Arial"/>
                <a:ea typeface="Arial"/>
                <a:cs typeface="Arial"/>
                <a:sym typeface="Arial"/>
              </a:defRPr>
            </a:lvl4pPr>
            <a:lvl5pPr marL="2057400" marR="0" lvl="4" indent="-127000" algn="l" rtl="0">
              <a:spcBef>
                <a:spcPts val="600"/>
              </a:spcBef>
              <a:buClr>
                <a:srgbClr val="007FA3"/>
              </a:buClr>
              <a:buSzPct val="100000"/>
              <a:buFont typeface="Arial"/>
              <a:buChar char="•"/>
              <a:defRPr sz="1600" b="0" i="0" u="none" strike="noStrike" cap="none">
                <a:solidFill>
                  <a:schemeClr val="dk1"/>
                </a:solidFill>
                <a:latin typeface="Arial"/>
                <a:ea typeface="Arial"/>
                <a:cs typeface="Arial"/>
                <a:sym typeface="Arial"/>
              </a:defRPr>
            </a:lvl5pPr>
            <a:lvl6pPr marL="2514600" marR="0" lvl="5"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endParaRPr dirty="0"/>
          </a:p>
        </p:txBody>
      </p:sp>
      <p:sp>
        <p:nvSpPr>
          <p:cNvPr id="12" name="Shape 12"/>
          <p:cNvSpPr txBox="1">
            <a:spLocks noGrp="1"/>
          </p:cNvSpPr>
          <p:nvPr>
            <p:ph type="ftr" idx="11"/>
          </p:nvPr>
        </p:nvSpPr>
        <p:spPr>
          <a:xfrm>
            <a:off x="93969" y="6172200"/>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13" name="Shape 13"/>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14" name="Shape 14"/>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pic>
        <p:nvPicPr>
          <p:cNvPr id="15" name="Shape 15" descr="Pearson Logo"/>
          <p:cNvPicPr preferRelativeResize="0"/>
          <p:nvPr/>
        </p:nvPicPr>
        <p:blipFill rotWithShape="1">
          <a:blip r:embed="rId5">
            <a:alphaModFix/>
          </a:blip>
          <a:srcRect/>
          <a:stretch/>
        </p:blipFill>
        <p:spPr>
          <a:xfrm>
            <a:off x="443972" y="6429709"/>
            <a:ext cx="917999" cy="279914"/>
          </a:xfrm>
          <a:prstGeom prst="rect">
            <a:avLst/>
          </a:prstGeom>
          <a:noFill/>
          <a:ln>
            <a:noFill/>
          </a:ln>
        </p:spPr>
      </p:pic>
    </p:spTree>
    <p:extLst>
      <p:ext uri="{BB962C8B-B14F-4D97-AF65-F5344CB8AC3E}">
        <p14:creationId xmlns:p14="http://schemas.microsoft.com/office/powerpoint/2010/main" val="200283969"/>
      </p:ext>
    </p:extLst>
  </p:cSld>
  <p:clrMap bg1="lt1" tx1="dk1" bg2="dk2" tx2="lt2" accent1="accent1" accent2="accent2" accent3="accent3" accent4="accent4" accent5="accent5" accent6="accent6" hlink="hlink" folHlink="folHlink"/>
  <p:sldLayoutIdLst>
    <p:sldLayoutId id="2147483664" r:id="rId1"/>
    <p:sldLayoutId id="2147483693" r:id="rId2"/>
    <p:sldLayoutId id="2147483702" r:id="rId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None/>
        <a:defRPr sz="3600" b="0" i="0" u="none" strike="noStrike" cap="none">
          <a:solidFill>
            <a:srgbClr val="000000"/>
          </a:solidFill>
          <a:latin typeface="+mj-lt"/>
          <a:ea typeface="Arial"/>
          <a:cs typeface="Arial"/>
          <a:sym typeface="Arial"/>
        </a:defRPr>
      </a:lvl1pPr>
    </p:titleStyle>
    <p:bodyStyle>
      <a:defPPr marR="0" lvl="0" algn="l" rtl="0">
        <a:lnSpc>
          <a:spcPct val="100000"/>
        </a:lnSpc>
        <a:spcBef>
          <a:spcPts val="0"/>
        </a:spcBef>
        <a:spcAft>
          <a:spcPts val="0"/>
        </a:spcAft>
      </a:defPPr>
      <a:lvl1pPr marL="255588" marR="0" lvl="0" indent="-25603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84F46B6-2505-431C-8CD3-D0D0F9F385B6}" type="datetimeFigureOut">
              <a:rPr lang="en-US" smtClean="0"/>
              <a:pPr/>
              <a:t>2/17/2026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CCABB74-DAFA-4B0A-AEE7-CF512E032EF4}" type="slidenum">
              <a:rPr lang="en-US" smtClean="0"/>
              <a:pPr/>
              <a:t>‹#›</a:t>
            </a:fld>
            <a:endParaRPr lang="en-US"/>
          </a:p>
        </p:txBody>
      </p:sp>
    </p:spTree>
    <p:extLst>
      <p:ext uri="{BB962C8B-B14F-4D97-AF65-F5344CB8AC3E}">
        <p14:creationId xmlns:p14="http://schemas.microsoft.com/office/powerpoint/2010/main" val="1170034152"/>
      </p:ext>
    </p:extLst>
  </p:cSld>
  <p:clrMap bg1="lt1" tx1="dk1" bg2="lt2" tx2="dk2" accent1="accent1" accent2="accent2" accent3="accent3" accent4="accent4" accent5="accent5" accent6="accent6" hlink="hlink" folHlink="folHlink"/>
  <p:sldLayoutIdLst>
    <p:sldLayoutId id="2147483738" r:id="rId1"/>
    <p:sldLayoutId id="2147483739" r:id="rId2"/>
    <p:sldLayoutId id="2147483740" r:id="rId3"/>
    <p:sldLayoutId id="2147483741" r:id="rId4"/>
    <p:sldLayoutId id="2147483720" r:id="rId5"/>
    <p:sldLayoutId id="2147483721" r:id="rId6"/>
    <p:sldLayoutId id="2147483722" r:id="rId7"/>
    <p:sldLayoutId id="2147483723" r:id="rId8"/>
    <p:sldLayoutId id="2147483724" r:id="rId9"/>
    <p:sldLayoutId id="2147483725" r:id="rId10"/>
    <p:sldLayoutId id="2147483726"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A3E37D-6AE5-44E3-BA8E-FDC7CFE470DF}" type="datetimeFigureOut">
              <a:rPr lang="en-US" smtClean="0"/>
              <a:pPr/>
              <a:t>2/17/2026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C3238C2-BDFE-40F4-80EE-3D2622BCDFBC}" type="slidenum">
              <a:rPr lang="en-US" smtClean="0"/>
              <a:pPr/>
              <a:t>‹#›</a:t>
            </a:fld>
            <a:endParaRPr lang="en-US"/>
          </a:p>
        </p:txBody>
      </p:sp>
      <p:pic>
        <p:nvPicPr>
          <p:cNvPr id="7" name="Picture 2" descr="logo bc">
            <a:extLst>
              <a:ext uri="{FF2B5EF4-FFF2-40B4-BE49-F238E27FC236}">
                <a16:creationId xmlns:a16="http://schemas.microsoft.com/office/drawing/2014/main" id="{28568A37-4EDB-4CA0-9CD5-73481ED76433}"/>
              </a:ext>
            </a:extLst>
          </p:cNvPr>
          <p:cNvPicPr>
            <a:picLocks noChangeAspect="1" noChangeArrowheads="1"/>
          </p:cNvPicPr>
          <p:nvPr userDrawn="1"/>
        </p:nvPicPr>
        <p:blipFill>
          <a:blip r:embed="rId16"/>
          <a:srcRect/>
          <a:stretch>
            <a:fillRect/>
          </a:stretch>
        </p:blipFill>
        <p:spPr bwMode="auto">
          <a:xfrm>
            <a:off x="7467600" y="6029325"/>
            <a:ext cx="1676400" cy="828675"/>
          </a:xfrm>
          <a:prstGeom prst="rect">
            <a:avLst/>
          </a:prstGeom>
          <a:noFill/>
          <a:ln w="9525">
            <a:noFill/>
            <a:miter lim="800000"/>
            <a:headEnd/>
            <a:tailEnd/>
          </a:ln>
        </p:spPr>
      </p:pic>
      <p:cxnSp>
        <p:nvCxnSpPr>
          <p:cNvPr id="8" name="Straight Connector 7">
            <a:extLst>
              <a:ext uri="{FF2B5EF4-FFF2-40B4-BE49-F238E27FC236}">
                <a16:creationId xmlns:a16="http://schemas.microsoft.com/office/drawing/2014/main" id="{43D2EBCB-34DB-434B-A13F-2E191E81A447}"/>
              </a:ext>
            </a:extLst>
          </p:cNvPr>
          <p:cNvCxnSpPr/>
          <p:nvPr userDrawn="1"/>
        </p:nvCxnSpPr>
        <p:spPr>
          <a:xfrm>
            <a:off x="-38100" y="6019800"/>
            <a:ext cx="9220200" cy="1588"/>
          </a:xfrm>
          <a:prstGeom prst="line">
            <a:avLst/>
          </a:prstGeom>
          <a:ln w="19050"/>
        </p:spPr>
        <p:style>
          <a:lnRef idx="3">
            <a:schemeClr val="accent2"/>
          </a:lnRef>
          <a:fillRef idx="0">
            <a:schemeClr val="accent2"/>
          </a:fillRef>
          <a:effectRef idx="2">
            <a:schemeClr val="accent2"/>
          </a:effectRef>
          <a:fontRef idx="minor">
            <a:schemeClr val="tx1"/>
          </a:fontRef>
        </p:style>
      </p:cxnSp>
      <p:pic>
        <p:nvPicPr>
          <p:cNvPr id="9" name="Immagine 2" descr="Descrizione: Macintosh HD:private:var:folders:w8:yp6t1hlj01x2mtv0g05b867c0000gn:T:TemporaryItems:images.jpg">
            <a:extLst>
              <a:ext uri="{FF2B5EF4-FFF2-40B4-BE49-F238E27FC236}">
                <a16:creationId xmlns:a16="http://schemas.microsoft.com/office/drawing/2014/main" id="{5D434A06-4D1B-4D36-9C9D-A7141A1CFD45}"/>
              </a:ext>
            </a:extLst>
          </p:cNvPr>
          <p:cNvPicPr/>
          <p:nvPr userDrawn="1"/>
        </p:nvPicPr>
        <p:blipFill>
          <a:blip r:embed="rId17">
            <a:extLst>
              <a:ext uri="{28A0092B-C50C-407E-A947-70E740481C1C}">
                <a14:useLocalDpi xmlns:a14="http://schemas.microsoft.com/office/drawing/2010/main" val="0"/>
              </a:ext>
            </a:extLst>
          </a:blip>
          <a:srcRect/>
          <a:stretch>
            <a:fillRect/>
          </a:stretch>
        </p:blipFill>
        <p:spPr bwMode="auto">
          <a:xfrm>
            <a:off x="114300" y="6100762"/>
            <a:ext cx="685800" cy="685800"/>
          </a:xfrm>
          <a:prstGeom prst="rect">
            <a:avLst/>
          </a:prstGeom>
          <a:noFill/>
          <a:ln>
            <a:noFill/>
          </a:ln>
        </p:spPr>
      </p:pic>
    </p:spTree>
    <p:extLst>
      <p:ext uri="{BB962C8B-B14F-4D97-AF65-F5344CB8AC3E}">
        <p14:creationId xmlns:p14="http://schemas.microsoft.com/office/powerpoint/2010/main" val="2434649375"/>
      </p:ext>
    </p:extLst>
  </p:cSld>
  <p:clrMap bg1="lt1" tx1="dk1" bg2="lt2" tx2="dk2" accent1="accent1" accent2="accent2" accent3="accent3" accent4="accent4" accent5="accent5" accent6="accent6" hlink="hlink" folHlink="folHlink"/>
  <p:sldLayoutIdLst>
    <p:sldLayoutId id="2147483704" r:id="rId1"/>
    <p:sldLayoutId id="2147483705" r:id="rId2"/>
    <p:sldLayoutId id="2147483706" r:id="rId3"/>
    <p:sldLayoutId id="2147483707" r:id="rId4"/>
    <p:sldLayoutId id="2147483730" r:id="rId5"/>
    <p:sldLayoutId id="2147483731" r:id="rId6"/>
    <p:sldLayoutId id="2147483732" r:id="rId7"/>
    <p:sldLayoutId id="2147483733" r:id="rId8"/>
    <p:sldLayoutId id="2147483734" r:id="rId9"/>
    <p:sldLayoutId id="2147483735" r:id="rId10"/>
    <p:sldLayoutId id="2147483736" r:id="rId11"/>
    <p:sldLayoutId id="2147483728" r:id="rId12"/>
    <p:sldLayoutId id="2147483729" r:id="rId13"/>
    <p:sldLayoutId id="2147483742" r:id="rId14"/>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16.xml"/><Relationship Id="rId1" Type="http://schemas.openxmlformats.org/officeDocument/2006/relationships/video" Target="https://www.youtube.com/embed/Yy6fByUmPuE?feature=oembed"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1.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ww.pearson.com/uk/educators/higher-education-educators/product/Solomon-Consumer-Behavior-Buying-Having-and-Being-e-Book-Global-Edition-13th-Edition/9781292318202.html" TargetMode="External"/><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xml"/><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slideLayout" Target="../slideLayouts/slideLayout26.xml"/><Relationship Id="rId1" Type="http://schemas.openxmlformats.org/officeDocument/2006/relationships/video" Target="https://www.youtube.com/embed/oG_R1jQPqTc?feature=oembed" TargetMode="External"/></Relationships>
</file>

<file path=ppt/slides/_rels/slide1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0.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xml"/><Relationship Id="rId1" Type="http://schemas.openxmlformats.org/officeDocument/2006/relationships/slideLayout" Target="../slideLayouts/slideLayout2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xml"/><Relationship Id="rId1" Type="http://schemas.openxmlformats.org/officeDocument/2006/relationships/slideLayout" Target="../slideLayouts/slideLayout2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4.xml"/><Relationship Id="rId1" Type="http://schemas.openxmlformats.org/officeDocument/2006/relationships/slideLayout" Target="../slideLayouts/slideLayout2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1.xml"/></Relationships>
</file>

<file path=ppt/slides/_rels/slide2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6.xml"/><Relationship Id="rId1" Type="http://schemas.openxmlformats.org/officeDocument/2006/relationships/slideLayout" Target="../slideLayouts/slideLayout2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1.xml"/></Relationships>
</file>

<file path=ppt/slides/_rels/slide2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1.xml"/><Relationship Id="rId4" Type="http://schemas.openxmlformats.org/officeDocument/2006/relationships/image" Target="../media/image22.jpe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8" Type="http://schemas.openxmlformats.org/officeDocument/2006/relationships/hyperlink" Target="https://www.linkedin.com/in/ilijana5rovska/?msgControlName=reply_to_sender&amp;msgConversationId=6485948199314956288&amp;msgOverlay=true" TargetMode="External"/><Relationship Id="rId13" Type="http://schemas.openxmlformats.org/officeDocument/2006/relationships/image" Target="../media/image25.jpeg"/><Relationship Id="rId3" Type="http://schemas.openxmlformats.org/officeDocument/2006/relationships/diagramData" Target="../diagrams/data1.xml"/><Relationship Id="rId7" Type="http://schemas.microsoft.com/office/2007/relationships/diagramDrawing" Target="../diagrams/drawing1.xml"/><Relationship Id="rId12" Type="http://schemas.openxmlformats.org/officeDocument/2006/relationships/hyperlink" Target="https://www.instagram.com/ilijanka/?hl=en" TargetMode="External"/><Relationship Id="rId2" Type="http://schemas.openxmlformats.org/officeDocument/2006/relationships/image" Target="../media/image23.jpeg"/><Relationship Id="rId1" Type="http://schemas.openxmlformats.org/officeDocument/2006/relationships/slideLayout" Target="../slideLayouts/slideLayout16.xml"/><Relationship Id="rId6" Type="http://schemas.openxmlformats.org/officeDocument/2006/relationships/diagramColors" Target="../diagrams/colors1.xml"/><Relationship Id="rId11" Type="http://schemas.openxmlformats.org/officeDocument/2006/relationships/hyperlink" Target="mailto:ilijana.petrovska@northumbria.ac.uk?subject=Digital%20marketing%20M6" TargetMode="External"/><Relationship Id="rId5" Type="http://schemas.openxmlformats.org/officeDocument/2006/relationships/diagramQuickStyle" Target="../diagrams/quickStyle1.xml"/><Relationship Id="rId10" Type="http://schemas.openxmlformats.org/officeDocument/2006/relationships/hyperlink" Target="https://www.facebook.com/ilijana.petrovska" TargetMode="External"/><Relationship Id="rId4" Type="http://schemas.openxmlformats.org/officeDocument/2006/relationships/diagramLayout" Target="../diagrams/layout1.xml"/><Relationship Id="rId9" Type="http://schemas.openxmlformats.org/officeDocument/2006/relationships/image" Target="../media/image24.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9BC8F5C-6636-40E2-BC94-8443FA72E19E}"/>
              </a:ext>
            </a:extLst>
          </p:cNvPr>
          <p:cNvSpPr>
            <a:spLocks noGrp="1"/>
          </p:cNvSpPr>
          <p:nvPr>
            <p:ph type="ctrTitle"/>
          </p:nvPr>
        </p:nvSpPr>
        <p:spPr>
          <a:prstGeom prst="rect">
            <a:avLst/>
          </a:prstGeom>
        </p:spPr>
        <p:txBody>
          <a:bodyPr anchor="ctr">
            <a:normAutofit/>
          </a:bodyPr>
          <a:lstStyle/>
          <a:p>
            <a:pPr algn="l"/>
            <a:r>
              <a:rPr lang="en-US" b="1" dirty="0"/>
              <a:t>Consumer Choices</a:t>
            </a:r>
            <a:br>
              <a:rPr lang="en-US" b="1" dirty="0"/>
            </a:br>
            <a:r>
              <a:rPr lang="en-US" b="1" dirty="0"/>
              <a:t>DAY1 - Introduction</a:t>
            </a:r>
          </a:p>
        </p:txBody>
      </p:sp>
      <p:sp>
        <p:nvSpPr>
          <p:cNvPr id="5" name="Subtitle 4">
            <a:extLst>
              <a:ext uri="{FF2B5EF4-FFF2-40B4-BE49-F238E27FC236}">
                <a16:creationId xmlns:a16="http://schemas.microsoft.com/office/drawing/2014/main" id="{43EF0F16-39FA-4C5C-998F-1FCC97BA7869}"/>
              </a:ext>
            </a:extLst>
          </p:cNvPr>
          <p:cNvSpPr>
            <a:spLocks noGrp="1"/>
          </p:cNvSpPr>
          <p:nvPr>
            <p:ph type="subTitle" idx="1"/>
          </p:nvPr>
        </p:nvSpPr>
        <p:spPr>
          <a:xfrm>
            <a:off x="768927" y="3886200"/>
            <a:ext cx="7003473" cy="1752600"/>
          </a:xfrm>
          <a:prstGeom prst="rect">
            <a:avLst/>
          </a:prstGeom>
        </p:spPr>
        <p:txBody>
          <a:bodyPr>
            <a:normAutofit/>
          </a:bodyPr>
          <a:lstStyle/>
          <a:p>
            <a:pPr algn="l"/>
            <a:r>
              <a:rPr lang="en-US" dirty="0"/>
              <a:t>Professor Ilijana Petrovska</a:t>
            </a:r>
          </a:p>
          <a:p>
            <a:pPr algn="l"/>
            <a:r>
              <a:rPr lang="en-US" dirty="0"/>
              <a:t>Visiting professor Tor Vergata University</a:t>
            </a:r>
          </a:p>
        </p:txBody>
      </p:sp>
    </p:spTree>
    <p:extLst>
      <p:ext uri="{BB962C8B-B14F-4D97-AF65-F5344CB8AC3E}">
        <p14:creationId xmlns:p14="http://schemas.microsoft.com/office/powerpoint/2010/main" val="39269931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77EC95-CA91-8595-D853-FE2AB98AB874}"/>
              </a:ext>
            </a:extLst>
          </p:cNvPr>
          <p:cNvSpPr>
            <a:spLocks noGrp="1"/>
          </p:cNvSpPr>
          <p:nvPr>
            <p:ph type="title"/>
          </p:nvPr>
        </p:nvSpPr>
        <p:spPr>
          <a:xfrm>
            <a:off x="124691" y="187037"/>
            <a:ext cx="8821882" cy="1453002"/>
          </a:xfrm>
        </p:spPr>
        <p:txBody>
          <a:bodyPr>
            <a:normAutofit/>
          </a:bodyPr>
          <a:lstStyle/>
          <a:p>
            <a:r>
              <a:rPr lang="en-GB" b="1" dirty="0"/>
              <a:t>Coca-Cola | Holidays Are Coming</a:t>
            </a:r>
            <a:endParaRPr lang="mk-MK" dirty="0"/>
          </a:p>
        </p:txBody>
      </p:sp>
      <p:pic>
        <p:nvPicPr>
          <p:cNvPr id="4" name="Online Media 3" title="Coca-Cola | Holidays Are Coming">
            <a:hlinkClick r:id="" action="ppaction://media"/>
            <a:extLst>
              <a:ext uri="{FF2B5EF4-FFF2-40B4-BE49-F238E27FC236}">
                <a16:creationId xmlns:a16="http://schemas.microsoft.com/office/drawing/2014/main" id="{F84BA0FA-F54C-B89A-93D9-6D72E35C0E58}"/>
              </a:ext>
            </a:extLst>
          </p:cNvPr>
          <p:cNvPicPr>
            <a:picLocks noGrp="1" noRot="1" noChangeAspect="1"/>
          </p:cNvPicPr>
          <p:nvPr>
            <p:ph idx="1"/>
            <a:videoFile r:link="rId1"/>
          </p:nvPr>
        </p:nvPicPr>
        <p:blipFill>
          <a:blip r:embed="rId3"/>
          <a:stretch>
            <a:fillRect/>
          </a:stretch>
        </p:blipFill>
        <p:spPr>
          <a:xfrm>
            <a:off x="-19551" y="1640039"/>
            <a:ext cx="9163551" cy="5176398"/>
          </a:xfrm>
          <a:prstGeom prst="rect">
            <a:avLst/>
          </a:prstGeom>
        </p:spPr>
      </p:pic>
    </p:spTree>
    <p:extLst>
      <p:ext uri="{BB962C8B-B14F-4D97-AF65-F5344CB8AC3E}">
        <p14:creationId xmlns:p14="http://schemas.microsoft.com/office/powerpoint/2010/main" val="3897818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egnaposto contenuto 7"/>
          <p:cNvSpPr>
            <a:spLocks noGrp="1"/>
          </p:cNvSpPr>
          <p:nvPr>
            <p:ph idx="1"/>
          </p:nvPr>
        </p:nvSpPr>
        <p:spPr/>
        <p:txBody>
          <a:bodyPr/>
          <a:lstStyle/>
          <a:p>
            <a:pPr lvl="1">
              <a:lnSpc>
                <a:spcPct val="120000"/>
              </a:lnSpc>
              <a:defRPr/>
            </a:pPr>
            <a:r>
              <a:rPr lang="en-US" sz="1600" dirty="0"/>
              <a:t>Full Marketing Professor at </a:t>
            </a:r>
            <a:r>
              <a:rPr lang="en-US" sz="1600" b="1" dirty="0"/>
              <a:t>University American College Skopje</a:t>
            </a:r>
          </a:p>
          <a:p>
            <a:pPr lvl="1">
              <a:lnSpc>
                <a:spcPct val="120000"/>
              </a:lnSpc>
              <a:defRPr/>
            </a:pPr>
            <a:r>
              <a:rPr lang="en-US" sz="1600" b="1" dirty="0"/>
              <a:t>Visiting professor at BAE Tor Vergata University since 2016</a:t>
            </a:r>
          </a:p>
          <a:p>
            <a:pPr lvl="1">
              <a:lnSpc>
                <a:spcPct val="120000"/>
              </a:lnSpc>
              <a:defRPr/>
            </a:pPr>
            <a:r>
              <a:rPr lang="en-US" sz="1600" dirty="0"/>
              <a:t>Programme Leader Digital Marketing MSc at </a:t>
            </a:r>
            <a:r>
              <a:rPr lang="en-US" sz="1600" b="1" dirty="0"/>
              <a:t>Northumbria</a:t>
            </a:r>
            <a:r>
              <a:rPr lang="en-US" sz="1600" dirty="0"/>
              <a:t> University Qatar 2023/24</a:t>
            </a:r>
          </a:p>
          <a:p>
            <a:pPr lvl="1">
              <a:lnSpc>
                <a:spcPct val="120000"/>
              </a:lnSpc>
              <a:defRPr/>
            </a:pPr>
            <a:r>
              <a:rPr lang="en-US" sz="1600" b="1" dirty="0"/>
              <a:t>Research areas</a:t>
            </a:r>
            <a:r>
              <a:rPr lang="mk-MK" sz="1600" dirty="0"/>
              <a:t>:</a:t>
            </a:r>
            <a:r>
              <a:rPr lang="en-US" sz="1600" dirty="0"/>
              <a:t> Digital and</a:t>
            </a:r>
            <a:r>
              <a:rPr lang="mk-MK" sz="1600" dirty="0"/>
              <a:t> </a:t>
            </a:r>
            <a:r>
              <a:rPr lang="en-US" sz="1600" dirty="0"/>
              <a:t>integrated marketing communications, entrepreneurship, online consumer behavior, sustainability and </a:t>
            </a:r>
            <a:r>
              <a:rPr lang="en-US" sz="1600" dirty="0" err="1"/>
              <a:t>digitialization</a:t>
            </a:r>
            <a:r>
              <a:rPr lang="en-US" sz="1600" dirty="0"/>
              <a:t>.</a:t>
            </a:r>
            <a:endParaRPr lang="mk-MK" sz="1600" dirty="0"/>
          </a:p>
          <a:p>
            <a:pPr lvl="1">
              <a:lnSpc>
                <a:spcPct val="120000"/>
              </a:lnSpc>
              <a:defRPr/>
            </a:pPr>
            <a:r>
              <a:rPr lang="en-US" sz="1600" dirty="0"/>
              <a:t>Executive Education</a:t>
            </a:r>
            <a:r>
              <a:rPr lang="mk-MK" sz="1600" dirty="0"/>
              <a:t>– </a:t>
            </a:r>
            <a:r>
              <a:rPr lang="en-US" sz="1600" dirty="0"/>
              <a:t>Digital marketing at </a:t>
            </a:r>
            <a:r>
              <a:rPr lang="en-US" sz="1600" b="1" dirty="0"/>
              <a:t>Columbia Business School </a:t>
            </a:r>
            <a:r>
              <a:rPr lang="en-US" sz="1600" dirty="0"/>
              <a:t>in 2022, </a:t>
            </a:r>
            <a:r>
              <a:rPr lang="en-US" sz="1600" b="1" dirty="0"/>
              <a:t>Northwestern Kellogg </a:t>
            </a:r>
            <a:r>
              <a:rPr lang="en-US" sz="1600" dirty="0"/>
              <a:t>Business School in 2019, </a:t>
            </a:r>
            <a:r>
              <a:rPr lang="en-US" sz="1600" b="1" dirty="0"/>
              <a:t>Harvard Business School </a:t>
            </a:r>
            <a:r>
              <a:rPr lang="en-US" sz="1600" dirty="0"/>
              <a:t>training at EFER EEC Barcelona 2010</a:t>
            </a:r>
          </a:p>
          <a:p>
            <a:pPr lvl="1">
              <a:lnSpc>
                <a:spcPct val="120000"/>
              </a:lnSpc>
              <a:defRPr/>
            </a:pPr>
            <a:r>
              <a:rPr lang="en-US" sz="1600" dirty="0"/>
              <a:t>Previous work experience – University of Derby, </a:t>
            </a:r>
            <a:r>
              <a:rPr lang="en-US" sz="1600" dirty="0" err="1"/>
              <a:t>Stenden</a:t>
            </a:r>
            <a:r>
              <a:rPr lang="en-US" sz="1600" dirty="0"/>
              <a:t> University, Qatar University and ten years as a </a:t>
            </a:r>
            <a:r>
              <a:rPr lang="en-US" sz="1600" b="1" dirty="0"/>
              <a:t>Bank’s Marketing manager </a:t>
            </a:r>
            <a:r>
              <a:rPr lang="en-US" sz="1600" dirty="0"/>
              <a:t>and worked in Advertising Agency S Team Bates </a:t>
            </a:r>
            <a:r>
              <a:rPr lang="en-US" sz="1600" b="1" dirty="0" err="1"/>
              <a:t>Saatchi&amp;Saatchi</a:t>
            </a:r>
            <a:endParaRPr lang="en-US" sz="1600" b="1" dirty="0"/>
          </a:p>
          <a:p>
            <a:pPr lvl="1">
              <a:lnSpc>
                <a:spcPct val="120000"/>
              </a:lnSpc>
              <a:defRPr/>
            </a:pPr>
            <a:r>
              <a:rPr lang="en-US" sz="1600" b="1" dirty="0"/>
              <a:t>Passions: Sport –</a:t>
            </a:r>
            <a:r>
              <a:rPr lang="en-US" sz="1600" dirty="0"/>
              <a:t>Running, Tennis, Hiking, Yoga…</a:t>
            </a:r>
            <a:r>
              <a:rPr lang="en-US" sz="1600" b="1" dirty="0"/>
              <a:t>, Reading a good Book, Traveling, Music listening and Inspiring People.</a:t>
            </a:r>
            <a:endParaRPr lang="mk-MK" sz="1800" b="1" dirty="0"/>
          </a:p>
        </p:txBody>
      </p:sp>
      <p:sp>
        <p:nvSpPr>
          <p:cNvPr id="3" name="Title 3"/>
          <p:cNvSpPr txBox="1">
            <a:spLocks/>
          </p:cNvSpPr>
          <p:nvPr/>
        </p:nvSpPr>
        <p:spPr>
          <a:xfrm>
            <a:off x="1905000" y="365125"/>
            <a:ext cx="5791200" cy="1325563"/>
          </a:xfrm>
          <a:prstGeom prst="rect">
            <a:avLst/>
          </a:prstGeom>
        </p:spPr>
        <p:txBody>
          <a:bodyPr>
            <a:normAutofit/>
          </a:bodyPr>
          <a:lst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cs typeface="Arial" charset="0"/>
              </a:defRPr>
            </a:lvl2pPr>
            <a:lvl3pPr algn="ctr" rtl="0" eaLnBrk="1" fontAlgn="base" hangingPunct="1">
              <a:spcBef>
                <a:spcPct val="0"/>
              </a:spcBef>
              <a:spcAft>
                <a:spcPct val="0"/>
              </a:spcAft>
              <a:defRPr sz="4400">
                <a:solidFill>
                  <a:schemeClr val="tx2"/>
                </a:solidFill>
                <a:latin typeface="Arial" charset="0"/>
                <a:cs typeface="Arial" charset="0"/>
              </a:defRPr>
            </a:lvl3pPr>
            <a:lvl4pPr algn="ctr" rtl="0" eaLnBrk="1" fontAlgn="base" hangingPunct="1">
              <a:spcBef>
                <a:spcPct val="0"/>
              </a:spcBef>
              <a:spcAft>
                <a:spcPct val="0"/>
              </a:spcAft>
              <a:defRPr sz="4400">
                <a:solidFill>
                  <a:schemeClr val="tx2"/>
                </a:solidFill>
                <a:latin typeface="Arial" charset="0"/>
                <a:cs typeface="Arial" charset="0"/>
              </a:defRPr>
            </a:lvl4pPr>
            <a:lvl5pPr algn="ctr" rtl="0" eaLnBrk="1" fontAlgn="base" hangingPunct="1">
              <a:spcBef>
                <a:spcPct val="0"/>
              </a:spcBef>
              <a:spcAft>
                <a:spcPct val="0"/>
              </a:spcAft>
              <a:defRPr sz="4400">
                <a:solidFill>
                  <a:schemeClr val="tx2"/>
                </a:solidFill>
                <a:latin typeface="Arial" charset="0"/>
                <a:cs typeface="Arial" charset="0"/>
              </a:defRPr>
            </a:lvl5pPr>
            <a:lvl6pPr marL="457200" algn="ctr" rtl="0" eaLnBrk="1" fontAlgn="base" hangingPunct="1">
              <a:spcBef>
                <a:spcPct val="0"/>
              </a:spcBef>
              <a:spcAft>
                <a:spcPct val="0"/>
              </a:spcAft>
              <a:defRPr sz="4400">
                <a:solidFill>
                  <a:schemeClr val="tx2"/>
                </a:solidFill>
                <a:latin typeface="Arial" charset="0"/>
                <a:cs typeface="Arial" charset="0"/>
              </a:defRPr>
            </a:lvl6pPr>
            <a:lvl7pPr marL="914400" algn="ctr" rtl="0" eaLnBrk="1" fontAlgn="base" hangingPunct="1">
              <a:spcBef>
                <a:spcPct val="0"/>
              </a:spcBef>
              <a:spcAft>
                <a:spcPct val="0"/>
              </a:spcAft>
              <a:defRPr sz="4400">
                <a:solidFill>
                  <a:schemeClr val="tx2"/>
                </a:solidFill>
                <a:latin typeface="Arial" charset="0"/>
                <a:cs typeface="Arial" charset="0"/>
              </a:defRPr>
            </a:lvl7pPr>
            <a:lvl8pPr marL="1371600" algn="ctr" rtl="0" eaLnBrk="1" fontAlgn="base" hangingPunct="1">
              <a:spcBef>
                <a:spcPct val="0"/>
              </a:spcBef>
              <a:spcAft>
                <a:spcPct val="0"/>
              </a:spcAft>
              <a:defRPr sz="4400">
                <a:solidFill>
                  <a:schemeClr val="tx2"/>
                </a:solidFill>
                <a:latin typeface="Arial" charset="0"/>
                <a:cs typeface="Arial" charset="0"/>
              </a:defRPr>
            </a:lvl8pPr>
            <a:lvl9pPr marL="1828800" algn="ctr" rtl="0" eaLnBrk="1" fontAlgn="base" hangingPunct="1">
              <a:spcBef>
                <a:spcPct val="0"/>
              </a:spcBef>
              <a:spcAft>
                <a:spcPct val="0"/>
              </a:spcAft>
              <a:defRPr sz="4400">
                <a:solidFill>
                  <a:schemeClr val="tx2"/>
                </a:solidFill>
                <a:latin typeface="Arial" charset="0"/>
                <a:cs typeface="Arial" charset="0"/>
              </a:defRPr>
            </a:lvl9pPr>
          </a:lstStyle>
          <a:p>
            <a:pPr algn="l">
              <a:defRPr/>
            </a:pPr>
            <a:r>
              <a:rPr lang="en-US" dirty="0"/>
              <a:t>Prof</a:t>
            </a:r>
            <a:r>
              <a:rPr lang="en-US" kern="0" dirty="0"/>
              <a:t>. Ilijana Petrovska</a:t>
            </a:r>
          </a:p>
        </p:txBody>
      </p:sp>
      <p:pic>
        <p:nvPicPr>
          <p:cNvPr id="7" name="Picture 6">
            <a:extLst>
              <a:ext uri="{FF2B5EF4-FFF2-40B4-BE49-F238E27FC236}">
                <a16:creationId xmlns:a16="http://schemas.microsoft.com/office/drawing/2014/main" id="{0099F3FF-D03A-8AC0-4A63-1BDFCD005B97}"/>
              </a:ext>
            </a:extLst>
          </p:cNvPr>
          <p:cNvPicPr>
            <a:picLocks noChangeAspect="1"/>
          </p:cNvPicPr>
          <p:nvPr/>
        </p:nvPicPr>
        <p:blipFill>
          <a:blip r:embed="rId2"/>
          <a:srcRect b="14881"/>
          <a:stretch/>
        </p:blipFill>
        <p:spPr>
          <a:xfrm>
            <a:off x="7510462" y="251679"/>
            <a:ext cx="1334366" cy="1348521"/>
          </a:xfrm>
          <a:prstGeom prst="rect">
            <a:avLst/>
          </a:prstGeom>
        </p:spPr>
      </p:pic>
    </p:spTree>
    <p:extLst>
      <p:ext uri="{BB962C8B-B14F-4D97-AF65-F5344CB8AC3E}">
        <p14:creationId xmlns:p14="http://schemas.microsoft.com/office/powerpoint/2010/main" val="41322213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6342E0-3B00-4C22-A2E5-0F8E74F046EA}"/>
              </a:ext>
            </a:extLst>
          </p:cNvPr>
          <p:cNvSpPr>
            <a:spLocks noGrp="1"/>
          </p:cNvSpPr>
          <p:nvPr>
            <p:ph type="title"/>
          </p:nvPr>
        </p:nvSpPr>
        <p:spPr/>
        <p:txBody>
          <a:bodyPr/>
          <a:lstStyle/>
          <a:p>
            <a:r>
              <a:rPr lang="en-US" dirty="0"/>
              <a:t>DAY 1 Overview</a:t>
            </a:r>
          </a:p>
        </p:txBody>
      </p:sp>
      <p:sp>
        <p:nvSpPr>
          <p:cNvPr id="3" name="Content Placeholder 2">
            <a:extLst>
              <a:ext uri="{FF2B5EF4-FFF2-40B4-BE49-F238E27FC236}">
                <a16:creationId xmlns:a16="http://schemas.microsoft.com/office/drawing/2014/main" id="{A55A79CA-E2D6-4605-A5B2-5C983C9C809F}"/>
              </a:ext>
            </a:extLst>
          </p:cNvPr>
          <p:cNvSpPr>
            <a:spLocks noGrp="1"/>
          </p:cNvSpPr>
          <p:nvPr>
            <p:ph idx="1"/>
          </p:nvPr>
        </p:nvSpPr>
        <p:spPr/>
        <p:txBody>
          <a:bodyPr vert="horz" lIns="91440" tIns="45720" rIns="91440" bIns="45720" rtlCol="0" anchor="t">
            <a:normAutofit/>
          </a:bodyPr>
          <a:lstStyle/>
          <a:p>
            <a:pPr marL="0" indent="0">
              <a:lnSpc>
                <a:spcPct val="120000"/>
              </a:lnSpc>
              <a:buNone/>
            </a:pPr>
            <a:r>
              <a:rPr lang="en-US" dirty="0"/>
              <a:t>1. Introduction to the course</a:t>
            </a:r>
          </a:p>
          <a:p>
            <a:pPr marL="0" indent="0">
              <a:lnSpc>
                <a:spcPct val="120000"/>
              </a:lnSpc>
              <a:buNone/>
            </a:pPr>
            <a:r>
              <a:rPr lang="en-US" dirty="0"/>
              <a:t>2. Students’ introduction</a:t>
            </a:r>
          </a:p>
          <a:p>
            <a:pPr marL="0" indent="0">
              <a:lnSpc>
                <a:spcPct val="120000"/>
              </a:lnSpc>
              <a:buNone/>
            </a:pPr>
            <a:r>
              <a:rPr lang="en-US" dirty="0"/>
              <a:t>3. Introduction for Consumer choices </a:t>
            </a:r>
            <a:endParaRPr lang="en-US" dirty="0">
              <a:cs typeface="Calibri"/>
            </a:endParaRPr>
          </a:p>
          <a:p>
            <a:pPr marL="0" indent="0">
              <a:lnSpc>
                <a:spcPct val="120000"/>
              </a:lnSpc>
              <a:buNone/>
            </a:pPr>
            <a:r>
              <a:rPr lang="en-US" dirty="0"/>
              <a:t>4. Relevance for Marketing</a:t>
            </a:r>
          </a:p>
          <a:p>
            <a:pPr marL="0" indent="0">
              <a:lnSpc>
                <a:spcPct val="120000"/>
              </a:lnSpc>
              <a:buNone/>
            </a:pPr>
            <a:r>
              <a:rPr lang="en-US" dirty="0"/>
              <a:t>5. Trends in Consumer Choices &amp;</a:t>
            </a:r>
          </a:p>
          <a:p>
            <a:pPr marL="0" indent="0">
              <a:lnSpc>
                <a:spcPct val="120000"/>
              </a:lnSpc>
              <a:buNone/>
            </a:pPr>
            <a:r>
              <a:rPr lang="en-US" dirty="0"/>
              <a:t>6. Starting the 1</a:t>
            </a:r>
            <a:r>
              <a:rPr lang="en-US" baseline="30000" dirty="0"/>
              <a:t>st</a:t>
            </a:r>
            <a:r>
              <a:rPr lang="en-US" dirty="0"/>
              <a:t> Assignment</a:t>
            </a:r>
          </a:p>
        </p:txBody>
      </p:sp>
    </p:spTree>
    <p:extLst>
      <p:ext uri="{BB962C8B-B14F-4D97-AF65-F5344CB8AC3E}">
        <p14:creationId xmlns:p14="http://schemas.microsoft.com/office/powerpoint/2010/main" val="33023849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1"/>
          <p:cNvSpPr txBox="1">
            <a:spLocks/>
          </p:cNvSpPr>
          <p:nvPr/>
        </p:nvSpPr>
        <p:spPr bwMode="auto">
          <a:xfrm>
            <a:off x="395288" y="460375"/>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cs typeface="Arial" charset="0"/>
              </a:defRPr>
            </a:lvl2pPr>
            <a:lvl3pPr algn="ctr" rtl="0" eaLnBrk="1" fontAlgn="base" hangingPunct="1">
              <a:spcBef>
                <a:spcPct val="0"/>
              </a:spcBef>
              <a:spcAft>
                <a:spcPct val="0"/>
              </a:spcAft>
              <a:defRPr sz="4400">
                <a:solidFill>
                  <a:schemeClr val="tx2"/>
                </a:solidFill>
                <a:latin typeface="Arial" charset="0"/>
                <a:cs typeface="Arial" charset="0"/>
              </a:defRPr>
            </a:lvl3pPr>
            <a:lvl4pPr algn="ctr" rtl="0" eaLnBrk="1" fontAlgn="base" hangingPunct="1">
              <a:spcBef>
                <a:spcPct val="0"/>
              </a:spcBef>
              <a:spcAft>
                <a:spcPct val="0"/>
              </a:spcAft>
              <a:defRPr sz="4400">
                <a:solidFill>
                  <a:schemeClr val="tx2"/>
                </a:solidFill>
                <a:latin typeface="Arial" charset="0"/>
                <a:cs typeface="Arial" charset="0"/>
              </a:defRPr>
            </a:lvl4pPr>
            <a:lvl5pPr algn="ctr" rtl="0" eaLnBrk="1" fontAlgn="base" hangingPunct="1">
              <a:spcBef>
                <a:spcPct val="0"/>
              </a:spcBef>
              <a:spcAft>
                <a:spcPct val="0"/>
              </a:spcAft>
              <a:defRPr sz="4400">
                <a:solidFill>
                  <a:schemeClr val="tx2"/>
                </a:solidFill>
                <a:latin typeface="Arial" charset="0"/>
                <a:cs typeface="Arial" charset="0"/>
              </a:defRPr>
            </a:lvl5pPr>
            <a:lvl6pPr marL="457200" algn="ctr" rtl="0" eaLnBrk="1" fontAlgn="base" hangingPunct="1">
              <a:spcBef>
                <a:spcPct val="0"/>
              </a:spcBef>
              <a:spcAft>
                <a:spcPct val="0"/>
              </a:spcAft>
              <a:defRPr sz="4400">
                <a:solidFill>
                  <a:schemeClr val="tx2"/>
                </a:solidFill>
                <a:latin typeface="Arial" charset="0"/>
                <a:cs typeface="Arial" charset="0"/>
              </a:defRPr>
            </a:lvl6pPr>
            <a:lvl7pPr marL="914400" algn="ctr" rtl="0" eaLnBrk="1" fontAlgn="base" hangingPunct="1">
              <a:spcBef>
                <a:spcPct val="0"/>
              </a:spcBef>
              <a:spcAft>
                <a:spcPct val="0"/>
              </a:spcAft>
              <a:defRPr sz="4400">
                <a:solidFill>
                  <a:schemeClr val="tx2"/>
                </a:solidFill>
                <a:latin typeface="Arial" charset="0"/>
                <a:cs typeface="Arial" charset="0"/>
              </a:defRPr>
            </a:lvl7pPr>
            <a:lvl8pPr marL="1371600" algn="ctr" rtl="0" eaLnBrk="1" fontAlgn="base" hangingPunct="1">
              <a:spcBef>
                <a:spcPct val="0"/>
              </a:spcBef>
              <a:spcAft>
                <a:spcPct val="0"/>
              </a:spcAft>
              <a:defRPr sz="4400">
                <a:solidFill>
                  <a:schemeClr val="tx2"/>
                </a:solidFill>
                <a:latin typeface="Arial" charset="0"/>
                <a:cs typeface="Arial" charset="0"/>
              </a:defRPr>
            </a:lvl8pPr>
            <a:lvl9pPr marL="1828800" algn="ctr" rtl="0" eaLnBrk="1" fontAlgn="base" hangingPunct="1">
              <a:spcBef>
                <a:spcPct val="0"/>
              </a:spcBef>
              <a:spcAft>
                <a:spcPct val="0"/>
              </a:spcAft>
              <a:defRPr sz="4400">
                <a:solidFill>
                  <a:schemeClr val="tx2"/>
                </a:solidFill>
                <a:latin typeface="Arial" charset="0"/>
                <a:cs typeface="Arial" charset="0"/>
              </a:defRPr>
            </a:lvl9pPr>
          </a:lstStyle>
          <a:p>
            <a:r>
              <a:rPr lang="en-GB" altLang="en-US" kern="0" dirty="0"/>
              <a:t>The purpose of this Course </a:t>
            </a:r>
          </a:p>
        </p:txBody>
      </p:sp>
      <p:sp>
        <p:nvSpPr>
          <p:cNvPr id="7" name="ZoneTexte 4"/>
          <p:cNvSpPr txBox="1">
            <a:spLocks noChangeArrowheads="1"/>
          </p:cNvSpPr>
          <p:nvPr/>
        </p:nvSpPr>
        <p:spPr bwMode="auto">
          <a:xfrm>
            <a:off x="4539456" y="1975237"/>
            <a:ext cx="3906837" cy="31085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3200" b="1">
                <a:solidFill>
                  <a:srgbClr val="4D4D4D"/>
                </a:solidFill>
                <a:latin typeface="Century Gothic" pitchFamily="34" charset="0"/>
              </a:defRPr>
            </a:lvl1pPr>
            <a:lvl2pPr marL="742950" indent="-285750" eaLnBrk="0" hangingPunct="0">
              <a:defRPr sz="3200" b="1">
                <a:solidFill>
                  <a:srgbClr val="4D4D4D"/>
                </a:solidFill>
                <a:latin typeface="Century Gothic" pitchFamily="34" charset="0"/>
              </a:defRPr>
            </a:lvl2pPr>
            <a:lvl3pPr marL="1143000" indent="-228600" eaLnBrk="0" hangingPunct="0">
              <a:defRPr sz="3200" b="1">
                <a:solidFill>
                  <a:srgbClr val="4D4D4D"/>
                </a:solidFill>
                <a:latin typeface="Century Gothic" pitchFamily="34" charset="0"/>
              </a:defRPr>
            </a:lvl3pPr>
            <a:lvl4pPr marL="1600200" indent="-228600" eaLnBrk="0" hangingPunct="0">
              <a:defRPr sz="3200" b="1">
                <a:solidFill>
                  <a:srgbClr val="4D4D4D"/>
                </a:solidFill>
                <a:latin typeface="Century Gothic" pitchFamily="34" charset="0"/>
              </a:defRPr>
            </a:lvl4pPr>
            <a:lvl5pPr marL="2057400" indent="-228600" eaLnBrk="0" hangingPunct="0">
              <a:defRPr sz="3200" b="1">
                <a:solidFill>
                  <a:srgbClr val="4D4D4D"/>
                </a:solidFill>
                <a:latin typeface="Century Gothic" pitchFamily="34" charset="0"/>
              </a:defRPr>
            </a:lvl5pPr>
            <a:lvl6pPr marL="2514600" indent="-228600" algn="ctr" eaLnBrk="0" fontAlgn="base" hangingPunct="0">
              <a:spcBef>
                <a:spcPct val="0"/>
              </a:spcBef>
              <a:spcAft>
                <a:spcPct val="0"/>
              </a:spcAft>
              <a:defRPr sz="3200" b="1">
                <a:solidFill>
                  <a:srgbClr val="4D4D4D"/>
                </a:solidFill>
                <a:latin typeface="Century Gothic" pitchFamily="34" charset="0"/>
              </a:defRPr>
            </a:lvl6pPr>
            <a:lvl7pPr marL="2971800" indent="-228600" algn="ctr" eaLnBrk="0" fontAlgn="base" hangingPunct="0">
              <a:spcBef>
                <a:spcPct val="0"/>
              </a:spcBef>
              <a:spcAft>
                <a:spcPct val="0"/>
              </a:spcAft>
              <a:defRPr sz="3200" b="1">
                <a:solidFill>
                  <a:srgbClr val="4D4D4D"/>
                </a:solidFill>
                <a:latin typeface="Century Gothic" pitchFamily="34" charset="0"/>
              </a:defRPr>
            </a:lvl7pPr>
            <a:lvl8pPr marL="3429000" indent="-228600" algn="ctr" eaLnBrk="0" fontAlgn="base" hangingPunct="0">
              <a:spcBef>
                <a:spcPct val="0"/>
              </a:spcBef>
              <a:spcAft>
                <a:spcPct val="0"/>
              </a:spcAft>
              <a:defRPr sz="3200" b="1">
                <a:solidFill>
                  <a:srgbClr val="4D4D4D"/>
                </a:solidFill>
                <a:latin typeface="Century Gothic" pitchFamily="34" charset="0"/>
              </a:defRPr>
            </a:lvl8pPr>
            <a:lvl9pPr marL="3886200" indent="-228600" algn="ctr" eaLnBrk="0" fontAlgn="base" hangingPunct="0">
              <a:spcBef>
                <a:spcPct val="0"/>
              </a:spcBef>
              <a:spcAft>
                <a:spcPct val="0"/>
              </a:spcAft>
              <a:defRPr sz="3200" b="1">
                <a:solidFill>
                  <a:srgbClr val="4D4D4D"/>
                </a:solidFill>
                <a:latin typeface="Century Gothic" pitchFamily="34" charset="0"/>
              </a:defRPr>
            </a:lvl9pPr>
          </a:lstStyle>
          <a:p>
            <a:pPr eaLnBrk="1" hangingPunct="1"/>
            <a:r>
              <a:rPr lang="en-GB" altLang="en-US" sz="2800" dirty="0"/>
              <a:t>Provide you with understanding of contemporary Consumer Choices, Behavior, Analytics</a:t>
            </a:r>
          </a:p>
          <a:p>
            <a:pPr eaLnBrk="1" hangingPunct="1"/>
            <a:r>
              <a:rPr lang="en-GB" altLang="en-US" sz="2800" dirty="0"/>
              <a:t>and how to use it for Marketing</a:t>
            </a:r>
          </a:p>
        </p:txBody>
      </p:sp>
      <p:pic>
        <p:nvPicPr>
          <p:cNvPr id="8" name="Picture 6" descr="brain-300x299"/>
          <p:cNvPicPr>
            <a:picLocks noChangeAspect="1" noChangeArrowheads="1"/>
          </p:cNvPicPr>
          <p:nvPr/>
        </p:nvPicPr>
        <p:blipFill>
          <a:blip r:embed="rId2" cstate="print"/>
          <a:srcRect/>
          <a:stretch>
            <a:fillRect/>
          </a:stretch>
        </p:blipFill>
        <p:spPr bwMode="auto">
          <a:xfrm>
            <a:off x="913607" y="2071568"/>
            <a:ext cx="3384079" cy="3346769"/>
          </a:xfrm>
          <a:prstGeom prst="roundRect">
            <a:avLst>
              <a:gd name="adj" fmla="val 4167"/>
            </a:avLst>
          </a:prstGeom>
          <a:solidFill>
            <a:srgbClr val="FFFFFF"/>
          </a:solidFill>
          <a:ln w="76200" cap="sq">
            <a:solidFill>
              <a:srgbClr val="EAEAEA"/>
            </a:solidFill>
            <a:miter lim="800000"/>
          </a:ln>
          <a:effectLst>
            <a:outerShdw blurRad="50800" dist="38100" dir="2700000" algn="tl" rotWithShape="0">
              <a:prstClr val="black">
                <a:alpha val="40000"/>
              </a:prstClr>
            </a:outerShdw>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15127992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885161-0BFC-4996-9D70-1E167819B06A}"/>
              </a:ext>
            </a:extLst>
          </p:cNvPr>
          <p:cNvSpPr>
            <a:spLocks noGrp="1"/>
          </p:cNvSpPr>
          <p:nvPr>
            <p:ph type="title"/>
          </p:nvPr>
        </p:nvSpPr>
        <p:spPr>
          <a:xfrm>
            <a:off x="457200" y="274638"/>
            <a:ext cx="8229600" cy="1143000"/>
          </a:xfrm>
          <a:prstGeom prst="rect">
            <a:avLst/>
          </a:prstGeom>
        </p:spPr>
        <p:txBody>
          <a:bodyPr anchor="ctr">
            <a:normAutofit/>
          </a:bodyPr>
          <a:lstStyle/>
          <a:p>
            <a:r>
              <a:rPr lang="en-US" b="1" dirty="0"/>
              <a:t>Basic textbook</a:t>
            </a:r>
            <a:endParaRPr lang="en-US" dirty="0"/>
          </a:p>
        </p:txBody>
      </p:sp>
      <p:pic>
        <p:nvPicPr>
          <p:cNvPr id="4" name="Picture 3">
            <a:hlinkClick r:id="rId2"/>
            <a:extLst>
              <a:ext uri="{FF2B5EF4-FFF2-40B4-BE49-F238E27FC236}">
                <a16:creationId xmlns:a16="http://schemas.microsoft.com/office/drawing/2014/main" id="{BEF87151-DF3D-4D0A-A04E-18B7CCDA4D16}"/>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849085" y="1600200"/>
            <a:ext cx="2938668" cy="3774233"/>
          </a:xfrm>
          <a:prstGeom prst="rect">
            <a:avLst/>
          </a:prstGeom>
          <a:noFill/>
        </p:spPr>
      </p:pic>
      <p:sp>
        <p:nvSpPr>
          <p:cNvPr id="3" name="Content Placeholder 2">
            <a:extLst>
              <a:ext uri="{FF2B5EF4-FFF2-40B4-BE49-F238E27FC236}">
                <a16:creationId xmlns:a16="http://schemas.microsoft.com/office/drawing/2014/main" id="{28319CAA-AACA-4924-A40D-36FE12D00D36}"/>
              </a:ext>
            </a:extLst>
          </p:cNvPr>
          <p:cNvSpPr>
            <a:spLocks noGrp="1"/>
          </p:cNvSpPr>
          <p:nvPr>
            <p:ph sz="half" idx="2"/>
          </p:nvPr>
        </p:nvSpPr>
        <p:spPr>
          <a:xfrm>
            <a:off x="4648200" y="1600200"/>
            <a:ext cx="4038600" cy="4525963"/>
          </a:xfrm>
          <a:prstGeom prst="rect">
            <a:avLst/>
          </a:prstGeom>
        </p:spPr>
        <p:txBody>
          <a:bodyPr>
            <a:normAutofit/>
          </a:bodyPr>
          <a:lstStyle/>
          <a:p>
            <a:r>
              <a:rPr lang="en-US" dirty="0"/>
              <a:t>Additional readings and </a:t>
            </a:r>
          </a:p>
          <a:p>
            <a:pPr marL="0" indent="0">
              <a:buNone/>
            </a:pPr>
            <a:r>
              <a:rPr lang="en-US" dirty="0"/>
              <a:t>articles are expected</a:t>
            </a:r>
          </a:p>
          <a:p>
            <a:endParaRPr lang="en-US" dirty="0"/>
          </a:p>
        </p:txBody>
      </p:sp>
    </p:spTree>
    <p:extLst>
      <p:ext uri="{BB962C8B-B14F-4D97-AF65-F5344CB8AC3E}">
        <p14:creationId xmlns:p14="http://schemas.microsoft.com/office/powerpoint/2010/main" val="13553892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115EC7-56AC-473B-9720-396856B3A801}"/>
              </a:ext>
            </a:extLst>
          </p:cNvPr>
          <p:cNvSpPr>
            <a:spLocks noGrp="1"/>
          </p:cNvSpPr>
          <p:nvPr>
            <p:ph type="title"/>
          </p:nvPr>
        </p:nvSpPr>
        <p:spPr>
          <a:xfrm>
            <a:off x="457200" y="274638"/>
            <a:ext cx="8229600" cy="1143000"/>
          </a:xfrm>
          <a:prstGeom prst="rect">
            <a:avLst/>
          </a:prstGeom>
        </p:spPr>
        <p:txBody>
          <a:bodyPr anchor="ctr">
            <a:normAutofit/>
          </a:bodyPr>
          <a:lstStyle/>
          <a:p>
            <a:r>
              <a:rPr lang="en-US" dirty="0"/>
              <a:t>Additional literature</a:t>
            </a:r>
          </a:p>
        </p:txBody>
      </p:sp>
      <p:pic>
        <p:nvPicPr>
          <p:cNvPr id="5" name="Picture 9" descr="Cover 13e..jpg">
            <a:extLst>
              <a:ext uri="{FF2B5EF4-FFF2-40B4-BE49-F238E27FC236}">
                <a16:creationId xmlns:a16="http://schemas.microsoft.com/office/drawing/2014/main" id="{DDE26472-DD5A-47E5-91B3-A06FE8C1089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677429" y="1417638"/>
            <a:ext cx="3598142" cy="452596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1026" name="Picture 2">
            <a:extLst>
              <a:ext uri="{FF2B5EF4-FFF2-40B4-BE49-F238E27FC236}">
                <a16:creationId xmlns:a16="http://schemas.microsoft.com/office/drawing/2014/main" id="{C0373D99-AA63-4B79-8F64-3AE9CB39C9B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8431" y="1417638"/>
            <a:ext cx="3598142" cy="45602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65902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88CEB9-EB7A-28AE-01C0-ABF5DDB2558F}"/>
              </a:ext>
            </a:extLst>
          </p:cNvPr>
          <p:cNvSpPr>
            <a:spLocks noGrp="1"/>
          </p:cNvSpPr>
          <p:nvPr>
            <p:ph type="title"/>
          </p:nvPr>
        </p:nvSpPr>
        <p:spPr>
          <a:xfrm>
            <a:off x="609598" y="846138"/>
            <a:ext cx="4191000" cy="1143000"/>
          </a:xfrm>
        </p:spPr>
        <p:txBody>
          <a:bodyPr anchor="ctr">
            <a:normAutofit fontScale="90000"/>
          </a:bodyPr>
          <a:lstStyle/>
          <a:p>
            <a:r>
              <a:rPr lang="en-US" sz="4400" b="1" dirty="0"/>
              <a:t>Crowdsourcing &amp; Co-creation!!! </a:t>
            </a:r>
            <a:endParaRPr lang="mk-MK" dirty="0"/>
          </a:p>
        </p:txBody>
      </p:sp>
      <p:sp>
        <p:nvSpPr>
          <p:cNvPr id="3" name="Content Placeholder 2">
            <a:extLst>
              <a:ext uri="{FF2B5EF4-FFF2-40B4-BE49-F238E27FC236}">
                <a16:creationId xmlns:a16="http://schemas.microsoft.com/office/drawing/2014/main" id="{AA003028-008E-90F3-C436-00D227A142C6}"/>
              </a:ext>
            </a:extLst>
          </p:cNvPr>
          <p:cNvSpPr>
            <a:spLocks noGrp="1"/>
          </p:cNvSpPr>
          <p:nvPr>
            <p:ph sz="half" idx="1"/>
          </p:nvPr>
        </p:nvSpPr>
        <p:spPr>
          <a:xfrm>
            <a:off x="609598" y="2608118"/>
            <a:ext cx="4038600" cy="2452255"/>
          </a:xfrm>
        </p:spPr>
        <p:txBody>
          <a:bodyPr>
            <a:normAutofit/>
          </a:bodyPr>
          <a:lstStyle/>
          <a:p>
            <a:pPr marL="0" indent="0">
              <a:buNone/>
            </a:pPr>
            <a:r>
              <a:rPr lang="en-US" dirty="0"/>
              <a:t>Online resources</a:t>
            </a:r>
          </a:p>
          <a:p>
            <a:r>
              <a:rPr lang="en-US" dirty="0"/>
              <a:t>GenAI</a:t>
            </a:r>
          </a:p>
          <a:p>
            <a:r>
              <a:rPr lang="en-US" dirty="0"/>
              <a:t>Google scholar</a:t>
            </a:r>
          </a:p>
          <a:p>
            <a:r>
              <a:rPr lang="en-US" dirty="0"/>
              <a:t>Online libraries</a:t>
            </a:r>
          </a:p>
          <a:p>
            <a:pPr marL="0" indent="0" algn="ctr">
              <a:buNone/>
            </a:pPr>
            <a:endParaRPr lang="en-US" sz="3600" b="1" dirty="0"/>
          </a:p>
        </p:txBody>
      </p:sp>
      <p:pic>
        <p:nvPicPr>
          <p:cNvPr id="4098" name="Picture 2" descr="Hooked image 0">
            <a:extLst>
              <a:ext uri="{FF2B5EF4-FFF2-40B4-BE49-F238E27FC236}">
                <a16:creationId xmlns:a16="http://schemas.microsoft.com/office/drawing/2014/main" id="{6559FFBE-5250-FAC8-C1F2-BC006E8BFE5D}"/>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648199" y="902208"/>
            <a:ext cx="4980273" cy="4980273"/>
          </a:xfrm>
          <a:prstGeom prst="rect">
            <a:avLst/>
          </a:prstGeom>
          <a:solidFill>
            <a:srgbClr val="FFFFFF"/>
          </a:solidFill>
        </p:spPr>
      </p:pic>
    </p:spTree>
    <p:extLst>
      <p:ext uri="{BB962C8B-B14F-4D97-AF65-F5344CB8AC3E}">
        <p14:creationId xmlns:p14="http://schemas.microsoft.com/office/powerpoint/2010/main" val="16629394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0E67E6-7294-4052-9E61-5B262625ADE3}"/>
              </a:ext>
            </a:extLst>
          </p:cNvPr>
          <p:cNvSpPr>
            <a:spLocks noGrp="1"/>
          </p:cNvSpPr>
          <p:nvPr>
            <p:ph type="title"/>
          </p:nvPr>
        </p:nvSpPr>
        <p:spPr>
          <a:xfrm>
            <a:off x="457200" y="274638"/>
            <a:ext cx="8229600" cy="1143000"/>
          </a:xfrm>
        </p:spPr>
        <p:txBody>
          <a:bodyPr/>
          <a:lstStyle/>
          <a:p>
            <a:r>
              <a:rPr lang="en-US" dirty="0"/>
              <a:t>Learning objectives</a:t>
            </a:r>
          </a:p>
        </p:txBody>
      </p:sp>
      <p:sp>
        <p:nvSpPr>
          <p:cNvPr id="3" name="Content Placeholder 2">
            <a:extLst>
              <a:ext uri="{FF2B5EF4-FFF2-40B4-BE49-F238E27FC236}">
                <a16:creationId xmlns:a16="http://schemas.microsoft.com/office/drawing/2014/main" id="{08D81553-8EC3-467C-BE79-3949B16D865E}"/>
              </a:ext>
            </a:extLst>
          </p:cNvPr>
          <p:cNvSpPr>
            <a:spLocks noGrp="1"/>
          </p:cNvSpPr>
          <p:nvPr>
            <p:ph idx="1"/>
          </p:nvPr>
        </p:nvSpPr>
        <p:spPr>
          <a:xfrm>
            <a:off x="457200" y="1600200"/>
            <a:ext cx="8229600" cy="4525963"/>
          </a:xfrm>
        </p:spPr>
        <p:txBody>
          <a:bodyPr>
            <a:normAutofit/>
          </a:bodyPr>
          <a:lstStyle/>
          <a:p>
            <a:pPr lvl="0"/>
            <a:r>
              <a:rPr lang="en-GB" dirty="0"/>
              <a:t>Learn the fundamental principles and theories in consumer behaviour and consumer choices</a:t>
            </a:r>
            <a:endParaRPr lang="en-US" dirty="0"/>
          </a:p>
          <a:p>
            <a:pPr lvl="0"/>
            <a:r>
              <a:rPr lang="en-GB" dirty="0"/>
              <a:t>Develop abilities to apply consumer behaviour concepts to marketing problems;</a:t>
            </a:r>
            <a:endParaRPr lang="en-US" dirty="0"/>
          </a:p>
          <a:p>
            <a:pPr lvl="0"/>
            <a:r>
              <a:rPr lang="en-GB" dirty="0"/>
              <a:t>Understand the basic analytical tools that can be used to investigate consumer choices.</a:t>
            </a:r>
            <a:endParaRPr lang="en-US" dirty="0"/>
          </a:p>
          <a:p>
            <a:endParaRPr lang="en-US" dirty="0"/>
          </a:p>
        </p:txBody>
      </p:sp>
    </p:spTree>
    <p:extLst>
      <p:ext uri="{BB962C8B-B14F-4D97-AF65-F5344CB8AC3E}">
        <p14:creationId xmlns:p14="http://schemas.microsoft.com/office/powerpoint/2010/main" val="24609024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84AAEC-9614-4ED5-A69C-671E3EE495AA}"/>
              </a:ext>
            </a:extLst>
          </p:cNvPr>
          <p:cNvSpPr>
            <a:spLocks noGrp="1"/>
          </p:cNvSpPr>
          <p:nvPr>
            <p:ph type="title"/>
          </p:nvPr>
        </p:nvSpPr>
        <p:spPr/>
        <p:txBody>
          <a:bodyPr/>
          <a:lstStyle/>
          <a:p>
            <a:r>
              <a:rPr lang="en-US" dirty="0"/>
              <a:t>Learning outcomes</a:t>
            </a:r>
          </a:p>
        </p:txBody>
      </p:sp>
      <p:sp>
        <p:nvSpPr>
          <p:cNvPr id="3" name="Content Placeholder 2">
            <a:extLst>
              <a:ext uri="{FF2B5EF4-FFF2-40B4-BE49-F238E27FC236}">
                <a16:creationId xmlns:a16="http://schemas.microsoft.com/office/drawing/2014/main" id="{B1104029-8A6F-4D47-8B1E-46781F8F6F6E}"/>
              </a:ext>
            </a:extLst>
          </p:cNvPr>
          <p:cNvSpPr>
            <a:spLocks noGrp="1"/>
          </p:cNvSpPr>
          <p:nvPr>
            <p:ph idx="1"/>
          </p:nvPr>
        </p:nvSpPr>
        <p:spPr/>
        <p:txBody>
          <a:bodyPr/>
          <a:lstStyle/>
          <a:p>
            <a:pPr lvl="0"/>
            <a:r>
              <a:rPr lang="en-GB" dirty="0"/>
              <a:t>Conduct small scale independent research </a:t>
            </a:r>
          </a:p>
          <a:p>
            <a:pPr lvl="0"/>
            <a:r>
              <a:rPr lang="en-GB" dirty="0"/>
              <a:t>Develop customer journey mapping relevant to marketing;</a:t>
            </a:r>
            <a:endParaRPr lang="en-US" dirty="0"/>
          </a:p>
          <a:p>
            <a:pPr lvl="0"/>
            <a:r>
              <a:rPr lang="en-GB" dirty="0"/>
              <a:t>Critically apply the knowledge in the decision connected to various consumer behaviour situations. </a:t>
            </a:r>
            <a:endParaRPr lang="en-US" dirty="0"/>
          </a:p>
          <a:p>
            <a:endParaRPr lang="en-US" dirty="0"/>
          </a:p>
        </p:txBody>
      </p:sp>
    </p:spTree>
    <p:extLst>
      <p:ext uri="{BB962C8B-B14F-4D97-AF65-F5344CB8AC3E}">
        <p14:creationId xmlns:p14="http://schemas.microsoft.com/office/powerpoint/2010/main" val="37620900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04C4C4-F2F1-4AA3-ABCC-2D0388CFECFB}"/>
              </a:ext>
            </a:extLst>
          </p:cNvPr>
          <p:cNvSpPr>
            <a:spLocks noGrp="1"/>
          </p:cNvSpPr>
          <p:nvPr>
            <p:ph type="title"/>
          </p:nvPr>
        </p:nvSpPr>
        <p:spPr/>
        <p:txBody>
          <a:bodyPr/>
          <a:lstStyle/>
          <a:p>
            <a:r>
              <a:rPr lang="en-US" dirty="0"/>
              <a:t>Course delivery</a:t>
            </a:r>
          </a:p>
        </p:txBody>
      </p:sp>
      <p:sp>
        <p:nvSpPr>
          <p:cNvPr id="6" name="Content Placeholder 5">
            <a:extLst>
              <a:ext uri="{FF2B5EF4-FFF2-40B4-BE49-F238E27FC236}">
                <a16:creationId xmlns:a16="http://schemas.microsoft.com/office/drawing/2014/main" id="{17BC493B-D1EC-4B42-8C1C-D6AE97B07F23}"/>
              </a:ext>
            </a:extLst>
          </p:cNvPr>
          <p:cNvSpPr>
            <a:spLocks noGrp="1"/>
          </p:cNvSpPr>
          <p:nvPr>
            <p:ph idx="1"/>
          </p:nvPr>
        </p:nvSpPr>
        <p:spPr/>
        <p:txBody>
          <a:bodyPr>
            <a:normAutofit lnSpcReduction="10000"/>
          </a:bodyPr>
          <a:lstStyle/>
          <a:p>
            <a:r>
              <a:rPr lang="en-US" dirty="0"/>
              <a:t>Lectures &amp; Co-creation</a:t>
            </a:r>
          </a:p>
          <a:p>
            <a:r>
              <a:rPr lang="en-US" dirty="0"/>
              <a:t>Student group presentations</a:t>
            </a:r>
          </a:p>
          <a:p>
            <a:r>
              <a:rPr lang="en-US" dirty="0"/>
              <a:t>Case discussions</a:t>
            </a:r>
          </a:p>
          <a:p>
            <a:r>
              <a:rPr lang="en-US" dirty="0"/>
              <a:t>Group work activities</a:t>
            </a:r>
          </a:p>
          <a:p>
            <a:r>
              <a:rPr lang="en-US" dirty="0"/>
              <a:t>Team building games</a:t>
            </a:r>
          </a:p>
          <a:p>
            <a:r>
              <a:rPr lang="en-US" dirty="0"/>
              <a:t>Videos </a:t>
            </a:r>
          </a:p>
          <a:p>
            <a:r>
              <a:rPr lang="en-US" dirty="0"/>
              <a:t>Guest Speaker</a:t>
            </a:r>
          </a:p>
          <a:p>
            <a:r>
              <a:rPr lang="en-US" dirty="0"/>
              <a:t>Real case Project assignment</a:t>
            </a:r>
          </a:p>
          <a:p>
            <a:endParaRPr lang="en-US" dirty="0"/>
          </a:p>
        </p:txBody>
      </p:sp>
    </p:spTree>
    <p:extLst>
      <p:ext uri="{BB962C8B-B14F-4D97-AF65-F5344CB8AC3E}">
        <p14:creationId xmlns:p14="http://schemas.microsoft.com/office/powerpoint/2010/main" val="14552302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EC15C1-3D92-4CB6-8C5C-E7EAA49C1CE5}"/>
              </a:ext>
            </a:extLst>
          </p:cNvPr>
          <p:cNvSpPr>
            <a:spLocks noGrp="1"/>
          </p:cNvSpPr>
          <p:nvPr>
            <p:ph type="title"/>
          </p:nvPr>
        </p:nvSpPr>
        <p:spPr/>
        <p:txBody>
          <a:bodyPr>
            <a:normAutofit/>
          </a:bodyPr>
          <a:lstStyle/>
          <a:p>
            <a:r>
              <a:rPr lang="en-US" b="1" dirty="0"/>
              <a:t>Course assessment criteria</a:t>
            </a:r>
            <a:endParaRPr lang="en-US" dirty="0"/>
          </a:p>
        </p:txBody>
      </p:sp>
      <p:sp>
        <p:nvSpPr>
          <p:cNvPr id="3" name="Content Placeholder 2">
            <a:extLst>
              <a:ext uri="{FF2B5EF4-FFF2-40B4-BE49-F238E27FC236}">
                <a16:creationId xmlns:a16="http://schemas.microsoft.com/office/drawing/2014/main" id="{E491BB2E-490F-441A-B13F-FAA0C46C8987}"/>
              </a:ext>
            </a:extLst>
          </p:cNvPr>
          <p:cNvSpPr>
            <a:spLocks noGrp="1"/>
          </p:cNvSpPr>
          <p:nvPr>
            <p:ph idx="1"/>
          </p:nvPr>
        </p:nvSpPr>
        <p:spPr/>
        <p:txBody>
          <a:bodyPr>
            <a:normAutofit fontScale="92500" lnSpcReduction="10000"/>
          </a:bodyPr>
          <a:lstStyle/>
          <a:p>
            <a:pPr marL="457200" lvl="0" indent="-457200">
              <a:buFont typeface="+mj-lt"/>
              <a:buAutoNum type="arabicPeriod"/>
            </a:pPr>
            <a:r>
              <a:rPr lang="en-GB" sz="2400" b="1" dirty="0"/>
              <a:t>Group presentation on Consumer trends </a:t>
            </a:r>
            <a:r>
              <a:rPr lang="en-GB" sz="2400" dirty="0"/>
              <a:t>- </a:t>
            </a:r>
            <a:r>
              <a:rPr lang="en-GB" sz="2400" b="1" dirty="0"/>
              <a:t>30%</a:t>
            </a:r>
            <a:r>
              <a:rPr lang="en-GB" sz="2400" dirty="0"/>
              <a:t> - every class different group of students</a:t>
            </a:r>
            <a:endParaRPr lang="en-US" sz="2400" dirty="0"/>
          </a:p>
          <a:p>
            <a:pPr marL="457200" lvl="0" indent="-457200">
              <a:buFont typeface="+mj-lt"/>
              <a:buAutoNum type="arabicPeriod"/>
            </a:pPr>
            <a:r>
              <a:rPr lang="en-US" sz="2400" b="1" dirty="0"/>
              <a:t>Final project </a:t>
            </a:r>
            <a:r>
              <a:rPr lang="en-US" sz="2400" dirty="0"/>
              <a:t>is consisted of Market research on a Luxury brand – </a:t>
            </a:r>
            <a:r>
              <a:rPr lang="en-US" sz="2400" b="1" dirty="0"/>
              <a:t>70%</a:t>
            </a:r>
          </a:p>
          <a:p>
            <a:pPr lvl="1"/>
            <a:r>
              <a:rPr lang="en-US" sz="2400" dirty="0"/>
              <a:t>Final project Group presentation – </a:t>
            </a:r>
            <a:r>
              <a:rPr lang="en-US" sz="2400" b="1" dirty="0"/>
              <a:t>10</a:t>
            </a:r>
            <a:r>
              <a:rPr lang="en-US" sz="2400" dirty="0"/>
              <a:t>% - the last class</a:t>
            </a:r>
          </a:p>
          <a:p>
            <a:pPr lvl="1"/>
            <a:r>
              <a:rPr lang="en-US" sz="2400" dirty="0"/>
              <a:t>Final project Group written report - </a:t>
            </a:r>
            <a:r>
              <a:rPr lang="en-US" sz="2400" b="1" dirty="0"/>
              <a:t>20</a:t>
            </a:r>
            <a:r>
              <a:rPr lang="en-US" sz="2400" dirty="0"/>
              <a:t>% - 1 week after the last class</a:t>
            </a:r>
          </a:p>
          <a:p>
            <a:pPr marL="0" indent="0">
              <a:buNone/>
            </a:pPr>
            <a:r>
              <a:rPr lang="en-US" sz="2400" b="1" dirty="0"/>
              <a:t>3. Reflection Logs – 10%</a:t>
            </a:r>
          </a:p>
          <a:p>
            <a:pPr marL="0" indent="0">
              <a:buNone/>
            </a:pPr>
            <a:r>
              <a:rPr lang="en-US" sz="2400" b="1" dirty="0"/>
              <a:t>4. Final Exam – 30%</a:t>
            </a:r>
          </a:p>
          <a:p>
            <a:pPr marL="0" indent="0">
              <a:buNone/>
            </a:pPr>
            <a:r>
              <a:rPr lang="en-US" sz="2400" b="1" dirty="0"/>
              <a:t>Class participation:</a:t>
            </a:r>
            <a:endParaRPr lang="en-US" sz="2400" dirty="0"/>
          </a:p>
          <a:p>
            <a:r>
              <a:rPr lang="en-US" sz="2400" dirty="0"/>
              <a:t>Expected is at least 2/3 of the class participation.</a:t>
            </a:r>
          </a:p>
          <a:p>
            <a:r>
              <a:rPr lang="en-US" sz="2400" dirty="0"/>
              <a:t>The most Active students will be Awarded</a:t>
            </a:r>
          </a:p>
        </p:txBody>
      </p:sp>
    </p:spTree>
    <p:extLst>
      <p:ext uri="{BB962C8B-B14F-4D97-AF65-F5344CB8AC3E}">
        <p14:creationId xmlns:p14="http://schemas.microsoft.com/office/powerpoint/2010/main" val="3697084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Image result for creative writ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10196" y="0"/>
            <a:ext cx="4833804" cy="3626427"/>
          </a:xfrm>
          <a:prstGeom prst="rect">
            <a:avLst/>
          </a:prstGeom>
          <a:noFill/>
          <a:extLst>
            <a:ext uri="{909E8E84-426E-40DD-AFC4-6F175D3DCCD1}">
              <a14:hiddenFill xmlns:a14="http://schemas.microsoft.com/office/drawing/2010/main">
                <a:solidFill>
                  <a:srgbClr val="FFFFFF"/>
                </a:solidFill>
              </a14:hiddenFill>
            </a:ext>
          </a:extLst>
        </p:spPr>
      </p:pic>
      <p:sp>
        <p:nvSpPr>
          <p:cNvPr id="5" name="Title 4"/>
          <p:cNvSpPr>
            <a:spLocks noGrp="1"/>
          </p:cNvSpPr>
          <p:nvPr>
            <p:ph type="title"/>
          </p:nvPr>
        </p:nvSpPr>
        <p:spPr>
          <a:xfrm>
            <a:off x="216785" y="437803"/>
            <a:ext cx="7796030" cy="1120600"/>
          </a:xfrm>
        </p:spPr>
        <p:txBody>
          <a:bodyPr>
            <a:normAutofit fontScale="90000"/>
          </a:bodyPr>
          <a:lstStyle/>
          <a:p>
            <a:r>
              <a:rPr lang="en-US" b="1" dirty="0"/>
              <a:t>Pitch </a:t>
            </a:r>
            <a:br>
              <a:rPr lang="en-US" b="1" dirty="0"/>
            </a:br>
            <a:r>
              <a:rPr lang="en-US" b="1" dirty="0"/>
              <a:t>yourself!</a:t>
            </a:r>
            <a:br>
              <a:rPr lang="en-US" b="1" dirty="0"/>
            </a:br>
            <a:endParaRPr lang="en-US" b="1" dirty="0"/>
          </a:p>
        </p:txBody>
      </p:sp>
      <p:sp>
        <p:nvSpPr>
          <p:cNvPr id="6" name="Text Placeholder 5"/>
          <p:cNvSpPr>
            <a:spLocks noGrp="1"/>
          </p:cNvSpPr>
          <p:nvPr>
            <p:ph type="body" idx="1"/>
          </p:nvPr>
        </p:nvSpPr>
        <p:spPr>
          <a:xfrm>
            <a:off x="622570" y="5028776"/>
            <a:ext cx="7582188" cy="754835"/>
          </a:xfrm>
        </p:spPr>
        <p:txBody>
          <a:bodyPr>
            <a:noAutofit/>
          </a:bodyPr>
          <a:lstStyle/>
          <a:p>
            <a:r>
              <a:rPr lang="en-US" sz="3600" dirty="0">
                <a:solidFill>
                  <a:schemeClr val="tx1"/>
                </a:solidFill>
              </a:rPr>
              <a:t>Write / Draw</a:t>
            </a:r>
          </a:p>
          <a:p>
            <a:pPr algn="ctr"/>
            <a:r>
              <a:rPr lang="en-US" sz="3600" dirty="0">
                <a:solidFill>
                  <a:schemeClr val="tx1"/>
                </a:solidFill>
              </a:rPr>
              <a:t>Present Yourself as Another Being</a:t>
            </a:r>
          </a:p>
          <a:p>
            <a:pPr algn="ctr"/>
            <a:r>
              <a:rPr lang="en-US" sz="3600" dirty="0">
                <a:solidFill>
                  <a:schemeClr val="tx1"/>
                </a:solidFill>
              </a:rPr>
              <a:t>Animal, Bird, Insect, Lizard… 5 min</a:t>
            </a:r>
          </a:p>
          <a:p>
            <a:pPr algn="ctr"/>
            <a:r>
              <a:rPr lang="en-US" sz="3600" dirty="0">
                <a:solidFill>
                  <a:schemeClr val="tx1"/>
                </a:solidFill>
              </a:rPr>
              <a:t>BRAND YOURSELF! </a:t>
            </a:r>
          </a:p>
        </p:txBody>
      </p:sp>
    </p:spTree>
    <p:extLst>
      <p:ext uri="{BB962C8B-B14F-4D97-AF65-F5344CB8AC3E}">
        <p14:creationId xmlns:p14="http://schemas.microsoft.com/office/powerpoint/2010/main" val="2328890940"/>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F3DBC39-6BCF-3317-D3D5-DD2544AB52A6}"/>
              </a:ext>
            </a:extLst>
          </p:cNvPr>
          <p:cNvSpPr>
            <a:spLocks noGrp="1"/>
          </p:cNvSpPr>
          <p:nvPr>
            <p:ph type="title"/>
          </p:nvPr>
        </p:nvSpPr>
        <p:spPr/>
        <p:txBody>
          <a:bodyPr/>
          <a:lstStyle/>
          <a:p>
            <a:r>
              <a:rPr lang="en-US" dirty="0"/>
              <a:t>Present Yourselves</a:t>
            </a:r>
            <a:endParaRPr lang="mk-MK" dirty="0"/>
          </a:p>
        </p:txBody>
      </p:sp>
      <p:sp>
        <p:nvSpPr>
          <p:cNvPr id="5" name="Content Placeholder 4">
            <a:extLst>
              <a:ext uri="{FF2B5EF4-FFF2-40B4-BE49-F238E27FC236}">
                <a16:creationId xmlns:a16="http://schemas.microsoft.com/office/drawing/2014/main" id="{9CBE11B8-EAA3-3EE0-4FE5-A7CC2E329298}"/>
              </a:ext>
            </a:extLst>
          </p:cNvPr>
          <p:cNvSpPr>
            <a:spLocks noGrp="1"/>
          </p:cNvSpPr>
          <p:nvPr>
            <p:ph idx="1"/>
          </p:nvPr>
        </p:nvSpPr>
        <p:spPr/>
        <p:txBody>
          <a:bodyPr>
            <a:normAutofit fontScale="85000" lnSpcReduction="20000"/>
          </a:bodyPr>
          <a:lstStyle/>
          <a:p>
            <a:pPr>
              <a:lnSpc>
                <a:spcPct val="150000"/>
              </a:lnSpc>
            </a:pPr>
            <a:r>
              <a:rPr lang="en-US" sz="2800" kern="100" dirty="0">
                <a:effectLst/>
                <a:ea typeface="Aptos" panose="020B0004020202020204" pitchFamily="34" charset="0"/>
                <a:cs typeface="Times New Roman" panose="02020603050405020304" pitchFamily="18" charset="0"/>
              </a:rPr>
              <a:t>Who are</a:t>
            </a:r>
            <a:r>
              <a:rPr lang="en-US" sz="2800" kern="100" dirty="0">
                <a:ea typeface="Aptos" panose="020B0004020202020204" pitchFamily="34" charset="0"/>
                <a:cs typeface="Times New Roman" panose="02020603050405020304" pitchFamily="18" charset="0"/>
              </a:rPr>
              <a:t> you</a:t>
            </a:r>
            <a:r>
              <a:rPr lang="en-US" sz="2800" kern="100" dirty="0">
                <a:effectLst/>
                <a:ea typeface="Aptos" panose="020B0004020202020204" pitchFamily="34" charset="0"/>
                <a:cs typeface="Times New Roman" panose="02020603050405020304" pitchFamily="18" charset="0"/>
              </a:rPr>
              <a:t>?</a:t>
            </a:r>
          </a:p>
          <a:p>
            <a:pPr>
              <a:lnSpc>
                <a:spcPct val="150000"/>
              </a:lnSpc>
            </a:pPr>
            <a:r>
              <a:rPr lang="en-US" sz="2800" kern="100" dirty="0">
                <a:effectLst/>
                <a:ea typeface="Aptos" panose="020B0004020202020204" pitchFamily="34" charset="0"/>
                <a:cs typeface="Times New Roman" panose="02020603050405020304" pitchFamily="18" charset="0"/>
              </a:rPr>
              <a:t>What do you like? </a:t>
            </a:r>
          </a:p>
          <a:p>
            <a:pPr>
              <a:lnSpc>
                <a:spcPct val="150000"/>
              </a:lnSpc>
            </a:pPr>
            <a:r>
              <a:rPr lang="en-US" sz="2800" kern="100" dirty="0">
                <a:effectLst/>
                <a:ea typeface="Aptos" panose="020B0004020202020204" pitchFamily="34" charset="0"/>
                <a:cs typeface="Times New Roman" panose="02020603050405020304" pitchFamily="18" charset="0"/>
              </a:rPr>
              <a:t>What are you Best in? </a:t>
            </a:r>
          </a:p>
          <a:p>
            <a:pPr>
              <a:lnSpc>
                <a:spcPct val="150000"/>
              </a:lnSpc>
            </a:pPr>
            <a:r>
              <a:rPr lang="en-US" sz="2800" kern="100" dirty="0">
                <a:effectLst/>
                <a:ea typeface="Aptos" panose="020B0004020202020204" pitchFamily="34" charset="0"/>
                <a:cs typeface="Times New Roman" panose="02020603050405020304" pitchFamily="18" charset="0"/>
              </a:rPr>
              <a:t>What would you like to improve? </a:t>
            </a:r>
          </a:p>
          <a:p>
            <a:pPr>
              <a:lnSpc>
                <a:spcPct val="150000"/>
              </a:lnSpc>
            </a:pPr>
            <a:r>
              <a:rPr lang="en-US" sz="2800" kern="100" dirty="0">
                <a:effectLst/>
                <a:ea typeface="Aptos" panose="020B0004020202020204" pitchFamily="34" charset="0"/>
                <a:cs typeface="Times New Roman" panose="02020603050405020304" pitchFamily="18" charset="0"/>
              </a:rPr>
              <a:t>Do you have any specific expectations from this course?</a:t>
            </a:r>
          </a:p>
          <a:p>
            <a:pPr>
              <a:lnSpc>
                <a:spcPct val="150000"/>
              </a:lnSpc>
            </a:pPr>
            <a:r>
              <a:rPr lang="en-US" sz="2800" b="1" kern="100" dirty="0">
                <a:ea typeface="Aptos" panose="020B0004020202020204" pitchFamily="34" charset="0"/>
                <a:cs typeface="Times New Roman" panose="02020603050405020304" pitchFamily="18" charset="0"/>
              </a:rPr>
              <a:t>Include photo, drawing and short explanation!</a:t>
            </a:r>
          </a:p>
          <a:p>
            <a:pPr>
              <a:lnSpc>
                <a:spcPct val="150000"/>
              </a:lnSpc>
            </a:pPr>
            <a:r>
              <a:rPr lang="en-US" sz="2800" kern="100" dirty="0">
                <a:ea typeface="Aptos" panose="020B0004020202020204" pitchFamily="34" charset="0"/>
                <a:cs typeface="Times New Roman" panose="02020603050405020304" pitchFamily="18" charset="0"/>
              </a:rPr>
              <a:t>UPLOAD IT! </a:t>
            </a:r>
            <a:r>
              <a:rPr lang="en-US" sz="2800" dirty="0"/>
              <a:t>Upload the photo and the self presentation on MS Teams Profiles folder</a:t>
            </a:r>
            <a:r>
              <a:rPr lang="en-US" sz="2800" kern="100" dirty="0">
                <a:ea typeface="Aptos" panose="020B0004020202020204" pitchFamily="34" charset="0"/>
                <a:cs typeface="Times New Roman" panose="02020603050405020304" pitchFamily="18" charset="0"/>
              </a:rPr>
              <a:t> </a:t>
            </a:r>
            <a:endParaRPr lang="mk-MK" sz="2800" kern="100" dirty="0">
              <a:effectLst/>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7102041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BDB0B55-E232-1DE6-768E-2B2E8E513D05}"/>
              </a:ext>
            </a:extLst>
          </p:cNvPr>
          <p:cNvSpPr>
            <a:spLocks noGrp="1"/>
          </p:cNvSpPr>
          <p:nvPr>
            <p:ph type="ctrTitle"/>
          </p:nvPr>
        </p:nvSpPr>
        <p:spPr/>
        <p:txBody>
          <a:bodyPr/>
          <a:lstStyle/>
          <a:p>
            <a:r>
              <a:rPr lang="en-GB" b="1" dirty="0"/>
              <a:t>MS TEAMS CODE</a:t>
            </a:r>
            <a:br>
              <a:rPr lang="en-GB" b="1" dirty="0"/>
            </a:br>
            <a:r>
              <a:rPr lang="en-GB" b="1" dirty="0"/>
              <a:t>taegu88</a:t>
            </a:r>
            <a:endParaRPr lang="mk-MK" b="1" dirty="0"/>
          </a:p>
        </p:txBody>
      </p:sp>
      <p:sp>
        <p:nvSpPr>
          <p:cNvPr id="5" name="Subtitle 4">
            <a:extLst>
              <a:ext uri="{FF2B5EF4-FFF2-40B4-BE49-F238E27FC236}">
                <a16:creationId xmlns:a16="http://schemas.microsoft.com/office/drawing/2014/main" id="{8D4F47BA-0DDC-9F08-4BD3-B13086F70F91}"/>
              </a:ext>
            </a:extLst>
          </p:cNvPr>
          <p:cNvSpPr>
            <a:spLocks noGrp="1"/>
          </p:cNvSpPr>
          <p:nvPr>
            <p:ph type="subTitle" idx="1"/>
          </p:nvPr>
        </p:nvSpPr>
        <p:spPr/>
        <p:txBody>
          <a:bodyPr/>
          <a:lstStyle/>
          <a:p>
            <a:endParaRPr lang="mk-MK"/>
          </a:p>
        </p:txBody>
      </p:sp>
    </p:spTree>
    <p:extLst>
      <p:ext uri="{BB962C8B-B14F-4D97-AF65-F5344CB8AC3E}">
        <p14:creationId xmlns:p14="http://schemas.microsoft.com/office/powerpoint/2010/main" val="4187536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525B99-3A6B-4B37-8C98-90D448D8FEF0}"/>
              </a:ext>
            </a:extLst>
          </p:cNvPr>
          <p:cNvSpPr>
            <a:spLocks noGrp="1"/>
          </p:cNvSpPr>
          <p:nvPr>
            <p:ph type="title"/>
          </p:nvPr>
        </p:nvSpPr>
        <p:spPr/>
        <p:txBody>
          <a:bodyPr/>
          <a:lstStyle/>
          <a:p>
            <a:r>
              <a:rPr lang="en-US" dirty="0"/>
              <a:t>3. Intro to Consumer Choice</a:t>
            </a:r>
          </a:p>
        </p:txBody>
      </p:sp>
      <p:pic>
        <p:nvPicPr>
          <p:cNvPr id="4" name="Online Media 3" title="Introduction to Consumer Choice">
            <a:hlinkClick r:id="" action="ppaction://media"/>
            <a:extLst>
              <a:ext uri="{FF2B5EF4-FFF2-40B4-BE49-F238E27FC236}">
                <a16:creationId xmlns:a16="http://schemas.microsoft.com/office/drawing/2014/main" id="{53897EDC-ADD3-4D55-992C-69EE6ECD0311}"/>
              </a:ext>
            </a:extLst>
          </p:cNvPr>
          <p:cNvPicPr>
            <a:picLocks noGrp="1" noRot="1" noChangeAspect="1"/>
          </p:cNvPicPr>
          <p:nvPr>
            <p:ph sz="quarter" idx="13"/>
            <a:videoFile r:link="rId1"/>
          </p:nvPr>
        </p:nvPicPr>
        <p:blipFill>
          <a:blip r:embed="rId3"/>
          <a:stretch>
            <a:fillRect/>
          </a:stretch>
        </p:blipFill>
        <p:spPr>
          <a:xfrm>
            <a:off x="630238" y="1555750"/>
            <a:ext cx="7885112" cy="4435475"/>
          </a:xfrm>
          <a:prstGeom prst="rect">
            <a:avLst/>
          </a:prstGeom>
        </p:spPr>
      </p:pic>
    </p:spTree>
    <p:extLst>
      <p:ext uri="{BB962C8B-B14F-4D97-AF65-F5344CB8AC3E}">
        <p14:creationId xmlns:p14="http://schemas.microsoft.com/office/powerpoint/2010/main" val="6400019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1E0E3C7-A810-469F-B32D-75CF0056BDD7}"/>
              </a:ext>
            </a:extLst>
          </p:cNvPr>
          <p:cNvPicPr>
            <a:picLocks noChangeAspect="1"/>
          </p:cNvPicPr>
          <p:nvPr/>
        </p:nvPicPr>
        <p:blipFill>
          <a:blip r:embed="rId2"/>
          <a:stretch>
            <a:fillRect/>
          </a:stretch>
        </p:blipFill>
        <p:spPr>
          <a:xfrm>
            <a:off x="4295774" y="427378"/>
            <a:ext cx="4752975" cy="5485266"/>
          </a:xfrm>
          <a:prstGeom prst="rect">
            <a:avLst/>
          </a:prstGeom>
        </p:spPr>
      </p:pic>
      <p:sp>
        <p:nvSpPr>
          <p:cNvPr id="3" name="Title 2">
            <a:extLst>
              <a:ext uri="{FF2B5EF4-FFF2-40B4-BE49-F238E27FC236}">
                <a16:creationId xmlns:a16="http://schemas.microsoft.com/office/drawing/2014/main" id="{D1533110-4EE9-4147-9F2F-2D77CB9859E1}"/>
              </a:ext>
            </a:extLst>
          </p:cNvPr>
          <p:cNvSpPr>
            <a:spLocks noGrp="1"/>
          </p:cNvSpPr>
          <p:nvPr>
            <p:ph type="title"/>
          </p:nvPr>
        </p:nvSpPr>
        <p:spPr>
          <a:xfrm>
            <a:off x="695325" y="581025"/>
            <a:ext cx="3308379" cy="4800600"/>
          </a:xfrm>
        </p:spPr>
        <p:txBody>
          <a:bodyPr>
            <a:normAutofit/>
          </a:bodyPr>
          <a:lstStyle/>
          <a:p>
            <a:r>
              <a:rPr lang="en-US" dirty="0"/>
              <a:t>What choices we have? What decisions</a:t>
            </a:r>
            <a:br>
              <a:rPr lang="en-US" dirty="0"/>
            </a:br>
            <a:r>
              <a:rPr lang="en-US" dirty="0"/>
              <a:t> we make in each stage?</a:t>
            </a:r>
          </a:p>
        </p:txBody>
      </p:sp>
    </p:spTree>
    <p:extLst>
      <p:ext uri="{BB962C8B-B14F-4D97-AF65-F5344CB8AC3E}">
        <p14:creationId xmlns:p14="http://schemas.microsoft.com/office/powerpoint/2010/main" val="4105938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10"/>
          <p:cNvSpPr>
            <a:spLocks noChangeArrowheads="1"/>
          </p:cNvSpPr>
          <p:nvPr/>
        </p:nvSpPr>
        <p:spPr bwMode="auto">
          <a:xfrm>
            <a:off x="8712200" y="6589296"/>
            <a:ext cx="385763"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50000"/>
              </a:spcBef>
              <a:spcAft>
                <a:spcPct val="0"/>
              </a:spcAft>
              <a:defRPr sz="2400" b="1" i="1">
                <a:solidFill>
                  <a:schemeClr val="tx1"/>
                </a:solidFill>
                <a:latin typeface="Times New Roman" pitchFamily="18" charset="0"/>
              </a:defRPr>
            </a:lvl6pPr>
            <a:lvl7pPr marL="2971800" indent="-228600" algn="ctr" eaLnBrk="0" fontAlgn="base" hangingPunct="0">
              <a:spcBef>
                <a:spcPct val="50000"/>
              </a:spcBef>
              <a:spcAft>
                <a:spcPct val="0"/>
              </a:spcAft>
              <a:defRPr sz="2400" b="1" i="1">
                <a:solidFill>
                  <a:schemeClr val="tx1"/>
                </a:solidFill>
                <a:latin typeface="Times New Roman" pitchFamily="18" charset="0"/>
              </a:defRPr>
            </a:lvl7pPr>
            <a:lvl8pPr marL="3429000" indent="-228600" algn="ctr" eaLnBrk="0" fontAlgn="base" hangingPunct="0">
              <a:spcBef>
                <a:spcPct val="50000"/>
              </a:spcBef>
              <a:spcAft>
                <a:spcPct val="0"/>
              </a:spcAft>
              <a:defRPr sz="2400" b="1" i="1">
                <a:solidFill>
                  <a:schemeClr val="tx1"/>
                </a:solidFill>
                <a:latin typeface="Times New Roman" pitchFamily="18" charset="0"/>
              </a:defRPr>
            </a:lvl8pPr>
            <a:lvl9pPr marL="3886200" indent="-228600" algn="ctr" eaLnBrk="0" fontAlgn="base" hangingPunct="0">
              <a:spcBef>
                <a:spcPct val="50000"/>
              </a:spcBef>
              <a:spcAft>
                <a:spcPct val="0"/>
              </a:spcAft>
              <a:defRPr sz="2400" b="1" i="1">
                <a:solidFill>
                  <a:schemeClr val="tx1"/>
                </a:solidFill>
                <a:latin typeface="Times New Roman" pitchFamily="18" charset="0"/>
              </a:defRPr>
            </a:lvl9pPr>
          </a:lstStyle>
          <a:p>
            <a:pPr eaLnBrk="1" hangingPunct="1">
              <a:spcBef>
                <a:spcPct val="0"/>
              </a:spcBef>
            </a:pPr>
            <a:r>
              <a:rPr lang="en-US" altLang="en-US" sz="1100" b="0" i="0">
                <a:latin typeface="Arial" pitchFamily="34" charset="0"/>
              </a:rPr>
              <a:t>1-</a:t>
            </a:r>
            <a:fld id="{FEAB6654-A91F-40BD-B443-56F751E5277F}" type="slidenum">
              <a:rPr lang="en-US" altLang="en-US" sz="1100" b="0" i="0">
                <a:latin typeface="Arial" pitchFamily="34" charset="0"/>
              </a:rPr>
              <a:pPr eaLnBrk="1" hangingPunct="1">
                <a:spcBef>
                  <a:spcPct val="0"/>
                </a:spcBef>
              </a:pPr>
              <a:t>18</a:t>
            </a:fld>
            <a:endParaRPr lang="en-US" altLang="en-US" sz="1100" b="0" i="0">
              <a:latin typeface="Arial" pitchFamily="34" charset="0"/>
            </a:endParaRPr>
          </a:p>
        </p:txBody>
      </p:sp>
      <p:pic>
        <p:nvPicPr>
          <p:cNvPr id="2051"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1371600"/>
            <a:ext cx="6275388" cy="484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grpSp>
        <p:nvGrpSpPr>
          <p:cNvPr id="2" name="Group 4"/>
          <p:cNvGrpSpPr/>
          <p:nvPr/>
        </p:nvGrpSpPr>
        <p:grpSpPr>
          <a:xfrm>
            <a:off x="533400" y="228600"/>
            <a:ext cx="8077200" cy="912600"/>
            <a:chOff x="0" y="4"/>
            <a:chExt cx="8077200" cy="912600"/>
          </a:xfrm>
          <a:gradFill>
            <a:gsLst>
              <a:gs pos="0">
                <a:schemeClr val="accent6">
                  <a:lumMod val="20000"/>
                  <a:lumOff val="80000"/>
                </a:schemeClr>
              </a:gs>
              <a:gs pos="53000">
                <a:srgbClr val="D4DEFF"/>
              </a:gs>
              <a:gs pos="83000">
                <a:srgbClr val="D4DEFF"/>
              </a:gs>
              <a:gs pos="100000">
                <a:srgbClr val="96AB94"/>
              </a:gs>
            </a:gsLst>
            <a:lin ang="5400000" scaled="0"/>
          </a:gradFill>
        </p:grpSpPr>
        <p:sp>
          <p:nvSpPr>
            <p:cNvPr id="9" name="Rounded Rectangle 8"/>
            <p:cNvSpPr/>
            <p:nvPr/>
          </p:nvSpPr>
          <p:spPr>
            <a:xfrm>
              <a:off x="0" y="4"/>
              <a:ext cx="8077200" cy="912600"/>
            </a:xfrm>
            <a:prstGeom prst="roundRect">
              <a:avLst/>
            </a:prstGeom>
            <a:grp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10" name="Rounded Rectangle 4"/>
            <p:cNvSpPr/>
            <p:nvPr/>
          </p:nvSpPr>
          <p:spPr>
            <a:xfrm>
              <a:off x="44549" y="44553"/>
              <a:ext cx="7988102" cy="823502"/>
            </a:xfrm>
            <a:prstGeom prst="rect">
              <a:avLst/>
            </a:prstGeom>
            <a:grpFill/>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PART I:  INTRODUCTION</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nchor="ctr">
            <a:normAutofit/>
          </a:bodyPr>
          <a:lstStyle/>
          <a:p>
            <a:r>
              <a:rPr lang="en-US" dirty="0"/>
              <a:t>What Is Consumer Behavior?</a:t>
            </a:r>
            <a:endParaRPr lang="en-IN" dirty="0"/>
          </a:p>
        </p:txBody>
      </p:sp>
      <p:sp>
        <p:nvSpPr>
          <p:cNvPr id="3" name="Content Placeholder 2"/>
          <p:cNvSpPr>
            <a:spLocks noGrp="1"/>
          </p:cNvSpPr>
          <p:nvPr>
            <p:ph type="subTitle" idx="1"/>
          </p:nvPr>
        </p:nvSpPr>
        <p:spPr>
          <a:xfrm>
            <a:off x="1371600" y="3886200"/>
            <a:ext cx="6400800" cy="1752600"/>
          </a:xfrm>
          <a:prstGeom prst="rect">
            <a:avLst/>
          </a:prstGeom>
        </p:spPr>
        <p:txBody>
          <a:bodyPr>
            <a:normAutofit/>
          </a:bodyPr>
          <a:lstStyle/>
          <a:p>
            <a:pPr marL="432" indent="0">
              <a:lnSpc>
                <a:spcPct val="90000"/>
              </a:lnSpc>
              <a:buNone/>
            </a:pPr>
            <a:r>
              <a:rPr lang="en-US" sz="2700"/>
              <a:t>The study of the processes involved when individuals or groups select, purchase, use, or dispose of products, services, ideas, or experiences to satisfy needs and desires.</a:t>
            </a:r>
          </a:p>
        </p:txBody>
      </p:sp>
    </p:spTree>
    <p:extLst>
      <p:ext uri="{BB962C8B-B14F-4D97-AF65-F5344CB8AC3E}">
        <p14:creationId xmlns:p14="http://schemas.microsoft.com/office/powerpoint/2010/main" val="20719213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400"/>
              <a:t>Figure 1.1 Stages in the Consumption Process</a:t>
            </a:r>
            <a:endParaRPr lang="en-IN" sz="3400" dirty="0"/>
          </a:p>
        </p:txBody>
      </p:sp>
      <p:pic>
        <p:nvPicPr>
          <p:cNvPr id="6" name="Picture 5" descr="Field 1, pre purchase issues. From the consumer’s perspective, how does a consumer decided that he or she needs a product? What are the best sources of information to learn more about alternative choices? This leads to Field 2, purchase issues. From the consumer’s perspective, is acquiring a product a stressful or pleasant experience? What does the purchase say about the consumer? This leads to field 3, post purchase issues. From the consumer’s perspective, does the product provide pleasure or perform its intended function? How is the product eventually disposed of, and what are the environmental consequences of this act? In field 1, pre purchase issues, the marketer’s perspective is how are consumer attitudes toward products formed and or changed? What cues do consumers use to infer which products are superior to others? Leads to and from the consumer’s perspective, as well as field 2, purchase issues. The marketer’s perspective, how do situational factors, such as time pressure or store displays, affect the consumer’s purchase decision? Leads to and from the consumer’s perspective, as well as field 3, post purchase issues. The marketer’s perspective, what determines whether a consumer will be satisfied with a product and whether he or she will buy it again? Does this person tell others about his or her experiences with the product and influence their purchase decisions? Leads to and from the consumer’s perspective."/>
          <p:cNvPicPr>
            <a:picLocks noChangeAspect="1"/>
          </p:cNvPicPr>
          <p:nvPr/>
        </p:nvPicPr>
        <p:blipFill>
          <a:blip r:embed="rId3"/>
          <a:stretch>
            <a:fillRect/>
          </a:stretch>
        </p:blipFill>
        <p:spPr>
          <a:xfrm>
            <a:off x="569176" y="1721047"/>
            <a:ext cx="8118473" cy="3838072"/>
          </a:xfrm>
          <a:prstGeom prst="rect">
            <a:avLst/>
          </a:prstGeom>
        </p:spPr>
      </p:pic>
    </p:spTree>
    <p:extLst>
      <p:ext uri="{BB962C8B-B14F-4D97-AF65-F5344CB8AC3E}">
        <p14:creationId xmlns:p14="http://schemas.microsoft.com/office/powerpoint/2010/main" val="30628090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BA0D4A2-0186-4444-A4FC-FF8331F4F5E2}"/>
              </a:ext>
            </a:extLst>
          </p:cNvPr>
          <p:cNvSpPr>
            <a:spLocks noGrp="1"/>
          </p:cNvSpPr>
          <p:nvPr>
            <p:ph type="title"/>
          </p:nvPr>
        </p:nvSpPr>
        <p:spPr>
          <a:xfrm>
            <a:off x="722313" y="1438276"/>
            <a:ext cx="7772400" cy="4330700"/>
          </a:xfrm>
        </p:spPr>
        <p:txBody>
          <a:bodyPr>
            <a:normAutofit/>
          </a:bodyPr>
          <a:lstStyle/>
          <a:p>
            <a:r>
              <a:rPr lang="en-US" dirty="0"/>
              <a:t>Why we need to understand the customer  choices?</a:t>
            </a:r>
            <a:br>
              <a:rPr lang="en-US" dirty="0"/>
            </a:br>
            <a:br>
              <a:rPr lang="en-US" dirty="0"/>
            </a:br>
            <a:r>
              <a:rPr lang="en-US" dirty="0"/>
              <a:t>What is the connection with marketing?</a:t>
            </a:r>
          </a:p>
        </p:txBody>
      </p:sp>
    </p:spTree>
    <p:extLst>
      <p:ext uri="{BB962C8B-B14F-4D97-AF65-F5344CB8AC3E}">
        <p14:creationId xmlns:p14="http://schemas.microsoft.com/office/powerpoint/2010/main" val="247878490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32"/>
          <p:cNvSpPr>
            <a:spLocks noChangeArrowheads="1"/>
          </p:cNvSpPr>
          <p:nvPr/>
        </p:nvSpPr>
        <p:spPr bwMode="auto">
          <a:xfrm>
            <a:off x="8666163" y="6597650"/>
            <a:ext cx="477837"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50000"/>
              </a:spcBef>
              <a:spcAft>
                <a:spcPct val="0"/>
              </a:spcAft>
              <a:defRPr sz="2400" b="1" i="1">
                <a:solidFill>
                  <a:schemeClr val="tx1"/>
                </a:solidFill>
                <a:latin typeface="Times New Roman" pitchFamily="18" charset="0"/>
              </a:defRPr>
            </a:lvl6pPr>
            <a:lvl7pPr marL="2971800" indent="-228600" algn="ctr" eaLnBrk="0" fontAlgn="base" hangingPunct="0">
              <a:spcBef>
                <a:spcPct val="50000"/>
              </a:spcBef>
              <a:spcAft>
                <a:spcPct val="0"/>
              </a:spcAft>
              <a:defRPr sz="2400" b="1" i="1">
                <a:solidFill>
                  <a:schemeClr val="tx1"/>
                </a:solidFill>
                <a:latin typeface="Times New Roman" pitchFamily="18" charset="0"/>
              </a:defRPr>
            </a:lvl7pPr>
            <a:lvl8pPr marL="3429000" indent="-228600" algn="ctr" eaLnBrk="0" fontAlgn="base" hangingPunct="0">
              <a:spcBef>
                <a:spcPct val="50000"/>
              </a:spcBef>
              <a:spcAft>
                <a:spcPct val="0"/>
              </a:spcAft>
              <a:defRPr sz="2400" b="1" i="1">
                <a:solidFill>
                  <a:schemeClr val="tx1"/>
                </a:solidFill>
                <a:latin typeface="Times New Roman" pitchFamily="18" charset="0"/>
              </a:defRPr>
            </a:lvl8pPr>
            <a:lvl9pPr marL="3886200" indent="-228600" algn="ctr" eaLnBrk="0" fontAlgn="base" hangingPunct="0">
              <a:spcBef>
                <a:spcPct val="50000"/>
              </a:spcBef>
              <a:spcAft>
                <a:spcPct val="0"/>
              </a:spcAft>
              <a:defRPr sz="2400" b="1" i="1">
                <a:solidFill>
                  <a:schemeClr val="tx1"/>
                </a:solidFill>
                <a:latin typeface="Times New Roman" pitchFamily="18" charset="0"/>
              </a:defRPr>
            </a:lvl9pPr>
          </a:lstStyle>
          <a:p>
            <a:pPr eaLnBrk="1" hangingPunct="1">
              <a:spcBef>
                <a:spcPct val="0"/>
              </a:spcBef>
            </a:pPr>
            <a:r>
              <a:rPr lang="en-US" altLang="en-US" sz="1100" b="0" i="0">
                <a:latin typeface="Arial" pitchFamily="34" charset="0"/>
              </a:rPr>
              <a:t>1-</a:t>
            </a:r>
            <a:fld id="{43830819-6358-4CF8-B3B4-30A97506D660}" type="slidenum">
              <a:rPr lang="en-US" altLang="en-US" sz="1100" b="0" i="0">
                <a:latin typeface="Arial" pitchFamily="34" charset="0"/>
              </a:rPr>
              <a:pPr eaLnBrk="1" hangingPunct="1">
                <a:spcBef>
                  <a:spcPct val="0"/>
                </a:spcBef>
              </a:pPr>
              <a:t>22</a:t>
            </a:fld>
            <a:endParaRPr lang="en-US" altLang="en-US" sz="1100" b="0" i="0">
              <a:latin typeface="Arial" pitchFamily="34" charset="0"/>
            </a:endParaRPr>
          </a:p>
        </p:txBody>
      </p:sp>
      <p:grpSp>
        <p:nvGrpSpPr>
          <p:cNvPr id="7171" name="Group 4"/>
          <p:cNvGrpSpPr>
            <a:grpSpLocks/>
          </p:cNvGrpSpPr>
          <p:nvPr/>
        </p:nvGrpSpPr>
        <p:grpSpPr bwMode="auto">
          <a:xfrm>
            <a:off x="228600" y="152400"/>
            <a:ext cx="8867775" cy="838200"/>
            <a:chOff x="-140473" y="4"/>
            <a:chExt cx="8173775" cy="912600"/>
          </a:xfrm>
        </p:grpSpPr>
        <p:sp>
          <p:nvSpPr>
            <p:cNvPr id="6" name="Rounded Rectangle 5"/>
            <p:cNvSpPr/>
            <p:nvPr/>
          </p:nvSpPr>
          <p:spPr>
            <a:xfrm>
              <a:off x="-140473" y="4"/>
              <a:ext cx="8077200" cy="912600"/>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7" name="Rounded Rectangle 4"/>
            <p:cNvSpPr/>
            <p:nvPr/>
          </p:nvSpPr>
          <p:spPr>
            <a:xfrm>
              <a:off x="-140473" y="44943"/>
              <a:ext cx="8173775" cy="822723"/>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Bef>
                  <a:spcPct val="0"/>
                </a:spcBef>
                <a:spcAft>
                  <a:spcPct val="35000"/>
                </a:spcAft>
                <a:defRPr/>
              </a:pPr>
              <a:r>
                <a:rPr lang="en-US" sz="3200" i="0" dirty="0">
                  <a:solidFill>
                    <a:schemeClr val="tx2"/>
                  </a:solidFill>
                  <a:effectLst>
                    <a:outerShdw blurRad="38100" dist="38100" dir="2700000" algn="tl">
                      <a:srgbClr val="C0C0C0"/>
                    </a:outerShdw>
                  </a:effectLst>
                  <a:latin typeface="Arial" pitchFamily="34" charset="0"/>
                </a:rPr>
                <a:t>4. Marketing Strategy and Consumer Behavior</a:t>
              </a:r>
            </a:p>
          </p:txBody>
        </p:sp>
      </p:grpSp>
      <p:pic>
        <p:nvPicPr>
          <p:cNvPr id="7172"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19400" y="1066800"/>
            <a:ext cx="3276600" cy="579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8132" name="Text Box 4"/>
          <p:cNvSpPr txBox="1">
            <a:spLocks noChangeArrowheads="1"/>
          </p:cNvSpPr>
          <p:nvPr/>
        </p:nvSpPr>
        <p:spPr bwMode="auto">
          <a:xfrm>
            <a:off x="381000" y="1219200"/>
            <a:ext cx="8077200" cy="4343400"/>
          </a:xfrm>
          <a:prstGeom prst="rect">
            <a:avLst/>
          </a:prstGeom>
          <a:gradFill flip="none" rotWithShape="1">
            <a:gsLst>
              <a:gs pos="0">
                <a:schemeClr val="accent6">
                  <a:lumMod val="20000"/>
                  <a:lumOff val="80000"/>
                  <a:alpha val="38000"/>
                </a:schemeClr>
              </a:gs>
              <a:gs pos="53000">
                <a:srgbClr val="D4DEFF"/>
              </a:gs>
              <a:gs pos="83000">
                <a:srgbClr val="D4DEFF"/>
              </a:gs>
              <a:gs pos="100000">
                <a:srgbClr val="96AB94"/>
              </a:gs>
            </a:gsLst>
            <a:lin ang="5400000" scaled="0"/>
            <a:tileRect/>
          </a:gradFill>
          <a:ln w="57150">
            <a:noFill/>
            <a:miter lim="800000"/>
            <a:headEnd/>
            <a:tailEnd/>
          </a:ln>
          <a:effectLst/>
        </p:spPr>
        <p:txBody>
          <a:bodyPr/>
          <a:lstStyle/>
          <a:p>
            <a:pPr marL="457200" indent="-457200" algn="l">
              <a:spcBef>
                <a:spcPct val="0"/>
              </a:spcBef>
              <a:spcAft>
                <a:spcPct val="60000"/>
              </a:spcAft>
              <a:buClr>
                <a:schemeClr val="accent2"/>
              </a:buClr>
              <a:buFont typeface="Wingdings" pitchFamily="2" charset="2"/>
              <a:buChar char="Ø"/>
              <a:defRPr/>
            </a:pPr>
            <a:endParaRPr lang="en-US" dirty="0">
              <a:effectLst>
                <a:outerShdw blurRad="38100" dist="38100" dir="2700000" algn="tl">
                  <a:srgbClr val="FFFFFF"/>
                </a:outerShdw>
              </a:effectLst>
              <a:latin typeface="Arial" pitchFamily="34" charset="0"/>
              <a:cs typeface="Times New Roman" pitchFamily="18" charset="0"/>
            </a:endParaRPr>
          </a:p>
          <a:p>
            <a:pPr marL="457200" indent="-457200" algn="l">
              <a:spcBef>
                <a:spcPct val="0"/>
              </a:spcBef>
              <a:spcAft>
                <a:spcPct val="100000"/>
              </a:spcAft>
              <a:buClr>
                <a:schemeClr val="tx1"/>
              </a:buClr>
              <a:buFont typeface="Wingdings" pitchFamily="2" charset="2"/>
              <a:buAutoNum type="arabicPeriod"/>
              <a:defRPr/>
            </a:pPr>
            <a:r>
              <a:rPr lang="en-US" sz="2400" dirty="0">
                <a:effectLst>
                  <a:outerShdw blurRad="38100" dist="38100" dir="2700000" algn="tl">
                    <a:srgbClr val="FFFFFF"/>
                  </a:outerShdw>
                </a:effectLst>
                <a:latin typeface="Arial" pitchFamily="34" charset="0"/>
                <a:cs typeface="Times New Roman" pitchFamily="18" charset="0"/>
              </a:rPr>
              <a:t>The Consumers</a:t>
            </a:r>
          </a:p>
          <a:p>
            <a:pPr marL="457200" indent="-457200" algn="l">
              <a:spcBef>
                <a:spcPct val="0"/>
              </a:spcBef>
              <a:spcAft>
                <a:spcPct val="100000"/>
              </a:spcAft>
              <a:buClr>
                <a:schemeClr val="tx1"/>
              </a:buClr>
              <a:buFont typeface="Wingdings" pitchFamily="2" charset="2"/>
              <a:buAutoNum type="arabicPeriod"/>
              <a:defRPr/>
            </a:pPr>
            <a:r>
              <a:rPr lang="en-US" sz="2400" dirty="0">
                <a:effectLst>
                  <a:outerShdw blurRad="38100" dist="38100" dir="2700000" algn="tl">
                    <a:srgbClr val="FFFFFF"/>
                  </a:outerShdw>
                </a:effectLst>
                <a:latin typeface="Arial" pitchFamily="34" charset="0"/>
                <a:cs typeface="Times New Roman" pitchFamily="18" charset="0"/>
              </a:rPr>
              <a:t>The Company</a:t>
            </a:r>
          </a:p>
          <a:p>
            <a:pPr marL="457200" indent="-457200" algn="l">
              <a:spcBef>
                <a:spcPct val="0"/>
              </a:spcBef>
              <a:spcAft>
                <a:spcPct val="100000"/>
              </a:spcAft>
              <a:buClr>
                <a:schemeClr val="tx1"/>
              </a:buClr>
              <a:buFont typeface="Wingdings" pitchFamily="2" charset="2"/>
              <a:buAutoNum type="arabicPeriod"/>
              <a:defRPr/>
            </a:pPr>
            <a:r>
              <a:rPr lang="en-US" sz="2400" dirty="0">
                <a:effectLst>
                  <a:outerShdw blurRad="38100" dist="38100" dir="2700000" algn="tl">
                    <a:srgbClr val="FFFFFF"/>
                  </a:outerShdw>
                </a:effectLst>
                <a:latin typeface="Arial" pitchFamily="34" charset="0"/>
                <a:cs typeface="Times New Roman" pitchFamily="18" charset="0"/>
              </a:rPr>
              <a:t>The Competitors</a:t>
            </a:r>
          </a:p>
          <a:p>
            <a:pPr marL="457200" indent="-457200" algn="l">
              <a:spcBef>
                <a:spcPct val="0"/>
              </a:spcBef>
              <a:spcAft>
                <a:spcPct val="100000"/>
              </a:spcAft>
              <a:buClr>
                <a:schemeClr val="tx1"/>
              </a:buClr>
              <a:buFont typeface="Wingdings" pitchFamily="2" charset="2"/>
              <a:buAutoNum type="arabicPeriod"/>
              <a:defRPr/>
            </a:pPr>
            <a:r>
              <a:rPr lang="en-US" sz="2400" dirty="0">
                <a:effectLst>
                  <a:outerShdw blurRad="38100" dist="38100" dir="2700000" algn="tl">
                    <a:srgbClr val="FFFFFF"/>
                  </a:outerShdw>
                </a:effectLst>
                <a:latin typeface="Arial" pitchFamily="34" charset="0"/>
                <a:cs typeface="Times New Roman" pitchFamily="18" charset="0"/>
              </a:rPr>
              <a:t>The Conditions</a:t>
            </a:r>
          </a:p>
          <a:p>
            <a:pPr marL="457200" indent="-457200" algn="l">
              <a:spcBef>
                <a:spcPct val="0"/>
              </a:spcBef>
              <a:spcAft>
                <a:spcPct val="60000"/>
              </a:spcAft>
              <a:buClr>
                <a:schemeClr val="accent2"/>
              </a:buClr>
              <a:buFont typeface="Wingdings" pitchFamily="2" charset="2"/>
              <a:buNone/>
              <a:defRPr/>
            </a:pPr>
            <a:endParaRPr lang="en-US" sz="2000" b="0" i="0" dirty="0">
              <a:latin typeface="Arial" pitchFamily="34" charset="0"/>
              <a:cs typeface="Times New Roman" pitchFamily="18" charset="0"/>
            </a:endParaRPr>
          </a:p>
        </p:txBody>
      </p:sp>
      <p:sp>
        <p:nvSpPr>
          <p:cNvPr id="8195" name="Rectangle 7"/>
          <p:cNvSpPr>
            <a:spLocks noChangeArrowheads="1"/>
          </p:cNvSpPr>
          <p:nvPr/>
        </p:nvSpPr>
        <p:spPr bwMode="auto">
          <a:xfrm>
            <a:off x="8666163" y="6597650"/>
            <a:ext cx="477837"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50000"/>
              </a:spcBef>
              <a:spcAft>
                <a:spcPct val="0"/>
              </a:spcAft>
              <a:defRPr sz="2400" b="1" i="1">
                <a:solidFill>
                  <a:schemeClr val="tx1"/>
                </a:solidFill>
                <a:latin typeface="Times New Roman" pitchFamily="18" charset="0"/>
              </a:defRPr>
            </a:lvl6pPr>
            <a:lvl7pPr marL="2971800" indent="-228600" algn="ctr" eaLnBrk="0" fontAlgn="base" hangingPunct="0">
              <a:spcBef>
                <a:spcPct val="50000"/>
              </a:spcBef>
              <a:spcAft>
                <a:spcPct val="0"/>
              </a:spcAft>
              <a:defRPr sz="2400" b="1" i="1">
                <a:solidFill>
                  <a:schemeClr val="tx1"/>
                </a:solidFill>
                <a:latin typeface="Times New Roman" pitchFamily="18" charset="0"/>
              </a:defRPr>
            </a:lvl7pPr>
            <a:lvl8pPr marL="3429000" indent="-228600" algn="ctr" eaLnBrk="0" fontAlgn="base" hangingPunct="0">
              <a:spcBef>
                <a:spcPct val="50000"/>
              </a:spcBef>
              <a:spcAft>
                <a:spcPct val="0"/>
              </a:spcAft>
              <a:defRPr sz="2400" b="1" i="1">
                <a:solidFill>
                  <a:schemeClr val="tx1"/>
                </a:solidFill>
                <a:latin typeface="Times New Roman" pitchFamily="18" charset="0"/>
              </a:defRPr>
            </a:lvl8pPr>
            <a:lvl9pPr marL="3886200" indent="-228600" algn="ctr" eaLnBrk="0" fontAlgn="base" hangingPunct="0">
              <a:spcBef>
                <a:spcPct val="50000"/>
              </a:spcBef>
              <a:spcAft>
                <a:spcPct val="0"/>
              </a:spcAft>
              <a:defRPr sz="2400" b="1" i="1">
                <a:solidFill>
                  <a:schemeClr val="tx1"/>
                </a:solidFill>
                <a:latin typeface="Times New Roman" pitchFamily="18" charset="0"/>
              </a:defRPr>
            </a:lvl9pPr>
          </a:lstStyle>
          <a:p>
            <a:pPr eaLnBrk="1" hangingPunct="1">
              <a:spcBef>
                <a:spcPct val="0"/>
              </a:spcBef>
            </a:pPr>
            <a:r>
              <a:rPr lang="en-US" altLang="en-US" sz="1100" b="0" i="0">
                <a:latin typeface="Arial" pitchFamily="34" charset="0"/>
              </a:rPr>
              <a:t>1-</a:t>
            </a:r>
            <a:fld id="{D33AD22D-8C86-4230-92CA-CF6512E17022}" type="slidenum">
              <a:rPr lang="en-US" altLang="en-US" sz="1100" b="0" i="0">
                <a:latin typeface="Arial" pitchFamily="34" charset="0"/>
              </a:rPr>
              <a:pPr eaLnBrk="1" hangingPunct="1">
                <a:spcBef>
                  <a:spcPct val="0"/>
                </a:spcBef>
              </a:pPr>
              <a:t>23</a:t>
            </a:fld>
            <a:endParaRPr lang="en-US" altLang="en-US" sz="1100" b="0" i="0">
              <a:latin typeface="Arial" pitchFamily="34" charset="0"/>
            </a:endParaRPr>
          </a:p>
        </p:txBody>
      </p:sp>
      <p:grpSp>
        <p:nvGrpSpPr>
          <p:cNvPr id="8196" name="Group 4"/>
          <p:cNvGrpSpPr>
            <a:grpSpLocks/>
          </p:cNvGrpSpPr>
          <p:nvPr/>
        </p:nvGrpSpPr>
        <p:grpSpPr bwMode="auto">
          <a:xfrm>
            <a:off x="381000" y="152400"/>
            <a:ext cx="8077200" cy="912813"/>
            <a:chOff x="-31650" y="-304725"/>
            <a:chExt cx="8077101" cy="912599"/>
          </a:xfrm>
        </p:grpSpPr>
        <p:sp>
          <p:nvSpPr>
            <p:cNvPr id="10" name="Rounded Rectangle 9"/>
            <p:cNvSpPr/>
            <p:nvPr/>
          </p:nvSpPr>
          <p:spPr>
            <a:xfrm>
              <a:off x="-31650" y="-304725"/>
              <a:ext cx="8077101" cy="912599"/>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11" name="Rounded Rectangle 4"/>
            <p:cNvSpPr/>
            <p:nvPr/>
          </p:nvSpPr>
          <p:spPr>
            <a:xfrm>
              <a:off x="44549" y="-228543"/>
              <a:ext cx="7988202" cy="823720"/>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Market Analysis Components</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24" name="Text Box 4"/>
          <p:cNvSpPr txBox="1">
            <a:spLocks noChangeArrowheads="1"/>
          </p:cNvSpPr>
          <p:nvPr/>
        </p:nvSpPr>
        <p:spPr bwMode="auto">
          <a:xfrm>
            <a:off x="838200" y="1905000"/>
            <a:ext cx="4038600" cy="2227263"/>
          </a:xfrm>
          <a:prstGeom prst="rect">
            <a:avLst/>
          </a:prstGeom>
          <a:noFill/>
          <a:ln w="38100" algn="ctr">
            <a:noFill/>
            <a:miter lim="800000"/>
            <a:headEnd/>
            <a:tailEnd/>
          </a:ln>
          <a:effectLst/>
        </p:spPr>
        <p:txBody>
          <a:bodyPr anchorCtr="1">
            <a:spAutoFit/>
          </a:bodyPr>
          <a:lstStyle/>
          <a:p>
            <a:pPr algn="l">
              <a:defRPr/>
            </a:pPr>
            <a:r>
              <a:rPr lang="en-US" sz="2800" dirty="0">
                <a:effectLst>
                  <a:outerShdw blurRad="38100" dist="38100" dir="2700000" algn="tl">
                    <a:srgbClr val="C0C0C0"/>
                  </a:outerShdw>
                </a:effectLst>
                <a:latin typeface="Arial" pitchFamily="34" charset="0"/>
              </a:rPr>
              <a:t>Market segmentation</a:t>
            </a:r>
            <a:r>
              <a:rPr lang="en-US" sz="2800" b="0" i="0" dirty="0">
                <a:latin typeface="Arial" pitchFamily="34" charset="0"/>
              </a:rPr>
              <a:t> is a portion of a larger market whose needs differ from the larger market.  </a:t>
            </a:r>
          </a:p>
        </p:txBody>
      </p:sp>
      <p:pic>
        <p:nvPicPr>
          <p:cNvPr id="9219" name="Picture 6" descr="Parents and Toddler Shopp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05400" y="1447800"/>
            <a:ext cx="3086100" cy="3086100"/>
          </a:xfrm>
          <a:prstGeom prst="rect">
            <a:avLst/>
          </a:prstGeom>
          <a:noFill/>
          <a:ln w="38100" cmpd="dbl">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9220" name="Rectangle 7"/>
          <p:cNvSpPr>
            <a:spLocks noChangeArrowheads="1"/>
          </p:cNvSpPr>
          <p:nvPr/>
        </p:nvSpPr>
        <p:spPr bwMode="auto">
          <a:xfrm>
            <a:off x="8666163" y="6597650"/>
            <a:ext cx="477837"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50000"/>
              </a:spcBef>
              <a:spcAft>
                <a:spcPct val="0"/>
              </a:spcAft>
              <a:defRPr sz="2400" b="1" i="1">
                <a:solidFill>
                  <a:schemeClr val="tx1"/>
                </a:solidFill>
                <a:latin typeface="Times New Roman" pitchFamily="18" charset="0"/>
              </a:defRPr>
            </a:lvl6pPr>
            <a:lvl7pPr marL="2971800" indent="-228600" algn="ctr" eaLnBrk="0" fontAlgn="base" hangingPunct="0">
              <a:spcBef>
                <a:spcPct val="50000"/>
              </a:spcBef>
              <a:spcAft>
                <a:spcPct val="0"/>
              </a:spcAft>
              <a:defRPr sz="2400" b="1" i="1">
                <a:solidFill>
                  <a:schemeClr val="tx1"/>
                </a:solidFill>
                <a:latin typeface="Times New Roman" pitchFamily="18" charset="0"/>
              </a:defRPr>
            </a:lvl7pPr>
            <a:lvl8pPr marL="3429000" indent="-228600" algn="ctr" eaLnBrk="0" fontAlgn="base" hangingPunct="0">
              <a:spcBef>
                <a:spcPct val="50000"/>
              </a:spcBef>
              <a:spcAft>
                <a:spcPct val="0"/>
              </a:spcAft>
              <a:defRPr sz="2400" b="1" i="1">
                <a:solidFill>
                  <a:schemeClr val="tx1"/>
                </a:solidFill>
                <a:latin typeface="Times New Roman" pitchFamily="18" charset="0"/>
              </a:defRPr>
            </a:lvl8pPr>
            <a:lvl9pPr marL="3886200" indent="-228600" algn="ctr" eaLnBrk="0" fontAlgn="base" hangingPunct="0">
              <a:spcBef>
                <a:spcPct val="50000"/>
              </a:spcBef>
              <a:spcAft>
                <a:spcPct val="0"/>
              </a:spcAft>
              <a:defRPr sz="2400" b="1" i="1">
                <a:solidFill>
                  <a:schemeClr val="tx1"/>
                </a:solidFill>
                <a:latin typeface="Times New Roman" pitchFamily="18" charset="0"/>
              </a:defRPr>
            </a:lvl9pPr>
          </a:lstStyle>
          <a:p>
            <a:pPr eaLnBrk="1" hangingPunct="1">
              <a:spcBef>
                <a:spcPct val="0"/>
              </a:spcBef>
            </a:pPr>
            <a:r>
              <a:rPr lang="en-US" altLang="en-US" sz="1100" b="0" i="0">
                <a:latin typeface="Arial" pitchFamily="34" charset="0"/>
              </a:rPr>
              <a:t>1-</a:t>
            </a:r>
            <a:fld id="{B9E58A03-954D-41BA-8349-640BBFE4DEEB}" type="slidenum">
              <a:rPr lang="en-US" altLang="en-US" sz="1100" b="0" i="0">
                <a:latin typeface="Arial" pitchFamily="34" charset="0"/>
              </a:rPr>
              <a:pPr eaLnBrk="1" hangingPunct="1">
                <a:spcBef>
                  <a:spcPct val="0"/>
                </a:spcBef>
              </a:pPr>
              <a:t>24</a:t>
            </a:fld>
            <a:endParaRPr lang="en-US" altLang="en-US" sz="1100" b="0" i="0">
              <a:latin typeface="Arial" pitchFamily="34" charset="0"/>
            </a:endParaRPr>
          </a:p>
        </p:txBody>
      </p:sp>
      <p:grpSp>
        <p:nvGrpSpPr>
          <p:cNvPr id="9221" name="Group 4"/>
          <p:cNvGrpSpPr>
            <a:grpSpLocks/>
          </p:cNvGrpSpPr>
          <p:nvPr/>
        </p:nvGrpSpPr>
        <p:grpSpPr bwMode="auto">
          <a:xfrm>
            <a:off x="381000" y="152400"/>
            <a:ext cx="8077200" cy="912813"/>
            <a:chOff x="-31650" y="-304725"/>
            <a:chExt cx="8077101" cy="912599"/>
          </a:xfrm>
        </p:grpSpPr>
        <p:sp>
          <p:nvSpPr>
            <p:cNvPr id="10" name="Rounded Rectangle 9"/>
            <p:cNvSpPr/>
            <p:nvPr/>
          </p:nvSpPr>
          <p:spPr>
            <a:xfrm>
              <a:off x="-31650" y="-304725"/>
              <a:ext cx="8077101" cy="912599"/>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11" name="Rounded Rectangle 4"/>
            <p:cNvSpPr/>
            <p:nvPr/>
          </p:nvSpPr>
          <p:spPr>
            <a:xfrm>
              <a:off x="44549" y="-228543"/>
              <a:ext cx="7988202" cy="823720"/>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Market Segmentation</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spTree>
    <p:extLst>
      <p:ext uri="{BB962C8B-B14F-4D97-AF65-F5344CB8AC3E}">
        <p14:creationId xmlns:p14="http://schemas.microsoft.com/office/powerpoint/2010/main" val="359069832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24" name="Text Box 4"/>
          <p:cNvSpPr txBox="1">
            <a:spLocks noChangeArrowheads="1"/>
          </p:cNvSpPr>
          <p:nvPr/>
        </p:nvSpPr>
        <p:spPr bwMode="auto">
          <a:xfrm>
            <a:off x="381000" y="1219200"/>
            <a:ext cx="8077200" cy="4953000"/>
          </a:xfrm>
          <a:prstGeom prst="rect">
            <a:avLst/>
          </a:prstGeom>
          <a:gradFill flip="none" rotWithShape="1">
            <a:gsLst>
              <a:gs pos="0">
                <a:schemeClr val="accent6">
                  <a:lumMod val="20000"/>
                  <a:lumOff val="80000"/>
                  <a:alpha val="38000"/>
                </a:schemeClr>
              </a:gs>
              <a:gs pos="53000">
                <a:srgbClr val="D4DEFF"/>
              </a:gs>
              <a:gs pos="83000">
                <a:srgbClr val="D4DEFF"/>
              </a:gs>
              <a:gs pos="100000">
                <a:srgbClr val="96AB94"/>
              </a:gs>
            </a:gsLst>
            <a:lin ang="5400000" scaled="0"/>
            <a:tileRect/>
          </a:gradFill>
          <a:ln w="57150">
            <a:noFill/>
            <a:miter lim="800000"/>
            <a:headEnd/>
            <a:tailEnd/>
          </a:ln>
          <a:effectLst/>
        </p:spPr>
        <p:txBody>
          <a:bodyPr/>
          <a:lstStyle/>
          <a:p>
            <a:pPr marL="457200" indent="-457200" algn="l">
              <a:spcBef>
                <a:spcPct val="0"/>
              </a:spcBef>
              <a:spcAft>
                <a:spcPct val="60000"/>
              </a:spcAft>
              <a:buClr>
                <a:schemeClr val="accent2"/>
              </a:buClr>
              <a:buFont typeface="Wingdings" pitchFamily="2" charset="2"/>
              <a:buNone/>
              <a:defRPr/>
            </a:pPr>
            <a:endParaRPr lang="en-US" sz="800" b="0" i="0" dirty="0">
              <a:latin typeface="Arial" pitchFamily="34" charset="0"/>
              <a:cs typeface="Times New Roman" pitchFamily="18" charset="0"/>
            </a:endParaRPr>
          </a:p>
          <a:p>
            <a:pPr marL="457200" indent="-457200" algn="l">
              <a:spcBef>
                <a:spcPct val="0"/>
              </a:spcBef>
              <a:spcAft>
                <a:spcPct val="60000"/>
              </a:spcAft>
              <a:buClr>
                <a:schemeClr val="accent2"/>
              </a:buClr>
              <a:buFont typeface="Wingdings" pitchFamily="2" charset="2"/>
              <a:buNone/>
              <a:defRPr/>
            </a:pPr>
            <a:r>
              <a:rPr lang="en-US" sz="2800" b="0" i="0" dirty="0">
                <a:latin typeface="Arial" pitchFamily="34" charset="0"/>
                <a:cs typeface="Times New Roman" pitchFamily="18" charset="0"/>
              </a:rPr>
              <a:t>Market Segmentation Involves Four Steps:</a:t>
            </a:r>
          </a:p>
          <a:p>
            <a:pPr marL="457200" indent="-457200" algn="l">
              <a:lnSpc>
                <a:spcPct val="150000"/>
              </a:lnSpc>
              <a:spcBef>
                <a:spcPct val="0"/>
              </a:spcBef>
              <a:spcAft>
                <a:spcPct val="60000"/>
              </a:spcAft>
              <a:buClr>
                <a:schemeClr val="tx1"/>
              </a:buClr>
              <a:buFont typeface="Wingdings" pitchFamily="2" charset="2"/>
              <a:buAutoNum type="arabicPeriod"/>
              <a:defRPr/>
            </a:pPr>
            <a:r>
              <a:rPr lang="en-US" sz="2400" b="0" dirty="0">
                <a:latin typeface="Arial" pitchFamily="34" charset="0"/>
                <a:cs typeface="Times New Roman" pitchFamily="18" charset="0"/>
              </a:rPr>
              <a:t>Identifying Product-Related Need Sets</a:t>
            </a:r>
          </a:p>
          <a:p>
            <a:pPr marL="457200" indent="-457200" algn="l">
              <a:lnSpc>
                <a:spcPct val="150000"/>
              </a:lnSpc>
              <a:spcBef>
                <a:spcPct val="0"/>
              </a:spcBef>
              <a:spcAft>
                <a:spcPct val="60000"/>
              </a:spcAft>
              <a:buClr>
                <a:schemeClr val="tx1"/>
              </a:buClr>
              <a:buFont typeface="Wingdings" pitchFamily="2" charset="2"/>
              <a:buAutoNum type="arabicPeriod"/>
              <a:defRPr/>
            </a:pPr>
            <a:r>
              <a:rPr lang="en-US" sz="2400" b="0" dirty="0">
                <a:latin typeface="Arial" pitchFamily="34" charset="0"/>
                <a:cs typeface="Times New Roman" pitchFamily="18" charset="0"/>
              </a:rPr>
              <a:t>Grouping Customers with Similar Need Sets</a:t>
            </a:r>
          </a:p>
          <a:p>
            <a:pPr marL="457200" indent="-457200" algn="l">
              <a:lnSpc>
                <a:spcPct val="150000"/>
              </a:lnSpc>
              <a:spcBef>
                <a:spcPct val="0"/>
              </a:spcBef>
              <a:spcAft>
                <a:spcPct val="60000"/>
              </a:spcAft>
              <a:buClr>
                <a:schemeClr val="tx1"/>
              </a:buClr>
              <a:buFont typeface="Wingdings" pitchFamily="2" charset="2"/>
              <a:buAutoNum type="arabicPeriod"/>
              <a:defRPr/>
            </a:pPr>
            <a:r>
              <a:rPr lang="en-US" sz="2400" b="0" dirty="0">
                <a:latin typeface="Arial" pitchFamily="34" charset="0"/>
                <a:cs typeface="Times New Roman" pitchFamily="18" charset="0"/>
              </a:rPr>
              <a:t>Describing Each Group</a:t>
            </a:r>
          </a:p>
          <a:p>
            <a:pPr marL="457200" indent="-457200" algn="l">
              <a:lnSpc>
                <a:spcPct val="150000"/>
              </a:lnSpc>
              <a:spcBef>
                <a:spcPct val="0"/>
              </a:spcBef>
              <a:spcAft>
                <a:spcPct val="60000"/>
              </a:spcAft>
              <a:buClr>
                <a:schemeClr val="tx1"/>
              </a:buClr>
              <a:buFont typeface="Wingdings" pitchFamily="2" charset="2"/>
              <a:buAutoNum type="arabicPeriod"/>
              <a:defRPr/>
            </a:pPr>
            <a:r>
              <a:rPr lang="en-US" sz="2400" b="0" dirty="0">
                <a:latin typeface="Arial" pitchFamily="34" charset="0"/>
                <a:cs typeface="Times New Roman" pitchFamily="18" charset="0"/>
              </a:rPr>
              <a:t>Selecting an Attractive Segment(s) to Serve</a:t>
            </a:r>
          </a:p>
          <a:p>
            <a:pPr marL="457200" indent="-457200" algn="l">
              <a:spcBef>
                <a:spcPct val="0"/>
              </a:spcBef>
              <a:spcAft>
                <a:spcPct val="60000"/>
              </a:spcAft>
              <a:buClr>
                <a:schemeClr val="accent2"/>
              </a:buClr>
              <a:buFont typeface="Wingdings" pitchFamily="2" charset="2"/>
              <a:buNone/>
              <a:defRPr/>
            </a:pPr>
            <a:endParaRPr lang="en-US" b="0" dirty="0">
              <a:latin typeface="Arial" pitchFamily="34" charset="0"/>
              <a:cs typeface="Times New Roman" pitchFamily="18" charset="0"/>
            </a:endParaRPr>
          </a:p>
        </p:txBody>
      </p:sp>
      <p:sp>
        <p:nvSpPr>
          <p:cNvPr id="10243" name="Rectangle 6"/>
          <p:cNvSpPr>
            <a:spLocks noChangeArrowheads="1"/>
          </p:cNvSpPr>
          <p:nvPr/>
        </p:nvSpPr>
        <p:spPr bwMode="auto">
          <a:xfrm>
            <a:off x="8666163" y="6597650"/>
            <a:ext cx="477837"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50000"/>
              </a:spcBef>
              <a:spcAft>
                <a:spcPct val="0"/>
              </a:spcAft>
              <a:defRPr sz="2400" b="1" i="1">
                <a:solidFill>
                  <a:schemeClr val="tx1"/>
                </a:solidFill>
                <a:latin typeface="Times New Roman" pitchFamily="18" charset="0"/>
              </a:defRPr>
            </a:lvl6pPr>
            <a:lvl7pPr marL="2971800" indent="-228600" algn="ctr" eaLnBrk="0" fontAlgn="base" hangingPunct="0">
              <a:spcBef>
                <a:spcPct val="50000"/>
              </a:spcBef>
              <a:spcAft>
                <a:spcPct val="0"/>
              </a:spcAft>
              <a:defRPr sz="2400" b="1" i="1">
                <a:solidFill>
                  <a:schemeClr val="tx1"/>
                </a:solidFill>
                <a:latin typeface="Times New Roman" pitchFamily="18" charset="0"/>
              </a:defRPr>
            </a:lvl7pPr>
            <a:lvl8pPr marL="3429000" indent="-228600" algn="ctr" eaLnBrk="0" fontAlgn="base" hangingPunct="0">
              <a:spcBef>
                <a:spcPct val="50000"/>
              </a:spcBef>
              <a:spcAft>
                <a:spcPct val="0"/>
              </a:spcAft>
              <a:defRPr sz="2400" b="1" i="1">
                <a:solidFill>
                  <a:schemeClr val="tx1"/>
                </a:solidFill>
                <a:latin typeface="Times New Roman" pitchFamily="18" charset="0"/>
              </a:defRPr>
            </a:lvl8pPr>
            <a:lvl9pPr marL="3886200" indent="-228600" algn="ctr" eaLnBrk="0" fontAlgn="base" hangingPunct="0">
              <a:spcBef>
                <a:spcPct val="50000"/>
              </a:spcBef>
              <a:spcAft>
                <a:spcPct val="0"/>
              </a:spcAft>
              <a:defRPr sz="2400" b="1" i="1">
                <a:solidFill>
                  <a:schemeClr val="tx1"/>
                </a:solidFill>
                <a:latin typeface="Times New Roman" pitchFamily="18" charset="0"/>
              </a:defRPr>
            </a:lvl9pPr>
          </a:lstStyle>
          <a:p>
            <a:pPr eaLnBrk="1" hangingPunct="1">
              <a:spcBef>
                <a:spcPct val="0"/>
              </a:spcBef>
            </a:pPr>
            <a:r>
              <a:rPr lang="en-US" altLang="en-US" sz="1100" b="0" i="0">
                <a:latin typeface="Arial" pitchFamily="34" charset="0"/>
              </a:rPr>
              <a:t>1-</a:t>
            </a:r>
            <a:fld id="{833C1689-6F15-4262-8729-AF0F4955BC86}" type="slidenum">
              <a:rPr lang="en-US" altLang="en-US" sz="1100" b="0" i="0">
                <a:latin typeface="Arial" pitchFamily="34" charset="0"/>
              </a:rPr>
              <a:pPr eaLnBrk="1" hangingPunct="1">
                <a:spcBef>
                  <a:spcPct val="0"/>
                </a:spcBef>
              </a:pPr>
              <a:t>25</a:t>
            </a:fld>
            <a:endParaRPr lang="en-US" altLang="en-US" sz="1100" b="0" i="0">
              <a:latin typeface="Arial" pitchFamily="34" charset="0"/>
            </a:endParaRPr>
          </a:p>
        </p:txBody>
      </p:sp>
      <p:grpSp>
        <p:nvGrpSpPr>
          <p:cNvPr id="10244" name="Group 4"/>
          <p:cNvGrpSpPr>
            <a:grpSpLocks/>
          </p:cNvGrpSpPr>
          <p:nvPr/>
        </p:nvGrpSpPr>
        <p:grpSpPr bwMode="auto">
          <a:xfrm>
            <a:off x="381000" y="152400"/>
            <a:ext cx="8077200" cy="912813"/>
            <a:chOff x="-31650" y="-304725"/>
            <a:chExt cx="8077101" cy="912599"/>
          </a:xfrm>
        </p:grpSpPr>
        <p:sp>
          <p:nvSpPr>
            <p:cNvPr id="9" name="Rounded Rectangle 8"/>
            <p:cNvSpPr/>
            <p:nvPr/>
          </p:nvSpPr>
          <p:spPr>
            <a:xfrm>
              <a:off x="-31650" y="-304725"/>
              <a:ext cx="8077101" cy="912599"/>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10" name="Rounded Rectangle 4"/>
            <p:cNvSpPr/>
            <p:nvPr/>
          </p:nvSpPr>
          <p:spPr>
            <a:xfrm>
              <a:off x="44549" y="-228543"/>
              <a:ext cx="7988202" cy="823720"/>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Market Segmentation</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spTree>
    <p:extLst>
      <p:ext uri="{BB962C8B-B14F-4D97-AF65-F5344CB8AC3E}">
        <p14:creationId xmlns:p14="http://schemas.microsoft.com/office/powerpoint/2010/main" val="14947773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552B5D-D1A2-1C37-5CB3-7529D169511F}"/>
              </a:ext>
            </a:extLst>
          </p:cNvPr>
          <p:cNvSpPr>
            <a:spLocks noGrp="1"/>
          </p:cNvSpPr>
          <p:nvPr>
            <p:ph type="title"/>
          </p:nvPr>
        </p:nvSpPr>
        <p:spPr/>
        <p:txBody>
          <a:bodyPr/>
          <a:lstStyle/>
          <a:p>
            <a:r>
              <a:rPr lang="en-US" dirty="0"/>
              <a:t>Questions </a:t>
            </a:r>
            <a:endParaRPr lang="mk-MK" dirty="0"/>
          </a:p>
        </p:txBody>
      </p:sp>
      <p:sp>
        <p:nvSpPr>
          <p:cNvPr id="3" name="Content Placeholder 2">
            <a:extLst>
              <a:ext uri="{FF2B5EF4-FFF2-40B4-BE49-F238E27FC236}">
                <a16:creationId xmlns:a16="http://schemas.microsoft.com/office/drawing/2014/main" id="{EBF13069-2D1F-7EAB-1CEB-A3D923EFD98B}"/>
              </a:ext>
            </a:extLst>
          </p:cNvPr>
          <p:cNvSpPr>
            <a:spLocks noGrp="1"/>
          </p:cNvSpPr>
          <p:nvPr>
            <p:ph idx="1"/>
          </p:nvPr>
        </p:nvSpPr>
        <p:spPr/>
        <p:txBody>
          <a:bodyPr/>
          <a:lstStyle/>
          <a:p>
            <a:r>
              <a:rPr lang="en-US" dirty="0"/>
              <a:t>How many of you is doing any sport?</a:t>
            </a:r>
          </a:p>
          <a:p>
            <a:r>
              <a:rPr lang="en-US" dirty="0"/>
              <a:t>How many of you is reading a book?</a:t>
            </a:r>
          </a:p>
          <a:p>
            <a:r>
              <a:rPr lang="en-US" dirty="0"/>
              <a:t>How Many of you is watching Netflix?</a:t>
            </a:r>
          </a:p>
          <a:p>
            <a:r>
              <a:rPr lang="en-US" dirty="0"/>
              <a:t>How many of you is using Spotify?</a:t>
            </a:r>
          </a:p>
          <a:p>
            <a:r>
              <a:rPr lang="en-US" dirty="0"/>
              <a:t>How many of you bought something online in the last 2 days?</a:t>
            </a:r>
          </a:p>
          <a:p>
            <a:r>
              <a:rPr lang="en-US" dirty="0"/>
              <a:t>How many of you is using ChatGPT?</a:t>
            </a:r>
            <a:endParaRPr lang="mk-MK" dirty="0"/>
          </a:p>
        </p:txBody>
      </p:sp>
    </p:spTree>
    <p:extLst>
      <p:ext uri="{BB962C8B-B14F-4D97-AF65-F5344CB8AC3E}">
        <p14:creationId xmlns:p14="http://schemas.microsoft.com/office/powerpoint/2010/main" val="208879965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6"/>
          <p:cNvSpPr>
            <a:spLocks noChangeArrowheads="1"/>
          </p:cNvSpPr>
          <p:nvPr/>
        </p:nvSpPr>
        <p:spPr bwMode="auto">
          <a:xfrm>
            <a:off x="8666163" y="6597650"/>
            <a:ext cx="477837"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50000"/>
              </a:spcBef>
              <a:spcAft>
                <a:spcPct val="0"/>
              </a:spcAft>
              <a:defRPr sz="2400" b="1" i="1">
                <a:solidFill>
                  <a:schemeClr val="tx1"/>
                </a:solidFill>
                <a:latin typeface="Times New Roman" pitchFamily="18" charset="0"/>
              </a:defRPr>
            </a:lvl6pPr>
            <a:lvl7pPr marL="2971800" indent="-228600" algn="ctr" eaLnBrk="0" fontAlgn="base" hangingPunct="0">
              <a:spcBef>
                <a:spcPct val="50000"/>
              </a:spcBef>
              <a:spcAft>
                <a:spcPct val="0"/>
              </a:spcAft>
              <a:defRPr sz="2400" b="1" i="1">
                <a:solidFill>
                  <a:schemeClr val="tx1"/>
                </a:solidFill>
                <a:latin typeface="Times New Roman" pitchFamily="18" charset="0"/>
              </a:defRPr>
            </a:lvl7pPr>
            <a:lvl8pPr marL="3429000" indent="-228600" algn="ctr" eaLnBrk="0" fontAlgn="base" hangingPunct="0">
              <a:spcBef>
                <a:spcPct val="50000"/>
              </a:spcBef>
              <a:spcAft>
                <a:spcPct val="0"/>
              </a:spcAft>
              <a:defRPr sz="2400" b="1" i="1">
                <a:solidFill>
                  <a:schemeClr val="tx1"/>
                </a:solidFill>
                <a:latin typeface="Times New Roman" pitchFamily="18" charset="0"/>
              </a:defRPr>
            </a:lvl8pPr>
            <a:lvl9pPr marL="3886200" indent="-228600" algn="ctr" eaLnBrk="0" fontAlgn="base" hangingPunct="0">
              <a:spcBef>
                <a:spcPct val="50000"/>
              </a:spcBef>
              <a:spcAft>
                <a:spcPct val="0"/>
              </a:spcAft>
              <a:defRPr sz="2400" b="1" i="1">
                <a:solidFill>
                  <a:schemeClr val="tx1"/>
                </a:solidFill>
                <a:latin typeface="Times New Roman" pitchFamily="18" charset="0"/>
              </a:defRPr>
            </a:lvl9pPr>
          </a:lstStyle>
          <a:p>
            <a:pPr eaLnBrk="1" hangingPunct="1">
              <a:spcBef>
                <a:spcPct val="0"/>
              </a:spcBef>
            </a:pPr>
            <a:r>
              <a:rPr lang="en-US" altLang="en-US" sz="1100" b="0" i="0">
                <a:latin typeface="Arial" pitchFamily="34" charset="0"/>
              </a:rPr>
              <a:t>1-</a:t>
            </a:r>
            <a:fld id="{0430D632-017F-4D23-B13F-E9AEDFF79E7B}" type="slidenum">
              <a:rPr lang="en-US" altLang="en-US" sz="1100" b="0" i="0">
                <a:latin typeface="Arial" pitchFamily="34" charset="0"/>
              </a:rPr>
              <a:pPr eaLnBrk="1" hangingPunct="1">
                <a:spcBef>
                  <a:spcPct val="0"/>
                </a:spcBef>
              </a:pPr>
              <a:t>27</a:t>
            </a:fld>
            <a:endParaRPr lang="en-US" altLang="en-US" sz="1100" b="0" i="0">
              <a:latin typeface="Arial" pitchFamily="34" charset="0"/>
            </a:endParaRPr>
          </a:p>
        </p:txBody>
      </p:sp>
      <p:sp>
        <p:nvSpPr>
          <p:cNvPr id="2" name="Title 1">
            <a:extLst>
              <a:ext uri="{FF2B5EF4-FFF2-40B4-BE49-F238E27FC236}">
                <a16:creationId xmlns:a16="http://schemas.microsoft.com/office/drawing/2014/main" id="{A07D6BA7-A76C-4278-A6BE-F1426B8011B4}"/>
              </a:ext>
            </a:extLst>
          </p:cNvPr>
          <p:cNvSpPr>
            <a:spLocks noGrp="1"/>
          </p:cNvSpPr>
          <p:nvPr>
            <p:ph type="title"/>
          </p:nvPr>
        </p:nvSpPr>
        <p:spPr/>
        <p:txBody>
          <a:bodyPr>
            <a:normAutofit fontScale="90000"/>
          </a:bodyPr>
          <a:lstStyle/>
          <a:p>
            <a:r>
              <a:rPr lang="en-US" b="1" dirty="0"/>
              <a:t>Marketing strategy</a:t>
            </a:r>
            <a:br>
              <a:rPr lang="en-US" b="1" dirty="0"/>
            </a:br>
            <a:r>
              <a:rPr lang="en-US" b="1" dirty="0"/>
              <a:t>THE MOST IMPORTANT!!!</a:t>
            </a:r>
          </a:p>
        </p:txBody>
      </p:sp>
      <p:sp>
        <p:nvSpPr>
          <p:cNvPr id="3" name="Content Placeholder 2">
            <a:extLst>
              <a:ext uri="{FF2B5EF4-FFF2-40B4-BE49-F238E27FC236}">
                <a16:creationId xmlns:a16="http://schemas.microsoft.com/office/drawing/2014/main" id="{E171D668-EC6A-4080-82CA-0D6148FCD057}"/>
              </a:ext>
            </a:extLst>
          </p:cNvPr>
          <p:cNvSpPr>
            <a:spLocks noGrp="1"/>
          </p:cNvSpPr>
          <p:nvPr>
            <p:ph idx="1"/>
          </p:nvPr>
        </p:nvSpPr>
        <p:spPr/>
        <p:txBody>
          <a:bodyPr>
            <a:normAutofit fontScale="92500" lnSpcReduction="10000"/>
          </a:bodyPr>
          <a:lstStyle/>
          <a:p>
            <a:pPr marL="457200" indent="-457200">
              <a:spcBef>
                <a:spcPct val="0"/>
              </a:spcBef>
              <a:spcAft>
                <a:spcPct val="60000"/>
              </a:spcAft>
              <a:buClr>
                <a:schemeClr val="accent2"/>
              </a:buClr>
              <a:buFont typeface="Wingdings" pitchFamily="2" charset="2"/>
              <a:buChar char="Ø"/>
              <a:defRPr/>
            </a:pPr>
            <a:r>
              <a:rPr lang="en-US" sz="2000" dirty="0">
                <a:effectLst>
                  <a:outerShdw blurRad="38100" dist="38100" dir="2700000" algn="tl">
                    <a:srgbClr val="FFFFFF"/>
                  </a:outerShdw>
                </a:effectLst>
                <a:latin typeface="Arial" pitchFamily="34" charset="0"/>
                <a:cs typeface="Times New Roman" pitchFamily="18" charset="0"/>
              </a:rPr>
              <a:t>Marketing Strategy </a:t>
            </a:r>
            <a:r>
              <a:rPr lang="en-US" sz="2000" dirty="0">
                <a:latin typeface="Arial" pitchFamily="34" charset="0"/>
                <a:cs typeface="Times New Roman" pitchFamily="18" charset="0"/>
              </a:rPr>
              <a:t>is the answer to the question:  </a:t>
            </a:r>
          </a:p>
          <a:p>
            <a:pPr marL="457200" indent="-457200">
              <a:spcBef>
                <a:spcPct val="0"/>
              </a:spcBef>
              <a:spcAft>
                <a:spcPct val="60000"/>
              </a:spcAft>
              <a:buClr>
                <a:schemeClr val="accent2"/>
              </a:buClr>
              <a:buFont typeface="Wingdings" pitchFamily="2" charset="2"/>
              <a:buChar char="Ø"/>
              <a:defRPr/>
            </a:pPr>
            <a:r>
              <a:rPr lang="en-US" sz="2000" dirty="0">
                <a:latin typeface="Arial" pitchFamily="34" charset="0"/>
                <a:cs typeface="Times New Roman" pitchFamily="18" charset="0"/>
              </a:rPr>
              <a:t>How will we provide </a:t>
            </a:r>
            <a:r>
              <a:rPr lang="en-US" sz="2000" b="1" dirty="0">
                <a:latin typeface="Arial" pitchFamily="34" charset="0"/>
                <a:cs typeface="Times New Roman" pitchFamily="18" charset="0"/>
              </a:rPr>
              <a:t>superior customer value </a:t>
            </a:r>
            <a:r>
              <a:rPr lang="en-US" sz="2000" dirty="0">
                <a:latin typeface="Arial" pitchFamily="34" charset="0"/>
                <a:cs typeface="Times New Roman" pitchFamily="18" charset="0"/>
              </a:rPr>
              <a:t>to our </a:t>
            </a:r>
            <a:r>
              <a:rPr lang="en-US" sz="2000" b="1" dirty="0">
                <a:latin typeface="Arial" pitchFamily="34" charset="0"/>
                <a:cs typeface="Times New Roman" pitchFamily="18" charset="0"/>
              </a:rPr>
              <a:t>target market</a:t>
            </a:r>
            <a:r>
              <a:rPr lang="en-US" sz="2000" dirty="0">
                <a:latin typeface="Arial" pitchFamily="34" charset="0"/>
                <a:cs typeface="Times New Roman" pitchFamily="18" charset="0"/>
              </a:rPr>
              <a:t>?</a:t>
            </a:r>
          </a:p>
          <a:p>
            <a:pPr marL="914400" lvl="3" indent="-457200">
              <a:spcBef>
                <a:spcPct val="0"/>
              </a:spcBef>
              <a:spcAft>
                <a:spcPct val="60000"/>
              </a:spcAft>
              <a:buClr>
                <a:schemeClr val="accent2"/>
              </a:buClr>
              <a:buFont typeface="Wingdings" pitchFamily="2" charset="2"/>
              <a:buChar char="Ø"/>
              <a:defRPr/>
            </a:pPr>
            <a:r>
              <a:rPr lang="en-US" sz="1900" dirty="0">
                <a:latin typeface="Arial" pitchFamily="34" charset="0"/>
                <a:cs typeface="Times New Roman" pitchFamily="18" charset="0"/>
              </a:rPr>
              <a:t>Segmentation – KNOW YOUR MARKET</a:t>
            </a:r>
          </a:p>
          <a:p>
            <a:pPr marL="914400" lvl="3" indent="-457200">
              <a:spcBef>
                <a:spcPct val="0"/>
              </a:spcBef>
              <a:spcAft>
                <a:spcPct val="60000"/>
              </a:spcAft>
              <a:buClr>
                <a:schemeClr val="accent2"/>
              </a:buClr>
              <a:buFont typeface="Wingdings" pitchFamily="2" charset="2"/>
              <a:buChar char="Ø"/>
              <a:defRPr/>
            </a:pPr>
            <a:r>
              <a:rPr lang="en-US" sz="1900" dirty="0">
                <a:latin typeface="Arial" pitchFamily="34" charset="0"/>
                <a:cs typeface="Times New Roman" pitchFamily="18" charset="0"/>
              </a:rPr>
              <a:t>Targeting - KNOW YOUR CONSUMER</a:t>
            </a:r>
          </a:p>
          <a:p>
            <a:pPr marL="914400" lvl="3" indent="-457200">
              <a:spcBef>
                <a:spcPct val="0"/>
              </a:spcBef>
              <a:spcAft>
                <a:spcPct val="60000"/>
              </a:spcAft>
              <a:buClr>
                <a:schemeClr val="accent2"/>
              </a:buClr>
              <a:buFont typeface="Wingdings" pitchFamily="2" charset="2"/>
              <a:buChar char="Ø"/>
              <a:defRPr/>
            </a:pPr>
            <a:r>
              <a:rPr lang="en-US" sz="1900" dirty="0">
                <a:latin typeface="Arial" pitchFamily="34" charset="0"/>
                <a:cs typeface="Times New Roman" pitchFamily="18" charset="0"/>
              </a:rPr>
              <a:t>POSITIONING – Develop </a:t>
            </a:r>
            <a:r>
              <a:rPr lang="en-US" sz="1800" dirty="0">
                <a:latin typeface="Arial" pitchFamily="34" charset="0"/>
                <a:cs typeface="Times New Roman" pitchFamily="18" charset="0"/>
              </a:rPr>
              <a:t>superior customer value </a:t>
            </a:r>
            <a:endParaRPr lang="en-US" sz="1900" dirty="0">
              <a:latin typeface="Arial" pitchFamily="34" charset="0"/>
              <a:cs typeface="Times New Roman" pitchFamily="18" charset="0"/>
            </a:endParaRPr>
          </a:p>
          <a:p>
            <a:pPr marL="457200" indent="-457200">
              <a:spcBef>
                <a:spcPct val="0"/>
              </a:spcBef>
              <a:spcAft>
                <a:spcPct val="60000"/>
              </a:spcAft>
              <a:buClr>
                <a:schemeClr val="accent2"/>
              </a:buClr>
              <a:buFont typeface="Wingdings" pitchFamily="2" charset="2"/>
              <a:buChar char="Ø"/>
              <a:defRPr/>
            </a:pPr>
            <a:r>
              <a:rPr lang="en-US" sz="2000" dirty="0">
                <a:latin typeface="Arial" pitchFamily="34" charset="0"/>
                <a:cs typeface="Times New Roman" pitchFamily="18" charset="0"/>
              </a:rPr>
              <a:t>This requires the formulation of a consistent </a:t>
            </a:r>
            <a:r>
              <a:rPr lang="en-US" sz="2000" dirty="0">
                <a:effectLst>
                  <a:outerShdw blurRad="38100" dist="38100" dir="2700000" algn="tl">
                    <a:srgbClr val="FFFFFF"/>
                  </a:outerShdw>
                </a:effectLst>
                <a:latin typeface="Arial" pitchFamily="34" charset="0"/>
                <a:cs typeface="Times New Roman" pitchFamily="18" charset="0"/>
              </a:rPr>
              <a:t>marketing mix:</a:t>
            </a:r>
            <a:endParaRPr lang="en-US" sz="2000" dirty="0">
              <a:latin typeface="Arial" pitchFamily="34" charset="0"/>
              <a:cs typeface="Times New Roman" pitchFamily="18" charset="0"/>
            </a:endParaRPr>
          </a:p>
          <a:p>
            <a:pPr marL="914400" lvl="1" indent="-457200">
              <a:spcBef>
                <a:spcPct val="0"/>
              </a:spcBef>
              <a:spcAft>
                <a:spcPct val="30000"/>
              </a:spcAft>
              <a:buClr>
                <a:schemeClr val="tx1"/>
              </a:buClr>
              <a:buFont typeface="Wingdings" pitchFamily="2" charset="2"/>
              <a:buAutoNum type="arabicPeriod"/>
              <a:defRPr/>
            </a:pPr>
            <a:r>
              <a:rPr lang="en-US" sz="2200" dirty="0">
                <a:effectLst>
                  <a:outerShdw blurRad="38100" dist="38100" dir="2700000" algn="tl">
                    <a:srgbClr val="FFFFFF"/>
                  </a:outerShdw>
                </a:effectLst>
                <a:latin typeface="Arial" pitchFamily="34" charset="0"/>
                <a:cs typeface="Times New Roman" pitchFamily="18" charset="0"/>
              </a:rPr>
              <a:t>Product</a:t>
            </a:r>
          </a:p>
          <a:p>
            <a:pPr marL="914400" lvl="1" indent="-457200">
              <a:spcBef>
                <a:spcPct val="0"/>
              </a:spcBef>
              <a:spcAft>
                <a:spcPct val="30000"/>
              </a:spcAft>
              <a:buClr>
                <a:schemeClr val="tx1"/>
              </a:buClr>
              <a:buFont typeface="Wingdings" pitchFamily="2" charset="2"/>
              <a:buAutoNum type="arabicPeriod"/>
              <a:defRPr/>
            </a:pPr>
            <a:r>
              <a:rPr lang="en-US" sz="2200" dirty="0">
                <a:effectLst>
                  <a:outerShdw blurRad="38100" dist="38100" dir="2700000" algn="tl">
                    <a:srgbClr val="FFFFFF"/>
                  </a:outerShdw>
                </a:effectLst>
                <a:latin typeface="Arial" pitchFamily="34" charset="0"/>
                <a:cs typeface="Times New Roman" pitchFamily="18" charset="0"/>
              </a:rPr>
              <a:t>Communications</a:t>
            </a:r>
          </a:p>
          <a:p>
            <a:pPr marL="914400" lvl="1" indent="-457200">
              <a:spcBef>
                <a:spcPct val="0"/>
              </a:spcBef>
              <a:spcAft>
                <a:spcPct val="30000"/>
              </a:spcAft>
              <a:buClr>
                <a:schemeClr val="tx1"/>
              </a:buClr>
              <a:buFont typeface="Wingdings" pitchFamily="2" charset="2"/>
              <a:buAutoNum type="arabicPeriod"/>
              <a:defRPr/>
            </a:pPr>
            <a:r>
              <a:rPr lang="en-US" sz="2200" dirty="0">
                <a:effectLst>
                  <a:outerShdw blurRad="38100" dist="38100" dir="2700000" algn="tl">
                    <a:srgbClr val="FFFFFF"/>
                  </a:outerShdw>
                </a:effectLst>
                <a:latin typeface="Arial" pitchFamily="34" charset="0"/>
                <a:cs typeface="Times New Roman" pitchFamily="18" charset="0"/>
              </a:rPr>
              <a:t>Price</a:t>
            </a:r>
          </a:p>
          <a:p>
            <a:pPr marL="914400" lvl="1" indent="-457200">
              <a:spcBef>
                <a:spcPct val="0"/>
              </a:spcBef>
              <a:spcAft>
                <a:spcPct val="30000"/>
              </a:spcAft>
              <a:buClr>
                <a:schemeClr val="tx1"/>
              </a:buClr>
              <a:buFont typeface="Wingdings" pitchFamily="2" charset="2"/>
              <a:buAutoNum type="arabicPeriod"/>
              <a:defRPr/>
            </a:pPr>
            <a:r>
              <a:rPr lang="en-US" sz="2200" dirty="0">
                <a:effectLst>
                  <a:outerShdw blurRad="38100" dist="38100" dir="2700000" algn="tl">
                    <a:srgbClr val="FFFFFF"/>
                  </a:outerShdw>
                </a:effectLst>
                <a:latin typeface="Arial" pitchFamily="34" charset="0"/>
                <a:cs typeface="Times New Roman" pitchFamily="18" charset="0"/>
              </a:rPr>
              <a:t>Distribution</a:t>
            </a:r>
            <a:r>
              <a:rPr lang="en-US" sz="2200" dirty="0">
                <a:latin typeface="Arial" pitchFamily="34" charset="0"/>
                <a:cs typeface="Times New Roman" pitchFamily="18" charset="0"/>
              </a:rPr>
              <a:t>, and</a:t>
            </a:r>
          </a:p>
          <a:p>
            <a:pPr marL="914400" lvl="1" indent="-457200">
              <a:spcBef>
                <a:spcPct val="0"/>
              </a:spcBef>
              <a:spcAft>
                <a:spcPct val="30000"/>
              </a:spcAft>
              <a:buClr>
                <a:schemeClr val="tx1"/>
              </a:buClr>
              <a:buFont typeface="Wingdings" pitchFamily="2" charset="2"/>
              <a:buAutoNum type="arabicPeriod"/>
              <a:defRPr/>
            </a:pPr>
            <a:r>
              <a:rPr lang="en-US" sz="2200" dirty="0">
                <a:effectLst>
                  <a:outerShdw blurRad="38100" dist="38100" dir="2700000" algn="tl">
                    <a:srgbClr val="FFFFFF"/>
                  </a:outerShdw>
                </a:effectLst>
                <a:latin typeface="Arial" pitchFamily="34" charset="0"/>
                <a:cs typeface="Times New Roman" pitchFamily="18" charset="0"/>
              </a:rPr>
              <a:t>Service</a:t>
            </a:r>
            <a:endParaRPr lang="en-US" sz="2200" dirty="0">
              <a:latin typeface="Arial" pitchFamily="34" charset="0"/>
              <a:cs typeface="Times New Roman" pitchFamily="18" charset="0"/>
            </a:endParaRPr>
          </a:p>
          <a:p>
            <a:endParaRPr lang="en-US" dirty="0"/>
          </a:p>
        </p:txBody>
      </p:sp>
    </p:spTree>
    <p:extLst>
      <p:ext uri="{BB962C8B-B14F-4D97-AF65-F5344CB8AC3E}">
        <p14:creationId xmlns:p14="http://schemas.microsoft.com/office/powerpoint/2010/main" val="206417619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2950" name="Text Box 6"/>
          <p:cNvSpPr txBox="1">
            <a:spLocks noChangeArrowheads="1"/>
          </p:cNvSpPr>
          <p:nvPr/>
        </p:nvSpPr>
        <p:spPr bwMode="auto">
          <a:xfrm>
            <a:off x="457200" y="1295400"/>
            <a:ext cx="8001000" cy="3853363"/>
          </a:xfrm>
          <a:prstGeom prst="rect">
            <a:avLst/>
          </a:prstGeom>
          <a:noFill/>
          <a:ln w="38100" algn="ctr">
            <a:noFill/>
            <a:miter lim="800000"/>
            <a:headEnd/>
            <a:tailEnd/>
          </a:ln>
          <a:effectLst/>
        </p:spPr>
        <p:txBody>
          <a:bodyPr anchorCtr="1">
            <a:spAutoFit/>
          </a:bodyPr>
          <a:lstStyle/>
          <a:p>
            <a:pPr algn="l">
              <a:spcAft>
                <a:spcPct val="40000"/>
              </a:spcAft>
              <a:defRPr/>
            </a:pPr>
            <a:r>
              <a:rPr lang="en-US" sz="2600" b="0" i="0" dirty="0">
                <a:latin typeface="Arial" pitchFamily="34" charset="0"/>
              </a:rPr>
              <a:t>The</a:t>
            </a:r>
            <a:r>
              <a:rPr lang="en-US" sz="2600" dirty="0">
                <a:effectLst>
                  <a:outerShdw blurRad="38100" dist="38100" dir="2700000" algn="tl">
                    <a:srgbClr val="C0C0C0"/>
                  </a:outerShdw>
                </a:effectLst>
                <a:latin typeface="Arial" pitchFamily="34" charset="0"/>
              </a:rPr>
              <a:t> </a:t>
            </a:r>
            <a:r>
              <a:rPr lang="en-US" sz="2600" b="0" i="0" dirty="0">
                <a:latin typeface="Arial" pitchFamily="34" charset="0"/>
              </a:rPr>
              <a:t>consumer decision process intervenes between the </a:t>
            </a:r>
            <a:r>
              <a:rPr lang="en-US" sz="2600" b="0" dirty="0">
                <a:effectLst>
                  <a:outerShdw blurRad="38100" dist="38100" dir="2700000" algn="tl">
                    <a:srgbClr val="C0C0C0"/>
                  </a:outerShdw>
                </a:effectLst>
                <a:latin typeface="Arial" pitchFamily="34" charset="0"/>
              </a:rPr>
              <a:t>marketing strategy</a:t>
            </a:r>
            <a:r>
              <a:rPr lang="en-US" sz="2600" b="0" i="0" dirty="0">
                <a:latin typeface="Arial" pitchFamily="34" charset="0"/>
              </a:rPr>
              <a:t>, as implemented in the </a:t>
            </a:r>
            <a:r>
              <a:rPr lang="en-US" sz="2600" b="0" dirty="0">
                <a:effectLst>
                  <a:outerShdw blurRad="38100" dist="38100" dir="2700000" algn="tl">
                    <a:srgbClr val="C0C0C0"/>
                  </a:outerShdw>
                </a:effectLst>
                <a:latin typeface="Arial" pitchFamily="34" charset="0"/>
              </a:rPr>
              <a:t>marketing mix</a:t>
            </a:r>
            <a:r>
              <a:rPr lang="en-US" sz="2600" b="0" i="0" dirty="0">
                <a:latin typeface="Arial" pitchFamily="34" charset="0"/>
              </a:rPr>
              <a:t>, and the </a:t>
            </a:r>
            <a:r>
              <a:rPr lang="en-US" sz="2600" b="0" dirty="0">
                <a:effectLst>
                  <a:outerShdw blurRad="38100" dist="38100" dir="2700000" algn="tl">
                    <a:srgbClr val="C0C0C0"/>
                  </a:outerShdw>
                </a:effectLst>
                <a:latin typeface="Arial" pitchFamily="34" charset="0"/>
              </a:rPr>
              <a:t>outcomes</a:t>
            </a:r>
            <a:r>
              <a:rPr lang="en-US" sz="2600" b="0" i="0" dirty="0">
                <a:latin typeface="Arial" pitchFamily="34" charset="0"/>
              </a:rPr>
              <a:t>.</a:t>
            </a:r>
          </a:p>
          <a:p>
            <a:pPr algn="l">
              <a:defRPr/>
            </a:pPr>
            <a:r>
              <a:rPr lang="en-US" sz="2600" b="0" i="0" dirty="0">
                <a:latin typeface="Arial" pitchFamily="34" charset="0"/>
              </a:rPr>
              <a:t>The firm can succeed only if consumers: </a:t>
            </a:r>
          </a:p>
          <a:p>
            <a:pPr marL="457200" indent="-457200" algn="l">
              <a:buFontTx/>
              <a:buChar char="-"/>
              <a:defRPr/>
            </a:pPr>
            <a:r>
              <a:rPr lang="en-US" sz="2600" b="0" i="0" dirty="0">
                <a:latin typeface="Arial" pitchFamily="34" charset="0"/>
              </a:rPr>
              <a:t>see a need that its product can </a:t>
            </a:r>
            <a:r>
              <a:rPr lang="en-US" sz="2600" b="1" i="0" dirty="0">
                <a:latin typeface="Arial" pitchFamily="34" charset="0"/>
              </a:rPr>
              <a:t>solve</a:t>
            </a:r>
            <a:r>
              <a:rPr lang="en-US" sz="2600" b="0" i="0" dirty="0">
                <a:latin typeface="Arial" pitchFamily="34" charset="0"/>
              </a:rPr>
              <a:t>, </a:t>
            </a:r>
          </a:p>
          <a:p>
            <a:pPr marL="457200" indent="-457200" algn="l">
              <a:buFontTx/>
              <a:buChar char="-"/>
              <a:defRPr/>
            </a:pPr>
            <a:r>
              <a:rPr lang="en-US" sz="2600" b="0" i="0" dirty="0">
                <a:latin typeface="Arial" pitchFamily="34" charset="0"/>
              </a:rPr>
              <a:t>become </a:t>
            </a:r>
            <a:r>
              <a:rPr lang="en-US" sz="2600" b="1" i="0" dirty="0">
                <a:latin typeface="Arial" pitchFamily="34" charset="0"/>
              </a:rPr>
              <a:t>aware</a:t>
            </a:r>
            <a:r>
              <a:rPr lang="en-US" sz="2600" b="0" i="0" dirty="0">
                <a:latin typeface="Arial" pitchFamily="34" charset="0"/>
              </a:rPr>
              <a:t> of the product and its capabilities, </a:t>
            </a:r>
          </a:p>
          <a:p>
            <a:pPr marL="457200" indent="-457200" algn="l">
              <a:buFontTx/>
              <a:buChar char="-"/>
              <a:defRPr/>
            </a:pPr>
            <a:r>
              <a:rPr lang="en-US" sz="2600" b="0" i="0" dirty="0">
                <a:latin typeface="Arial" pitchFamily="34" charset="0"/>
              </a:rPr>
              <a:t>decide that it is the </a:t>
            </a:r>
            <a:r>
              <a:rPr lang="en-US" sz="2600" b="1" i="0" dirty="0">
                <a:latin typeface="Arial" pitchFamily="34" charset="0"/>
              </a:rPr>
              <a:t>best available</a:t>
            </a:r>
            <a:r>
              <a:rPr lang="en-US" sz="2600" b="0" i="0" dirty="0">
                <a:latin typeface="Arial" pitchFamily="34" charset="0"/>
              </a:rPr>
              <a:t> solution, </a:t>
            </a:r>
          </a:p>
          <a:p>
            <a:pPr marL="457200" indent="-457200" algn="l">
              <a:buFontTx/>
              <a:buChar char="-"/>
              <a:defRPr/>
            </a:pPr>
            <a:r>
              <a:rPr lang="en-US" sz="2600" b="1" i="0" dirty="0">
                <a:latin typeface="Arial" pitchFamily="34" charset="0"/>
              </a:rPr>
              <a:t>proceed</a:t>
            </a:r>
            <a:r>
              <a:rPr lang="en-US" sz="2600" b="0" i="0" dirty="0">
                <a:latin typeface="Arial" pitchFamily="34" charset="0"/>
              </a:rPr>
              <a:t> to buy it, and </a:t>
            </a:r>
          </a:p>
          <a:p>
            <a:pPr marL="457200" indent="-457200" algn="l">
              <a:buFontTx/>
              <a:buChar char="-"/>
              <a:defRPr/>
            </a:pPr>
            <a:r>
              <a:rPr lang="en-US" sz="2600" b="0" i="0" dirty="0">
                <a:latin typeface="Arial" pitchFamily="34" charset="0"/>
              </a:rPr>
              <a:t>become </a:t>
            </a:r>
            <a:r>
              <a:rPr lang="en-US" sz="2600" b="1" i="0" dirty="0">
                <a:latin typeface="Arial" pitchFamily="34" charset="0"/>
              </a:rPr>
              <a:t>satisfied</a:t>
            </a:r>
            <a:r>
              <a:rPr lang="en-US" sz="2600" b="0" i="0" dirty="0">
                <a:latin typeface="Arial" pitchFamily="34" charset="0"/>
              </a:rPr>
              <a:t> with the result of the purchase.</a:t>
            </a:r>
          </a:p>
        </p:txBody>
      </p:sp>
      <p:sp>
        <p:nvSpPr>
          <p:cNvPr id="15363" name="Rectangle 7"/>
          <p:cNvSpPr>
            <a:spLocks noChangeArrowheads="1"/>
          </p:cNvSpPr>
          <p:nvPr/>
        </p:nvSpPr>
        <p:spPr bwMode="auto">
          <a:xfrm>
            <a:off x="8666163" y="6597650"/>
            <a:ext cx="477837"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50000"/>
              </a:spcBef>
              <a:spcAft>
                <a:spcPct val="0"/>
              </a:spcAft>
              <a:defRPr sz="2400" b="1" i="1">
                <a:solidFill>
                  <a:schemeClr val="tx1"/>
                </a:solidFill>
                <a:latin typeface="Times New Roman" pitchFamily="18" charset="0"/>
              </a:defRPr>
            </a:lvl6pPr>
            <a:lvl7pPr marL="2971800" indent="-228600" algn="ctr" eaLnBrk="0" fontAlgn="base" hangingPunct="0">
              <a:spcBef>
                <a:spcPct val="50000"/>
              </a:spcBef>
              <a:spcAft>
                <a:spcPct val="0"/>
              </a:spcAft>
              <a:defRPr sz="2400" b="1" i="1">
                <a:solidFill>
                  <a:schemeClr val="tx1"/>
                </a:solidFill>
                <a:latin typeface="Times New Roman" pitchFamily="18" charset="0"/>
              </a:defRPr>
            </a:lvl7pPr>
            <a:lvl8pPr marL="3429000" indent="-228600" algn="ctr" eaLnBrk="0" fontAlgn="base" hangingPunct="0">
              <a:spcBef>
                <a:spcPct val="50000"/>
              </a:spcBef>
              <a:spcAft>
                <a:spcPct val="0"/>
              </a:spcAft>
              <a:defRPr sz="2400" b="1" i="1">
                <a:solidFill>
                  <a:schemeClr val="tx1"/>
                </a:solidFill>
                <a:latin typeface="Times New Roman" pitchFamily="18" charset="0"/>
              </a:defRPr>
            </a:lvl8pPr>
            <a:lvl9pPr marL="3886200" indent="-228600" algn="ctr" eaLnBrk="0" fontAlgn="base" hangingPunct="0">
              <a:spcBef>
                <a:spcPct val="50000"/>
              </a:spcBef>
              <a:spcAft>
                <a:spcPct val="0"/>
              </a:spcAft>
              <a:defRPr sz="2400" b="1" i="1">
                <a:solidFill>
                  <a:schemeClr val="tx1"/>
                </a:solidFill>
                <a:latin typeface="Times New Roman" pitchFamily="18" charset="0"/>
              </a:defRPr>
            </a:lvl9pPr>
          </a:lstStyle>
          <a:p>
            <a:pPr eaLnBrk="1" hangingPunct="1">
              <a:spcBef>
                <a:spcPct val="0"/>
              </a:spcBef>
            </a:pPr>
            <a:r>
              <a:rPr lang="en-US" altLang="en-US" sz="1100" b="0" i="0">
                <a:latin typeface="Arial" pitchFamily="34" charset="0"/>
              </a:rPr>
              <a:t>1-</a:t>
            </a:r>
            <a:fld id="{9B60711D-3F3A-42AD-B89D-72C0350AA48D}" type="slidenum">
              <a:rPr lang="en-US" altLang="en-US" sz="1100" b="0" i="0">
                <a:latin typeface="Arial" pitchFamily="34" charset="0"/>
              </a:rPr>
              <a:pPr eaLnBrk="1" hangingPunct="1">
                <a:spcBef>
                  <a:spcPct val="0"/>
                </a:spcBef>
              </a:pPr>
              <a:t>28</a:t>
            </a:fld>
            <a:endParaRPr lang="en-US" altLang="en-US" sz="1100" b="0" i="0">
              <a:latin typeface="Arial" pitchFamily="34" charset="0"/>
            </a:endParaRPr>
          </a:p>
        </p:txBody>
      </p:sp>
      <p:grpSp>
        <p:nvGrpSpPr>
          <p:cNvPr id="15364" name="Group 4"/>
          <p:cNvGrpSpPr>
            <a:grpSpLocks/>
          </p:cNvGrpSpPr>
          <p:nvPr/>
        </p:nvGrpSpPr>
        <p:grpSpPr bwMode="auto">
          <a:xfrm>
            <a:off x="381000" y="152400"/>
            <a:ext cx="8077200" cy="912813"/>
            <a:chOff x="-31650" y="-304725"/>
            <a:chExt cx="8077101" cy="912599"/>
          </a:xfrm>
        </p:grpSpPr>
        <p:sp>
          <p:nvSpPr>
            <p:cNvPr id="9" name="Rounded Rectangle 8"/>
            <p:cNvSpPr/>
            <p:nvPr/>
          </p:nvSpPr>
          <p:spPr>
            <a:xfrm>
              <a:off x="-31650" y="-304725"/>
              <a:ext cx="8077101" cy="912599"/>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10" name="Rounded Rectangle 4"/>
            <p:cNvSpPr/>
            <p:nvPr/>
          </p:nvSpPr>
          <p:spPr>
            <a:xfrm>
              <a:off x="44549" y="-228543"/>
              <a:ext cx="7988202" cy="823720"/>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Consumer Decisions</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spTree>
    <p:extLst>
      <p:ext uri="{BB962C8B-B14F-4D97-AF65-F5344CB8AC3E}">
        <p14:creationId xmlns:p14="http://schemas.microsoft.com/office/powerpoint/2010/main" val="262905383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CEC6F01-3261-40AA-8CE8-77A02C5D67FE}"/>
              </a:ext>
            </a:extLst>
          </p:cNvPr>
          <p:cNvSpPr>
            <a:spLocks noGrp="1"/>
          </p:cNvSpPr>
          <p:nvPr>
            <p:ph type="title"/>
          </p:nvPr>
        </p:nvSpPr>
        <p:spPr>
          <a:xfrm>
            <a:off x="504104" y="546243"/>
            <a:ext cx="7772400" cy="1362075"/>
          </a:xfrm>
        </p:spPr>
        <p:txBody>
          <a:bodyPr>
            <a:normAutofit/>
          </a:bodyPr>
          <a:lstStyle/>
          <a:p>
            <a:r>
              <a:rPr lang="en-US" dirty="0"/>
              <a:t>“Bad Bunny” effect</a:t>
            </a:r>
            <a:endParaRPr lang="mk-MK" dirty="0"/>
          </a:p>
        </p:txBody>
      </p:sp>
      <p:pic>
        <p:nvPicPr>
          <p:cNvPr id="1026" name="Picture 2">
            <a:extLst>
              <a:ext uri="{FF2B5EF4-FFF2-40B4-BE49-F238E27FC236}">
                <a16:creationId xmlns:a16="http://schemas.microsoft.com/office/drawing/2014/main" id="{C3B1A2CC-E765-01C6-A681-E1372C3E9CB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8196" y="1276456"/>
            <a:ext cx="6847608" cy="45622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257500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Bad Bunny didn't just make history at Super Bowl LX — he broke the  internet. After his Spanish-language halftime moment, Bad Bunny saw Spotify  streams jump +470% in the U.S. and +210%">
            <a:extLst>
              <a:ext uri="{FF2B5EF4-FFF2-40B4-BE49-F238E27FC236}">
                <a16:creationId xmlns:a16="http://schemas.microsoft.com/office/drawing/2014/main" id="{A9CDCFC4-5475-CF1D-5EB8-E199A5EC358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802" y="675152"/>
            <a:ext cx="3503350" cy="437483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Colombia One | Bad Bunny Makes History at the Super Bowl Bad Bunny  delivered a historic performance at the Super Bowl halftime show, proudly  celebrating... | Instagram">
            <a:extLst>
              <a:ext uri="{FF2B5EF4-FFF2-40B4-BE49-F238E27FC236}">
                <a16:creationId xmlns:a16="http://schemas.microsoft.com/office/drawing/2014/main" id="{DD7280C2-1E28-B685-ACC2-18B423C037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26678" y="1050466"/>
            <a:ext cx="2721440" cy="3401800"/>
          </a:xfrm>
          <a:prstGeom prst="rect">
            <a:avLst/>
          </a:prstGeom>
          <a:noFill/>
          <a:extLst>
            <a:ext uri="{909E8E84-426E-40DD-AFC4-6F175D3DCCD1}">
              <a14:hiddenFill xmlns:a14="http://schemas.microsoft.com/office/drawing/2010/main">
                <a:solidFill>
                  <a:srgbClr val="FFFFFF"/>
                </a:solidFill>
              </a14:hiddenFill>
            </a:ext>
          </a:extLst>
        </p:spPr>
      </p:pic>
      <p:pic>
        <p:nvPicPr>
          <p:cNvPr id="2064" name="Picture 16" descr="Bad Bunny ended his halftime show with ...">
            <a:extLst>
              <a:ext uri="{FF2B5EF4-FFF2-40B4-BE49-F238E27FC236}">
                <a16:creationId xmlns:a16="http://schemas.microsoft.com/office/drawing/2014/main" id="{FDE04B8F-3188-DF89-CD18-BEA04063F22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95189" y="1702085"/>
            <a:ext cx="3020731" cy="37721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7210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additive="base">
                                        <p:cTn id="7" dur="500" fill="hold"/>
                                        <p:tgtEl>
                                          <p:spTgt spid="2050"/>
                                        </p:tgtEl>
                                        <p:attrNameLst>
                                          <p:attrName>ppt_x</p:attrName>
                                        </p:attrNameLst>
                                      </p:cBhvr>
                                      <p:tavLst>
                                        <p:tav tm="0">
                                          <p:val>
                                            <p:strVal val="#ppt_x"/>
                                          </p:val>
                                        </p:tav>
                                        <p:tav tm="100000">
                                          <p:val>
                                            <p:strVal val="#ppt_x"/>
                                          </p:val>
                                        </p:tav>
                                      </p:tavLst>
                                    </p:anim>
                                    <p:anim calcmode="lin" valueType="num">
                                      <p:cBhvr additive="base">
                                        <p:cTn id="8" dur="500" fill="hold"/>
                                        <p:tgtEl>
                                          <p:spTgt spid="205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064"/>
                                        </p:tgtEl>
                                        <p:attrNameLst>
                                          <p:attrName>style.visibility</p:attrName>
                                        </p:attrNameLst>
                                      </p:cBhvr>
                                      <p:to>
                                        <p:strVal val="visible"/>
                                      </p:to>
                                    </p:set>
                                    <p:anim calcmode="lin" valueType="num">
                                      <p:cBhvr additive="base">
                                        <p:cTn id="13" dur="500" fill="hold"/>
                                        <p:tgtEl>
                                          <p:spTgt spid="2064"/>
                                        </p:tgtEl>
                                        <p:attrNameLst>
                                          <p:attrName>ppt_x</p:attrName>
                                        </p:attrNameLst>
                                      </p:cBhvr>
                                      <p:tavLst>
                                        <p:tav tm="0">
                                          <p:val>
                                            <p:strVal val="#ppt_x"/>
                                          </p:val>
                                        </p:tav>
                                        <p:tav tm="100000">
                                          <p:val>
                                            <p:strVal val="#ppt_x"/>
                                          </p:val>
                                        </p:tav>
                                      </p:tavLst>
                                    </p:anim>
                                    <p:anim calcmode="lin" valueType="num">
                                      <p:cBhvr additive="base">
                                        <p:cTn id="14" dur="500" fill="hold"/>
                                        <p:tgtEl>
                                          <p:spTgt spid="206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054"/>
                                        </p:tgtEl>
                                        <p:attrNameLst>
                                          <p:attrName>style.visibility</p:attrName>
                                        </p:attrNameLst>
                                      </p:cBhvr>
                                      <p:to>
                                        <p:strVal val="visible"/>
                                      </p:to>
                                    </p:set>
                                    <p:anim calcmode="lin" valueType="num">
                                      <p:cBhvr additive="base">
                                        <p:cTn id="19" dur="500" fill="hold"/>
                                        <p:tgtEl>
                                          <p:spTgt spid="2054"/>
                                        </p:tgtEl>
                                        <p:attrNameLst>
                                          <p:attrName>ppt_x</p:attrName>
                                        </p:attrNameLst>
                                      </p:cBhvr>
                                      <p:tavLst>
                                        <p:tav tm="0">
                                          <p:val>
                                            <p:strVal val="#ppt_x"/>
                                          </p:val>
                                        </p:tav>
                                        <p:tav tm="100000">
                                          <p:val>
                                            <p:strVal val="#ppt_x"/>
                                          </p:val>
                                        </p:tav>
                                      </p:tavLst>
                                    </p:anim>
                                    <p:anim calcmode="lin" valueType="num">
                                      <p:cBhvr additive="base">
                                        <p:cTn id="20" dur="500" fill="hold"/>
                                        <p:tgtEl>
                                          <p:spTgt spid="205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0E92BA08-DB5D-F52A-4333-AF532F51ECF8}"/>
              </a:ext>
            </a:extLst>
          </p:cNvPr>
          <p:cNvSpPr txBox="1">
            <a:spLocks noGrp="1"/>
          </p:cNvSpPr>
          <p:nvPr>
            <p:ph type="title"/>
          </p:nvPr>
        </p:nvSpPr>
        <p:spPr>
          <a:xfrm>
            <a:off x="685799" y="1050636"/>
            <a:ext cx="8052955" cy="3170099"/>
          </a:xfrm>
          <a:prstGeom prst="rect">
            <a:avLst/>
          </a:prstGeom>
          <a:noFill/>
        </p:spPr>
        <p:txBody>
          <a:bodyPr wrap="square">
            <a:spAutoFit/>
          </a:bodyPr>
          <a:lstStyle/>
          <a:p>
            <a:r>
              <a:rPr lang="en-US" sz="4000" noProof="0" dirty="0">
                <a:latin typeface="ADLaM Display" panose="02010000000000000000" pitchFamily="2" charset="0"/>
                <a:ea typeface="ADLaM Display" panose="02010000000000000000" pitchFamily="2" charset="0"/>
                <a:cs typeface="ADLaM Display" panose="02010000000000000000" pitchFamily="2" charset="0"/>
              </a:rPr>
              <a:t>IS MARKETING AFFECTING CULTURE?</a:t>
            </a:r>
          </a:p>
          <a:p>
            <a:br>
              <a:rPr lang="en-US" sz="4000" noProof="0" dirty="0">
                <a:latin typeface="ADLaM Display" panose="02010000000000000000" pitchFamily="2" charset="0"/>
                <a:ea typeface="ADLaM Display" panose="02010000000000000000" pitchFamily="2" charset="0"/>
                <a:cs typeface="ADLaM Display" panose="02010000000000000000" pitchFamily="2" charset="0"/>
              </a:rPr>
            </a:br>
            <a:r>
              <a:rPr lang="en-US" sz="4000" noProof="0" dirty="0">
                <a:latin typeface="ADLaM Display" panose="02010000000000000000" pitchFamily="2" charset="0"/>
                <a:ea typeface="ADLaM Display" panose="02010000000000000000" pitchFamily="2" charset="0"/>
                <a:cs typeface="ADLaM Display" panose="02010000000000000000" pitchFamily="2" charset="0"/>
              </a:rPr>
              <a:t>OR</a:t>
            </a:r>
            <a:br>
              <a:rPr lang="en-US" sz="4000" noProof="0" dirty="0">
                <a:latin typeface="ADLaM Display" panose="02010000000000000000" pitchFamily="2" charset="0"/>
                <a:ea typeface="ADLaM Display" panose="02010000000000000000" pitchFamily="2" charset="0"/>
                <a:cs typeface="ADLaM Display" panose="02010000000000000000" pitchFamily="2" charset="0"/>
              </a:rPr>
            </a:br>
            <a:r>
              <a:rPr lang="en-US" sz="4000" noProof="0" dirty="0">
                <a:latin typeface="ADLaM Display" panose="02010000000000000000" pitchFamily="2" charset="0"/>
                <a:ea typeface="ADLaM Display" panose="02010000000000000000" pitchFamily="2" charset="0"/>
                <a:cs typeface="ADLaM Display" panose="02010000000000000000" pitchFamily="2" charset="0"/>
              </a:rPr>
              <a:t>CULTURE AFFECTs MARKETING?</a:t>
            </a:r>
            <a:endParaRPr lang="en-US" sz="4000" noProof="0" dirty="0">
              <a:latin typeface="Aptos Black" panose="020F0502020204030204" pitchFamily="34"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val="412557539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51E13C-8FE2-0664-72FE-3E3EEDC52D98}"/>
            </a:ext>
          </a:extLst>
        </p:cNvPr>
        <p:cNvGrpSpPr/>
        <p:nvPr/>
      </p:nvGrpSpPr>
      <p:grpSpPr>
        <a:xfrm>
          <a:off x="0" y="0"/>
          <a:ext cx="0" cy="0"/>
          <a:chOff x="0" y="0"/>
          <a:chExt cx="0" cy="0"/>
        </a:xfrm>
      </p:grpSpPr>
      <p:pic>
        <p:nvPicPr>
          <p:cNvPr id="4" name="Picture 3" descr="Neon 3D circle art">
            <a:extLst>
              <a:ext uri="{FF2B5EF4-FFF2-40B4-BE49-F238E27FC236}">
                <a16:creationId xmlns:a16="http://schemas.microsoft.com/office/drawing/2014/main" id="{E59987AA-8D8B-4712-3AC5-8376F244D482}"/>
              </a:ext>
            </a:extLst>
          </p:cNvPr>
          <p:cNvPicPr>
            <a:picLocks noChangeAspect="1"/>
          </p:cNvPicPr>
          <p:nvPr/>
        </p:nvPicPr>
        <p:blipFill>
          <a:blip r:embed="rId2">
            <a:alphaModFix amt="50000"/>
          </a:blip>
          <a:srcRect t="21343" b="14"/>
          <a:stretch/>
        </p:blipFill>
        <p:spPr>
          <a:xfrm>
            <a:off x="15" y="859140"/>
            <a:ext cx="9143985" cy="5141610"/>
          </a:xfrm>
          <a:prstGeom prst="rect">
            <a:avLst/>
          </a:prstGeom>
        </p:spPr>
      </p:pic>
      <p:sp>
        <p:nvSpPr>
          <p:cNvPr id="6" name="TextBox 5">
            <a:extLst>
              <a:ext uri="{FF2B5EF4-FFF2-40B4-BE49-F238E27FC236}">
                <a16:creationId xmlns:a16="http://schemas.microsoft.com/office/drawing/2014/main" id="{F21167EF-E71F-752A-4656-255B735111EB}"/>
              </a:ext>
            </a:extLst>
          </p:cNvPr>
          <p:cNvSpPr txBox="1"/>
          <p:nvPr/>
        </p:nvSpPr>
        <p:spPr>
          <a:xfrm>
            <a:off x="2251214" y="3099172"/>
            <a:ext cx="4641573" cy="253916"/>
          </a:xfrm>
          <a:prstGeom prst="rect">
            <a:avLst/>
          </a:prstGeom>
          <a:noFill/>
        </p:spPr>
        <p:txBody>
          <a:bodyPr wrap="square">
            <a:spAutoFit/>
          </a:bodyPr>
          <a:lstStyle/>
          <a:p>
            <a:endParaRPr lang="en-US" sz="1050" dirty="0"/>
          </a:p>
        </p:txBody>
      </p:sp>
      <p:graphicFrame>
        <p:nvGraphicFramePr>
          <p:cNvPr id="15" name="Content Placeholder 4">
            <a:extLst>
              <a:ext uri="{FF2B5EF4-FFF2-40B4-BE49-F238E27FC236}">
                <a16:creationId xmlns:a16="http://schemas.microsoft.com/office/drawing/2014/main" id="{85A8C683-38D5-302E-A490-14D537F81B48}"/>
              </a:ext>
            </a:extLst>
          </p:cNvPr>
          <p:cNvGraphicFramePr>
            <a:graphicFrameLocks noGrp="1"/>
          </p:cNvGraphicFramePr>
          <p:nvPr>
            <p:ph idx="1"/>
          </p:nvPr>
        </p:nvGraphicFramePr>
        <p:xfrm>
          <a:off x="1072167" y="2914650"/>
          <a:ext cx="5966308" cy="2514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3" name="Title 1">
            <a:extLst>
              <a:ext uri="{FF2B5EF4-FFF2-40B4-BE49-F238E27FC236}">
                <a16:creationId xmlns:a16="http://schemas.microsoft.com/office/drawing/2014/main" id="{87DAB5C6-014D-188D-607A-42D7929E64C4}"/>
              </a:ext>
            </a:extLst>
          </p:cNvPr>
          <p:cNvSpPr txBox="1">
            <a:spLocks/>
          </p:cNvSpPr>
          <p:nvPr/>
        </p:nvSpPr>
        <p:spPr>
          <a:xfrm>
            <a:off x="632222" y="1669427"/>
            <a:ext cx="7879556" cy="2225278"/>
          </a:xfrm>
          <a:prstGeom prst="rect">
            <a:avLst/>
          </a:prstGeom>
        </p:spPr>
        <p:txBody>
          <a:bodyPr vert="horz" lIns="68580" tIns="34290" rIns="68580" bIns="34290" rtlCol="0" anchor="b">
            <a:normAutofit/>
          </a:bodyPr>
          <a:lstStyle>
            <a:lvl1pPr algn="l" defTabSz="914400" rtl="0" eaLnBrk="1" latinLnBrk="0" hangingPunct="1">
              <a:lnSpc>
                <a:spcPct val="120000"/>
              </a:lnSpc>
              <a:spcBef>
                <a:spcPct val="0"/>
              </a:spcBef>
              <a:buNone/>
              <a:defRPr sz="2800" b="1" kern="1200" cap="all" spc="600" baseline="0">
                <a:solidFill>
                  <a:schemeClr val="tx1"/>
                </a:solidFill>
                <a:latin typeface="+mj-lt"/>
                <a:ea typeface="+mj-ea"/>
                <a:cs typeface="+mj-cs"/>
              </a:defRPr>
            </a:lvl1pPr>
          </a:lstStyle>
          <a:p>
            <a:r>
              <a:rPr lang="en-US" sz="6000" i="1" dirty="0"/>
              <a:t>Thank you!</a:t>
            </a:r>
          </a:p>
        </p:txBody>
      </p:sp>
      <p:sp>
        <p:nvSpPr>
          <p:cNvPr id="25" name="Text Placeholder 2">
            <a:extLst>
              <a:ext uri="{FF2B5EF4-FFF2-40B4-BE49-F238E27FC236}">
                <a16:creationId xmlns:a16="http://schemas.microsoft.com/office/drawing/2014/main" id="{C78B4848-03A1-17E4-5838-F2EC0B3F6AE0}"/>
              </a:ext>
            </a:extLst>
          </p:cNvPr>
          <p:cNvSpPr txBox="1">
            <a:spLocks/>
          </p:cNvSpPr>
          <p:nvPr/>
        </p:nvSpPr>
        <p:spPr>
          <a:xfrm>
            <a:off x="2356526" y="4281147"/>
            <a:ext cx="6093510" cy="778669"/>
          </a:xfrm>
          <a:prstGeom prst="rect">
            <a:avLst/>
          </a:prstGeom>
        </p:spPr>
        <p:txBody>
          <a:bodyPr vert="horz" lIns="68580" tIns="34290" rIns="68580" bIns="34290" rtlCol="0">
            <a:normAutofit/>
          </a:bodyPr>
          <a:lstStyle>
            <a:lvl1pPr marL="274320" indent="-274320" algn="l" defTabSz="914400" rtl="0" eaLnBrk="1" latinLnBrk="0" hangingPunct="1">
              <a:lnSpc>
                <a:spcPct val="130000"/>
              </a:lnSpc>
              <a:spcBef>
                <a:spcPts val="1000"/>
              </a:spcBef>
              <a:buSzPct val="85000"/>
              <a:buFont typeface="Arial" panose="020B0604020202020204" pitchFamily="34" charset="0"/>
              <a:buChar char="•"/>
              <a:defRPr sz="1800" kern="1200">
                <a:solidFill>
                  <a:schemeClr val="tx1"/>
                </a:solidFill>
                <a:latin typeface="+mn-lt"/>
                <a:ea typeface="+mn-ea"/>
                <a:cs typeface="+mn-cs"/>
              </a:defRPr>
            </a:lvl1pPr>
            <a:lvl2pPr marL="274320" indent="0" algn="l" defTabSz="914400" rtl="0" eaLnBrk="1" latinLnBrk="0" hangingPunct="1">
              <a:lnSpc>
                <a:spcPct val="130000"/>
              </a:lnSpc>
              <a:spcBef>
                <a:spcPts val="500"/>
              </a:spcBef>
              <a:buSzPct val="85000"/>
              <a:buFontTx/>
              <a:buNone/>
              <a:defRPr sz="1600" b="1" kern="1200">
                <a:solidFill>
                  <a:schemeClr val="tx1"/>
                </a:solidFill>
                <a:latin typeface="+mn-lt"/>
                <a:ea typeface="+mn-ea"/>
                <a:cs typeface="+mn-cs"/>
              </a:defRPr>
            </a:lvl2pPr>
            <a:lvl3pPr marL="457200" indent="-182880" algn="l" defTabSz="914400" rtl="0" eaLnBrk="1" latinLnBrk="0" hangingPunct="1">
              <a:lnSpc>
                <a:spcPct val="130000"/>
              </a:lnSpc>
              <a:spcBef>
                <a:spcPts val="500"/>
              </a:spcBef>
              <a:buSzPct val="85000"/>
              <a:buFont typeface="Arial" panose="020B0604020202020204" pitchFamily="34" charset="0"/>
              <a:buChar char="•"/>
              <a:defRPr sz="1400" kern="1200">
                <a:solidFill>
                  <a:schemeClr val="tx1"/>
                </a:solidFill>
                <a:latin typeface="+mn-lt"/>
                <a:ea typeface="+mn-ea"/>
                <a:cs typeface="+mn-cs"/>
              </a:defRPr>
            </a:lvl3pPr>
            <a:lvl4pPr marL="466344" indent="0" algn="l" defTabSz="914400" rtl="0" eaLnBrk="1" latinLnBrk="0" hangingPunct="1">
              <a:lnSpc>
                <a:spcPct val="130000"/>
              </a:lnSpc>
              <a:spcBef>
                <a:spcPts val="500"/>
              </a:spcBef>
              <a:buSzPct val="85000"/>
              <a:buFontTx/>
              <a:buNone/>
              <a:defRPr sz="1200" b="1" kern="1200">
                <a:solidFill>
                  <a:schemeClr val="tx1"/>
                </a:solidFill>
                <a:latin typeface="+mn-lt"/>
                <a:ea typeface="+mn-ea"/>
                <a:cs typeface="+mn-cs"/>
              </a:defRPr>
            </a:lvl4pPr>
            <a:lvl5pPr marL="640080" indent="-182880" algn="l" defTabSz="914400" rtl="0" eaLnBrk="1" latinLnBrk="0" hangingPunct="1">
              <a:lnSpc>
                <a:spcPct val="130000"/>
              </a:lnSpc>
              <a:spcBef>
                <a:spcPts val="500"/>
              </a:spcBef>
              <a:buSzPct val="85000"/>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buNone/>
            </a:pPr>
            <a:r>
              <a:rPr lang="en-US" sz="1350" dirty="0"/>
              <a:t>Any questions?</a:t>
            </a:r>
          </a:p>
          <a:p>
            <a:pPr marL="0" indent="0" algn="r">
              <a:buNone/>
            </a:pPr>
            <a:r>
              <a:rPr lang="en-US" sz="1350"/>
              <a:t>e-mail: </a:t>
            </a:r>
            <a:r>
              <a:rPr lang="en-US" sz="1350" err="1"/>
              <a:t>ilijanata</a:t>
            </a:r>
            <a:r>
              <a:rPr lang="en-US" sz="1350"/>
              <a:t>@gmail.com</a:t>
            </a:r>
            <a:endParaRPr lang="en-US" sz="1350" dirty="0"/>
          </a:p>
        </p:txBody>
      </p:sp>
      <p:pic>
        <p:nvPicPr>
          <p:cNvPr id="26" name="Picture 2" descr="LinkedIn Logo R | | Vector Images Icon Sign And Symbols">
            <a:hlinkClick r:id="rId8"/>
            <a:extLst>
              <a:ext uri="{FF2B5EF4-FFF2-40B4-BE49-F238E27FC236}">
                <a16:creationId xmlns:a16="http://schemas.microsoft.com/office/drawing/2014/main" id="{F142A4A2-A1AF-ECE8-3901-14EC494A8002}"/>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548795" y="5149234"/>
            <a:ext cx="267716" cy="215780"/>
          </a:xfrm>
          <a:prstGeom prst="rect">
            <a:avLst/>
          </a:prstGeom>
          <a:noFill/>
          <a:extLst>
            <a:ext uri="{909E8E84-426E-40DD-AFC4-6F175D3DCCD1}">
              <a14:hiddenFill xmlns:a14="http://schemas.microsoft.com/office/drawing/2010/main">
                <a:solidFill>
                  <a:srgbClr val="FFFFFF"/>
                </a:solidFill>
              </a14:hiddenFill>
            </a:ext>
          </a:extLst>
        </p:spPr>
      </p:pic>
      <p:grpSp>
        <p:nvGrpSpPr>
          <p:cNvPr id="27" name="Group 43">
            <a:extLst>
              <a:ext uri="{FF2B5EF4-FFF2-40B4-BE49-F238E27FC236}">
                <a16:creationId xmlns:a16="http://schemas.microsoft.com/office/drawing/2014/main" id="{CB0C7A91-1BD7-202C-D4CE-8FA67BC6CDA9}"/>
              </a:ext>
            </a:extLst>
          </p:cNvPr>
          <p:cNvGrpSpPr/>
          <p:nvPr/>
        </p:nvGrpSpPr>
        <p:grpSpPr>
          <a:xfrm>
            <a:off x="7267833" y="5156769"/>
            <a:ext cx="805725" cy="211664"/>
            <a:chOff x="3130166" y="5667342"/>
            <a:chExt cx="1254837" cy="361074"/>
          </a:xfrm>
          <a:solidFill>
            <a:schemeClr val="accent4"/>
          </a:solidFill>
        </p:grpSpPr>
        <p:sp>
          <p:nvSpPr>
            <p:cNvPr id="28" name="Rounded Rectangle 3">
              <a:hlinkClick r:id="rId10"/>
              <a:extLst>
                <a:ext uri="{FF2B5EF4-FFF2-40B4-BE49-F238E27FC236}">
                  <a16:creationId xmlns:a16="http://schemas.microsoft.com/office/drawing/2014/main" id="{7679A381-D890-66D2-3F7E-83E0414D045C}"/>
                </a:ext>
              </a:extLst>
            </p:cNvPr>
            <p:cNvSpPr/>
            <p:nvPr/>
          </p:nvSpPr>
          <p:spPr>
            <a:xfrm>
              <a:off x="4023929" y="5667342"/>
              <a:ext cx="361074" cy="361074"/>
            </a:xfrm>
            <a:custGeom>
              <a:avLst/>
              <a:gdLst/>
              <a:ahLst/>
              <a:cxnLst/>
              <a:rect l="l" t="t" r="r" b="b"/>
              <a:pathLst>
                <a:path w="3960000" h="3960000">
                  <a:moveTo>
                    <a:pt x="2841893" y="181064"/>
                  </a:moveTo>
                  <a:cubicBezTo>
                    <a:pt x="2485731" y="190239"/>
                    <a:pt x="2106781" y="339266"/>
                    <a:pt x="2105790" y="859562"/>
                  </a:cubicBezTo>
                  <a:lnTo>
                    <a:pt x="2106860" y="863292"/>
                  </a:lnTo>
                  <a:lnTo>
                    <a:pt x="2106860" y="1248172"/>
                  </a:lnTo>
                  <a:lnTo>
                    <a:pt x="1691968" y="1248172"/>
                  </a:lnTo>
                  <a:lnTo>
                    <a:pt x="1691968" y="1824236"/>
                  </a:lnTo>
                  <a:lnTo>
                    <a:pt x="2106860" y="1824236"/>
                  </a:lnTo>
                  <a:lnTo>
                    <a:pt x="2106860" y="3779396"/>
                  </a:lnTo>
                  <a:lnTo>
                    <a:pt x="2754932" y="3779396"/>
                  </a:lnTo>
                  <a:lnTo>
                    <a:pt x="2754932" y="1824236"/>
                  </a:lnTo>
                  <a:lnTo>
                    <a:pt x="3305869" y="1813665"/>
                  </a:lnTo>
                  <a:lnTo>
                    <a:pt x="3348152" y="1248172"/>
                  </a:lnTo>
                  <a:lnTo>
                    <a:pt x="2754932" y="1248172"/>
                  </a:lnTo>
                  <a:lnTo>
                    <a:pt x="2754932" y="907124"/>
                  </a:lnTo>
                  <a:cubicBezTo>
                    <a:pt x="2746287" y="682909"/>
                    <a:pt x="3148643" y="674567"/>
                    <a:pt x="3369037" y="759137"/>
                  </a:cubicBezTo>
                  <a:cubicBezTo>
                    <a:pt x="3391941" y="611142"/>
                    <a:pt x="3398988" y="447290"/>
                    <a:pt x="3443034" y="304580"/>
                  </a:cubicBezTo>
                  <a:cubicBezTo>
                    <a:pt x="3382140" y="251394"/>
                    <a:pt x="3118909" y="173928"/>
                    <a:pt x="2841893" y="181064"/>
                  </a:cubicBezTo>
                  <a:close/>
                  <a:moveTo>
                    <a:pt x="308009" y="0"/>
                  </a:moveTo>
                  <a:lnTo>
                    <a:pt x="3651991" y="0"/>
                  </a:lnTo>
                  <a:cubicBezTo>
                    <a:pt x="3822100" y="0"/>
                    <a:pt x="3960000" y="137900"/>
                    <a:pt x="3960000" y="308009"/>
                  </a:cubicBezTo>
                  <a:lnTo>
                    <a:pt x="3960000" y="3651991"/>
                  </a:lnTo>
                  <a:cubicBezTo>
                    <a:pt x="3960000" y="3822100"/>
                    <a:pt x="3822100" y="3960000"/>
                    <a:pt x="3651991" y="3960000"/>
                  </a:cubicBezTo>
                  <a:lnTo>
                    <a:pt x="308009" y="3960000"/>
                  </a:lnTo>
                  <a:cubicBezTo>
                    <a:pt x="137900" y="3960000"/>
                    <a:pt x="0" y="3822100"/>
                    <a:pt x="0" y="3651991"/>
                  </a:cubicBezTo>
                  <a:lnTo>
                    <a:pt x="0" y="308009"/>
                  </a:lnTo>
                  <a:cubicBezTo>
                    <a:pt x="0" y="137900"/>
                    <a:pt x="137900" y="0"/>
                    <a:pt x="308009"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defTabSz="685800">
                <a:defRPr/>
              </a:pPr>
              <a:endParaRPr lang="ko-KR" altLang="en-US" sz="2025" kern="1200">
                <a:solidFill>
                  <a:prstClr val="black"/>
                </a:solidFill>
                <a:latin typeface="Arial"/>
              </a:endParaRPr>
            </a:p>
          </p:txBody>
        </p:sp>
        <p:sp>
          <p:nvSpPr>
            <p:cNvPr id="29" name="Rounded Rectangle 39">
              <a:hlinkClick r:id="rId11"/>
              <a:extLst>
                <a:ext uri="{FF2B5EF4-FFF2-40B4-BE49-F238E27FC236}">
                  <a16:creationId xmlns:a16="http://schemas.microsoft.com/office/drawing/2014/main" id="{F939F208-4ABF-BF1C-D1DD-69CFFE590137}"/>
                </a:ext>
              </a:extLst>
            </p:cNvPr>
            <p:cNvSpPr/>
            <p:nvPr/>
          </p:nvSpPr>
          <p:spPr>
            <a:xfrm>
              <a:off x="3130166" y="5667342"/>
              <a:ext cx="361074" cy="361074"/>
            </a:xfrm>
            <a:custGeom>
              <a:avLst/>
              <a:gdLst/>
              <a:ahLst/>
              <a:cxnLst/>
              <a:rect l="l" t="t" r="r" b="b"/>
              <a:pathLst>
                <a:path w="720000" h="720000">
                  <a:moveTo>
                    <a:pt x="432774" y="374766"/>
                  </a:moveTo>
                  <a:lnTo>
                    <a:pt x="356410" y="443079"/>
                  </a:lnTo>
                  <a:lnTo>
                    <a:pt x="284362" y="376738"/>
                  </a:lnTo>
                  <a:lnTo>
                    <a:pt x="113898" y="532449"/>
                  </a:lnTo>
                  <a:lnTo>
                    <a:pt x="607054" y="532449"/>
                  </a:lnTo>
                  <a:close/>
                  <a:moveTo>
                    <a:pt x="602842" y="222629"/>
                  </a:moveTo>
                  <a:lnTo>
                    <a:pt x="465239" y="345724"/>
                  </a:lnTo>
                  <a:lnTo>
                    <a:pt x="445928" y="363784"/>
                  </a:lnTo>
                  <a:lnTo>
                    <a:pt x="602842" y="510538"/>
                  </a:lnTo>
                  <a:close/>
                  <a:moveTo>
                    <a:pt x="112511" y="218501"/>
                  </a:moveTo>
                  <a:lnTo>
                    <a:pt x="112511" y="508421"/>
                  </a:lnTo>
                  <a:lnTo>
                    <a:pt x="268715" y="362330"/>
                  </a:lnTo>
                  <a:close/>
                  <a:moveTo>
                    <a:pt x="113462" y="187552"/>
                  </a:moveTo>
                  <a:lnTo>
                    <a:pt x="356909" y="411714"/>
                  </a:lnTo>
                  <a:lnTo>
                    <a:pt x="607490" y="187552"/>
                  </a:lnTo>
                  <a:close/>
                  <a:moveTo>
                    <a:pt x="72374" y="0"/>
                  </a:moveTo>
                  <a:lnTo>
                    <a:pt x="647626" y="0"/>
                  </a:lnTo>
                  <a:cubicBezTo>
                    <a:pt x="687597" y="0"/>
                    <a:pt x="720000" y="32403"/>
                    <a:pt x="720000" y="72374"/>
                  </a:cubicBezTo>
                  <a:lnTo>
                    <a:pt x="720000" y="647626"/>
                  </a:lnTo>
                  <a:cubicBezTo>
                    <a:pt x="720000" y="687597"/>
                    <a:pt x="687597" y="720000"/>
                    <a:pt x="647626" y="720000"/>
                  </a:cubicBezTo>
                  <a:lnTo>
                    <a:pt x="72374" y="720000"/>
                  </a:lnTo>
                  <a:cubicBezTo>
                    <a:pt x="32403" y="720000"/>
                    <a:pt x="0" y="687597"/>
                    <a:pt x="0" y="647626"/>
                  </a:cubicBezTo>
                  <a:lnTo>
                    <a:pt x="0" y="72374"/>
                  </a:lnTo>
                  <a:cubicBezTo>
                    <a:pt x="0" y="32403"/>
                    <a:pt x="32403" y="0"/>
                    <a:pt x="7237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ko-KR" altLang="en-US" sz="2025" kern="1200">
                <a:solidFill>
                  <a:prstClr val="white"/>
                </a:solidFill>
                <a:latin typeface="Arial"/>
              </a:endParaRPr>
            </a:p>
          </p:txBody>
        </p:sp>
      </p:grpSp>
      <p:pic>
        <p:nvPicPr>
          <p:cNvPr id="30" name="Picture 4" descr="new instagram logo revealed">
            <a:hlinkClick r:id="rId12"/>
            <a:extLst>
              <a:ext uri="{FF2B5EF4-FFF2-40B4-BE49-F238E27FC236}">
                <a16:creationId xmlns:a16="http://schemas.microsoft.com/office/drawing/2014/main" id="{BEE9A7F8-00EB-3DF6-173B-0731B18D60D6}"/>
              </a:ext>
            </a:extLst>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8073558" y="5031236"/>
            <a:ext cx="376478" cy="451773"/>
          </a:xfrm>
          <a:prstGeom prst="rect">
            <a:avLst/>
          </a:prstGeom>
          <a:noFill/>
          <a:extLst>
            <a:ext uri="{909E8E84-426E-40DD-AFC4-6F175D3DCCD1}">
              <a14:hiddenFill xmlns:a14="http://schemas.microsoft.com/office/drawing/2010/main">
                <a:solidFill>
                  <a:srgbClr val="FFFFFF"/>
                </a:solidFill>
              </a14:hiddenFill>
            </a:ext>
          </a:extLst>
        </p:spPr>
      </p:pic>
      <p:sp>
        <p:nvSpPr>
          <p:cNvPr id="32" name="TextBox 31">
            <a:extLst>
              <a:ext uri="{FF2B5EF4-FFF2-40B4-BE49-F238E27FC236}">
                <a16:creationId xmlns:a16="http://schemas.microsoft.com/office/drawing/2014/main" id="{6677022F-ECC8-7DF8-0DB3-03D07829F5B8}"/>
              </a:ext>
            </a:extLst>
          </p:cNvPr>
          <p:cNvSpPr txBox="1"/>
          <p:nvPr/>
        </p:nvSpPr>
        <p:spPr>
          <a:xfrm>
            <a:off x="693964" y="4419604"/>
            <a:ext cx="5613318" cy="646331"/>
          </a:xfrm>
          <a:prstGeom prst="rect">
            <a:avLst/>
          </a:prstGeom>
          <a:noFill/>
        </p:spPr>
        <p:txBody>
          <a:bodyPr wrap="square">
            <a:spAutoFit/>
          </a:bodyPr>
          <a:lstStyle/>
          <a:p>
            <a:r>
              <a:rPr lang="en-US" sz="1800" b="1" i="1" dirty="0"/>
              <a:t>Transform Engagement into Partnerships</a:t>
            </a:r>
            <a:endParaRPr lang="mk-MK" sz="1800" b="1" i="1" dirty="0"/>
          </a:p>
          <a:p>
            <a:r>
              <a:rPr lang="en-US" sz="1800" b="1" i="1" dirty="0"/>
              <a:t>Build the Future Together!</a:t>
            </a:r>
          </a:p>
        </p:txBody>
      </p:sp>
    </p:spTree>
    <p:extLst>
      <p:ext uri="{BB962C8B-B14F-4D97-AF65-F5344CB8AC3E}">
        <p14:creationId xmlns:p14="http://schemas.microsoft.com/office/powerpoint/2010/main" val="2528242101"/>
      </p:ext>
    </p:extLst>
  </p:cSld>
  <p:clrMapOvr>
    <a:masterClrMapping/>
  </p:clrMapOvr>
</p:sld>
</file>

<file path=ppt/theme/theme1.xml><?xml version="1.0" encoding="utf-8"?>
<a:theme xmlns:a="http://schemas.openxmlformats.org/drawingml/2006/main" name="1_508 Lecture">
  <a:themeElements>
    <a:clrScheme name="Custom 7">
      <a:dk1>
        <a:srgbClr val="000000"/>
      </a:dk1>
      <a:lt1>
        <a:srgbClr val="FFFFFF"/>
      </a:lt1>
      <a:dk2>
        <a:srgbClr val="000000"/>
      </a:dk2>
      <a:lt2>
        <a:srgbClr val="007FA3"/>
      </a:lt2>
      <a:accent1>
        <a:srgbClr val="3C1581"/>
      </a:accent1>
      <a:accent2>
        <a:srgbClr val="1A6C7C"/>
      </a:accent2>
      <a:accent3>
        <a:srgbClr val="CC730D"/>
      </a:accent3>
      <a:accent4>
        <a:srgbClr val="B2AA00"/>
      </a:accent4>
      <a:accent5>
        <a:srgbClr val="1B9332"/>
      </a:accent5>
      <a:accent6>
        <a:srgbClr val="7F7F7F"/>
      </a:accent6>
      <a:hlink>
        <a:srgbClr val="3C1581"/>
      </a:hlink>
      <a:folHlink>
        <a:srgbClr val="7F7F7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1618</TotalTime>
  <Words>1029</Words>
  <Application>Microsoft Office PowerPoint</Application>
  <PresentationFormat>On-screen Show (4:3)</PresentationFormat>
  <Paragraphs>151</Paragraphs>
  <Slides>32</Slides>
  <Notes>9</Notes>
  <HiddenSlides>0</HiddenSlides>
  <MMClips>2</MMClips>
  <ScaleCrop>false</ScaleCrop>
  <HeadingPairs>
    <vt:vector size="6" baseType="variant">
      <vt:variant>
        <vt:lpstr>Fonts Used</vt:lpstr>
      </vt:variant>
      <vt:variant>
        <vt:i4>9</vt:i4>
      </vt:variant>
      <vt:variant>
        <vt:lpstr>Theme</vt:lpstr>
      </vt:variant>
      <vt:variant>
        <vt:i4>3</vt:i4>
      </vt:variant>
      <vt:variant>
        <vt:lpstr>Slide Titles</vt:lpstr>
      </vt:variant>
      <vt:variant>
        <vt:i4>32</vt:i4>
      </vt:variant>
    </vt:vector>
  </HeadingPairs>
  <TitlesOfParts>
    <vt:vector size="44" baseType="lpstr">
      <vt:lpstr>ADLaM Display</vt:lpstr>
      <vt:lpstr>Aptos</vt:lpstr>
      <vt:lpstr>Aptos Black</vt:lpstr>
      <vt:lpstr>Arial</vt:lpstr>
      <vt:lpstr>Calibri</vt:lpstr>
      <vt:lpstr>Montserrat</vt:lpstr>
      <vt:lpstr>Noto Sans Symbols</vt:lpstr>
      <vt:lpstr>Times New Roman</vt:lpstr>
      <vt:lpstr>Wingdings</vt:lpstr>
      <vt:lpstr>1_508 Lecture</vt:lpstr>
      <vt:lpstr>1_Custom Design</vt:lpstr>
      <vt:lpstr>Custom Design</vt:lpstr>
      <vt:lpstr>Consumer Choices DAY1 - Introduction</vt:lpstr>
      <vt:lpstr>Coca-Cola | Holidays Are Coming</vt:lpstr>
      <vt:lpstr>PowerPoint Presentation</vt:lpstr>
      <vt:lpstr>DAY 1 Overview</vt:lpstr>
      <vt:lpstr>PowerPoint Presentation</vt:lpstr>
      <vt:lpstr>Basic textbook</vt:lpstr>
      <vt:lpstr>Additional literature</vt:lpstr>
      <vt:lpstr>Crowdsourcing &amp; Co-creation!!! </vt:lpstr>
      <vt:lpstr>Learning objectives</vt:lpstr>
      <vt:lpstr>Learning outcomes</vt:lpstr>
      <vt:lpstr>Course delivery</vt:lpstr>
      <vt:lpstr>Course assessment criteria</vt:lpstr>
      <vt:lpstr>Pitch  yourself! </vt:lpstr>
      <vt:lpstr>Present Yourselves</vt:lpstr>
      <vt:lpstr>MS TEAMS CODE taegu88</vt:lpstr>
      <vt:lpstr>3. Intro to Consumer Choice</vt:lpstr>
      <vt:lpstr>What choices we have? What decisions  we make in each stage?</vt:lpstr>
      <vt:lpstr>PowerPoint Presentation</vt:lpstr>
      <vt:lpstr>What Is Consumer Behavior?</vt:lpstr>
      <vt:lpstr>Figure 1.1 Stages in the Consumption Process</vt:lpstr>
      <vt:lpstr>Why we need to understand the customer  choices?  What is the connection with marketing?</vt:lpstr>
      <vt:lpstr>PowerPoint Presentation</vt:lpstr>
      <vt:lpstr>PowerPoint Presentation</vt:lpstr>
      <vt:lpstr>PowerPoint Presentation</vt:lpstr>
      <vt:lpstr>PowerPoint Presentation</vt:lpstr>
      <vt:lpstr>Questions </vt:lpstr>
      <vt:lpstr>Marketing strategy THE MOST IMPORTANT!!!</vt:lpstr>
      <vt:lpstr>PowerPoint Presentation</vt:lpstr>
      <vt:lpstr>“Bad Bunny” effect</vt:lpstr>
      <vt:lpstr>PowerPoint Presentation</vt:lpstr>
      <vt:lpstr>IS MARKETING AFFECTING CULTURE?  OR CULTURE AFFECTs MARKETING?</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Consumer Choices DAY1 - Intro</dc:title>
  <dc:creator>Ilijana Petrovska</dc:creator>
  <cp:lastModifiedBy>Ilijana Petrovska</cp:lastModifiedBy>
  <cp:revision>33</cp:revision>
  <dcterms:created xsi:type="dcterms:W3CDTF">2021-02-25T09:51:06Z</dcterms:created>
  <dcterms:modified xsi:type="dcterms:W3CDTF">2026-02-17T13:10:14Z</dcterms:modified>
</cp:coreProperties>
</file>