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61" r:id="rId3"/>
    <p:sldId id="258" r:id="rId4"/>
    <p:sldId id="256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947178-36BE-4731-863B-C94C01A836E6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4AA83-3603-4CA0-8B7F-4D6DB499E385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4AA83-3603-4CA0-8B7F-4D6DB499E385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4AA83-3603-4CA0-8B7F-4D6DB499E385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4AA83-3603-4CA0-8B7F-4D6DB499E385}" type="slidenum">
              <a:rPr lang="it-IT" smtClean="0"/>
              <a:pPr/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B4AA83-3603-4CA0-8B7F-4D6DB499E385}" type="slidenum">
              <a:rPr lang="it-IT" smtClean="0"/>
              <a:pPr/>
              <a:t>4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0A6C9-F089-4257-BDC7-714175B179CF}" type="datetimeFigureOut">
              <a:rPr lang="it-IT" smtClean="0"/>
              <a:pPr/>
              <a:t>24/02/2014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5F753-F129-4552-B377-19DBE383561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844824"/>
            <a:ext cx="6718784" cy="4724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594" y="116632"/>
            <a:ext cx="4447406" cy="1412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1484784"/>
            <a:ext cx="18383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reccia a destra 4"/>
          <p:cNvSpPr/>
          <p:nvPr/>
        </p:nvSpPr>
        <p:spPr>
          <a:xfrm>
            <a:off x="1403648" y="4509120"/>
            <a:ext cx="792088" cy="12241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2267744" y="5157192"/>
            <a:ext cx="6696744" cy="1440160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64904"/>
            <a:ext cx="876148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850322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2060848"/>
            <a:ext cx="8712968" cy="46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575782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tangolo 3"/>
          <p:cNvSpPr/>
          <p:nvPr/>
        </p:nvSpPr>
        <p:spPr>
          <a:xfrm>
            <a:off x="251520" y="2924944"/>
            <a:ext cx="8712968" cy="2448272"/>
          </a:xfrm>
          <a:prstGeom prst="rect">
            <a:avLst/>
          </a:prstGeom>
          <a:noFill/>
          <a:ln w="571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22463"/>
          <a:stretch>
            <a:fillRect/>
          </a:stretch>
        </p:blipFill>
        <p:spPr bwMode="auto">
          <a:xfrm>
            <a:off x="107504" y="1844824"/>
            <a:ext cx="878497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699276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4</Words>
  <Application>Microsoft Office PowerPoint</Application>
  <PresentationFormat>Presentazione su schermo (4:3)</PresentationFormat>
  <Paragraphs>4</Paragraphs>
  <Slides>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5" baseType="lpstr">
      <vt:lpstr>Tema di Office</vt:lpstr>
      <vt:lpstr>Diapositiva 1</vt:lpstr>
      <vt:lpstr>Diapositiva 2</vt:lpstr>
      <vt:lpstr>Diapositiva 3</vt:lpstr>
      <vt:lpstr>Diapositiva 4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Ugo Pomante</dc:creator>
  <cp:lastModifiedBy>Ugo Pomante</cp:lastModifiedBy>
  <cp:revision>27</cp:revision>
  <dcterms:created xsi:type="dcterms:W3CDTF">2012-02-27T07:39:26Z</dcterms:created>
  <dcterms:modified xsi:type="dcterms:W3CDTF">2014-02-24T15:07:35Z</dcterms:modified>
</cp:coreProperties>
</file>