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xlsx" ContentType="application/vnd.openxmlformats-officedocument.spreadsheetml.sheet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theme/theme2.xml" ContentType="application/vnd.openxmlformats-officedocument.theme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0.xml" ContentType="application/vnd.openxmlformats-officedocument.presentationml.slideLayout+xml"/>
  <Override PartName="/ppt/theme/theme3.xml" ContentType="application/vnd.openxmlformats-officedocument.theme+xml"/>
  <Override PartName="/ppt/theme/theme4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charts/chart1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96" r:id="rId1"/>
    <p:sldMasterId id="2147483708" r:id="rId2"/>
    <p:sldMasterId id="2147483728" r:id="rId3"/>
  </p:sldMasterIdLst>
  <p:notesMasterIdLst>
    <p:notesMasterId r:id="rId24"/>
  </p:notesMasterIdLst>
  <p:sldIdLst>
    <p:sldId id="265" r:id="rId4"/>
    <p:sldId id="257" r:id="rId5"/>
    <p:sldId id="600" r:id="rId6"/>
    <p:sldId id="256" r:id="rId7"/>
    <p:sldId id="289" r:id="rId8"/>
    <p:sldId id="280" r:id="rId9"/>
    <p:sldId id="601" r:id="rId10"/>
    <p:sldId id="604" r:id="rId11"/>
    <p:sldId id="292" r:id="rId12"/>
    <p:sldId id="513" r:id="rId13"/>
    <p:sldId id="451" r:id="rId14"/>
    <p:sldId id="602" r:id="rId15"/>
    <p:sldId id="286" r:id="rId16"/>
    <p:sldId id="537" r:id="rId17"/>
    <p:sldId id="603" r:id="rId18"/>
    <p:sldId id="580" r:id="rId19"/>
    <p:sldId id="597" r:id="rId20"/>
    <p:sldId id="401" r:id="rId21"/>
    <p:sldId id="471" r:id="rId22"/>
    <p:sldId id="605" r:id="rId23"/>
  </p:sldIdLst>
  <p:sldSz cx="12192000" cy="6858000"/>
  <p:notesSz cx="6858000" cy="9144000"/>
  <p:defaultTextStyle>
    <a:defPPr>
      <a:defRPr lang="it-IT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Claudio Caprioli" initials="CC" lastIdx="1" clrIdx="0">
    <p:extLst>
      <p:ext uri="{19B8F6BF-5375-455C-9EA6-DF929625EA0E}">
        <p15:presenceInfo xmlns:p15="http://schemas.microsoft.com/office/powerpoint/2012/main" userId="18240ddeca95ba89" providerId="Windows Liv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E4E55"/>
    <a:srgbClr val="85CC18"/>
    <a:srgbClr val="BCFFDB"/>
    <a:srgbClr val="42660C"/>
    <a:srgbClr val="F02866"/>
    <a:srgbClr val="649912"/>
    <a:srgbClr val="00B050"/>
    <a:srgbClr val="2A4107"/>
    <a:srgbClr val="37560A"/>
    <a:srgbClr val="000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ile medio 2 - Colore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14" autoAdjust="0"/>
    <p:restoredTop sz="94660"/>
  </p:normalViewPr>
  <p:slideViewPr>
    <p:cSldViewPr snapToGrid="0">
      <p:cViewPr varScale="1">
        <p:scale>
          <a:sx n="83" d="100"/>
          <a:sy n="83" d="100"/>
        </p:scale>
        <p:origin x="168" y="72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5.xml"/><Relationship Id="rId13" Type="http://schemas.openxmlformats.org/officeDocument/2006/relationships/slide" Target="slides/slide10.xml"/><Relationship Id="rId18" Type="http://schemas.openxmlformats.org/officeDocument/2006/relationships/slide" Target="slides/slide15.xml"/><Relationship Id="rId26" Type="http://schemas.openxmlformats.org/officeDocument/2006/relationships/presProps" Target="presProps.xml"/><Relationship Id="rId3" Type="http://schemas.openxmlformats.org/officeDocument/2006/relationships/slideMaster" Target="slideMasters/slideMaster3.xml"/><Relationship Id="rId21" Type="http://schemas.openxmlformats.org/officeDocument/2006/relationships/slide" Target="slides/slide18.xml"/><Relationship Id="rId7" Type="http://schemas.openxmlformats.org/officeDocument/2006/relationships/slide" Target="slides/slide4.xml"/><Relationship Id="rId12" Type="http://schemas.openxmlformats.org/officeDocument/2006/relationships/slide" Target="slides/slide9.xml"/><Relationship Id="rId17" Type="http://schemas.openxmlformats.org/officeDocument/2006/relationships/slide" Target="slides/slide14.xml"/><Relationship Id="rId25" Type="http://schemas.openxmlformats.org/officeDocument/2006/relationships/commentAuthors" Target="commentAuthor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3.xml"/><Relationship Id="rId20" Type="http://schemas.openxmlformats.org/officeDocument/2006/relationships/slide" Target="slides/slide17.xml"/><Relationship Id="rId29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1" Type="http://schemas.openxmlformats.org/officeDocument/2006/relationships/slide" Target="slides/slide8.xml"/><Relationship Id="rId24" Type="http://schemas.openxmlformats.org/officeDocument/2006/relationships/notesMaster" Target="notesMasters/notesMaster1.xml"/><Relationship Id="rId5" Type="http://schemas.openxmlformats.org/officeDocument/2006/relationships/slide" Target="slides/slide2.xml"/><Relationship Id="rId15" Type="http://schemas.openxmlformats.org/officeDocument/2006/relationships/slide" Target="slides/slide12.xml"/><Relationship Id="rId23" Type="http://schemas.openxmlformats.org/officeDocument/2006/relationships/slide" Target="slides/slide20.xml"/><Relationship Id="rId28" Type="http://schemas.openxmlformats.org/officeDocument/2006/relationships/theme" Target="theme/theme1.xml"/><Relationship Id="rId10" Type="http://schemas.openxmlformats.org/officeDocument/2006/relationships/slide" Target="slides/slide7.xml"/><Relationship Id="rId19" Type="http://schemas.openxmlformats.org/officeDocument/2006/relationships/slide" Target="slides/slide16.xml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4" Type="http://schemas.openxmlformats.org/officeDocument/2006/relationships/slide" Target="slides/slide11.xml"/><Relationship Id="rId22" Type="http://schemas.openxmlformats.org/officeDocument/2006/relationships/slide" Target="slides/slide19.xml"/><Relationship Id="rId27" Type="http://schemas.openxmlformats.org/officeDocument/2006/relationships/viewProps" Target="viewProps.xml"/></Relationships>
</file>

<file path=ppt/charts/_rels/chart1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.xlsx"/><Relationship Id="rId2" Type="http://schemas.microsoft.com/office/2011/relationships/chartColorStyle" Target="colors1.xml"/><Relationship Id="rId1" Type="http://schemas.microsoft.com/office/2011/relationships/chartStyle" Target="style1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it-IT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2.0659123646481727E-2"/>
          <c:y val="4.3238392251577211E-2"/>
          <c:w val="0.92424987996290031"/>
          <c:h val="0.91352321549684556"/>
        </c:manualLayout>
      </c:layout>
      <c:doughnut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Sales</c:v>
                </c:pt>
              </c:strCache>
            </c:strRef>
          </c:tx>
          <c:spPr>
            <a:solidFill>
              <a:srgbClr val="00B050"/>
            </a:solidFill>
          </c:spPr>
          <c:dPt>
            <c:idx val="0"/>
            <c:bubble3D val="0"/>
            <c:spPr>
              <a:solidFill>
                <a:srgbClr val="85CC18"/>
              </a:solidFill>
              <a:ln w="6350"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01-602E-4C50-B546-A52D7C26076F}"/>
              </c:ext>
            </c:extLst>
          </c:dPt>
          <c:dPt>
            <c:idx val="1"/>
            <c:bubble3D val="0"/>
            <c:spPr>
              <a:solidFill>
                <a:srgbClr val="FF0000"/>
              </a:solidFill>
              <a:ln w="6350"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07-602E-4C50-B546-A52D7C26076F}"/>
              </c:ext>
            </c:extLst>
          </c:dPt>
          <c:cat>
            <c:strRef>
              <c:f>Sheet1!$A$2:$A$5</c:f>
              <c:strCache>
                <c:ptCount val="2"/>
                <c:pt idx="0">
                  <c:v>1st Qtr</c:v>
                </c:pt>
                <c:pt idx="1">
                  <c:v>4th Qtr</c:v>
                </c:pt>
              </c:strCache>
            </c:strRef>
          </c:cat>
          <c:val>
            <c:numRef>
              <c:f>Sheet1!$B$2:$B$5</c:f>
              <c:numCache>
                <c:formatCode>0%</c:formatCode>
                <c:ptCount val="2"/>
                <c:pt idx="0">
                  <c:v>0.6</c:v>
                </c:pt>
                <c:pt idx="1">
                  <c:v>0.1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8-602E-4C50-B546-A52D7C26076F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  <c:holeSize val="85"/>
      </c:doughnutChart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it-IT"/>
    </a:p>
  </c:txPr>
  <c:externalData r:id="rId3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25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ln w="19050">
        <a:solidFill>
          <a:schemeClr val="lt1"/>
        </a:solidFill>
      </a:ln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ln w="2540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ntestazion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Segnaposto dat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F05506F-172D-4DCC-A607-F0E40B7FC534}" type="datetimeFigureOut">
              <a:rPr lang="en-GB" smtClean="0"/>
              <a:t>12/12/2019</a:t>
            </a:fld>
            <a:endParaRPr lang="en-GB"/>
          </a:p>
        </p:txBody>
      </p:sp>
      <p:sp>
        <p:nvSpPr>
          <p:cNvPr id="4" name="Segnaposto immagine diapositiva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Segnaposto note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it-IT"/>
              <a:t>Fare clic per modificare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  <a:endParaRPr lang="en-GB"/>
          </a:p>
        </p:txBody>
      </p:sp>
      <p:sp>
        <p:nvSpPr>
          <p:cNvPr id="6" name="Segnaposto piè di pagina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egnaposto numero diapositiva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6FDA986-FC5C-42D5-A0E6-78D70BE9DFB0}" type="slidenum">
              <a:rPr lang="en-GB" smtClean="0"/>
              <a:t>‹N›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06386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4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6" name="Google Shape;146;g49a3135d9c_2_95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47" name="Google Shape;147;g49a3135d9c_2_95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5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5" name="Google Shape;155;g49a3135d9c_2_103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56" name="Google Shape;156;g49a3135d9c_2_103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5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5" name="Google Shape;155;g49a3135d9c_2_103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56" name="Google Shape;156;g49a3135d9c_2_103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4015583249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5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5" name="Google Shape;155;g49a3135d9c_2_103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56" name="Google Shape;156;g49a3135d9c_2_103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906131032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5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5" name="Google Shape;155;g49a3135d9c_2_103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56" name="Google Shape;156;g49a3135d9c_2_103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1640592159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5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5" name="Google Shape;155;g49a3135d9c_2_103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56" name="Google Shape;156;g49a3135d9c_2_103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307432377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3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>
            <a:extLst>
              <a:ext uri="{FF2B5EF4-FFF2-40B4-BE49-F238E27FC236}">
                <a16:creationId xmlns:a16="http://schemas.microsoft.com/office/drawing/2014/main" id="{5D6B4E6A-01A6-4AED-9485-9D86FCE2818B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it-IT"/>
              <a:t>Fare clic per modificare lo stile del titolo dello schema</a:t>
            </a:r>
          </a:p>
        </p:txBody>
      </p:sp>
      <p:sp>
        <p:nvSpPr>
          <p:cNvPr id="3" name="Sottotitolo 2">
            <a:extLst>
              <a:ext uri="{FF2B5EF4-FFF2-40B4-BE49-F238E27FC236}">
                <a16:creationId xmlns:a16="http://schemas.microsoft.com/office/drawing/2014/main" id="{8EE719B7-1C7B-46A0-A1A6-6C41EC66EE6B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it-IT"/>
              <a:t>Fare clic per modificare lo stile del sottotitolo dello schema</a:t>
            </a:r>
          </a:p>
        </p:txBody>
      </p:sp>
      <p:sp>
        <p:nvSpPr>
          <p:cNvPr id="4" name="Segnaposto data 3">
            <a:extLst>
              <a:ext uri="{FF2B5EF4-FFF2-40B4-BE49-F238E27FC236}">
                <a16:creationId xmlns:a16="http://schemas.microsoft.com/office/drawing/2014/main" id="{CCDD78C3-27A9-4605-B105-0DE3EAEB801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5217EE-8991-42AA-A9AA-E6224C60F581}" type="datetimeFigureOut">
              <a:rPr lang="it-IT" smtClean="0"/>
              <a:t>12/12/2019</a:t>
            </a:fld>
            <a:endParaRPr lang="it-IT"/>
          </a:p>
        </p:txBody>
      </p:sp>
      <p:sp>
        <p:nvSpPr>
          <p:cNvPr id="5" name="Segnaposto piè di pagina 4">
            <a:extLst>
              <a:ext uri="{FF2B5EF4-FFF2-40B4-BE49-F238E27FC236}">
                <a16:creationId xmlns:a16="http://schemas.microsoft.com/office/drawing/2014/main" id="{5631703E-84C8-419E-AF2E-5518404D6BC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egnaposto numero diapositiva 5">
            <a:extLst>
              <a:ext uri="{FF2B5EF4-FFF2-40B4-BE49-F238E27FC236}">
                <a16:creationId xmlns:a16="http://schemas.microsoft.com/office/drawing/2014/main" id="{9DAD9E68-0254-4A9B-9070-8A5A923B178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AC6D3E-DE83-4E9A-A954-B6E144D42B03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264288269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olo e contenu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>
            <a:extLst>
              <a:ext uri="{FF2B5EF4-FFF2-40B4-BE49-F238E27FC236}">
                <a16:creationId xmlns:a16="http://schemas.microsoft.com/office/drawing/2014/main" id="{5644D114-AB6F-4F69-ACB1-F6FFA005285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lo stile del titolo dello schema</a:t>
            </a:r>
          </a:p>
        </p:txBody>
      </p:sp>
      <p:sp>
        <p:nvSpPr>
          <p:cNvPr id="3" name="Segnaposto contenuto 2">
            <a:extLst>
              <a:ext uri="{FF2B5EF4-FFF2-40B4-BE49-F238E27FC236}">
                <a16:creationId xmlns:a16="http://schemas.microsoft.com/office/drawing/2014/main" id="{AAA5C742-2046-4752-A899-C474B64EE83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it-IT"/>
              <a:t>Fare clic per modificare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Segnaposto data 3">
            <a:extLst>
              <a:ext uri="{FF2B5EF4-FFF2-40B4-BE49-F238E27FC236}">
                <a16:creationId xmlns:a16="http://schemas.microsoft.com/office/drawing/2014/main" id="{D3F506C0-13FA-480E-9192-4CCCF17DC4C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5217EE-8991-42AA-A9AA-E6224C60F581}" type="datetimeFigureOut">
              <a:rPr lang="it-IT" smtClean="0"/>
              <a:t>12/12/2019</a:t>
            </a:fld>
            <a:endParaRPr lang="it-IT"/>
          </a:p>
        </p:txBody>
      </p:sp>
      <p:sp>
        <p:nvSpPr>
          <p:cNvPr id="5" name="Segnaposto piè di pagina 4">
            <a:extLst>
              <a:ext uri="{FF2B5EF4-FFF2-40B4-BE49-F238E27FC236}">
                <a16:creationId xmlns:a16="http://schemas.microsoft.com/office/drawing/2014/main" id="{5E729A6B-9EEE-4070-AB1D-A8990D1CFD7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egnaposto numero diapositiva 5">
            <a:extLst>
              <a:ext uri="{FF2B5EF4-FFF2-40B4-BE49-F238E27FC236}">
                <a16:creationId xmlns:a16="http://schemas.microsoft.com/office/drawing/2014/main" id="{FBC98842-59E9-42AC-A16A-FD56E4F6537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AC6D3E-DE83-4E9A-A954-B6E144D42B03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184317820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Intestazione sezion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>
            <a:extLst>
              <a:ext uri="{FF2B5EF4-FFF2-40B4-BE49-F238E27FC236}">
                <a16:creationId xmlns:a16="http://schemas.microsoft.com/office/drawing/2014/main" id="{006109A1-891F-4E18-98EE-F760DA99341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it-IT"/>
              <a:t>Fare clic per modificare lo stile del titolo dello schema</a:t>
            </a:r>
          </a:p>
        </p:txBody>
      </p:sp>
      <p:sp>
        <p:nvSpPr>
          <p:cNvPr id="3" name="Segnaposto testo 2">
            <a:extLst>
              <a:ext uri="{FF2B5EF4-FFF2-40B4-BE49-F238E27FC236}">
                <a16:creationId xmlns:a16="http://schemas.microsoft.com/office/drawing/2014/main" id="{CC812D74-3C96-43C3-A218-F24C2C36ADE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it-IT"/>
              <a:t>Fare clic per modificare gli stili del testo dello schema</a:t>
            </a:r>
          </a:p>
        </p:txBody>
      </p:sp>
      <p:sp>
        <p:nvSpPr>
          <p:cNvPr id="4" name="Segnaposto data 3">
            <a:extLst>
              <a:ext uri="{FF2B5EF4-FFF2-40B4-BE49-F238E27FC236}">
                <a16:creationId xmlns:a16="http://schemas.microsoft.com/office/drawing/2014/main" id="{BD030EC2-C58F-4D11-A2DA-48A8B3D1314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5217EE-8991-42AA-A9AA-E6224C60F581}" type="datetimeFigureOut">
              <a:rPr lang="it-IT" smtClean="0"/>
              <a:t>12/12/2019</a:t>
            </a:fld>
            <a:endParaRPr lang="it-IT"/>
          </a:p>
        </p:txBody>
      </p:sp>
      <p:sp>
        <p:nvSpPr>
          <p:cNvPr id="5" name="Segnaposto piè di pagina 4">
            <a:extLst>
              <a:ext uri="{FF2B5EF4-FFF2-40B4-BE49-F238E27FC236}">
                <a16:creationId xmlns:a16="http://schemas.microsoft.com/office/drawing/2014/main" id="{D97EF9E1-2B02-4FAD-8B31-C9CD9D676B5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egnaposto numero diapositiva 5">
            <a:extLst>
              <a:ext uri="{FF2B5EF4-FFF2-40B4-BE49-F238E27FC236}">
                <a16:creationId xmlns:a16="http://schemas.microsoft.com/office/drawing/2014/main" id="{6697D284-3D86-46D3-BDB3-6B8FEA97332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AC6D3E-DE83-4E9A-A954-B6E144D42B03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270239244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e contenu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>
            <a:extLst>
              <a:ext uri="{FF2B5EF4-FFF2-40B4-BE49-F238E27FC236}">
                <a16:creationId xmlns:a16="http://schemas.microsoft.com/office/drawing/2014/main" id="{A6DCDA2D-7323-4EEC-B91C-1AFEADF7C2A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lo stile del titolo dello schema</a:t>
            </a:r>
          </a:p>
        </p:txBody>
      </p:sp>
      <p:sp>
        <p:nvSpPr>
          <p:cNvPr id="3" name="Segnaposto contenuto 2">
            <a:extLst>
              <a:ext uri="{FF2B5EF4-FFF2-40B4-BE49-F238E27FC236}">
                <a16:creationId xmlns:a16="http://schemas.microsoft.com/office/drawing/2014/main" id="{1FD46E07-C21C-426A-A510-DD145149C293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it-IT"/>
              <a:t>Fare clic per modificare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Segnaposto contenuto 3">
            <a:extLst>
              <a:ext uri="{FF2B5EF4-FFF2-40B4-BE49-F238E27FC236}">
                <a16:creationId xmlns:a16="http://schemas.microsoft.com/office/drawing/2014/main" id="{E5F72EB1-15FE-4781-BF54-B56F519CE882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it-IT"/>
              <a:t>Fare clic per modificare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5" name="Segnaposto data 4">
            <a:extLst>
              <a:ext uri="{FF2B5EF4-FFF2-40B4-BE49-F238E27FC236}">
                <a16:creationId xmlns:a16="http://schemas.microsoft.com/office/drawing/2014/main" id="{B809ED13-22B1-4C7A-8EC0-284D4E7D369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5217EE-8991-42AA-A9AA-E6224C60F581}" type="datetimeFigureOut">
              <a:rPr lang="it-IT" smtClean="0"/>
              <a:t>12/12/2019</a:t>
            </a:fld>
            <a:endParaRPr lang="it-IT"/>
          </a:p>
        </p:txBody>
      </p:sp>
      <p:sp>
        <p:nvSpPr>
          <p:cNvPr id="6" name="Segnaposto piè di pagina 5">
            <a:extLst>
              <a:ext uri="{FF2B5EF4-FFF2-40B4-BE49-F238E27FC236}">
                <a16:creationId xmlns:a16="http://schemas.microsoft.com/office/drawing/2014/main" id="{6151C176-B00C-4207-89FD-5BF4B98FCD8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7" name="Segnaposto numero diapositiva 6">
            <a:extLst>
              <a:ext uri="{FF2B5EF4-FFF2-40B4-BE49-F238E27FC236}">
                <a16:creationId xmlns:a16="http://schemas.microsoft.com/office/drawing/2014/main" id="{E77E97CD-8468-4987-B7AD-8A9C532B244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AC6D3E-DE83-4E9A-A954-B6E144D42B03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222212231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nfron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>
            <a:extLst>
              <a:ext uri="{FF2B5EF4-FFF2-40B4-BE49-F238E27FC236}">
                <a16:creationId xmlns:a16="http://schemas.microsoft.com/office/drawing/2014/main" id="{468E4EA3-C5E5-4CE7-B589-EC41EA011FE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it-IT"/>
              <a:t>Fare clic per modificare lo stile del titolo dello schema</a:t>
            </a:r>
          </a:p>
        </p:txBody>
      </p:sp>
      <p:sp>
        <p:nvSpPr>
          <p:cNvPr id="3" name="Segnaposto testo 2">
            <a:extLst>
              <a:ext uri="{FF2B5EF4-FFF2-40B4-BE49-F238E27FC236}">
                <a16:creationId xmlns:a16="http://schemas.microsoft.com/office/drawing/2014/main" id="{D0FC68F5-B727-4E87-BB5B-D82B5D18D07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/>
              <a:t>Fare clic per modificare gli stili del testo dello schema</a:t>
            </a:r>
          </a:p>
        </p:txBody>
      </p:sp>
      <p:sp>
        <p:nvSpPr>
          <p:cNvPr id="4" name="Segnaposto contenuto 3">
            <a:extLst>
              <a:ext uri="{FF2B5EF4-FFF2-40B4-BE49-F238E27FC236}">
                <a16:creationId xmlns:a16="http://schemas.microsoft.com/office/drawing/2014/main" id="{7EFE8621-6756-4A95-8A2D-5E33FA88738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it-IT"/>
              <a:t>Fare clic per modificare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5" name="Segnaposto testo 4">
            <a:extLst>
              <a:ext uri="{FF2B5EF4-FFF2-40B4-BE49-F238E27FC236}">
                <a16:creationId xmlns:a16="http://schemas.microsoft.com/office/drawing/2014/main" id="{DE2567FF-0907-4AC6-901B-B62B4CA6D4A6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/>
              <a:t>Fare clic per modificare gli stili del testo dello schema</a:t>
            </a:r>
          </a:p>
        </p:txBody>
      </p:sp>
      <p:sp>
        <p:nvSpPr>
          <p:cNvPr id="6" name="Segnaposto contenuto 5">
            <a:extLst>
              <a:ext uri="{FF2B5EF4-FFF2-40B4-BE49-F238E27FC236}">
                <a16:creationId xmlns:a16="http://schemas.microsoft.com/office/drawing/2014/main" id="{D46C68FD-5DFF-402A-9174-2741FDF40FDB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it-IT"/>
              <a:t>Fare clic per modificare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7" name="Segnaposto data 6">
            <a:extLst>
              <a:ext uri="{FF2B5EF4-FFF2-40B4-BE49-F238E27FC236}">
                <a16:creationId xmlns:a16="http://schemas.microsoft.com/office/drawing/2014/main" id="{23C5EB70-CE89-44A2-8957-85FEF3651CF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5217EE-8991-42AA-A9AA-E6224C60F581}" type="datetimeFigureOut">
              <a:rPr lang="it-IT" smtClean="0"/>
              <a:t>12/12/2019</a:t>
            </a:fld>
            <a:endParaRPr lang="it-IT"/>
          </a:p>
        </p:txBody>
      </p:sp>
      <p:sp>
        <p:nvSpPr>
          <p:cNvPr id="8" name="Segnaposto piè di pagina 7">
            <a:extLst>
              <a:ext uri="{FF2B5EF4-FFF2-40B4-BE49-F238E27FC236}">
                <a16:creationId xmlns:a16="http://schemas.microsoft.com/office/drawing/2014/main" id="{8A1B66EF-7393-4E82-8815-DAAA1AC1C2A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9" name="Segnaposto numero diapositiva 8">
            <a:extLst>
              <a:ext uri="{FF2B5EF4-FFF2-40B4-BE49-F238E27FC236}">
                <a16:creationId xmlns:a16="http://schemas.microsoft.com/office/drawing/2014/main" id="{0797BC45-B10C-4B94-954F-C27484074AD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AC6D3E-DE83-4E9A-A954-B6E144D42B03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221960559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>
            <a:extLst>
              <a:ext uri="{FF2B5EF4-FFF2-40B4-BE49-F238E27FC236}">
                <a16:creationId xmlns:a16="http://schemas.microsoft.com/office/drawing/2014/main" id="{5B9E7B43-38B0-4930-8CA3-CB944C24EF7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lo stile del titolo dello schema</a:t>
            </a:r>
          </a:p>
        </p:txBody>
      </p:sp>
      <p:sp>
        <p:nvSpPr>
          <p:cNvPr id="3" name="Segnaposto data 2">
            <a:extLst>
              <a:ext uri="{FF2B5EF4-FFF2-40B4-BE49-F238E27FC236}">
                <a16:creationId xmlns:a16="http://schemas.microsoft.com/office/drawing/2014/main" id="{B72AE157-EECF-41E8-944D-78FC3E0C1BB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5217EE-8991-42AA-A9AA-E6224C60F581}" type="datetimeFigureOut">
              <a:rPr lang="it-IT" smtClean="0"/>
              <a:t>12/12/2019</a:t>
            </a:fld>
            <a:endParaRPr lang="it-IT"/>
          </a:p>
        </p:txBody>
      </p:sp>
      <p:sp>
        <p:nvSpPr>
          <p:cNvPr id="4" name="Segnaposto piè di pagina 3">
            <a:extLst>
              <a:ext uri="{FF2B5EF4-FFF2-40B4-BE49-F238E27FC236}">
                <a16:creationId xmlns:a16="http://schemas.microsoft.com/office/drawing/2014/main" id="{BBFDB786-5BCB-4756-95DC-A5C4E6A682D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5" name="Segnaposto numero diapositiva 4">
            <a:extLst>
              <a:ext uri="{FF2B5EF4-FFF2-40B4-BE49-F238E27FC236}">
                <a16:creationId xmlns:a16="http://schemas.microsoft.com/office/drawing/2014/main" id="{5215C19A-B77B-4961-9C8B-6189516CAA3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AC6D3E-DE83-4E9A-A954-B6E144D42B03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339853198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uot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data 1">
            <a:extLst>
              <a:ext uri="{FF2B5EF4-FFF2-40B4-BE49-F238E27FC236}">
                <a16:creationId xmlns:a16="http://schemas.microsoft.com/office/drawing/2014/main" id="{28F60974-3D38-4081-9D07-F7448117472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5217EE-8991-42AA-A9AA-E6224C60F581}" type="datetimeFigureOut">
              <a:rPr lang="it-IT" smtClean="0"/>
              <a:t>12/12/2019</a:t>
            </a:fld>
            <a:endParaRPr lang="it-IT"/>
          </a:p>
        </p:txBody>
      </p:sp>
      <p:sp>
        <p:nvSpPr>
          <p:cNvPr id="3" name="Segnaposto piè di pagina 2">
            <a:extLst>
              <a:ext uri="{FF2B5EF4-FFF2-40B4-BE49-F238E27FC236}">
                <a16:creationId xmlns:a16="http://schemas.microsoft.com/office/drawing/2014/main" id="{D830B7C5-99B4-439B-8C23-1AA810AFC85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4" name="Segnaposto numero diapositiva 3">
            <a:extLst>
              <a:ext uri="{FF2B5EF4-FFF2-40B4-BE49-F238E27FC236}">
                <a16:creationId xmlns:a16="http://schemas.microsoft.com/office/drawing/2014/main" id="{2E575C3F-BFD4-4C13-8318-29BE5A1E360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AC6D3E-DE83-4E9A-A954-B6E144D42B03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113527518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to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>
            <a:extLst>
              <a:ext uri="{FF2B5EF4-FFF2-40B4-BE49-F238E27FC236}">
                <a16:creationId xmlns:a16="http://schemas.microsoft.com/office/drawing/2014/main" id="{0841043F-A263-48CA-BA95-3EE76328A49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it-IT"/>
              <a:t>Fare clic per modificare lo stile del titolo dello schema</a:t>
            </a:r>
          </a:p>
        </p:txBody>
      </p:sp>
      <p:sp>
        <p:nvSpPr>
          <p:cNvPr id="3" name="Segnaposto contenuto 2">
            <a:extLst>
              <a:ext uri="{FF2B5EF4-FFF2-40B4-BE49-F238E27FC236}">
                <a16:creationId xmlns:a16="http://schemas.microsoft.com/office/drawing/2014/main" id="{16849ED2-3E8C-4DC8-8B44-C5EE0C18203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it-IT"/>
              <a:t>Fare clic per modificare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Segnaposto testo 3">
            <a:extLst>
              <a:ext uri="{FF2B5EF4-FFF2-40B4-BE49-F238E27FC236}">
                <a16:creationId xmlns:a16="http://schemas.microsoft.com/office/drawing/2014/main" id="{976E60EB-8371-4DB9-8F5A-B6CE263A9B91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it-IT"/>
              <a:t>Fare clic per modificare gli stili del testo dello schema</a:t>
            </a:r>
          </a:p>
        </p:txBody>
      </p:sp>
      <p:sp>
        <p:nvSpPr>
          <p:cNvPr id="5" name="Segnaposto data 4">
            <a:extLst>
              <a:ext uri="{FF2B5EF4-FFF2-40B4-BE49-F238E27FC236}">
                <a16:creationId xmlns:a16="http://schemas.microsoft.com/office/drawing/2014/main" id="{A6721F31-9159-4D33-B8D1-FC7266DB472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5217EE-8991-42AA-A9AA-E6224C60F581}" type="datetimeFigureOut">
              <a:rPr lang="it-IT" smtClean="0"/>
              <a:t>12/12/2019</a:t>
            </a:fld>
            <a:endParaRPr lang="it-IT"/>
          </a:p>
        </p:txBody>
      </p:sp>
      <p:sp>
        <p:nvSpPr>
          <p:cNvPr id="6" name="Segnaposto piè di pagina 5">
            <a:extLst>
              <a:ext uri="{FF2B5EF4-FFF2-40B4-BE49-F238E27FC236}">
                <a16:creationId xmlns:a16="http://schemas.microsoft.com/office/drawing/2014/main" id="{208559C4-1FE7-4D00-98B4-7FB434A63AA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7" name="Segnaposto numero diapositiva 6">
            <a:extLst>
              <a:ext uri="{FF2B5EF4-FFF2-40B4-BE49-F238E27FC236}">
                <a16:creationId xmlns:a16="http://schemas.microsoft.com/office/drawing/2014/main" id="{D34A30BE-23F0-484C-8225-D41FBDAA9E9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AC6D3E-DE83-4E9A-A954-B6E144D42B03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336592027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magine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>
            <a:extLst>
              <a:ext uri="{FF2B5EF4-FFF2-40B4-BE49-F238E27FC236}">
                <a16:creationId xmlns:a16="http://schemas.microsoft.com/office/drawing/2014/main" id="{5963789B-0114-4347-811E-F9A0A977C22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it-IT"/>
              <a:t>Fare clic per modificare lo stile del titolo dello schema</a:t>
            </a:r>
          </a:p>
        </p:txBody>
      </p:sp>
      <p:sp>
        <p:nvSpPr>
          <p:cNvPr id="3" name="Segnaposto immagine 2">
            <a:extLst>
              <a:ext uri="{FF2B5EF4-FFF2-40B4-BE49-F238E27FC236}">
                <a16:creationId xmlns:a16="http://schemas.microsoft.com/office/drawing/2014/main" id="{14E25F78-D289-4F93-8EBF-696E67BD6856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it-IT"/>
          </a:p>
        </p:txBody>
      </p:sp>
      <p:sp>
        <p:nvSpPr>
          <p:cNvPr id="4" name="Segnaposto testo 3">
            <a:extLst>
              <a:ext uri="{FF2B5EF4-FFF2-40B4-BE49-F238E27FC236}">
                <a16:creationId xmlns:a16="http://schemas.microsoft.com/office/drawing/2014/main" id="{F10AA53D-94F7-4998-BC3F-02793265A12E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it-IT"/>
              <a:t>Fare clic per modificare gli stili del testo dello schema</a:t>
            </a:r>
          </a:p>
        </p:txBody>
      </p:sp>
      <p:sp>
        <p:nvSpPr>
          <p:cNvPr id="5" name="Segnaposto data 4">
            <a:extLst>
              <a:ext uri="{FF2B5EF4-FFF2-40B4-BE49-F238E27FC236}">
                <a16:creationId xmlns:a16="http://schemas.microsoft.com/office/drawing/2014/main" id="{C255B801-9AC5-494F-AB5C-7DF8DF707F0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5217EE-8991-42AA-A9AA-E6224C60F581}" type="datetimeFigureOut">
              <a:rPr lang="it-IT" smtClean="0"/>
              <a:t>12/12/2019</a:t>
            </a:fld>
            <a:endParaRPr lang="it-IT"/>
          </a:p>
        </p:txBody>
      </p:sp>
      <p:sp>
        <p:nvSpPr>
          <p:cNvPr id="6" name="Segnaposto piè di pagina 5">
            <a:extLst>
              <a:ext uri="{FF2B5EF4-FFF2-40B4-BE49-F238E27FC236}">
                <a16:creationId xmlns:a16="http://schemas.microsoft.com/office/drawing/2014/main" id="{4F5658AD-1E5E-4617-8BD1-B15D2D087DD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7" name="Segnaposto numero diapositiva 6">
            <a:extLst>
              <a:ext uri="{FF2B5EF4-FFF2-40B4-BE49-F238E27FC236}">
                <a16:creationId xmlns:a16="http://schemas.microsoft.com/office/drawing/2014/main" id="{75CF2339-D68C-4507-A6DA-47C3C0B9C69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AC6D3E-DE83-4E9A-A954-B6E144D42B03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333555931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>
            <a:extLst>
              <a:ext uri="{FF2B5EF4-FFF2-40B4-BE49-F238E27FC236}">
                <a16:creationId xmlns:a16="http://schemas.microsoft.com/office/drawing/2014/main" id="{99976811-1BFE-437A-9F51-8C0868D1C8E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lo stile del titolo dello schema</a:t>
            </a:r>
          </a:p>
        </p:txBody>
      </p:sp>
      <p:sp>
        <p:nvSpPr>
          <p:cNvPr id="3" name="Segnaposto testo verticale 2">
            <a:extLst>
              <a:ext uri="{FF2B5EF4-FFF2-40B4-BE49-F238E27FC236}">
                <a16:creationId xmlns:a16="http://schemas.microsoft.com/office/drawing/2014/main" id="{48C663D2-1AD7-434B-B88A-6E00CC8A3139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it-IT"/>
              <a:t>Fare clic per modificare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Segnaposto data 3">
            <a:extLst>
              <a:ext uri="{FF2B5EF4-FFF2-40B4-BE49-F238E27FC236}">
                <a16:creationId xmlns:a16="http://schemas.microsoft.com/office/drawing/2014/main" id="{C7700701-91AB-4F4B-81B1-DCF59547EA4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5217EE-8991-42AA-A9AA-E6224C60F581}" type="datetimeFigureOut">
              <a:rPr lang="it-IT" smtClean="0"/>
              <a:t>12/12/2019</a:t>
            </a:fld>
            <a:endParaRPr lang="it-IT"/>
          </a:p>
        </p:txBody>
      </p:sp>
      <p:sp>
        <p:nvSpPr>
          <p:cNvPr id="5" name="Segnaposto piè di pagina 4">
            <a:extLst>
              <a:ext uri="{FF2B5EF4-FFF2-40B4-BE49-F238E27FC236}">
                <a16:creationId xmlns:a16="http://schemas.microsoft.com/office/drawing/2014/main" id="{20EE2631-5ADF-406C-81B2-42A5F29E957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egnaposto numero diapositiva 5">
            <a:extLst>
              <a:ext uri="{FF2B5EF4-FFF2-40B4-BE49-F238E27FC236}">
                <a16:creationId xmlns:a16="http://schemas.microsoft.com/office/drawing/2014/main" id="{FB3C096A-3A9F-4E25-9D25-E7DB92ABB10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AC6D3E-DE83-4E9A-A954-B6E144D42B03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352794147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1_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verticale 1">
            <a:extLst>
              <a:ext uri="{FF2B5EF4-FFF2-40B4-BE49-F238E27FC236}">
                <a16:creationId xmlns:a16="http://schemas.microsoft.com/office/drawing/2014/main" id="{73D0711D-CA1E-4FFC-871F-36E7BA5D31DC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it-IT"/>
              <a:t>Fare clic per modificare lo stile del titolo dello schema</a:t>
            </a:r>
          </a:p>
        </p:txBody>
      </p:sp>
      <p:sp>
        <p:nvSpPr>
          <p:cNvPr id="3" name="Segnaposto testo verticale 2">
            <a:extLst>
              <a:ext uri="{FF2B5EF4-FFF2-40B4-BE49-F238E27FC236}">
                <a16:creationId xmlns:a16="http://schemas.microsoft.com/office/drawing/2014/main" id="{828A6257-014F-455D-A981-79F3CE706479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it-IT"/>
              <a:t>Fare clic per modificare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Segnaposto data 3">
            <a:extLst>
              <a:ext uri="{FF2B5EF4-FFF2-40B4-BE49-F238E27FC236}">
                <a16:creationId xmlns:a16="http://schemas.microsoft.com/office/drawing/2014/main" id="{734C0C3E-E39A-4A51-9F30-C516D0A76EC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5217EE-8991-42AA-A9AA-E6224C60F581}" type="datetimeFigureOut">
              <a:rPr lang="it-IT" smtClean="0"/>
              <a:t>12/12/2019</a:t>
            </a:fld>
            <a:endParaRPr lang="it-IT"/>
          </a:p>
        </p:txBody>
      </p:sp>
      <p:sp>
        <p:nvSpPr>
          <p:cNvPr id="5" name="Segnaposto piè di pagina 4">
            <a:extLst>
              <a:ext uri="{FF2B5EF4-FFF2-40B4-BE49-F238E27FC236}">
                <a16:creationId xmlns:a16="http://schemas.microsoft.com/office/drawing/2014/main" id="{B5139F78-BB7D-4697-9EEE-90477CB8681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egnaposto numero diapositiva 5">
            <a:extLst>
              <a:ext uri="{FF2B5EF4-FFF2-40B4-BE49-F238E27FC236}">
                <a16:creationId xmlns:a16="http://schemas.microsoft.com/office/drawing/2014/main" id="{90910E63-C3C9-4DA7-9D8C-DD2DCEA735A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AC6D3E-DE83-4E9A-A954-B6E144D42B03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4203820950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Title &amp;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ext Placeholder 9"/>
          <p:cNvSpPr>
            <a:spLocks noGrp="1"/>
          </p:cNvSpPr>
          <p:nvPr>
            <p:ph type="body" sz="quarter" idx="10"/>
          </p:nvPr>
        </p:nvSpPr>
        <p:spPr>
          <a:xfrm>
            <a:off x="778936" y="767788"/>
            <a:ext cx="10604499" cy="511013"/>
          </a:xfrm>
          <a:prstGeom prst="rect">
            <a:avLst/>
          </a:prstGeom>
        </p:spPr>
        <p:txBody>
          <a:bodyPr lIns="0" tIns="0" rIns="0" bIns="0"/>
          <a:lstStyle>
            <a:lvl1pPr marL="0" indent="0" algn="l">
              <a:lnSpc>
                <a:spcPct val="100000"/>
              </a:lnSpc>
              <a:spcBef>
                <a:spcPts val="0"/>
              </a:spcBef>
              <a:buNone/>
              <a:defRPr sz="2933" b="0" cap="all" spc="67" baseline="0">
                <a:solidFill>
                  <a:schemeClr val="accent1"/>
                </a:solidFill>
                <a:latin typeface="Lato Black" panose="020F0A02020204030203" pitchFamily="34" charset="0"/>
                <a:ea typeface="Roboto" panose="02000000000000000000" pitchFamily="2" charset="0"/>
                <a:cs typeface="Open Sans" panose="020B0606030504020204" pitchFamily="34" charset="0"/>
              </a:defRPr>
            </a:lvl1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3" name="Text Placeholder 9"/>
          <p:cNvSpPr>
            <a:spLocks noGrp="1"/>
          </p:cNvSpPr>
          <p:nvPr>
            <p:ph type="body" sz="quarter" idx="11"/>
          </p:nvPr>
        </p:nvSpPr>
        <p:spPr>
          <a:xfrm>
            <a:off x="791633" y="1278801"/>
            <a:ext cx="10604499" cy="188459"/>
          </a:xfrm>
          <a:prstGeom prst="rect">
            <a:avLst/>
          </a:prstGeom>
        </p:spPr>
        <p:txBody>
          <a:bodyPr lIns="0" tIns="0" rIns="0" bIns="0"/>
          <a:lstStyle>
            <a:lvl1pPr marL="0" indent="0" algn="l">
              <a:lnSpc>
                <a:spcPts val="1600"/>
              </a:lnSpc>
              <a:spcBef>
                <a:spcPts val="0"/>
              </a:spcBef>
              <a:buNone/>
              <a:defRPr sz="1200" b="0" cap="none" spc="0" baseline="0">
                <a:solidFill>
                  <a:schemeClr val="accent4"/>
                </a:solidFill>
                <a:latin typeface="Lato" panose="020F0502020204030203" pitchFamily="34" charset="0"/>
                <a:ea typeface="Roboto" panose="02000000000000000000" pitchFamily="2" charset="0"/>
                <a:cs typeface="Open Sans" panose="020B0606030504020204" pitchFamily="34" charset="0"/>
              </a:defRPr>
            </a:lvl1pPr>
          </a:lstStyle>
          <a:p>
            <a:pPr lvl="0"/>
            <a:r>
              <a:rPr lang="en-US" dirty="0"/>
              <a:t>Click to edit Master text styles</a:t>
            </a:r>
          </a:p>
        </p:txBody>
      </p:sp>
      <p:cxnSp>
        <p:nvCxnSpPr>
          <p:cNvPr id="5" name="Straight Connector 4"/>
          <p:cNvCxnSpPr/>
          <p:nvPr userDrawn="1"/>
        </p:nvCxnSpPr>
        <p:spPr>
          <a:xfrm>
            <a:off x="791633" y="656089"/>
            <a:ext cx="1219200" cy="0"/>
          </a:xfrm>
          <a:prstGeom prst="line">
            <a:avLst/>
          </a:prstGeom>
          <a:ln w="28575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" name="TextBox 15"/>
          <p:cNvSpPr txBox="1"/>
          <p:nvPr userDrawn="1"/>
        </p:nvSpPr>
        <p:spPr>
          <a:xfrm>
            <a:off x="791634" y="6297122"/>
            <a:ext cx="2378073" cy="164212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l"/>
            <a:r>
              <a:rPr lang="en-US" sz="1067" b="1" spc="40" baseline="0" dirty="0">
                <a:solidFill>
                  <a:schemeClr val="accent3"/>
                </a:solidFill>
                <a:latin typeface="Lato" panose="020F0502020204030203" pitchFamily="34" charset="0"/>
              </a:rPr>
              <a:t>JAFAR DESIGNS </a:t>
            </a:r>
            <a:r>
              <a:rPr lang="en-US" sz="1067" b="1" spc="40" baseline="0" dirty="0">
                <a:solidFill>
                  <a:schemeClr val="accent2"/>
                </a:solidFill>
                <a:latin typeface="Lato" panose="020F0502020204030203" pitchFamily="34" charset="0"/>
              </a:rPr>
              <a:t>STUDIO</a:t>
            </a:r>
          </a:p>
        </p:txBody>
      </p:sp>
      <p:sp>
        <p:nvSpPr>
          <p:cNvPr id="17" name="TextBox 16"/>
          <p:cNvSpPr txBox="1"/>
          <p:nvPr userDrawn="1"/>
        </p:nvSpPr>
        <p:spPr>
          <a:xfrm>
            <a:off x="8908408" y="6297122"/>
            <a:ext cx="1547245" cy="164212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r"/>
            <a:r>
              <a:rPr lang="en-US" sz="1067" b="1" spc="40" baseline="0" dirty="0">
                <a:solidFill>
                  <a:schemeClr val="accent3"/>
                </a:solidFill>
                <a:latin typeface="Lato" panose="020F0502020204030203" pitchFamily="34" charset="0"/>
              </a:rPr>
              <a:t>BUSINESS </a:t>
            </a:r>
            <a:r>
              <a:rPr lang="en-US" sz="1067" b="1" spc="40" baseline="0" dirty="0">
                <a:solidFill>
                  <a:schemeClr val="accent2"/>
                </a:solidFill>
                <a:latin typeface="Lato" panose="020F0502020204030203" pitchFamily="34" charset="0"/>
              </a:rPr>
              <a:t>PROPOSAL</a:t>
            </a:r>
          </a:p>
        </p:txBody>
      </p:sp>
      <p:sp>
        <p:nvSpPr>
          <p:cNvPr id="23" name="TextBox 22"/>
          <p:cNvSpPr txBox="1"/>
          <p:nvPr userDrawn="1"/>
        </p:nvSpPr>
        <p:spPr>
          <a:xfrm>
            <a:off x="10585897" y="6297122"/>
            <a:ext cx="275991" cy="164212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r"/>
            <a:fld id="{27692F5A-FC14-4E83-B4CC-18F6C2D780A4}" type="slidenum">
              <a:rPr lang="en-US" sz="1067" b="0" spc="40" baseline="0" smtClean="0">
                <a:solidFill>
                  <a:schemeClr val="accent4"/>
                </a:solidFill>
                <a:latin typeface="Lato" panose="020F0502020204030203" pitchFamily="34" charset="0"/>
              </a:rPr>
              <a:pPr algn="r"/>
              <a:t>‹N›</a:t>
            </a:fld>
            <a:endParaRPr lang="en-US" sz="1067" b="0" spc="40" baseline="0" dirty="0">
              <a:solidFill>
                <a:schemeClr val="accent4"/>
              </a:solidFill>
              <a:latin typeface="Lato" panose="020F0502020204030203" pitchFamily="34" charset="0"/>
            </a:endParaRPr>
          </a:p>
        </p:txBody>
      </p:sp>
      <p:sp>
        <p:nvSpPr>
          <p:cNvPr id="11" name="Freeform 5">
            <a:hlinkClick r:id="" action="ppaction://hlinkshowjump?jump=nextslide"/>
          </p:cNvPr>
          <p:cNvSpPr>
            <a:spLocks noEditPoints="1"/>
          </p:cNvSpPr>
          <p:nvPr userDrawn="1"/>
        </p:nvSpPr>
        <p:spPr bwMode="auto">
          <a:xfrm>
            <a:off x="11209905" y="6284422"/>
            <a:ext cx="188345" cy="188345"/>
          </a:xfrm>
          <a:custGeom>
            <a:avLst/>
            <a:gdLst>
              <a:gd name="T0" fmla="*/ 883 w 2350"/>
              <a:gd name="T1" fmla="*/ 679 h 2350"/>
              <a:gd name="T2" fmla="*/ 1338 w 2350"/>
              <a:gd name="T3" fmla="*/ 1175 h 2350"/>
              <a:gd name="T4" fmla="*/ 883 w 2350"/>
              <a:gd name="T5" fmla="*/ 1671 h 2350"/>
              <a:gd name="T6" fmla="*/ 883 w 2350"/>
              <a:gd name="T7" fmla="*/ 1813 h 2350"/>
              <a:gd name="T8" fmla="*/ 1023 w 2350"/>
              <a:gd name="T9" fmla="*/ 1813 h 2350"/>
              <a:gd name="T10" fmla="*/ 1579 w 2350"/>
              <a:gd name="T11" fmla="*/ 1246 h 2350"/>
              <a:gd name="T12" fmla="*/ 1579 w 2350"/>
              <a:gd name="T13" fmla="*/ 1104 h 2350"/>
              <a:gd name="T14" fmla="*/ 1023 w 2350"/>
              <a:gd name="T15" fmla="*/ 537 h 2350"/>
              <a:gd name="T16" fmla="*/ 883 w 2350"/>
              <a:gd name="T17" fmla="*/ 537 h 2350"/>
              <a:gd name="T18" fmla="*/ 883 w 2350"/>
              <a:gd name="T19" fmla="*/ 679 h 2350"/>
              <a:gd name="T20" fmla="*/ 0 w 2350"/>
              <a:gd name="T21" fmla="*/ 1175 h 2350"/>
              <a:gd name="T22" fmla="*/ 1175 w 2350"/>
              <a:gd name="T23" fmla="*/ 2350 h 2350"/>
              <a:gd name="T24" fmla="*/ 2350 w 2350"/>
              <a:gd name="T25" fmla="*/ 1175 h 2350"/>
              <a:gd name="T26" fmla="*/ 1175 w 2350"/>
              <a:gd name="T27" fmla="*/ 0 h 2350"/>
              <a:gd name="T28" fmla="*/ 0 w 2350"/>
              <a:gd name="T29" fmla="*/ 1175 h 2350"/>
              <a:gd name="T30" fmla="*/ 2198 w 2350"/>
              <a:gd name="T31" fmla="*/ 1175 h 2350"/>
              <a:gd name="T32" fmla="*/ 1175 w 2350"/>
              <a:gd name="T33" fmla="*/ 2198 h 2350"/>
              <a:gd name="T34" fmla="*/ 152 w 2350"/>
              <a:gd name="T35" fmla="*/ 1175 h 2350"/>
              <a:gd name="T36" fmla="*/ 1175 w 2350"/>
              <a:gd name="T37" fmla="*/ 152 h 2350"/>
              <a:gd name="T38" fmla="*/ 2198 w 2350"/>
              <a:gd name="T39" fmla="*/ 1175 h 235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</a:cxnLst>
            <a:rect l="0" t="0" r="r" b="b"/>
            <a:pathLst>
              <a:path w="2350" h="2350">
                <a:moveTo>
                  <a:pt x="883" y="679"/>
                </a:moveTo>
                <a:cubicBezTo>
                  <a:pt x="1338" y="1175"/>
                  <a:pt x="1338" y="1175"/>
                  <a:pt x="1338" y="1175"/>
                </a:cubicBezTo>
                <a:cubicBezTo>
                  <a:pt x="883" y="1671"/>
                  <a:pt x="883" y="1671"/>
                  <a:pt x="883" y="1671"/>
                </a:cubicBezTo>
                <a:cubicBezTo>
                  <a:pt x="844" y="1710"/>
                  <a:pt x="844" y="1774"/>
                  <a:pt x="883" y="1813"/>
                </a:cubicBezTo>
                <a:cubicBezTo>
                  <a:pt x="922" y="1852"/>
                  <a:pt x="985" y="1852"/>
                  <a:pt x="1023" y="1813"/>
                </a:cubicBezTo>
                <a:cubicBezTo>
                  <a:pt x="1579" y="1246"/>
                  <a:pt x="1579" y="1246"/>
                  <a:pt x="1579" y="1246"/>
                </a:cubicBezTo>
                <a:cubicBezTo>
                  <a:pt x="1618" y="1207"/>
                  <a:pt x="1618" y="1143"/>
                  <a:pt x="1579" y="1104"/>
                </a:cubicBezTo>
                <a:cubicBezTo>
                  <a:pt x="1023" y="537"/>
                  <a:pt x="1023" y="537"/>
                  <a:pt x="1023" y="537"/>
                </a:cubicBezTo>
                <a:cubicBezTo>
                  <a:pt x="985" y="498"/>
                  <a:pt x="922" y="498"/>
                  <a:pt x="883" y="537"/>
                </a:cubicBezTo>
                <a:cubicBezTo>
                  <a:pt x="844" y="576"/>
                  <a:pt x="844" y="640"/>
                  <a:pt x="883" y="679"/>
                </a:cubicBezTo>
                <a:close/>
                <a:moveTo>
                  <a:pt x="0" y="1175"/>
                </a:moveTo>
                <a:cubicBezTo>
                  <a:pt x="0" y="1824"/>
                  <a:pt x="526" y="2350"/>
                  <a:pt x="1175" y="2350"/>
                </a:cubicBezTo>
                <a:cubicBezTo>
                  <a:pt x="1824" y="2350"/>
                  <a:pt x="2350" y="1824"/>
                  <a:pt x="2350" y="1175"/>
                </a:cubicBezTo>
                <a:cubicBezTo>
                  <a:pt x="2350" y="526"/>
                  <a:pt x="1824" y="0"/>
                  <a:pt x="1175" y="0"/>
                </a:cubicBezTo>
                <a:cubicBezTo>
                  <a:pt x="526" y="0"/>
                  <a:pt x="0" y="526"/>
                  <a:pt x="0" y="1175"/>
                </a:cubicBezTo>
                <a:close/>
                <a:moveTo>
                  <a:pt x="2198" y="1175"/>
                </a:moveTo>
                <a:cubicBezTo>
                  <a:pt x="2198" y="1740"/>
                  <a:pt x="1740" y="2198"/>
                  <a:pt x="1175" y="2198"/>
                </a:cubicBezTo>
                <a:cubicBezTo>
                  <a:pt x="610" y="2198"/>
                  <a:pt x="152" y="1740"/>
                  <a:pt x="152" y="1175"/>
                </a:cubicBezTo>
                <a:cubicBezTo>
                  <a:pt x="152" y="610"/>
                  <a:pt x="610" y="152"/>
                  <a:pt x="1175" y="152"/>
                </a:cubicBezTo>
                <a:cubicBezTo>
                  <a:pt x="1740" y="152"/>
                  <a:pt x="2198" y="610"/>
                  <a:pt x="2198" y="1175"/>
                </a:cubicBezTo>
                <a:close/>
              </a:path>
            </a:pathLst>
          </a:custGeom>
          <a:solidFill>
            <a:schemeClr val="accent5"/>
          </a:solidFill>
          <a:ln>
            <a:noFill/>
          </a:ln>
        </p:spPr>
        <p:txBody>
          <a:bodyPr vert="horz" wrap="square" lIns="121920" tIns="60960" rIns="121920" bIns="60960" numCol="1" anchor="t" anchorCtr="0" compatLnSpc="1">
            <a:prstTxWarp prst="textNoShape">
              <a:avLst/>
            </a:prstTxWarp>
          </a:bodyPr>
          <a:lstStyle/>
          <a:p>
            <a:endParaRPr lang="en-US" sz="2400"/>
          </a:p>
        </p:txBody>
      </p:sp>
      <p:sp>
        <p:nvSpPr>
          <p:cNvPr id="12" name="Freeform 5">
            <a:hlinkClick r:id="" action="ppaction://hlinkshowjump?jump=previousslide"/>
          </p:cNvPr>
          <p:cNvSpPr>
            <a:spLocks noEditPoints="1"/>
          </p:cNvSpPr>
          <p:nvPr userDrawn="1"/>
        </p:nvSpPr>
        <p:spPr bwMode="auto">
          <a:xfrm>
            <a:off x="10992130" y="6284422"/>
            <a:ext cx="188345" cy="188345"/>
          </a:xfrm>
          <a:custGeom>
            <a:avLst/>
            <a:gdLst>
              <a:gd name="T0" fmla="*/ 1467 w 2350"/>
              <a:gd name="T1" fmla="*/ 1671 h 2350"/>
              <a:gd name="T2" fmla="*/ 1012 w 2350"/>
              <a:gd name="T3" fmla="*/ 1175 h 2350"/>
              <a:gd name="T4" fmla="*/ 1467 w 2350"/>
              <a:gd name="T5" fmla="*/ 679 h 2350"/>
              <a:gd name="T6" fmla="*/ 1467 w 2350"/>
              <a:gd name="T7" fmla="*/ 537 h 2350"/>
              <a:gd name="T8" fmla="*/ 1327 w 2350"/>
              <a:gd name="T9" fmla="*/ 537 h 2350"/>
              <a:gd name="T10" fmla="*/ 771 w 2350"/>
              <a:gd name="T11" fmla="*/ 1104 h 2350"/>
              <a:gd name="T12" fmla="*/ 771 w 2350"/>
              <a:gd name="T13" fmla="*/ 1246 h 2350"/>
              <a:gd name="T14" fmla="*/ 1327 w 2350"/>
              <a:gd name="T15" fmla="*/ 1813 h 2350"/>
              <a:gd name="T16" fmla="*/ 1467 w 2350"/>
              <a:gd name="T17" fmla="*/ 1813 h 2350"/>
              <a:gd name="T18" fmla="*/ 1467 w 2350"/>
              <a:gd name="T19" fmla="*/ 1671 h 2350"/>
              <a:gd name="T20" fmla="*/ 2350 w 2350"/>
              <a:gd name="T21" fmla="*/ 1175 h 2350"/>
              <a:gd name="T22" fmla="*/ 1175 w 2350"/>
              <a:gd name="T23" fmla="*/ 0 h 2350"/>
              <a:gd name="T24" fmla="*/ 0 w 2350"/>
              <a:gd name="T25" fmla="*/ 1175 h 2350"/>
              <a:gd name="T26" fmla="*/ 1175 w 2350"/>
              <a:gd name="T27" fmla="*/ 2350 h 2350"/>
              <a:gd name="T28" fmla="*/ 2350 w 2350"/>
              <a:gd name="T29" fmla="*/ 1175 h 2350"/>
              <a:gd name="T30" fmla="*/ 152 w 2350"/>
              <a:gd name="T31" fmla="*/ 1175 h 2350"/>
              <a:gd name="T32" fmla="*/ 1175 w 2350"/>
              <a:gd name="T33" fmla="*/ 152 h 2350"/>
              <a:gd name="T34" fmla="*/ 2198 w 2350"/>
              <a:gd name="T35" fmla="*/ 1175 h 2350"/>
              <a:gd name="T36" fmla="*/ 1175 w 2350"/>
              <a:gd name="T37" fmla="*/ 2198 h 2350"/>
              <a:gd name="T38" fmla="*/ 152 w 2350"/>
              <a:gd name="T39" fmla="*/ 1175 h 235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</a:cxnLst>
            <a:rect l="0" t="0" r="r" b="b"/>
            <a:pathLst>
              <a:path w="2350" h="2350">
                <a:moveTo>
                  <a:pt x="1467" y="1671"/>
                </a:moveTo>
                <a:cubicBezTo>
                  <a:pt x="1012" y="1175"/>
                  <a:pt x="1012" y="1175"/>
                  <a:pt x="1012" y="1175"/>
                </a:cubicBezTo>
                <a:cubicBezTo>
                  <a:pt x="1467" y="679"/>
                  <a:pt x="1467" y="679"/>
                  <a:pt x="1467" y="679"/>
                </a:cubicBezTo>
                <a:cubicBezTo>
                  <a:pt x="1506" y="640"/>
                  <a:pt x="1506" y="576"/>
                  <a:pt x="1467" y="537"/>
                </a:cubicBezTo>
                <a:cubicBezTo>
                  <a:pt x="1428" y="498"/>
                  <a:pt x="1365" y="498"/>
                  <a:pt x="1327" y="537"/>
                </a:cubicBezTo>
                <a:cubicBezTo>
                  <a:pt x="771" y="1104"/>
                  <a:pt x="771" y="1104"/>
                  <a:pt x="771" y="1104"/>
                </a:cubicBezTo>
                <a:cubicBezTo>
                  <a:pt x="732" y="1143"/>
                  <a:pt x="732" y="1207"/>
                  <a:pt x="771" y="1246"/>
                </a:cubicBezTo>
                <a:cubicBezTo>
                  <a:pt x="1327" y="1813"/>
                  <a:pt x="1327" y="1813"/>
                  <a:pt x="1327" y="1813"/>
                </a:cubicBezTo>
                <a:cubicBezTo>
                  <a:pt x="1365" y="1852"/>
                  <a:pt x="1428" y="1852"/>
                  <a:pt x="1467" y="1813"/>
                </a:cubicBezTo>
                <a:cubicBezTo>
                  <a:pt x="1506" y="1774"/>
                  <a:pt x="1506" y="1710"/>
                  <a:pt x="1467" y="1671"/>
                </a:cubicBezTo>
                <a:close/>
                <a:moveTo>
                  <a:pt x="2350" y="1175"/>
                </a:moveTo>
                <a:cubicBezTo>
                  <a:pt x="2350" y="526"/>
                  <a:pt x="1824" y="0"/>
                  <a:pt x="1175" y="0"/>
                </a:cubicBezTo>
                <a:cubicBezTo>
                  <a:pt x="526" y="0"/>
                  <a:pt x="0" y="526"/>
                  <a:pt x="0" y="1175"/>
                </a:cubicBezTo>
                <a:cubicBezTo>
                  <a:pt x="0" y="1824"/>
                  <a:pt x="526" y="2350"/>
                  <a:pt x="1175" y="2350"/>
                </a:cubicBezTo>
                <a:cubicBezTo>
                  <a:pt x="1824" y="2350"/>
                  <a:pt x="2350" y="1824"/>
                  <a:pt x="2350" y="1175"/>
                </a:cubicBezTo>
                <a:close/>
                <a:moveTo>
                  <a:pt x="152" y="1175"/>
                </a:moveTo>
                <a:cubicBezTo>
                  <a:pt x="152" y="610"/>
                  <a:pt x="610" y="152"/>
                  <a:pt x="1175" y="152"/>
                </a:cubicBezTo>
                <a:cubicBezTo>
                  <a:pt x="1740" y="152"/>
                  <a:pt x="2198" y="610"/>
                  <a:pt x="2198" y="1175"/>
                </a:cubicBezTo>
                <a:cubicBezTo>
                  <a:pt x="2198" y="1740"/>
                  <a:pt x="1740" y="2198"/>
                  <a:pt x="1175" y="2198"/>
                </a:cubicBezTo>
                <a:cubicBezTo>
                  <a:pt x="610" y="2198"/>
                  <a:pt x="152" y="1740"/>
                  <a:pt x="152" y="1175"/>
                </a:cubicBezTo>
                <a:close/>
              </a:path>
            </a:pathLst>
          </a:custGeom>
          <a:solidFill>
            <a:schemeClr val="accent5"/>
          </a:solidFill>
          <a:ln>
            <a:noFill/>
          </a:ln>
        </p:spPr>
        <p:txBody>
          <a:bodyPr vert="horz" wrap="square" lIns="121920" tIns="60960" rIns="121920" bIns="60960" numCol="1" anchor="t" anchorCtr="0" compatLnSpc="1">
            <a:prstTxWarp prst="textNoShape">
              <a:avLst/>
            </a:prstTxWarp>
          </a:bodyPr>
          <a:lstStyle/>
          <a:p>
            <a:endParaRPr lang="en-US" sz="2400"/>
          </a:p>
        </p:txBody>
      </p:sp>
    </p:spTree>
    <p:extLst>
      <p:ext uri="{BB962C8B-B14F-4D97-AF65-F5344CB8AC3E}">
        <p14:creationId xmlns:p14="http://schemas.microsoft.com/office/powerpoint/2010/main" val="1121246201"/>
      </p:ext>
    </p:extLst>
  </p:cSld>
  <p:clrMapOvr>
    <a:masterClrMapping/>
  </p:clrMapOvr>
  <p:transition spd="slow" advClick="0" advTm="3000">
    <p:fade/>
  </p:transition>
  <p:extLst>
    <p:ext uri="{DCECCB84-F9BA-43D5-87BE-67443E8EF086}">
      <p15:sldGuideLst xmlns:p15="http://schemas.microsoft.com/office/powerpoint/2012/main">
        <p15:guide id="1" orient="horz" pos="2700">
          <p15:clr>
            <a:srgbClr val="FBAE40"/>
          </p15:clr>
        </p15:guide>
        <p15:guide id="2" pos="5384">
          <p15:clr>
            <a:srgbClr val="FBAE40"/>
          </p15:clr>
        </p15:guide>
        <p15:guide id="3" pos="374">
          <p15:clr>
            <a:srgbClr val="FBAE40"/>
          </p15:clr>
        </p15:guide>
        <p15:guide id="4" orient="horz" pos="306">
          <p15:clr>
            <a:srgbClr val="FBAE40"/>
          </p15:clr>
        </p15:guide>
        <p15:guide id="5" orient="horz" pos="972">
          <p15:clr>
            <a:srgbClr val="FBAE40"/>
          </p15:clr>
        </p15:guide>
      </p15:sldGuideLst>
    </p:ext>
  </p:extLst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Our Portfolio 0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ext Placeholder 9"/>
          <p:cNvSpPr>
            <a:spLocks noGrp="1"/>
          </p:cNvSpPr>
          <p:nvPr>
            <p:ph type="body" sz="quarter" idx="10"/>
          </p:nvPr>
        </p:nvSpPr>
        <p:spPr>
          <a:xfrm>
            <a:off x="778936" y="767788"/>
            <a:ext cx="10604499" cy="511013"/>
          </a:xfrm>
          <a:prstGeom prst="rect">
            <a:avLst/>
          </a:prstGeom>
        </p:spPr>
        <p:txBody>
          <a:bodyPr lIns="0" tIns="0" rIns="0" bIns="0"/>
          <a:lstStyle>
            <a:lvl1pPr marL="0" indent="0" algn="l">
              <a:lnSpc>
                <a:spcPct val="100000"/>
              </a:lnSpc>
              <a:spcBef>
                <a:spcPts val="0"/>
              </a:spcBef>
              <a:buNone/>
              <a:defRPr sz="2933" b="0" cap="all" spc="67" baseline="0">
                <a:solidFill>
                  <a:schemeClr val="accent1"/>
                </a:solidFill>
                <a:latin typeface="Lato Black" panose="020F0A02020204030203" pitchFamily="34" charset="0"/>
                <a:ea typeface="Roboto" panose="02000000000000000000" pitchFamily="2" charset="0"/>
                <a:cs typeface="Open Sans" panose="020B0606030504020204" pitchFamily="34" charset="0"/>
              </a:defRPr>
            </a:lvl1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3" name="Text Placeholder 9"/>
          <p:cNvSpPr>
            <a:spLocks noGrp="1"/>
          </p:cNvSpPr>
          <p:nvPr>
            <p:ph type="body" sz="quarter" idx="11"/>
          </p:nvPr>
        </p:nvSpPr>
        <p:spPr>
          <a:xfrm>
            <a:off x="791633" y="1278801"/>
            <a:ext cx="10604499" cy="188459"/>
          </a:xfrm>
          <a:prstGeom prst="rect">
            <a:avLst/>
          </a:prstGeom>
        </p:spPr>
        <p:txBody>
          <a:bodyPr lIns="0" tIns="0" rIns="0" bIns="0"/>
          <a:lstStyle>
            <a:lvl1pPr marL="0" indent="0" algn="l">
              <a:lnSpc>
                <a:spcPts val="1600"/>
              </a:lnSpc>
              <a:spcBef>
                <a:spcPts val="0"/>
              </a:spcBef>
              <a:buNone/>
              <a:defRPr sz="1200" b="0" cap="none" spc="0" baseline="0">
                <a:solidFill>
                  <a:schemeClr val="accent4"/>
                </a:solidFill>
                <a:latin typeface="Lato" panose="020F0502020204030203" pitchFamily="34" charset="0"/>
                <a:ea typeface="Roboto" panose="02000000000000000000" pitchFamily="2" charset="0"/>
                <a:cs typeface="Open Sans" panose="020B0606030504020204" pitchFamily="34" charset="0"/>
              </a:defRPr>
            </a:lvl1pPr>
          </a:lstStyle>
          <a:p>
            <a:pPr lvl="0"/>
            <a:r>
              <a:rPr lang="en-US" dirty="0"/>
              <a:t>Click to edit Master text styles</a:t>
            </a:r>
          </a:p>
        </p:txBody>
      </p:sp>
      <p:cxnSp>
        <p:nvCxnSpPr>
          <p:cNvPr id="5" name="Straight Connector 4"/>
          <p:cNvCxnSpPr/>
          <p:nvPr userDrawn="1"/>
        </p:nvCxnSpPr>
        <p:spPr>
          <a:xfrm>
            <a:off x="791633" y="656089"/>
            <a:ext cx="1219200" cy="0"/>
          </a:xfrm>
          <a:prstGeom prst="line">
            <a:avLst/>
          </a:prstGeom>
          <a:ln w="28575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" name="TextBox 15"/>
          <p:cNvSpPr txBox="1"/>
          <p:nvPr userDrawn="1"/>
        </p:nvSpPr>
        <p:spPr>
          <a:xfrm>
            <a:off x="791634" y="6297122"/>
            <a:ext cx="2378073" cy="164212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l"/>
            <a:r>
              <a:rPr lang="en-US" sz="1067" b="1" spc="40" baseline="0" dirty="0">
                <a:solidFill>
                  <a:schemeClr val="accent3"/>
                </a:solidFill>
                <a:latin typeface="Lato" panose="020F0502020204030203" pitchFamily="34" charset="0"/>
              </a:rPr>
              <a:t>JAFAR DESIGNS </a:t>
            </a:r>
            <a:r>
              <a:rPr lang="en-US" sz="1067" b="1" spc="40" baseline="0" dirty="0">
                <a:solidFill>
                  <a:schemeClr val="accent2"/>
                </a:solidFill>
                <a:latin typeface="Lato" panose="020F0502020204030203" pitchFamily="34" charset="0"/>
              </a:rPr>
              <a:t>STUDIO</a:t>
            </a:r>
          </a:p>
        </p:txBody>
      </p:sp>
      <p:sp>
        <p:nvSpPr>
          <p:cNvPr id="17" name="TextBox 16"/>
          <p:cNvSpPr txBox="1"/>
          <p:nvPr userDrawn="1"/>
        </p:nvSpPr>
        <p:spPr>
          <a:xfrm>
            <a:off x="8908408" y="6297122"/>
            <a:ext cx="1547245" cy="164212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r"/>
            <a:r>
              <a:rPr lang="en-US" sz="1067" b="1" spc="40" baseline="0" dirty="0">
                <a:solidFill>
                  <a:schemeClr val="accent3"/>
                </a:solidFill>
                <a:latin typeface="Lato" panose="020F0502020204030203" pitchFamily="34" charset="0"/>
              </a:rPr>
              <a:t>BUSINESS </a:t>
            </a:r>
            <a:r>
              <a:rPr lang="en-US" sz="1067" b="1" spc="40" baseline="0" dirty="0">
                <a:solidFill>
                  <a:schemeClr val="accent2"/>
                </a:solidFill>
                <a:latin typeface="Lato" panose="020F0502020204030203" pitchFamily="34" charset="0"/>
              </a:rPr>
              <a:t>PROPOSAL</a:t>
            </a:r>
          </a:p>
        </p:txBody>
      </p:sp>
      <p:sp>
        <p:nvSpPr>
          <p:cNvPr id="23" name="TextBox 22"/>
          <p:cNvSpPr txBox="1"/>
          <p:nvPr userDrawn="1"/>
        </p:nvSpPr>
        <p:spPr>
          <a:xfrm>
            <a:off x="10585897" y="6297122"/>
            <a:ext cx="275991" cy="164212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r"/>
            <a:fld id="{27692F5A-FC14-4E83-B4CC-18F6C2D780A4}" type="slidenum">
              <a:rPr lang="en-US" sz="1067" b="0" spc="40" baseline="0" smtClean="0">
                <a:solidFill>
                  <a:schemeClr val="accent4"/>
                </a:solidFill>
                <a:latin typeface="Lato" panose="020F0502020204030203" pitchFamily="34" charset="0"/>
              </a:rPr>
              <a:pPr algn="r"/>
              <a:t>‹N›</a:t>
            </a:fld>
            <a:endParaRPr lang="en-US" sz="1067" b="0" spc="40" baseline="0" dirty="0">
              <a:solidFill>
                <a:schemeClr val="accent4"/>
              </a:solidFill>
              <a:latin typeface="Lato" panose="020F0502020204030203" pitchFamily="34" charset="0"/>
            </a:endParaRPr>
          </a:p>
        </p:txBody>
      </p:sp>
      <p:sp>
        <p:nvSpPr>
          <p:cNvPr id="11" name="Freeform 5">
            <a:hlinkClick r:id="" action="ppaction://hlinkshowjump?jump=nextslide"/>
          </p:cNvPr>
          <p:cNvSpPr>
            <a:spLocks noEditPoints="1"/>
          </p:cNvSpPr>
          <p:nvPr userDrawn="1"/>
        </p:nvSpPr>
        <p:spPr bwMode="auto">
          <a:xfrm>
            <a:off x="11209905" y="6284422"/>
            <a:ext cx="188345" cy="188345"/>
          </a:xfrm>
          <a:custGeom>
            <a:avLst/>
            <a:gdLst>
              <a:gd name="T0" fmla="*/ 883 w 2350"/>
              <a:gd name="T1" fmla="*/ 679 h 2350"/>
              <a:gd name="T2" fmla="*/ 1338 w 2350"/>
              <a:gd name="T3" fmla="*/ 1175 h 2350"/>
              <a:gd name="T4" fmla="*/ 883 w 2350"/>
              <a:gd name="T5" fmla="*/ 1671 h 2350"/>
              <a:gd name="T6" fmla="*/ 883 w 2350"/>
              <a:gd name="T7" fmla="*/ 1813 h 2350"/>
              <a:gd name="T8" fmla="*/ 1023 w 2350"/>
              <a:gd name="T9" fmla="*/ 1813 h 2350"/>
              <a:gd name="T10" fmla="*/ 1579 w 2350"/>
              <a:gd name="T11" fmla="*/ 1246 h 2350"/>
              <a:gd name="T12" fmla="*/ 1579 w 2350"/>
              <a:gd name="T13" fmla="*/ 1104 h 2350"/>
              <a:gd name="T14" fmla="*/ 1023 w 2350"/>
              <a:gd name="T15" fmla="*/ 537 h 2350"/>
              <a:gd name="T16" fmla="*/ 883 w 2350"/>
              <a:gd name="T17" fmla="*/ 537 h 2350"/>
              <a:gd name="T18" fmla="*/ 883 w 2350"/>
              <a:gd name="T19" fmla="*/ 679 h 2350"/>
              <a:gd name="T20" fmla="*/ 0 w 2350"/>
              <a:gd name="T21" fmla="*/ 1175 h 2350"/>
              <a:gd name="T22" fmla="*/ 1175 w 2350"/>
              <a:gd name="T23" fmla="*/ 2350 h 2350"/>
              <a:gd name="T24" fmla="*/ 2350 w 2350"/>
              <a:gd name="T25" fmla="*/ 1175 h 2350"/>
              <a:gd name="T26" fmla="*/ 1175 w 2350"/>
              <a:gd name="T27" fmla="*/ 0 h 2350"/>
              <a:gd name="T28" fmla="*/ 0 w 2350"/>
              <a:gd name="T29" fmla="*/ 1175 h 2350"/>
              <a:gd name="T30" fmla="*/ 2198 w 2350"/>
              <a:gd name="T31" fmla="*/ 1175 h 2350"/>
              <a:gd name="T32" fmla="*/ 1175 w 2350"/>
              <a:gd name="T33" fmla="*/ 2198 h 2350"/>
              <a:gd name="T34" fmla="*/ 152 w 2350"/>
              <a:gd name="T35" fmla="*/ 1175 h 2350"/>
              <a:gd name="T36" fmla="*/ 1175 w 2350"/>
              <a:gd name="T37" fmla="*/ 152 h 2350"/>
              <a:gd name="T38" fmla="*/ 2198 w 2350"/>
              <a:gd name="T39" fmla="*/ 1175 h 235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</a:cxnLst>
            <a:rect l="0" t="0" r="r" b="b"/>
            <a:pathLst>
              <a:path w="2350" h="2350">
                <a:moveTo>
                  <a:pt x="883" y="679"/>
                </a:moveTo>
                <a:cubicBezTo>
                  <a:pt x="1338" y="1175"/>
                  <a:pt x="1338" y="1175"/>
                  <a:pt x="1338" y="1175"/>
                </a:cubicBezTo>
                <a:cubicBezTo>
                  <a:pt x="883" y="1671"/>
                  <a:pt x="883" y="1671"/>
                  <a:pt x="883" y="1671"/>
                </a:cubicBezTo>
                <a:cubicBezTo>
                  <a:pt x="844" y="1710"/>
                  <a:pt x="844" y="1774"/>
                  <a:pt x="883" y="1813"/>
                </a:cubicBezTo>
                <a:cubicBezTo>
                  <a:pt x="922" y="1852"/>
                  <a:pt x="985" y="1852"/>
                  <a:pt x="1023" y="1813"/>
                </a:cubicBezTo>
                <a:cubicBezTo>
                  <a:pt x="1579" y="1246"/>
                  <a:pt x="1579" y="1246"/>
                  <a:pt x="1579" y="1246"/>
                </a:cubicBezTo>
                <a:cubicBezTo>
                  <a:pt x="1618" y="1207"/>
                  <a:pt x="1618" y="1143"/>
                  <a:pt x="1579" y="1104"/>
                </a:cubicBezTo>
                <a:cubicBezTo>
                  <a:pt x="1023" y="537"/>
                  <a:pt x="1023" y="537"/>
                  <a:pt x="1023" y="537"/>
                </a:cubicBezTo>
                <a:cubicBezTo>
                  <a:pt x="985" y="498"/>
                  <a:pt x="922" y="498"/>
                  <a:pt x="883" y="537"/>
                </a:cubicBezTo>
                <a:cubicBezTo>
                  <a:pt x="844" y="576"/>
                  <a:pt x="844" y="640"/>
                  <a:pt x="883" y="679"/>
                </a:cubicBezTo>
                <a:close/>
                <a:moveTo>
                  <a:pt x="0" y="1175"/>
                </a:moveTo>
                <a:cubicBezTo>
                  <a:pt x="0" y="1824"/>
                  <a:pt x="526" y="2350"/>
                  <a:pt x="1175" y="2350"/>
                </a:cubicBezTo>
                <a:cubicBezTo>
                  <a:pt x="1824" y="2350"/>
                  <a:pt x="2350" y="1824"/>
                  <a:pt x="2350" y="1175"/>
                </a:cubicBezTo>
                <a:cubicBezTo>
                  <a:pt x="2350" y="526"/>
                  <a:pt x="1824" y="0"/>
                  <a:pt x="1175" y="0"/>
                </a:cubicBezTo>
                <a:cubicBezTo>
                  <a:pt x="526" y="0"/>
                  <a:pt x="0" y="526"/>
                  <a:pt x="0" y="1175"/>
                </a:cubicBezTo>
                <a:close/>
                <a:moveTo>
                  <a:pt x="2198" y="1175"/>
                </a:moveTo>
                <a:cubicBezTo>
                  <a:pt x="2198" y="1740"/>
                  <a:pt x="1740" y="2198"/>
                  <a:pt x="1175" y="2198"/>
                </a:cubicBezTo>
                <a:cubicBezTo>
                  <a:pt x="610" y="2198"/>
                  <a:pt x="152" y="1740"/>
                  <a:pt x="152" y="1175"/>
                </a:cubicBezTo>
                <a:cubicBezTo>
                  <a:pt x="152" y="610"/>
                  <a:pt x="610" y="152"/>
                  <a:pt x="1175" y="152"/>
                </a:cubicBezTo>
                <a:cubicBezTo>
                  <a:pt x="1740" y="152"/>
                  <a:pt x="2198" y="610"/>
                  <a:pt x="2198" y="1175"/>
                </a:cubicBezTo>
                <a:close/>
              </a:path>
            </a:pathLst>
          </a:custGeom>
          <a:solidFill>
            <a:schemeClr val="accent5"/>
          </a:solidFill>
          <a:ln>
            <a:noFill/>
          </a:ln>
        </p:spPr>
        <p:txBody>
          <a:bodyPr vert="horz" wrap="square" lIns="121920" tIns="60960" rIns="121920" bIns="60960" numCol="1" anchor="t" anchorCtr="0" compatLnSpc="1">
            <a:prstTxWarp prst="textNoShape">
              <a:avLst/>
            </a:prstTxWarp>
          </a:bodyPr>
          <a:lstStyle/>
          <a:p>
            <a:endParaRPr lang="en-US" sz="2400"/>
          </a:p>
        </p:txBody>
      </p:sp>
      <p:sp>
        <p:nvSpPr>
          <p:cNvPr id="12" name="Freeform 5">
            <a:hlinkClick r:id="" action="ppaction://hlinkshowjump?jump=previousslide"/>
          </p:cNvPr>
          <p:cNvSpPr>
            <a:spLocks noEditPoints="1"/>
          </p:cNvSpPr>
          <p:nvPr userDrawn="1"/>
        </p:nvSpPr>
        <p:spPr bwMode="auto">
          <a:xfrm>
            <a:off x="10992130" y="6284422"/>
            <a:ext cx="188345" cy="188345"/>
          </a:xfrm>
          <a:custGeom>
            <a:avLst/>
            <a:gdLst>
              <a:gd name="T0" fmla="*/ 1467 w 2350"/>
              <a:gd name="T1" fmla="*/ 1671 h 2350"/>
              <a:gd name="T2" fmla="*/ 1012 w 2350"/>
              <a:gd name="T3" fmla="*/ 1175 h 2350"/>
              <a:gd name="T4" fmla="*/ 1467 w 2350"/>
              <a:gd name="T5" fmla="*/ 679 h 2350"/>
              <a:gd name="T6" fmla="*/ 1467 w 2350"/>
              <a:gd name="T7" fmla="*/ 537 h 2350"/>
              <a:gd name="T8" fmla="*/ 1327 w 2350"/>
              <a:gd name="T9" fmla="*/ 537 h 2350"/>
              <a:gd name="T10" fmla="*/ 771 w 2350"/>
              <a:gd name="T11" fmla="*/ 1104 h 2350"/>
              <a:gd name="T12" fmla="*/ 771 w 2350"/>
              <a:gd name="T13" fmla="*/ 1246 h 2350"/>
              <a:gd name="T14" fmla="*/ 1327 w 2350"/>
              <a:gd name="T15" fmla="*/ 1813 h 2350"/>
              <a:gd name="T16" fmla="*/ 1467 w 2350"/>
              <a:gd name="T17" fmla="*/ 1813 h 2350"/>
              <a:gd name="T18" fmla="*/ 1467 w 2350"/>
              <a:gd name="T19" fmla="*/ 1671 h 2350"/>
              <a:gd name="T20" fmla="*/ 2350 w 2350"/>
              <a:gd name="T21" fmla="*/ 1175 h 2350"/>
              <a:gd name="T22" fmla="*/ 1175 w 2350"/>
              <a:gd name="T23" fmla="*/ 0 h 2350"/>
              <a:gd name="T24" fmla="*/ 0 w 2350"/>
              <a:gd name="T25" fmla="*/ 1175 h 2350"/>
              <a:gd name="T26" fmla="*/ 1175 w 2350"/>
              <a:gd name="T27" fmla="*/ 2350 h 2350"/>
              <a:gd name="T28" fmla="*/ 2350 w 2350"/>
              <a:gd name="T29" fmla="*/ 1175 h 2350"/>
              <a:gd name="T30" fmla="*/ 152 w 2350"/>
              <a:gd name="T31" fmla="*/ 1175 h 2350"/>
              <a:gd name="T32" fmla="*/ 1175 w 2350"/>
              <a:gd name="T33" fmla="*/ 152 h 2350"/>
              <a:gd name="T34" fmla="*/ 2198 w 2350"/>
              <a:gd name="T35" fmla="*/ 1175 h 2350"/>
              <a:gd name="T36" fmla="*/ 1175 w 2350"/>
              <a:gd name="T37" fmla="*/ 2198 h 2350"/>
              <a:gd name="T38" fmla="*/ 152 w 2350"/>
              <a:gd name="T39" fmla="*/ 1175 h 235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</a:cxnLst>
            <a:rect l="0" t="0" r="r" b="b"/>
            <a:pathLst>
              <a:path w="2350" h="2350">
                <a:moveTo>
                  <a:pt x="1467" y="1671"/>
                </a:moveTo>
                <a:cubicBezTo>
                  <a:pt x="1012" y="1175"/>
                  <a:pt x="1012" y="1175"/>
                  <a:pt x="1012" y="1175"/>
                </a:cubicBezTo>
                <a:cubicBezTo>
                  <a:pt x="1467" y="679"/>
                  <a:pt x="1467" y="679"/>
                  <a:pt x="1467" y="679"/>
                </a:cubicBezTo>
                <a:cubicBezTo>
                  <a:pt x="1506" y="640"/>
                  <a:pt x="1506" y="576"/>
                  <a:pt x="1467" y="537"/>
                </a:cubicBezTo>
                <a:cubicBezTo>
                  <a:pt x="1428" y="498"/>
                  <a:pt x="1365" y="498"/>
                  <a:pt x="1327" y="537"/>
                </a:cubicBezTo>
                <a:cubicBezTo>
                  <a:pt x="771" y="1104"/>
                  <a:pt x="771" y="1104"/>
                  <a:pt x="771" y="1104"/>
                </a:cubicBezTo>
                <a:cubicBezTo>
                  <a:pt x="732" y="1143"/>
                  <a:pt x="732" y="1207"/>
                  <a:pt x="771" y="1246"/>
                </a:cubicBezTo>
                <a:cubicBezTo>
                  <a:pt x="1327" y="1813"/>
                  <a:pt x="1327" y="1813"/>
                  <a:pt x="1327" y="1813"/>
                </a:cubicBezTo>
                <a:cubicBezTo>
                  <a:pt x="1365" y="1852"/>
                  <a:pt x="1428" y="1852"/>
                  <a:pt x="1467" y="1813"/>
                </a:cubicBezTo>
                <a:cubicBezTo>
                  <a:pt x="1506" y="1774"/>
                  <a:pt x="1506" y="1710"/>
                  <a:pt x="1467" y="1671"/>
                </a:cubicBezTo>
                <a:close/>
                <a:moveTo>
                  <a:pt x="2350" y="1175"/>
                </a:moveTo>
                <a:cubicBezTo>
                  <a:pt x="2350" y="526"/>
                  <a:pt x="1824" y="0"/>
                  <a:pt x="1175" y="0"/>
                </a:cubicBezTo>
                <a:cubicBezTo>
                  <a:pt x="526" y="0"/>
                  <a:pt x="0" y="526"/>
                  <a:pt x="0" y="1175"/>
                </a:cubicBezTo>
                <a:cubicBezTo>
                  <a:pt x="0" y="1824"/>
                  <a:pt x="526" y="2350"/>
                  <a:pt x="1175" y="2350"/>
                </a:cubicBezTo>
                <a:cubicBezTo>
                  <a:pt x="1824" y="2350"/>
                  <a:pt x="2350" y="1824"/>
                  <a:pt x="2350" y="1175"/>
                </a:cubicBezTo>
                <a:close/>
                <a:moveTo>
                  <a:pt x="152" y="1175"/>
                </a:moveTo>
                <a:cubicBezTo>
                  <a:pt x="152" y="610"/>
                  <a:pt x="610" y="152"/>
                  <a:pt x="1175" y="152"/>
                </a:cubicBezTo>
                <a:cubicBezTo>
                  <a:pt x="1740" y="152"/>
                  <a:pt x="2198" y="610"/>
                  <a:pt x="2198" y="1175"/>
                </a:cubicBezTo>
                <a:cubicBezTo>
                  <a:pt x="2198" y="1740"/>
                  <a:pt x="1740" y="2198"/>
                  <a:pt x="1175" y="2198"/>
                </a:cubicBezTo>
                <a:cubicBezTo>
                  <a:pt x="610" y="2198"/>
                  <a:pt x="152" y="1740"/>
                  <a:pt x="152" y="1175"/>
                </a:cubicBezTo>
                <a:close/>
              </a:path>
            </a:pathLst>
          </a:custGeom>
          <a:solidFill>
            <a:schemeClr val="accent5"/>
          </a:solidFill>
          <a:ln>
            <a:noFill/>
          </a:ln>
        </p:spPr>
        <p:txBody>
          <a:bodyPr vert="horz" wrap="square" lIns="121920" tIns="60960" rIns="121920" bIns="60960" numCol="1" anchor="t" anchorCtr="0" compatLnSpc="1">
            <a:prstTxWarp prst="textNoShape">
              <a:avLst/>
            </a:prstTxWarp>
          </a:bodyPr>
          <a:lstStyle/>
          <a:p>
            <a:endParaRPr lang="en-US" sz="2400"/>
          </a:p>
        </p:txBody>
      </p:sp>
      <p:sp>
        <p:nvSpPr>
          <p:cNvPr id="19" name="Picture Placeholder 2"/>
          <p:cNvSpPr>
            <a:spLocks noGrp="1"/>
          </p:cNvSpPr>
          <p:nvPr>
            <p:ph type="pic" sz="quarter" idx="12"/>
          </p:nvPr>
        </p:nvSpPr>
        <p:spPr>
          <a:xfrm>
            <a:off x="791634" y="2057400"/>
            <a:ext cx="3350917" cy="3657600"/>
          </a:xfrm>
          <a:prstGeom prst="rect">
            <a:avLst/>
          </a:prstGeom>
        </p:spPr>
        <p:txBody>
          <a:bodyPr anchor="ctr" anchorCtr="0"/>
          <a:lstStyle>
            <a:lvl1pPr marL="0" indent="0" algn="ctr">
              <a:buFontTx/>
              <a:buNone/>
              <a:defRPr sz="1333">
                <a:solidFill>
                  <a:schemeClr val="accent5"/>
                </a:solidFill>
                <a:latin typeface="Lato" panose="020F0502020204030203" pitchFamily="34" charset="0"/>
              </a:defRPr>
            </a:lvl1pPr>
          </a:lstStyle>
          <a:p>
            <a:endParaRPr lang="en-US"/>
          </a:p>
        </p:txBody>
      </p:sp>
      <p:sp>
        <p:nvSpPr>
          <p:cNvPr id="14" name="Picture Placeholder 2"/>
          <p:cNvSpPr>
            <a:spLocks noGrp="1"/>
          </p:cNvSpPr>
          <p:nvPr>
            <p:ph type="pic" sz="quarter" idx="13"/>
          </p:nvPr>
        </p:nvSpPr>
        <p:spPr>
          <a:xfrm>
            <a:off x="8045216" y="2057400"/>
            <a:ext cx="3350917" cy="3657600"/>
          </a:xfrm>
          <a:prstGeom prst="rect">
            <a:avLst/>
          </a:prstGeom>
        </p:spPr>
        <p:txBody>
          <a:bodyPr anchor="ctr" anchorCtr="0"/>
          <a:lstStyle>
            <a:lvl1pPr marL="0" indent="0" algn="ctr">
              <a:buFontTx/>
              <a:buNone/>
              <a:defRPr sz="1333">
                <a:solidFill>
                  <a:schemeClr val="accent5"/>
                </a:solidFill>
                <a:latin typeface="Lato" panose="020F0502020204030203" pitchFamily="34" charset="0"/>
              </a:defRPr>
            </a:lvl1pPr>
          </a:lstStyle>
          <a:p>
            <a:endParaRPr lang="en-US"/>
          </a:p>
        </p:txBody>
      </p:sp>
      <p:sp>
        <p:nvSpPr>
          <p:cNvPr id="15" name="Picture Placeholder 2"/>
          <p:cNvSpPr>
            <a:spLocks noGrp="1"/>
          </p:cNvSpPr>
          <p:nvPr>
            <p:ph type="pic" sz="quarter" idx="14"/>
          </p:nvPr>
        </p:nvSpPr>
        <p:spPr>
          <a:xfrm>
            <a:off x="4420542" y="2057400"/>
            <a:ext cx="3350917" cy="3657600"/>
          </a:xfrm>
          <a:prstGeom prst="rect">
            <a:avLst/>
          </a:prstGeom>
        </p:spPr>
        <p:txBody>
          <a:bodyPr anchor="ctr" anchorCtr="0"/>
          <a:lstStyle>
            <a:lvl1pPr marL="0" indent="0" algn="ctr">
              <a:buFontTx/>
              <a:buNone/>
              <a:defRPr sz="1333">
                <a:solidFill>
                  <a:schemeClr val="accent5"/>
                </a:solidFill>
                <a:latin typeface="Lato" panose="020F0502020204030203" pitchFamily="34" charset="0"/>
              </a:defRPr>
            </a:lvl1pPr>
          </a:lstStyle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86891563"/>
      </p:ext>
    </p:extLst>
  </p:cSld>
  <p:clrMapOvr>
    <a:masterClrMapping/>
  </p:clrMapOvr>
  <p:transition spd="slow" advClick="0" advTm="3000">
    <p:fade/>
  </p:transition>
  <p:extLst>
    <p:ext uri="{DCECCB84-F9BA-43D5-87BE-67443E8EF086}">
      <p15:sldGuideLst xmlns:p15="http://schemas.microsoft.com/office/powerpoint/2012/main">
        <p15:guide id="1" orient="horz" pos="2700">
          <p15:clr>
            <a:srgbClr val="FBAE40"/>
          </p15:clr>
        </p15:guide>
        <p15:guide id="2" pos="5384">
          <p15:clr>
            <a:srgbClr val="FBAE40"/>
          </p15:clr>
        </p15:guide>
        <p15:guide id="3" pos="374">
          <p15:clr>
            <a:srgbClr val="FBAE40"/>
          </p15:clr>
        </p15:guide>
        <p15:guide id="4" orient="horz" pos="306">
          <p15:clr>
            <a:srgbClr val="FBAE40"/>
          </p15:clr>
        </p15:guide>
        <p15:guide id="5" orient="horz" pos="972">
          <p15:clr>
            <a:srgbClr val="FBAE40"/>
          </p15:clr>
        </p15:guide>
      </p15:sldGuideLst>
    </p:ext>
  </p:extLst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Content" type="obj">
  <p:cSld name="Title and Content">
    <p:spTree>
      <p:nvGrpSpPr>
        <p:cNvPr id="1" name="Shape 5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" name="Google Shape;57;p14"/>
          <p:cNvSpPr>
            <a:spLocks noGrp="1"/>
          </p:cNvSpPr>
          <p:nvPr>
            <p:ph type="title"/>
          </p:nvPr>
        </p:nvSpPr>
        <p:spPr>
          <a:xfrm>
            <a:off x="660400" y="423512"/>
            <a:ext cx="6674000" cy="583200"/>
          </a:xfrm>
          <a:prstGeom prst="roundRect">
            <a:avLst>
              <a:gd name="adj" fmla="val 50000"/>
            </a:avLst>
          </a:prstGeom>
          <a:solidFill>
            <a:srgbClr val="85CC18"/>
          </a:solidFill>
          <a:ln>
            <a:noFill/>
          </a:ln>
          <a:effectLst>
            <a:outerShdw blurRad="152400" sx="102000" sy="102000" algn="ctr" rotWithShape="0">
              <a:srgbClr val="000000">
                <a:alpha val="13730"/>
              </a:srgbClr>
            </a:outerShdw>
          </a:effectLst>
        </p:spPr>
        <p:txBody>
          <a:bodyPr spcFirstLastPara="1" wrap="square" lIns="137150" tIns="34275" rIns="137150" bIns="0" anchor="ctr" anchorCtr="0"/>
          <a:lstStyle>
            <a:lvl1pPr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700"/>
              <a:buFont typeface="Nunito Sans"/>
              <a:buNone/>
              <a:defRPr/>
            </a:lvl1pPr>
            <a:lvl2pPr lvl="1" rtl="0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9pPr>
          </a:lstStyle>
          <a:p>
            <a:endParaRPr/>
          </a:p>
        </p:txBody>
      </p:sp>
      <p:sp>
        <p:nvSpPr>
          <p:cNvPr id="58" name="Google Shape;58;p14"/>
          <p:cNvSpPr txBox="1">
            <a:spLocks noGrp="1"/>
          </p:cNvSpPr>
          <p:nvPr>
            <p:ph type="body" idx="1"/>
          </p:nvPr>
        </p:nvSpPr>
        <p:spPr>
          <a:xfrm>
            <a:off x="838200" y="1749425"/>
            <a:ext cx="10515600" cy="4351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t" anchorCtr="0"/>
          <a:lstStyle>
            <a:lvl1pPr marL="609585" lvl="0" indent="-423323" algn="l" rtl="0">
              <a:lnSpc>
                <a:spcPct val="90000"/>
              </a:lnSpc>
              <a:spcBef>
                <a:spcPts val="1067"/>
              </a:spcBef>
              <a:spcAft>
                <a:spcPts val="0"/>
              </a:spcAft>
              <a:buClr>
                <a:srgbClr val="7F7F7F"/>
              </a:buClr>
              <a:buSzPts val="1400"/>
              <a:buChar char="•"/>
              <a:defRPr/>
            </a:lvl1pPr>
            <a:lvl2pPr marL="1219170" lvl="1" indent="-423323" algn="l" rtl="0">
              <a:lnSpc>
                <a:spcPct val="90000"/>
              </a:lnSpc>
              <a:spcBef>
                <a:spcPts val="533"/>
              </a:spcBef>
              <a:spcAft>
                <a:spcPts val="0"/>
              </a:spcAft>
              <a:buClr>
                <a:srgbClr val="7F7F7F"/>
              </a:buClr>
              <a:buSzPts val="1400"/>
              <a:buChar char="•"/>
              <a:defRPr/>
            </a:lvl2pPr>
            <a:lvl3pPr marL="1828754" lvl="2" indent="-423323" algn="l" rtl="0">
              <a:lnSpc>
                <a:spcPct val="90000"/>
              </a:lnSpc>
              <a:spcBef>
                <a:spcPts val="533"/>
              </a:spcBef>
              <a:spcAft>
                <a:spcPts val="0"/>
              </a:spcAft>
              <a:buClr>
                <a:srgbClr val="7F7F7F"/>
              </a:buClr>
              <a:buSzPts val="1400"/>
              <a:buChar char="•"/>
              <a:defRPr/>
            </a:lvl3pPr>
            <a:lvl4pPr marL="2438339" lvl="3" indent="-423323" algn="l" rtl="0">
              <a:lnSpc>
                <a:spcPct val="90000"/>
              </a:lnSpc>
              <a:spcBef>
                <a:spcPts val="533"/>
              </a:spcBef>
              <a:spcAft>
                <a:spcPts val="0"/>
              </a:spcAft>
              <a:buClr>
                <a:srgbClr val="7F7F7F"/>
              </a:buClr>
              <a:buSzPts val="1400"/>
              <a:buChar char="•"/>
              <a:defRPr/>
            </a:lvl4pPr>
            <a:lvl5pPr marL="3047924" lvl="4" indent="-423323" algn="l" rtl="0">
              <a:lnSpc>
                <a:spcPct val="90000"/>
              </a:lnSpc>
              <a:spcBef>
                <a:spcPts val="533"/>
              </a:spcBef>
              <a:spcAft>
                <a:spcPts val="0"/>
              </a:spcAft>
              <a:buClr>
                <a:srgbClr val="7F7F7F"/>
              </a:buClr>
              <a:buSzPts val="1400"/>
              <a:buChar char="•"/>
              <a:defRPr/>
            </a:lvl5pPr>
            <a:lvl6pPr marL="3657509" lvl="5" indent="-423323" algn="l" rtl="0">
              <a:lnSpc>
                <a:spcPct val="90000"/>
              </a:lnSpc>
              <a:spcBef>
                <a:spcPts val="533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6pPr>
            <a:lvl7pPr marL="4267093" lvl="6" indent="-423323" algn="l" rtl="0">
              <a:lnSpc>
                <a:spcPct val="90000"/>
              </a:lnSpc>
              <a:spcBef>
                <a:spcPts val="533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7pPr>
            <a:lvl8pPr marL="4876678" lvl="7" indent="-423323" algn="l" rtl="0">
              <a:lnSpc>
                <a:spcPct val="90000"/>
              </a:lnSpc>
              <a:spcBef>
                <a:spcPts val="533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8pPr>
            <a:lvl9pPr marL="5486263" lvl="8" indent="-423323" algn="l" rtl="0">
              <a:lnSpc>
                <a:spcPct val="90000"/>
              </a:lnSpc>
              <a:spcBef>
                <a:spcPts val="533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9pPr>
          </a:lstStyle>
          <a:p>
            <a:endParaRPr/>
          </a:p>
        </p:txBody>
      </p:sp>
      <p:sp>
        <p:nvSpPr>
          <p:cNvPr id="59" name="Google Shape;59;p14"/>
          <p:cNvSpPr txBox="1">
            <a:spLocks noGrp="1"/>
          </p:cNvSpPr>
          <p:nvPr>
            <p:ph type="dt" idx="10"/>
          </p:nvPr>
        </p:nvSpPr>
        <p:spPr>
          <a:xfrm>
            <a:off x="838200" y="6356351"/>
            <a:ext cx="2743200" cy="365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ctr" anchorCtr="0"/>
          <a:lstStyle>
            <a:lvl1pPr lvl="0" algn="l" rtl="0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1pPr>
            <a:lvl2pPr lvl="1" algn="l" rtl="0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2pPr>
            <a:lvl3pPr lvl="2" algn="l" rtl="0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3pPr>
            <a:lvl4pPr lvl="3" algn="l" rtl="0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4pPr>
            <a:lvl5pPr lvl="4" algn="l" rtl="0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5pPr>
            <a:lvl6pPr lvl="5" algn="l" rtl="0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6pPr>
            <a:lvl7pPr lvl="6" algn="l" rtl="0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7pPr>
            <a:lvl8pPr lvl="7" algn="l" rtl="0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8pPr>
            <a:lvl9pPr lvl="8" algn="l" rtl="0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9pPr>
          </a:lstStyle>
          <a:p>
            <a:endParaRPr/>
          </a:p>
        </p:txBody>
      </p:sp>
      <p:sp>
        <p:nvSpPr>
          <p:cNvPr id="60" name="Google Shape;60;p14"/>
          <p:cNvSpPr txBox="1">
            <a:spLocks noGrp="1"/>
          </p:cNvSpPr>
          <p:nvPr>
            <p:ph type="ftr" idx="11"/>
          </p:nvPr>
        </p:nvSpPr>
        <p:spPr>
          <a:xfrm>
            <a:off x="4038600" y="6356351"/>
            <a:ext cx="4114800" cy="365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ctr" anchorCtr="0"/>
          <a:lstStyle>
            <a:lvl1pPr lvl="0" algn="ctr" rtl="0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1pPr>
            <a:lvl2pPr lvl="1" algn="l" rtl="0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2pPr>
            <a:lvl3pPr lvl="2" algn="l" rtl="0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3pPr>
            <a:lvl4pPr lvl="3" algn="l" rtl="0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4pPr>
            <a:lvl5pPr lvl="4" algn="l" rtl="0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5pPr>
            <a:lvl6pPr lvl="5" algn="l" rtl="0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6pPr>
            <a:lvl7pPr lvl="6" algn="l" rtl="0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7pPr>
            <a:lvl8pPr lvl="7" algn="l" rtl="0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8pPr>
            <a:lvl9pPr lvl="8" algn="l" rtl="0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9pPr>
          </a:lstStyle>
          <a:p>
            <a:endParaRPr/>
          </a:p>
        </p:txBody>
      </p:sp>
      <p:sp>
        <p:nvSpPr>
          <p:cNvPr id="61" name="Google Shape;61;p14"/>
          <p:cNvSpPr>
            <a:spLocks noGrp="1"/>
          </p:cNvSpPr>
          <p:nvPr>
            <p:ph type="sldNum" idx="12"/>
          </p:nvPr>
        </p:nvSpPr>
        <p:spPr>
          <a:xfrm>
            <a:off x="10925175" y="6356351"/>
            <a:ext cx="367600" cy="365200"/>
          </a:xfrm>
          <a:prstGeom prst="flowChartConnector">
            <a:avLst/>
          </a:prstGeom>
          <a:solidFill>
            <a:srgbClr val="85CC18"/>
          </a:solidFill>
          <a:ln>
            <a:noFill/>
          </a:ln>
        </p:spPr>
        <p:txBody>
          <a:bodyPr spcFirstLastPara="1" wrap="square" lIns="0" tIns="34275" rIns="0" bIns="34275" anchor="ctr" anchorCtr="0">
            <a:noAutofit/>
          </a:bodyPr>
          <a:lstStyle>
            <a:lvl1pPr marL="0" lvl="0" indent="0" algn="ctr" rtl="0">
              <a:spcBef>
                <a:spcPts val="0"/>
              </a:spcBef>
              <a:buNone/>
              <a:defRPr sz="933" b="0" i="0" u="none" strike="noStrike" cap="none">
                <a:solidFill>
                  <a:schemeClr val="lt1"/>
                </a:solidFill>
                <a:latin typeface="Cabin"/>
                <a:ea typeface="Cabin"/>
                <a:cs typeface="Cabin"/>
                <a:sym typeface="Cabin"/>
              </a:defRPr>
            </a:lvl1pPr>
            <a:lvl2pPr marL="0" lvl="1" indent="0" algn="ctr" rtl="0">
              <a:spcBef>
                <a:spcPts val="0"/>
              </a:spcBef>
              <a:buNone/>
              <a:defRPr sz="933" b="0" i="0" u="none" strike="noStrike" cap="none">
                <a:solidFill>
                  <a:schemeClr val="lt1"/>
                </a:solidFill>
                <a:latin typeface="Cabin"/>
                <a:ea typeface="Cabin"/>
                <a:cs typeface="Cabin"/>
                <a:sym typeface="Cabin"/>
              </a:defRPr>
            </a:lvl2pPr>
            <a:lvl3pPr marL="0" lvl="2" indent="0" algn="ctr" rtl="0">
              <a:spcBef>
                <a:spcPts val="0"/>
              </a:spcBef>
              <a:buNone/>
              <a:defRPr sz="933" b="0" i="0" u="none" strike="noStrike" cap="none">
                <a:solidFill>
                  <a:schemeClr val="lt1"/>
                </a:solidFill>
                <a:latin typeface="Cabin"/>
                <a:ea typeface="Cabin"/>
                <a:cs typeface="Cabin"/>
                <a:sym typeface="Cabin"/>
              </a:defRPr>
            </a:lvl3pPr>
            <a:lvl4pPr marL="0" lvl="3" indent="0" algn="ctr" rtl="0">
              <a:spcBef>
                <a:spcPts val="0"/>
              </a:spcBef>
              <a:buNone/>
              <a:defRPr sz="933" b="0" i="0" u="none" strike="noStrike" cap="none">
                <a:solidFill>
                  <a:schemeClr val="lt1"/>
                </a:solidFill>
                <a:latin typeface="Cabin"/>
                <a:ea typeface="Cabin"/>
                <a:cs typeface="Cabin"/>
                <a:sym typeface="Cabin"/>
              </a:defRPr>
            </a:lvl4pPr>
            <a:lvl5pPr marL="0" lvl="4" indent="0" algn="ctr" rtl="0">
              <a:spcBef>
                <a:spcPts val="0"/>
              </a:spcBef>
              <a:buNone/>
              <a:defRPr sz="933" b="0" i="0" u="none" strike="noStrike" cap="none">
                <a:solidFill>
                  <a:schemeClr val="lt1"/>
                </a:solidFill>
                <a:latin typeface="Cabin"/>
                <a:ea typeface="Cabin"/>
                <a:cs typeface="Cabin"/>
                <a:sym typeface="Cabin"/>
              </a:defRPr>
            </a:lvl5pPr>
            <a:lvl6pPr marL="0" lvl="5" indent="0" algn="ctr" rtl="0">
              <a:spcBef>
                <a:spcPts val="0"/>
              </a:spcBef>
              <a:buNone/>
              <a:defRPr sz="933" b="0" i="0" u="none" strike="noStrike" cap="none">
                <a:solidFill>
                  <a:schemeClr val="lt1"/>
                </a:solidFill>
                <a:latin typeface="Cabin"/>
                <a:ea typeface="Cabin"/>
                <a:cs typeface="Cabin"/>
                <a:sym typeface="Cabin"/>
              </a:defRPr>
            </a:lvl6pPr>
            <a:lvl7pPr marL="0" lvl="6" indent="0" algn="ctr" rtl="0">
              <a:spcBef>
                <a:spcPts val="0"/>
              </a:spcBef>
              <a:buNone/>
              <a:defRPr sz="933" b="0" i="0" u="none" strike="noStrike" cap="none">
                <a:solidFill>
                  <a:schemeClr val="lt1"/>
                </a:solidFill>
                <a:latin typeface="Cabin"/>
                <a:ea typeface="Cabin"/>
                <a:cs typeface="Cabin"/>
                <a:sym typeface="Cabin"/>
              </a:defRPr>
            </a:lvl7pPr>
            <a:lvl8pPr marL="0" lvl="7" indent="0" algn="ctr" rtl="0">
              <a:spcBef>
                <a:spcPts val="0"/>
              </a:spcBef>
              <a:buNone/>
              <a:defRPr sz="933" b="0" i="0" u="none" strike="noStrike" cap="none">
                <a:solidFill>
                  <a:schemeClr val="lt1"/>
                </a:solidFill>
                <a:latin typeface="Cabin"/>
                <a:ea typeface="Cabin"/>
                <a:cs typeface="Cabin"/>
                <a:sym typeface="Cabin"/>
              </a:defRPr>
            </a:lvl8pPr>
            <a:lvl9pPr marL="0" lvl="8" indent="0" algn="ctr" rtl="0">
              <a:spcBef>
                <a:spcPts val="0"/>
              </a:spcBef>
              <a:buNone/>
              <a:defRPr sz="933" b="0" i="0" u="none" strike="noStrike" cap="none">
                <a:solidFill>
                  <a:schemeClr val="lt1"/>
                </a:solidFill>
                <a:latin typeface="Cabin"/>
                <a:ea typeface="Cabin"/>
                <a:cs typeface="Cabin"/>
                <a:sym typeface="Cabin"/>
              </a:defRPr>
            </a:lvl9pPr>
          </a:lstStyle>
          <a:p>
            <a:fld id="{00000000-1234-1234-1234-123412341234}" type="slidenum">
              <a:rPr lang="en-GB" smtClean="0"/>
              <a:pPr/>
              <a:t>‹N›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74550940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lank" type="blank">
  <p:cSld name="Blank">
    <p:spTree>
      <p:nvGrpSpPr>
        <p:cNvPr id="1" name="Shape 7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2" name="Google Shape;72;p16"/>
          <p:cNvSpPr txBox="1">
            <a:spLocks noGrp="1"/>
          </p:cNvSpPr>
          <p:nvPr>
            <p:ph type="dt" idx="10"/>
          </p:nvPr>
        </p:nvSpPr>
        <p:spPr>
          <a:xfrm>
            <a:off x="838200" y="6356351"/>
            <a:ext cx="2743200" cy="365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ctr" anchorCtr="0"/>
          <a:lstStyle>
            <a:lvl1pPr lvl="0" algn="l" rtl="0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1pPr>
            <a:lvl2pPr lvl="1" algn="l" rtl="0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2pPr>
            <a:lvl3pPr lvl="2" algn="l" rtl="0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3pPr>
            <a:lvl4pPr lvl="3" algn="l" rtl="0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4pPr>
            <a:lvl5pPr lvl="4" algn="l" rtl="0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5pPr>
            <a:lvl6pPr lvl="5" algn="l" rtl="0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6pPr>
            <a:lvl7pPr lvl="6" algn="l" rtl="0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7pPr>
            <a:lvl8pPr lvl="7" algn="l" rtl="0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8pPr>
            <a:lvl9pPr lvl="8" algn="l" rtl="0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9pPr>
          </a:lstStyle>
          <a:p>
            <a:endParaRPr/>
          </a:p>
        </p:txBody>
      </p:sp>
      <p:sp>
        <p:nvSpPr>
          <p:cNvPr id="73" name="Google Shape;73;p16"/>
          <p:cNvSpPr txBox="1">
            <a:spLocks noGrp="1"/>
          </p:cNvSpPr>
          <p:nvPr>
            <p:ph type="ftr" idx="11"/>
          </p:nvPr>
        </p:nvSpPr>
        <p:spPr>
          <a:xfrm>
            <a:off x="4038600" y="6356351"/>
            <a:ext cx="4114800" cy="365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ctr" anchorCtr="0"/>
          <a:lstStyle>
            <a:lvl1pPr lvl="0" algn="ctr" rtl="0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1pPr>
            <a:lvl2pPr lvl="1" algn="l" rtl="0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2pPr>
            <a:lvl3pPr lvl="2" algn="l" rtl="0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3pPr>
            <a:lvl4pPr lvl="3" algn="l" rtl="0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4pPr>
            <a:lvl5pPr lvl="4" algn="l" rtl="0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5pPr>
            <a:lvl6pPr lvl="5" algn="l" rtl="0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6pPr>
            <a:lvl7pPr lvl="6" algn="l" rtl="0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7pPr>
            <a:lvl8pPr lvl="7" algn="l" rtl="0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8pPr>
            <a:lvl9pPr lvl="8" algn="l" rtl="0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9pPr>
          </a:lstStyle>
          <a:p>
            <a:endParaRPr/>
          </a:p>
        </p:txBody>
      </p:sp>
      <p:sp>
        <p:nvSpPr>
          <p:cNvPr id="74" name="Google Shape;74;p16"/>
          <p:cNvSpPr>
            <a:spLocks noGrp="1"/>
          </p:cNvSpPr>
          <p:nvPr>
            <p:ph type="sldNum" idx="12"/>
          </p:nvPr>
        </p:nvSpPr>
        <p:spPr>
          <a:xfrm>
            <a:off x="10925175" y="6356351"/>
            <a:ext cx="360000" cy="365200"/>
          </a:xfrm>
          <a:prstGeom prst="flowChartConnector">
            <a:avLst/>
          </a:prstGeom>
          <a:solidFill>
            <a:srgbClr val="85CC18"/>
          </a:solidFill>
          <a:ln>
            <a:noFill/>
          </a:ln>
        </p:spPr>
        <p:txBody>
          <a:bodyPr spcFirstLastPara="1" wrap="square" lIns="0" tIns="34275" rIns="0" bIns="34275" anchor="ctr" anchorCtr="0">
            <a:noAutofit/>
          </a:bodyPr>
          <a:lstStyle>
            <a:lvl1pPr marL="0" lvl="0" indent="0" algn="ctr" rtl="0">
              <a:spcBef>
                <a:spcPts val="0"/>
              </a:spcBef>
              <a:buNone/>
              <a:defRPr/>
            </a:lvl1pPr>
            <a:lvl2pPr marL="0" lvl="1" indent="0" algn="ctr" rtl="0">
              <a:spcBef>
                <a:spcPts val="0"/>
              </a:spcBef>
              <a:buNone/>
              <a:defRPr/>
            </a:lvl2pPr>
            <a:lvl3pPr marL="0" lvl="2" indent="0" algn="ctr" rtl="0">
              <a:spcBef>
                <a:spcPts val="0"/>
              </a:spcBef>
              <a:buNone/>
              <a:defRPr/>
            </a:lvl3pPr>
            <a:lvl4pPr marL="0" lvl="3" indent="0" algn="ctr" rtl="0">
              <a:spcBef>
                <a:spcPts val="0"/>
              </a:spcBef>
              <a:buNone/>
              <a:defRPr/>
            </a:lvl4pPr>
            <a:lvl5pPr marL="0" lvl="4" indent="0" algn="ctr" rtl="0">
              <a:spcBef>
                <a:spcPts val="0"/>
              </a:spcBef>
              <a:buNone/>
              <a:defRPr/>
            </a:lvl5pPr>
            <a:lvl6pPr marL="0" lvl="5" indent="0" algn="ctr" rtl="0">
              <a:spcBef>
                <a:spcPts val="0"/>
              </a:spcBef>
              <a:buNone/>
              <a:defRPr/>
            </a:lvl6pPr>
            <a:lvl7pPr marL="0" lvl="6" indent="0" algn="ctr" rtl="0">
              <a:spcBef>
                <a:spcPts val="0"/>
              </a:spcBef>
              <a:buNone/>
              <a:defRPr/>
            </a:lvl7pPr>
            <a:lvl8pPr marL="0" lvl="7" indent="0" algn="ctr" rtl="0">
              <a:spcBef>
                <a:spcPts val="0"/>
              </a:spcBef>
              <a:buNone/>
              <a:defRPr/>
            </a:lvl8pPr>
            <a:lvl9pPr marL="0" lvl="8" indent="0" algn="ctr" rtl="0">
              <a:spcBef>
                <a:spcPts val="0"/>
              </a:spcBef>
              <a:buNone/>
              <a:defRPr/>
            </a:lvl9pPr>
          </a:lstStyle>
          <a:p>
            <a:fld id="{00000000-1234-1234-1234-123412341234}" type="slidenum">
              <a:rPr lang="en-GB" smtClean="0"/>
              <a:pPr/>
              <a:t>‹N›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24674935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16_Title and Content">
  <p:cSld name="16_Title and Content">
    <p:bg>
      <p:bgPr>
        <a:solidFill>
          <a:schemeClr val="lt1"/>
        </a:solidFill>
        <a:effectLst/>
      </p:bgPr>
    </p:bg>
    <p:spTree>
      <p:nvGrpSpPr>
        <p:cNvPr id="1" name="Shape 7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6" name="Google Shape;76;p17"/>
          <p:cNvSpPr>
            <a:spLocks noGrp="1"/>
          </p:cNvSpPr>
          <p:nvPr>
            <p:ph type="title"/>
          </p:nvPr>
        </p:nvSpPr>
        <p:spPr>
          <a:xfrm>
            <a:off x="609603" y="168368"/>
            <a:ext cx="10972800" cy="658000"/>
          </a:xfrm>
          <a:prstGeom prst="roundRect">
            <a:avLst>
              <a:gd name="adj" fmla="val 50000"/>
            </a:avLst>
          </a:prstGeom>
          <a:noFill/>
          <a:ln>
            <a:noFill/>
          </a:ln>
        </p:spPr>
        <p:txBody>
          <a:bodyPr spcFirstLastPara="1" wrap="square" lIns="137150" tIns="342900" rIns="68575" bIns="274325" anchor="ctr" anchorCtr="0"/>
          <a:lstStyle>
            <a:lvl1pPr lvl="0" algn="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700"/>
              <a:buFont typeface="Nunito Sans"/>
              <a:buNone/>
              <a:defRPr b="1">
                <a:solidFill>
                  <a:schemeClr val="dk2"/>
                </a:solidFill>
                <a:latin typeface="Nunito Sans"/>
                <a:ea typeface="Nunito Sans"/>
                <a:cs typeface="Nunito Sans"/>
                <a:sym typeface="Nunito Sans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9pPr>
          </a:lstStyle>
          <a:p>
            <a:endParaRPr/>
          </a:p>
        </p:txBody>
      </p:sp>
      <p:sp>
        <p:nvSpPr>
          <p:cNvPr id="77" name="Google Shape;77;p17"/>
          <p:cNvSpPr txBox="1">
            <a:spLocks noGrp="1"/>
          </p:cNvSpPr>
          <p:nvPr>
            <p:ph type="body" idx="1"/>
          </p:nvPr>
        </p:nvSpPr>
        <p:spPr>
          <a:xfrm>
            <a:off x="609603" y="1890499"/>
            <a:ext cx="10972800" cy="3748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t" anchorCtr="0"/>
          <a:lstStyle>
            <a:lvl1pPr marL="609585" lvl="0" indent="-380990" algn="l" rtl="0">
              <a:lnSpc>
                <a:spcPct val="130000"/>
              </a:lnSpc>
              <a:spcBef>
                <a:spcPts val="1067"/>
              </a:spcBef>
              <a:spcAft>
                <a:spcPts val="0"/>
              </a:spcAft>
              <a:buClr>
                <a:schemeClr val="dk1"/>
              </a:buClr>
              <a:buSzPts val="900"/>
              <a:buChar char="•"/>
              <a:defRPr sz="1200" b="1">
                <a:solidFill>
                  <a:schemeClr val="dk1"/>
                </a:solidFill>
                <a:latin typeface="Cabin"/>
                <a:ea typeface="Cabin"/>
                <a:cs typeface="Cabin"/>
                <a:sym typeface="Cabin"/>
              </a:defRPr>
            </a:lvl1pPr>
            <a:lvl2pPr marL="1219170" lvl="1" indent="-372524" algn="l" rtl="0">
              <a:lnSpc>
                <a:spcPct val="130000"/>
              </a:lnSpc>
              <a:spcBef>
                <a:spcPts val="667"/>
              </a:spcBef>
              <a:spcAft>
                <a:spcPts val="0"/>
              </a:spcAft>
              <a:buClr>
                <a:schemeClr val="dk1"/>
              </a:buClr>
              <a:buSzPts val="800"/>
              <a:buChar char="•"/>
              <a:defRPr sz="1067">
                <a:solidFill>
                  <a:schemeClr val="dk1"/>
                </a:solidFill>
                <a:latin typeface="Cabin"/>
                <a:ea typeface="Cabin"/>
                <a:cs typeface="Cabin"/>
                <a:sym typeface="Cabin"/>
              </a:defRPr>
            </a:lvl2pPr>
            <a:lvl3pPr marL="1828754" lvl="2" indent="-372524" algn="l" rtl="0">
              <a:lnSpc>
                <a:spcPct val="130000"/>
              </a:lnSpc>
              <a:spcBef>
                <a:spcPts val="533"/>
              </a:spcBef>
              <a:spcAft>
                <a:spcPts val="0"/>
              </a:spcAft>
              <a:buClr>
                <a:schemeClr val="dk1"/>
              </a:buClr>
              <a:buSzPts val="800"/>
              <a:buChar char="•"/>
              <a:defRPr sz="1067">
                <a:solidFill>
                  <a:schemeClr val="dk1"/>
                </a:solidFill>
                <a:latin typeface="Cabin"/>
                <a:ea typeface="Cabin"/>
                <a:cs typeface="Cabin"/>
                <a:sym typeface="Cabin"/>
              </a:defRPr>
            </a:lvl3pPr>
            <a:lvl4pPr marL="2438339" lvl="3" indent="-372524" algn="l" rtl="0">
              <a:lnSpc>
                <a:spcPct val="130000"/>
              </a:lnSpc>
              <a:spcBef>
                <a:spcPts val="533"/>
              </a:spcBef>
              <a:spcAft>
                <a:spcPts val="0"/>
              </a:spcAft>
              <a:buClr>
                <a:schemeClr val="dk1"/>
              </a:buClr>
              <a:buSzPts val="800"/>
              <a:buChar char="•"/>
              <a:defRPr sz="1067">
                <a:solidFill>
                  <a:schemeClr val="dk1"/>
                </a:solidFill>
                <a:latin typeface="Cabin"/>
                <a:ea typeface="Cabin"/>
                <a:cs typeface="Cabin"/>
                <a:sym typeface="Cabin"/>
              </a:defRPr>
            </a:lvl4pPr>
            <a:lvl5pPr marL="3047924" lvl="4" indent="-372524" algn="l" rtl="0">
              <a:lnSpc>
                <a:spcPct val="130000"/>
              </a:lnSpc>
              <a:spcBef>
                <a:spcPts val="533"/>
              </a:spcBef>
              <a:spcAft>
                <a:spcPts val="0"/>
              </a:spcAft>
              <a:buClr>
                <a:schemeClr val="dk1"/>
              </a:buClr>
              <a:buSzPts val="800"/>
              <a:buChar char="•"/>
              <a:defRPr sz="1067">
                <a:solidFill>
                  <a:schemeClr val="dk1"/>
                </a:solidFill>
                <a:latin typeface="Cabin"/>
                <a:ea typeface="Cabin"/>
                <a:cs typeface="Cabin"/>
                <a:sym typeface="Cabin"/>
              </a:defRPr>
            </a:lvl5pPr>
            <a:lvl6pPr marL="3657509" lvl="5" indent="-423323" algn="l" rtl="0">
              <a:lnSpc>
                <a:spcPct val="90000"/>
              </a:lnSpc>
              <a:spcBef>
                <a:spcPts val="533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6pPr>
            <a:lvl7pPr marL="4267093" lvl="6" indent="-423323" algn="l" rtl="0">
              <a:lnSpc>
                <a:spcPct val="90000"/>
              </a:lnSpc>
              <a:spcBef>
                <a:spcPts val="533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7pPr>
            <a:lvl8pPr marL="4876678" lvl="7" indent="-423323" algn="l" rtl="0">
              <a:lnSpc>
                <a:spcPct val="90000"/>
              </a:lnSpc>
              <a:spcBef>
                <a:spcPts val="533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8pPr>
            <a:lvl9pPr marL="5486263" lvl="8" indent="-423323" algn="l" rtl="0">
              <a:lnSpc>
                <a:spcPct val="90000"/>
              </a:lnSpc>
              <a:spcBef>
                <a:spcPts val="533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9pPr>
          </a:lstStyle>
          <a:p>
            <a:endParaRPr/>
          </a:p>
        </p:txBody>
      </p:sp>
      <p:sp>
        <p:nvSpPr>
          <p:cNvPr id="78" name="Google Shape;78;p17"/>
          <p:cNvSpPr txBox="1">
            <a:spLocks noGrp="1"/>
          </p:cNvSpPr>
          <p:nvPr>
            <p:ph type="body" idx="2"/>
          </p:nvPr>
        </p:nvSpPr>
        <p:spPr>
          <a:xfrm>
            <a:off x="8968740" y="862377"/>
            <a:ext cx="2613600" cy="286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t" anchorCtr="0"/>
          <a:lstStyle>
            <a:lvl1pPr marL="609585" lvl="0" indent="-304792" algn="r" rtl="0">
              <a:lnSpc>
                <a:spcPct val="90000"/>
              </a:lnSpc>
              <a:spcBef>
                <a:spcPts val="1067"/>
              </a:spcBef>
              <a:spcAft>
                <a:spcPts val="0"/>
              </a:spcAft>
              <a:buClr>
                <a:srgbClr val="D0F398"/>
              </a:buClr>
              <a:buSzPts val="1100"/>
              <a:buFont typeface="Cabin"/>
              <a:buNone/>
              <a:defRPr sz="1467">
                <a:solidFill>
                  <a:srgbClr val="D0F398"/>
                </a:solidFill>
              </a:defRPr>
            </a:lvl1pPr>
            <a:lvl2pPr marL="1219170" lvl="1" indent="-304792" algn="l" rtl="0">
              <a:lnSpc>
                <a:spcPct val="90000"/>
              </a:lnSpc>
              <a:spcBef>
                <a:spcPts val="533"/>
              </a:spcBef>
              <a:spcAft>
                <a:spcPts val="0"/>
              </a:spcAft>
              <a:buClr>
                <a:srgbClr val="AEABAB"/>
              </a:buClr>
              <a:buSzPts val="900"/>
              <a:buFont typeface="Cabin"/>
              <a:buNone/>
              <a:defRPr sz="1200">
                <a:solidFill>
                  <a:srgbClr val="AEABAB"/>
                </a:solidFill>
              </a:defRPr>
            </a:lvl2pPr>
            <a:lvl3pPr marL="1828754" lvl="2" indent="-304792" algn="l" rtl="0">
              <a:lnSpc>
                <a:spcPct val="90000"/>
              </a:lnSpc>
              <a:spcBef>
                <a:spcPts val="533"/>
              </a:spcBef>
              <a:spcAft>
                <a:spcPts val="0"/>
              </a:spcAft>
              <a:buClr>
                <a:srgbClr val="AEABAB"/>
              </a:buClr>
              <a:buSzPts val="800"/>
              <a:buFont typeface="Cabin"/>
              <a:buNone/>
              <a:defRPr sz="1067">
                <a:solidFill>
                  <a:srgbClr val="AEABAB"/>
                </a:solidFill>
              </a:defRPr>
            </a:lvl3pPr>
            <a:lvl4pPr marL="2438339" lvl="3" indent="-304792" algn="l" rtl="0">
              <a:lnSpc>
                <a:spcPct val="90000"/>
              </a:lnSpc>
              <a:spcBef>
                <a:spcPts val="533"/>
              </a:spcBef>
              <a:spcAft>
                <a:spcPts val="0"/>
              </a:spcAft>
              <a:buClr>
                <a:srgbClr val="AEABAB"/>
              </a:buClr>
              <a:buSzPts val="800"/>
              <a:buFont typeface="Cabin"/>
              <a:buNone/>
              <a:defRPr sz="1067">
                <a:solidFill>
                  <a:srgbClr val="AEABAB"/>
                </a:solidFill>
              </a:defRPr>
            </a:lvl4pPr>
            <a:lvl5pPr marL="3047924" lvl="4" indent="-304792" algn="l" rtl="0">
              <a:lnSpc>
                <a:spcPct val="90000"/>
              </a:lnSpc>
              <a:spcBef>
                <a:spcPts val="533"/>
              </a:spcBef>
              <a:spcAft>
                <a:spcPts val="0"/>
              </a:spcAft>
              <a:buClr>
                <a:srgbClr val="AEABAB"/>
              </a:buClr>
              <a:buSzPts val="800"/>
              <a:buFont typeface="Cabin"/>
              <a:buNone/>
              <a:defRPr sz="1067">
                <a:solidFill>
                  <a:srgbClr val="AEABAB"/>
                </a:solidFill>
              </a:defRPr>
            </a:lvl5pPr>
            <a:lvl6pPr marL="3657509" lvl="5" indent="-423323" algn="l" rtl="0">
              <a:lnSpc>
                <a:spcPct val="90000"/>
              </a:lnSpc>
              <a:spcBef>
                <a:spcPts val="533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6pPr>
            <a:lvl7pPr marL="4267093" lvl="6" indent="-423323" algn="l" rtl="0">
              <a:lnSpc>
                <a:spcPct val="90000"/>
              </a:lnSpc>
              <a:spcBef>
                <a:spcPts val="533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7pPr>
            <a:lvl8pPr marL="4876678" lvl="7" indent="-423323" algn="l" rtl="0">
              <a:lnSpc>
                <a:spcPct val="90000"/>
              </a:lnSpc>
              <a:spcBef>
                <a:spcPts val="533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8pPr>
            <a:lvl9pPr marL="5486263" lvl="8" indent="-423323" algn="l" rtl="0">
              <a:lnSpc>
                <a:spcPct val="90000"/>
              </a:lnSpc>
              <a:spcBef>
                <a:spcPts val="533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9pPr>
          </a:lstStyle>
          <a:p>
            <a:endParaRPr/>
          </a:p>
        </p:txBody>
      </p:sp>
      <p:sp>
        <p:nvSpPr>
          <p:cNvPr id="79" name="Google Shape;79;p17"/>
          <p:cNvSpPr>
            <a:spLocks noGrp="1"/>
          </p:cNvSpPr>
          <p:nvPr>
            <p:ph type="pic" idx="3"/>
          </p:nvPr>
        </p:nvSpPr>
        <p:spPr>
          <a:xfrm>
            <a:off x="1028567" y="2266951"/>
            <a:ext cx="2323600" cy="1771600"/>
          </a:xfrm>
          <a:prstGeom prst="ellipse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t" anchorCtr="0"/>
          <a:lstStyle>
            <a:lvl1pPr marR="0" lvl="0" algn="l" rtl="0">
              <a:lnSpc>
                <a:spcPct val="90000"/>
              </a:lnSpc>
              <a:spcBef>
                <a:spcPts val="1067"/>
              </a:spcBef>
              <a:spcAft>
                <a:spcPts val="0"/>
              </a:spcAft>
              <a:buClr>
                <a:srgbClr val="7F7F7F"/>
              </a:buClr>
              <a:buSzPts val="2100"/>
              <a:buFont typeface="Arial"/>
              <a:buChar char="•"/>
              <a:defRPr sz="2800" b="0" i="0" u="none" strike="noStrike" cap="none">
                <a:solidFill>
                  <a:srgbClr val="7F7F7F"/>
                </a:solidFill>
                <a:latin typeface="Cabin"/>
                <a:ea typeface="Cabin"/>
                <a:cs typeface="Cabin"/>
                <a:sym typeface="Cabin"/>
              </a:defRPr>
            </a:lvl1pPr>
            <a:lvl2pPr marR="0" lvl="1" algn="l" rtl="0">
              <a:lnSpc>
                <a:spcPct val="90000"/>
              </a:lnSpc>
              <a:spcBef>
                <a:spcPts val="533"/>
              </a:spcBef>
              <a:spcAft>
                <a:spcPts val="0"/>
              </a:spcAft>
              <a:buClr>
                <a:srgbClr val="7F7F7F"/>
              </a:buClr>
              <a:buSzPts val="1800"/>
              <a:buFont typeface="Arial"/>
              <a:buChar char="•"/>
              <a:defRPr sz="2400" b="0" i="0" u="none" strike="noStrike" cap="none">
                <a:solidFill>
                  <a:srgbClr val="7F7F7F"/>
                </a:solidFill>
                <a:latin typeface="Cabin"/>
                <a:ea typeface="Cabin"/>
                <a:cs typeface="Cabin"/>
                <a:sym typeface="Cabin"/>
              </a:defRPr>
            </a:lvl2pPr>
            <a:lvl3pPr marR="0" lvl="2" algn="l" rtl="0">
              <a:lnSpc>
                <a:spcPct val="90000"/>
              </a:lnSpc>
              <a:spcBef>
                <a:spcPts val="533"/>
              </a:spcBef>
              <a:spcAft>
                <a:spcPts val="0"/>
              </a:spcAft>
              <a:buClr>
                <a:srgbClr val="7F7F7F"/>
              </a:buClr>
              <a:buSzPts val="1500"/>
              <a:buFont typeface="Arial"/>
              <a:buChar char="•"/>
              <a:defRPr sz="2000" b="0" i="0" u="none" strike="noStrike" cap="none">
                <a:solidFill>
                  <a:srgbClr val="7F7F7F"/>
                </a:solidFill>
                <a:latin typeface="Cabin"/>
                <a:ea typeface="Cabin"/>
                <a:cs typeface="Cabin"/>
                <a:sym typeface="Cabin"/>
              </a:defRPr>
            </a:lvl3pPr>
            <a:lvl4pPr marR="0" lvl="3" algn="l" rtl="0">
              <a:lnSpc>
                <a:spcPct val="90000"/>
              </a:lnSpc>
              <a:spcBef>
                <a:spcPts val="533"/>
              </a:spcBef>
              <a:spcAft>
                <a:spcPts val="0"/>
              </a:spcAft>
              <a:buClr>
                <a:srgbClr val="7F7F7F"/>
              </a:buClr>
              <a:buSzPts val="1400"/>
              <a:buFont typeface="Arial"/>
              <a:buChar char="•"/>
              <a:defRPr sz="1867" b="0" i="0" u="none" strike="noStrike" cap="none">
                <a:solidFill>
                  <a:srgbClr val="7F7F7F"/>
                </a:solidFill>
                <a:latin typeface="Cabin"/>
                <a:ea typeface="Cabin"/>
                <a:cs typeface="Cabin"/>
                <a:sym typeface="Cabin"/>
              </a:defRPr>
            </a:lvl4pPr>
            <a:lvl5pPr marR="0" lvl="4" algn="l" rtl="0">
              <a:lnSpc>
                <a:spcPct val="90000"/>
              </a:lnSpc>
              <a:spcBef>
                <a:spcPts val="533"/>
              </a:spcBef>
              <a:spcAft>
                <a:spcPts val="0"/>
              </a:spcAft>
              <a:buClr>
                <a:srgbClr val="7F7F7F"/>
              </a:buClr>
              <a:buSzPts val="1400"/>
              <a:buFont typeface="Arial"/>
              <a:buChar char="•"/>
              <a:defRPr sz="1867" b="0" i="0" u="none" strike="noStrike" cap="none">
                <a:solidFill>
                  <a:srgbClr val="7F7F7F"/>
                </a:solidFill>
                <a:latin typeface="Cabin"/>
                <a:ea typeface="Cabin"/>
                <a:cs typeface="Cabin"/>
                <a:sym typeface="Cabin"/>
              </a:defRPr>
            </a:lvl5pPr>
            <a:lvl6pPr marR="0" lvl="5" algn="l" rtl="0">
              <a:lnSpc>
                <a:spcPct val="90000"/>
              </a:lnSpc>
              <a:spcBef>
                <a:spcPts val="533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Char char="•"/>
              <a:defRPr sz="1867" b="0" i="0" u="none" strike="noStrike" cap="none">
                <a:solidFill>
                  <a:schemeClr val="dk1"/>
                </a:solidFill>
                <a:latin typeface="Cabin"/>
                <a:ea typeface="Cabin"/>
                <a:cs typeface="Cabin"/>
                <a:sym typeface="Cabin"/>
              </a:defRPr>
            </a:lvl6pPr>
            <a:lvl7pPr marR="0" lvl="6" algn="l" rtl="0">
              <a:lnSpc>
                <a:spcPct val="90000"/>
              </a:lnSpc>
              <a:spcBef>
                <a:spcPts val="533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Char char="•"/>
              <a:defRPr sz="1867" b="0" i="0" u="none" strike="noStrike" cap="none">
                <a:solidFill>
                  <a:schemeClr val="dk1"/>
                </a:solidFill>
                <a:latin typeface="Cabin"/>
                <a:ea typeface="Cabin"/>
                <a:cs typeface="Cabin"/>
                <a:sym typeface="Cabin"/>
              </a:defRPr>
            </a:lvl7pPr>
            <a:lvl8pPr marR="0" lvl="7" algn="l" rtl="0">
              <a:lnSpc>
                <a:spcPct val="90000"/>
              </a:lnSpc>
              <a:spcBef>
                <a:spcPts val="533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Char char="•"/>
              <a:defRPr sz="1867" b="0" i="0" u="none" strike="noStrike" cap="none">
                <a:solidFill>
                  <a:schemeClr val="dk1"/>
                </a:solidFill>
                <a:latin typeface="Cabin"/>
                <a:ea typeface="Cabin"/>
                <a:cs typeface="Cabin"/>
                <a:sym typeface="Cabin"/>
              </a:defRPr>
            </a:lvl8pPr>
            <a:lvl9pPr marR="0" lvl="8" algn="l" rtl="0">
              <a:lnSpc>
                <a:spcPct val="90000"/>
              </a:lnSpc>
              <a:spcBef>
                <a:spcPts val="533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Char char="•"/>
              <a:defRPr sz="1867" b="0" i="0" u="none" strike="noStrike" cap="none">
                <a:solidFill>
                  <a:schemeClr val="dk1"/>
                </a:solidFill>
                <a:latin typeface="Cabin"/>
                <a:ea typeface="Cabin"/>
                <a:cs typeface="Cabin"/>
                <a:sym typeface="Cabin"/>
              </a:defRPr>
            </a:lvl9pPr>
          </a:lstStyle>
          <a:p>
            <a:endParaRPr/>
          </a:p>
        </p:txBody>
      </p:sp>
    </p:spTree>
    <p:extLst>
      <p:ext uri="{BB962C8B-B14F-4D97-AF65-F5344CB8AC3E}">
        <p14:creationId xmlns:p14="http://schemas.microsoft.com/office/powerpoint/2010/main" val="1326339138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Slide" type="title">
  <p:cSld name="Title Slide">
    <p:spTree>
      <p:nvGrpSpPr>
        <p:cNvPr id="1" name="Shape 8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" name="Google Shape;81;p18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  <a:prstGeom prst="roundRect">
            <a:avLst>
              <a:gd name="adj" fmla="val 0"/>
            </a:avLst>
          </a:prstGeom>
          <a:solidFill>
            <a:schemeClr val="accent1"/>
          </a:solidFill>
          <a:ln>
            <a:noFill/>
          </a:ln>
          <a:effectLst>
            <a:outerShdw blurRad="152400" sx="102000" sy="102000" algn="ctr" rotWithShape="0">
              <a:srgbClr val="000000">
                <a:alpha val="13730"/>
              </a:srgbClr>
            </a:outerShdw>
          </a:effectLst>
        </p:spPr>
        <p:txBody>
          <a:bodyPr spcFirstLastPara="1" wrap="square" lIns="137150" tIns="342900" rIns="68575" bIns="274325" anchor="ctr" anchorCtr="0"/>
          <a:lstStyle>
            <a:lvl1pPr lvl="0" algn="ct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500"/>
              <a:buFont typeface="Nunito Sans"/>
              <a:buNone/>
              <a:defRPr sz="6000"/>
            </a:lvl1pPr>
            <a:lvl2pPr lvl="1" rtl="0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9pPr>
          </a:lstStyle>
          <a:p>
            <a:endParaRPr/>
          </a:p>
        </p:txBody>
      </p:sp>
      <p:sp>
        <p:nvSpPr>
          <p:cNvPr id="82" name="Google Shape;82;p18"/>
          <p:cNvSpPr txBox="1">
            <a:spLocks noGrp="1"/>
          </p:cNvSpPr>
          <p:nvPr>
            <p:ph type="subTitle" idx="1"/>
          </p:nvPr>
        </p:nvSpPr>
        <p:spPr>
          <a:xfrm>
            <a:off x="1524000" y="3602037"/>
            <a:ext cx="9144000" cy="1655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t" anchorCtr="0"/>
          <a:lstStyle>
            <a:lvl1pPr lvl="0" algn="ctr" rtl="0">
              <a:lnSpc>
                <a:spcPct val="90000"/>
              </a:lnSpc>
              <a:spcBef>
                <a:spcPts val="1067"/>
              </a:spcBef>
              <a:spcAft>
                <a:spcPts val="0"/>
              </a:spcAft>
              <a:buClr>
                <a:srgbClr val="7F7F7F"/>
              </a:buClr>
              <a:buSzPts val="1800"/>
              <a:buNone/>
              <a:defRPr sz="2400"/>
            </a:lvl1pPr>
            <a:lvl2pPr lvl="1" algn="ctr" rtl="0">
              <a:lnSpc>
                <a:spcPct val="90000"/>
              </a:lnSpc>
              <a:spcBef>
                <a:spcPts val="533"/>
              </a:spcBef>
              <a:spcAft>
                <a:spcPts val="0"/>
              </a:spcAft>
              <a:buClr>
                <a:srgbClr val="7F7F7F"/>
              </a:buClr>
              <a:buSzPts val="1500"/>
              <a:buNone/>
              <a:defRPr sz="2000"/>
            </a:lvl2pPr>
            <a:lvl3pPr lvl="2" algn="ctr" rtl="0">
              <a:lnSpc>
                <a:spcPct val="90000"/>
              </a:lnSpc>
              <a:spcBef>
                <a:spcPts val="533"/>
              </a:spcBef>
              <a:spcAft>
                <a:spcPts val="0"/>
              </a:spcAft>
              <a:buClr>
                <a:srgbClr val="7F7F7F"/>
              </a:buClr>
              <a:buSzPts val="1400"/>
              <a:buNone/>
              <a:defRPr sz="1867"/>
            </a:lvl3pPr>
            <a:lvl4pPr lvl="3" algn="ctr" rtl="0">
              <a:lnSpc>
                <a:spcPct val="90000"/>
              </a:lnSpc>
              <a:spcBef>
                <a:spcPts val="533"/>
              </a:spcBef>
              <a:spcAft>
                <a:spcPts val="0"/>
              </a:spcAft>
              <a:buClr>
                <a:srgbClr val="7F7F7F"/>
              </a:buClr>
              <a:buSzPts val="1200"/>
              <a:buNone/>
              <a:defRPr sz="1600"/>
            </a:lvl4pPr>
            <a:lvl5pPr lvl="4" algn="ctr" rtl="0">
              <a:lnSpc>
                <a:spcPct val="90000"/>
              </a:lnSpc>
              <a:spcBef>
                <a:spcPts val="533"/>
              </a:spcBef>
              <a:spcAft>
                <a:spcPts val="0"/>
              </a:spcAft>
              <a:buClr>
                <a:srgbClr val="7F7F7F"/>
              </a:buClr>
              <a:buSzPts val="1200"/>
              <a:buNone/>
              <a:defRPr sz="1600"/>
            </a:lvl5pPr>
            <a:lvl6pPr lvl="5" algn="ctr" rtl="0">
              <a:lnSpc>
                <a:spcPct val="90000"/>
              </a:lnSpc>
              <a:spcBef>
                <a:spcPts val="533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600"/>
            </a:lvl6pPr>
            <a:lvl7pPr lvl="6" algn="ctr" rtl="0">
              <a:lnSpc>
                <a:spcPct val="90000"/>
              </a:lnSpc>
              <a:spcBef>
                <a:spcPts val="533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600"/>
            </a:lvl7pPr>
            <a:lvl8pPr lvl="7" algn="ctr" rtl="0">
              <a:lnSpc>
                <a:spcPct val="90000"/>
              </a:lnSpc>
              <a:spcBef>
                <a:spcPts val="533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600"/>
            </a:lvl8pPr>
            <a:lvl9pPr lvl="8" algn="ctr" rtl="0">
              <a:lnSpc>
                <a:spcPct val="90000"/>
              </a:lnSpc>
              <a:spcBef>
                <a:spcPts val="533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600"/>
            </a:lvl9pPr>
          </a:lstStyle>
          <a:p>
            <a:endParaRPr/>
          </a:p>
        </p:txBody>
      </p:sp>
      <p:sp>
        <p:nvSpPr>
          <p:cNvPr id="83" name="Google Shape;83;p18"/>
          <p:cNvSpPr txBox="1">
            <a:spLocks noGrp="1"/>
          </p:cNvSpPr>
          <p:nvPr>
            <p:ph type="dt" idx="10"/>
          </p:nvPr>
        </p:nvSpPr>
        <p:spPr>
          <a:xfrm>
            <a:off x="838200" y="6356351"/>
            <a:ext cx="2743200" cy="365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ctr" anchorCtr="0"/>
          <a:lstStyle>
            <a:lvl1pPr lvl="0" algn="l" rtl="0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1pPr>
            <a:lvl2pPr lvl="1" algn="l" rtl="0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2pPr>
            <a:lvl3pPr lvl="2" algn="l" rtl="0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3pPr>
            <a:lvl4pPr lvl="3" algn="l" rtl="0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4pPr>
            <a:lvl5pPr lvl="4" algn="l" rtl="0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5pPr>
            <a:lvl6pPr lvl="5" algn="l" rtl="0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6pPr>
            <a:lvl7pPr lvl="6" algn="l" rtl="0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7pPr>
            <a:lvl8pPr lvl="7" algn="l" rtl="0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8pPr>
            <a:lvl9pPr lvl="8" algn="l" rtl="0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9pPr>
          </a:lstStyle>
          <a:p>
            <a:endParaRPr/>
          </a:p>
        </p:txBody>
      </p:sp>
      <p:sp>
        <p:nvSpPr>
          <p:cNvPr id="84" name="Google Shape;84;p18"/>
          <p:cNvSpPr txBox="1">
            <a:spLocks noGrp="1"/>
          </p:cNvSpPr>
          <p:nvPr>
            <p:ph type="ftr" idx="11"/>
          </p:nvPr>
        </p:nvSpPr>
        <p:spPr>
          <a:xfrm>
            <a:off x="4038600" y="6356351"/>
            <a:ext cx="4114800" cy="365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ctr" anchorCtr="0"/>
          <a:lstStyle>
            <a:lvl1pPr lvl="0" algn="ctr" rtl="0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1pPr>
            <a:lvl2pPr lvl="1" algn="l" rtl="0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2pPr>
            <a:lvl3pPr lvl="2" algn="l" rtl="0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3pPr>
            <a:lvl4pPr lvl="3" algn="l" rtl="0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4pPr>
            <a:lvl5pPr lvl="4" algn="l" rtl="0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5pPr>
            <a:lvl6pPr lvl="5" algn="l" rtl="0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6pPr>
            <a:lvl7pPr lvl="6" algn="l" rtl="0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7pPr>
            <a:lvl8pPr lvl="7" algn="l" rtl="0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8pPr>
            <a:lvl9pPr lvl="8" algn="l" rtl="0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9pPr>
          </a:lstStyle>
          <a:p>
            <a:endParaRPr/>
          </a:p>
        </p:txBody>
      </p:sp>
      <p:sp>
        <p:nvSpPr>
          <p:cNvPr id="85" name="Google Shape;85;p18"/>
          <p:cNvSpPr>
            <a:spLocks noGrp="1"/>
          </p:cNvSpPr>
          <p:nvPr>
            <p:ph type="sldNum" idx="12"/>
          </p:nvPr>
        </p:nvSpPr>
        <p:spPr>
          <a:xfrm>
            <a:off x="10925175" y="6356351"/>
            <a:ext cx="360000" cy="365200"/>
          </a:xfrm>
          <a:prstGeom prst="flowChartConnector">
            <a:avLst/>
          </a:prstGeom>
          <a:solidFill>
            <a:srgbClr val="85CC18"/>
          </a:solidFill>
          <a:ln>
            <a:noFill/>
          </a:ln>
        </p:spPr>
        <p:txBody>
          <a:bodyPr spcFirstLastPara="1" wrap="square" lIns="0" tIns="34275" rIns="0" bIns="34275" anchor="ctr" anchorCtr="0">
            <a:noAutofit/>
          </a:bodyPr>
          <a:lstStyle>
            <a:lvl1pPr marL="0" lvl="0" indent="0" algn="ctr" rtl="0">
              <a:spcBef>
                <a:spcPts val="0"/>
              </a:spcBef>
              <a:buNone/>
              <a:defRPr/>
            </a:lvl1pPr>
            <a:lvl2pPr marL="0" lvl="1" indent="0" algn="ctr" rtl="0">
              <a:spcBef>
                <a:spcPts val="0"/>
              </a:spcBef>
              <a:buNone/>
              <a:defRPr/>
            </a:lvl2pPr>
            <a:lvl3pPr marL="0" lvl="2" indent="0" algn="ctr" rtl="0">
              <a:spcBef>
                <a:spcPts val="0"/>
              </a:spcBef>
              <a:buNone/>
              <a:defRPr/>
            </a:lvl3pPr>
            <a:lvl4pPr marL="0" lvl="3" indent="0" algn="ctr" rtl="0">
              <a:spcBef>
                <a:spcPts val="0"/>
              </a:spcBef>
              <a:buNone/>
              <a:defRPr/>
            </a:lvl4pPr>
            <a:lvl5pPr marL="0" lvl="4" indent="0" algn="ctr" rtl="0">
              <a:spcBef>
                <a:spcPts val="0"/>
              </a:spcBef>
              <a:buNone/>
              <a:defRPr/>
            </a:lvl5pPr>
            <a:lvl6pPr marL="0" lvl="5" indent="0" algn="ctr" rtl="0">
              <a:spcBef>
                <a:spcPts val="0"/>
              </a:spcBef>
              <a:buNone/>
              <a:defRPr/>
            </a:lvl6pPr>
            <a:lvl7pPr marL="0" lvl="6" indent="0" algn="ctr" rtl="0">
              <a:spcBef>
                <a:spcPts val="0"/>
              </a:spcBef>
              <a:buNone/>
              <a:defRPr/>
            </a:lvl7pPr>
            <a:lvl8pPr marL="0" lvl="7" indent="0" algn="ctr" rtl="0">
              <a:spcBef>
                <a:spcPts val="0"/>
              </a:spcBef>
              <a:buNone/>
              <a:defRPr/>
            </a:lvl8pPr>
            <a:lvl9pPr marL="0" lvl="8" indent="0" algn="ctr" rtl="0">
              <a:spcBef>
                <a:spcPts val="0"/>
              </a:spcBef>
              <a:buNone/>
              <a:defRPr/>
            </a:lvl9pPr>
          </a:lstStyle>
          <a:p>
            <a:fld id="{00000000-1234-1234-1234-123412341234}" type="slidenum">
              <a:rPr lang="en-GB" smtClean="0"/>
              <a:pPr/>
              <a:t>‹N›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61074464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Header" type="secHead">
  <p:cSld name="Section Header">
    <p:spTree>
      <p:nvGrpSpPr>
        <p:cNvPr id="1" name="Shape 8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7" name="Google Shape;87;p19"/>
          <p:cNvSpPr>
            <a:spLocks noGrp="1"/>
          </p:cNvSpPr>
          <p:nvPr>
            <p:ph type="title"/>
          </p:nvPr>
        </p:nvSpPr>
        <p:spPr>
          <a:xfrm>
            <a:off x="831851" y="1709739"/>
            <a:ext cx="10515600" cy="2852800"/>
          </a:xfrm>
          <a:prstGeom prst="roundRect">
            <a:avLst>
              <a:gd name="adj" fmla="val 50000"/>
            </a:avLst>
          </a:prstGeom>
          <a:solidFill>
            <a:schemeClr val="accent1"/>
          </a:solidFill>
          <a:ln>
            <a:noFill/>
          </a:ln>
          <a:effectLst>
            <a:outerShdw blurRad="152400" sx="102000" sy="102000" algn="ctr" rotWithShape="0">
              <a:srgbClr val="000000">
                <a:alpha val="13730"/>
              </a:srgbClr>
            </a:outerShdw>
          </a:effectLst>
        </p:spPr>
        <p:txBody>
          <a:bodyPr spcFirstLastPara="1" wrap="square" lIns="137150" tIns="342900" rIns="68575" bIns="274325" anchor="b" anchorCtr="0"/>
          <a:lstStyle>
            <a:lvl1pPr lvl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500"/>
              <a:buFont typeface="Nunito Sans"/>
              <a:buNone/>
              <a:defRPr sz="6000"/>
            </a:lvl1pPr>
            <a:lvl2pPr lvl="1" rtl="0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9pPr>
          </a:lstStyle>
          <a:p>
            <a:endParaRPr/>
          </a:p>
        </p:txBody>
      </p:sp>
      <p:sp>
        <p:nvSpPr>
          <p:cNvPr id="88" name="Google Shape;88;p19"/>
          <p:cNvSpPr txBox="1">
            <a:spLocks noGrp="1"/>
          </p:cNvSpPr>
          <p:nvPr>
            <p:ph type="body" idx="1"/>
          </p:nvPr>
        </p:nvSpPr>
        <p:spPr>
          <a:xfrm>
            <a:off x="831851" y="4589463"/>
            <a:ext cx="10515600" cy="1500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t" anchorCtr="0"/>
          <a:lstStyle>
            <a:lvl1pPr marL="609585" lvl="0" indent="-304792" algn="l" rtl="0">
              <a:lnSpc>
                <a:spcPct val="90000"/>
              </a:lnSpc>
              <a:spcBef>
                <a:spcPts val="1067"/>
              </a:spcBef>
              <a:spcAft>
                <a:spcPts val="0"/>
              </a:spcAft>
              <a:buClr>
                <a:srgbClr val="888888"/>
              </a:buClr>
              <a:buSzPts val="1800"/>
              <a:buNone/>
              <a:defRPr sz="2400">
                <a:solidFill>
                  <a:srgbClr val="888888"/>
                </a:solidFill>
              </a:defRPr>
            </a:lvl1pPr>
            <a:lvl2pPr marL="1219170" lvl="1" indent="-304792" algn="l" rtl="0">
              <a:lnSpc>
                <a:spcPct val="90000"/>
              </a:lnSpc>
              <a:spcBef>
                <a:spcPts val="533"/>
              </a:spcBef>
              <a:spcAft>
                <a:spcPts val="0"/>
              </a:spcAft>
              <a:buClr>
                <a:srgbClr val="888888"/>
              </a:buClr>
              <a:buSzPts val="1500"/>
              <a:buNone/>
              <a:defRPr sz="2000">
                <a:solidFill>
                  <a:srgbClr val="888888"/>
                </a:solidFill>
              </a:defRPr>
            </a:lvl2pPr>
            <a:lvl3pPr marL="1828754" lvl="2" indent="-304792" algn="l" rtl="0">
              <a:lnSpc>
                <a:spcPct val="90000"/>
              </a:lnSpc>
              <a:spcBef>
                <a:spcPts val="533"/>
              </a:spcBef>
              <a:spcAft>
                <a:spcPts val="0"/>
              </a:spcAft>
              <a:buClr>
                <a:srgbClr val="888888"/>
              </a:buClr>
              <a:buSzPts val="1400"/>
              <a:buNone/>
              <a:defRPr sz="1867">
                <a:solidFill>
                  <a:srgbClr val="888888"/>
                </a:solidFill>
              </a:defRPr>
            </a:lvl3pPr>
            <a:lvl4pPr marL="2438339" lvl="3" indent="-304792" algn="l" rtl="0">
              <a:lnSpc>
                <a:spcPct val="90000"/>
              </a:lnSpc>
              <a:spcBef>
                <a:spcPts val="533"/>
              </a:spcBef>
              <a:spcAft>
                <a:spcPts val="0"/>
              </a:spcAft>
              <a:buClr>
                <a:srgbClr val="888888"/>
              </a:buClr>
              <a:buSzPts val="1200"/>
              <a:buNone/>
              <a:defRPr sz="1600">
                <a:solidFill>
                  <a:srgbClr val="888888"/>
                </a:solidFill>
              </a:defRPr>
            </a:lvl4pPr>
            <a:lvl5pPr marL="3047924" lvl="4" indent="-304792" algn="l" rtl="0">
              <a:lnSpc>
                <a:spcPct val="90000"/>
              </a:lnSpc>
              <a:spcBef>
                <a:spcPts val="533"/>
              </a:spcBef>
              <a:spcAft>
                <a:spcPts val="0"/>
              </a:spcAft>
              <a:buClr>
                <a:srgbClr val="888888"/>
              </a:buClr>
              <a:buSzPts val="1200"/>
              <a:buNone/>
              <a:defRPr sz="1600">
                <a:solidFill>
                  <a:srgbClr val="888888"/>
                </a:solidFill>
              </a:defRPr>
            </a:lvl5pPr>
            <a:lvl6pPr marL="3657509" lvl="5" indent="-304792" algn="l" rtl="0">
              <a:lnSpc>
                <a:spcPct val="90000"/>
              </a:lnSpc>
              <a:spcBef>
                <a:spcPts val="533"/>
              </a:spcBef>
              <a:spcAft>
                <a:spcPts val="0"/>
              </a:spcAft>
              <a:buClr>
                <a:srgbClr val="888888"/>
              </a:buClr>
              <a:buSzPts val="1200"/>
              <a:buNone/>
              <a:defRPr sz="1600">
                <a:solidFill>
                  <a:srgbClr val="888888"/>
                </a:solidFill>
              </a:defRPr>
            </a:lvl6pPr>
            <a:lvl7pPr marL="4267093" lvl="6" indent="-304792" algn="l" rtl="0">
              <a:lnSpc>
                <a:spcPct val="90000"/>
              </a:lnSpc>
              <a:spcBef>
                <a:spcPts val="533"/>
              </a:spcBef>
              <a:spcAft>
                <a:spcPts val="0"/>
              </a:spcAft>
              <a:buClr>
                <a:srgbClr val="888888"/>
              </a:buClr>
              <a:buSzPts val="1200"/>
              <a:buNone/>
              <a:defRPr sz="1600">
                <a:solidFill>
                  <a:srgbClr val="888888"/>
                </a:solidFill>
              </a:defRPr>
            </a:lvl7pPr>
            <a:lvl8pPr marL="4876678" lvl="7" indent="-304792" algn="l" rtl="0">
              <a:lnSpc>
                <a:spcPct val="90000"/>
              </a:lnSpc>
              <a:spcBef>
                <a:spcPts val="533"/>
              </a:spcBef>
              <a:spcAft>
                <a:spcPts val="0"/>
              </a:spcAft>
              <a:buClr>
                <a:srgbClr val="888888"/>
              </a:buClr>
              <a:buSzPts val="1200"/>
              <a:buNone/>
              <a:defRPr sz="1600">
                <a:solidFill>
                  <a:srgbClr val="888888"/>
                </a:solidFill>
              </a:defRPr>
            </a:lvl8pPr>
            <a:lvl9pPr marL="5486263" lvl="8" indent="-304792" algn="l" rtl="0">
              <a:lnSpc>
                <a:spcPct val="90000"/>
              </a:lnSpc>
              <a:spcBef>
                <a:spcPts val="533"/>
              </a:spcBef>
              <a:spcAft>
                <a:spcPts val="0"/>
              </a:spcAft>
              <a:buClr>
                <a:srgbClr val="888888"/>
              </a:buClr>
              <a:buSzPts val="1200"/>
              <a:buNone/>
              <a:defRPr sz="1600">
                <a:solidFill>
                  <a:srgbClr val="888888"/>
                </a:solidFill>
              </a:defRPr>
            </a:lvl9pPr>
          </a:lstStyle>
          <a:p>
            <a:endParaRPr/>
          </a:p>
        </p:txBody>
      </p:sp>
      <p:sp>
        <p:nvSpPr>
          <p:cNvPr id="89" name="Google Shape;89;p19"/>
          <p:cNvSpPr txBox="1">
            <a:spLocks noGrp="1"/>
          </p:cNvSpPr>
          <p:nvPr>
            <p:ph type="dt" idx="10"/>
          </p:nvPr>
        </p:nvSpPr>
        <p:spPr>
          <a:xfrm>
            <a:off x="838200" y="6356351"/>
            <a:ext cx="2743200" cy="365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ctr" anchorCtr="0"/>
          <a:lstStyle>
            <a:lvl1pPr lvl="0" algn="l" rtl="0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1pPr>
            <a:lvl2pPr lvl="1" algn="l" rtl="0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2pPr>
            <a:lvl3pPr lvl="2" algn="l" rtl="0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3pPr>
            <a:lvl4pPr lvl="3" algn="l" rtl="0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4pPr>
            <a:lvl5pPr lvl="4" algn="l" rtl="0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5pPr>
            <a:lvl6pPr lvl="5" algn="l" rtl="0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6pPr>
            <a:lvl7pPr lvl="6" algn="l" rtl="0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7pPr>
            <a:lvl8pPr lvl="7" algn="l" rtl="0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8pPr>
            <a:lvl9pPr lvl="8" algn="l" rtl="0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9pPr>
          </a:lstStyle>
          <a:p>
            <a:endParaRPr/>
          </a:p>
        </p:txBody>
      </p:sp>
      <p:sp>
        <p:nvSpPr>
          <p:cNvPr id="90" name="Google Shape;90;p19"/>
          <p:cNvSpPr txBox="1">
            <a:spLocks noGrp="1"/>
          </p:cNvSpPr>
          <p:nvPr>
            <p:ph type="ftr" idx="11"/>
          </p:nvPr>
        </p:nvSpPr>
        <p:spPr>
          <a:xfrm>
            <a:off x="4038600" y="6356351"/>
            <a:ext cx="4114800" cy="365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ctr" anchorCtr="0"/>
          <a:lstStyle>
            <a:lvl1pPr lvl="0" algn="ctr" rtl="0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1pPr>
            <a:lvl2pPr lvl="1" algn="l" rtl="0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2pPr>
            <a:lvl3pPr lvl="2" algn="l" rtl="0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3pPr>
            <a:lvl4pPr lvl="3" algn="l" rtl="0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4pPr>
            <a:lvl5pPr lvl="4" algn="l" rtl="0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5pPr>
            <a:lvl6pPr lvl="5" algn="l" rtl="0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6pPr>
            <a:lvl7pPr lvl="6" algn="l" rtl="0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7pPr>
            <a:lvl8pPr lvl="7" algn="l" rtl="0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8pPr>
            <a:lvl9pPr lvl="8" algn="l" rtl="0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9pPr>
          </a:lstStyle>
          <a:p>
            <a:endParaRPr/>
          </a:p>
        </p:txBody>
      </p:sp>
      <p:sp>
        <p:nvSpPr>
          <p:cNvPr id="91" name="Google Shape;91;p19"/>
          <p:cNvSpPr>
            <a:spLocks noGrp="1"/>
          </p:cNvSpPr>
          <p:nvPr>
            <p:ph type="sldNum" idx="12"/>
          </p:nvPr>
        </p:nvSpPr>
        <p:spPr>
          <a:xfrm>
            <a:off x="10925175" y="6356351"/>
            <a:ext cx="360000" cy="365200"/>
          </a:xfrm>
          <a:prstGeom prst="flowChartConnector">
            <a:avLst/>
          </a:prstGeom>
          <a:solidFill>
            <a:srgbClr val="85CC18"/>
          </a:solidFill>
          <a:ln>
            <a:noFill/>
          </a:ln>
        </p:spPr>
        <p:txBody>
          <a:bodyPr spcFirstLastPara="1" wrap="square" lIns="0" tIns="34275" rIns="0" bIns="34275" anchor="ctr" anchorCtr="0">
            <a:noAutofit/>
          </a:bodyPr>
          <a:lstStyle>
            <a:lvl1pPr marL="0" lvl="0" indent="0" algn="ctr" rtl="0">
              <a:spcBef>
                <a:spcPts val="0"/>
              </a:spcBef>
              <a:buNone/>
              <a:defRPr/>
            </a:lvl1pPr>
            <a:lvl2pPr marL="0" lvl="1" indent="0" algn="ctr" rtl="0">
              <a:spcBef>
                <a:spcPts val="0"/>
              </a:spcBef>
              <a:buNone/>
              <a:defRPr/>
            </a:lvl2pPr>
            <a:lvl3pPr marL="0" lvl="2" indent="0" algn="ctr" rtl="0">
              <a:spcBef>
                <a:spcPts val="0"/>
              </a:spcBef>
              <a:buNone/>
              <a:defRPr/>
            </a:lvl3pPr>
            <a:lvl4pPr marL="0" lvl="3" indent="0" algn="ctr" rtl="0">
              <a:spcBef>
                <a:spcPts val="0"/>
              </a:spcBef>
              <a:buNone/>
              <a:defRPr/>
            </a:lvl4pPr>
            <a:lvl5pPr marL="0" lvl="4" indent="0" algn="ctr" rtl="0">
              <a:spcBef>
                <a:spcPts val="0"/>
              </a:spcBef>
              <a:buNone/>
              <a:defRPr/>
            </a:lvl5pPr>
            <a:lvl6pPr marL="0" lvl="5" indent="0" algn="ctr" rtl="0">
              <a:spcBef>
                <a:spcPts val="0"/>
              </a:spcBef>
              <a:buNone/>
              <a:defRPr/>
            </a:lvl6pPr>
            <a:lvl7pPr marL="0" lvl="6" indent="0" algn="ctr" rtl="0">
              <a:spcBef>
                <a:spcPts val="0"/>
              </a:spcBef>
              <a:buNone/>
              <a:defRPr/>
            </a:lvl7pPr>
            <a:lvl8pPr marL="0" lvl="7" indent="0" algn="ctr" rtl="0">
              <a:spcBef>
                <a:spcPts val="0"/>
              </a:spcBef>
              <a:buNone/>
              <a:defRPr/>
            </a:lvl8pPr>
            <a:lvl9pPr marL="0" lvl="8" indent="0" algn="ctr" rtl="0">
              <a:spcBef>
                <a:spcPts val="0"/>
              </a:spcBef>
              <a:buNone/>
              <a:defRPr/>
            </a:lvl9pPr>
          </a:lstStyle>
          <a:p>
            <a:fld id="{00000000-1234-1234-1234-123412341234}" type="slidenum">
              <a:rPr lang="en-GB" smtClean="0"/>
              <a:pPr/>
              <a:t>‹N›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94411796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wo Content" type="twoObj">
  <p:cSld name="Two Content">
    <p:spTree>
      <p:nvGrpSpPr>
        <p:cNvPr id="1" name="Shape 9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3" name="Google Shape;93;p20"/>
          <p:cNvSpPr>
            <a:spLocks noGrp="1"/>
          </p:cNvSpPr>
          <p:nvPr>
            <p:ph type="title"/>
          </p:nvPr>
        </p:nvSpPr>
        <p:spPr>
          <a:xfrm>
            <a:off x="660400" y="418305"/>
            <a:ext cx="6435600" cy="648400"/>
          </a:xfrm>
          <a:prstGeom prst="roundRect">
            <a:avLst>
              <a:gd name="adj" fmla="val 50000"/>
            </a:avLst>
          </a:prstGeom>
          <a:solidFill>
            <a:schemeClr val="accent1"/>
          </a:solidFill>
          <a:ln>
            <a:noFill/>
          </a:ln>
          <a:effectLst>
            <a:outerShdw blurRad="152400" sx="102000" sy="102000" algn="ctr" rotWithShape="0">
              <a:srgbClr val="000000">
                <a:alpha val="13730"/>
              </a:srgbClr>
            </a:outerShdw>
          </a:effectLst>
        </p:spPr>
        <p:txBody>
          <a:bodyPr spcFirstLastPara="1" wrap="square" lIns="137150" tIns="342900" rIns="68575" bIns="274325" anchor="ctr" anchorCtr="0"/>
          <a:lstStyle>
            <a:lvl1pPr lvl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400"/>
              <a:buNone/>
              <a:defRPr/>
            </a:lvl1pPr>
            <a:lvl2pPr lvl="1" rtl="0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9pPr>
          </a:lstStyle>
          <a:p>
            <a:endParaRPr/>
          </a:p>
        </p:txBody>
      </p:sp>
      <p:sp>
        <p:nvSpPr>
          <p:cNvPr id="94" name="Google Shape;94;p20"/>
          <p:cNvSpPr txBox="1">
            <a:spLocks noGrp="1"/>
          </p:cNvSpPr>
          <p:nvPr>
            <p:ph type="body" idx="1"/>
          </p:nvPr>
        </p:nvSpPr>
        <p:spPr>
          <a:xfrm>
            <a:off x="838200" y="1825625"/>
            <a:ext cx="5181600" cy="4351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t" anchorCtr="0"/>
          <a:lstStyle>
            <a:lvl1pPr marL="609585" lvl="0" indent="-423323" algn="l" rtl="0">
              <a:lnSpc>
                <a:spcPct val="90000"/>
              </a:lnSpc>
              <a:spcBef>
                <a:spcPts val="1067"/>
              </a:spcBef>
              <a:spcAft>
                <a:spcPts val="0"/>
              </a:spcAft>
              <a:buClr>
                <a:srgbClr val="7F7F7F"/>
              </a:buClr>
              <a:buSzPts val="1400"/>
              <a:buChar char="•"/>
              <a:defRPr/>
            </a:lvl1pPr>
            <a:lvl2pPr marL="1219170" lvl="1" indent="-423323" algn="l" rtl="0">
              <a:lnSpc>
                <a:spcPct val="90000"/>
              </a:lnSpc>
              <a:spcBef>
                <a:spcPts val="533"/>
              </a:spcBef>
              <a:spcAft>
                <a:spcPts val="0"/>
              </a:spcAft>
              <a:buClr>
                <a:srgbClr val="7F7F7F"/>
              </a:buClr>
              <a:buSzPts val="1400"/>
              <a:buChar char="•"/>
              <a:defRPr/>
            </a:lvl2pPr>
            <a:lvl3pPr marL="1828754" lvl="2" indent="-423323" algn="l" rtl="0">
              <a:lnSpc>
                <a:spcPct val="90000"/>
              </a:lnSpc>
              <a:spcBef>
                <a:spcPts val="533"/>
              </a:spcBef>
              <a:spcAft>
                <a:spcPts val="0"/>
              </a:spcAft>
              <a:buClr>
                <a:srgbClr val="7F7F7F"/>
              </a:buClr>
              <a:buSzPts val="1400"/>
              <a:buChar char="•"/>
              <a:defRPr/>
            </a:lvl3pPr>
            <a:lvl4pPr marL="2438339" lvl="3" indent="-423323" algn="l" rtl="0">
              <a:lnSpc>
                <a:spcPct val="90000"/>
              </a:lnSpc>
              <a:spcBef>
                <a:spcPts val="533"/>
              </a:spcBef>
              <a:spcAft>
                <a:spcPts val="0"/>
              </a:spcAft>
              <a:buClr>
                <a:srgbClr val="7F7F7F"/>
              </a:buClr>
              <a:buSzPts val="1400"/>
              <a:buChar char="•"/>
              <a:defRPr/>
            </a:lvl4pPr>
            <a:lvl5pPr marL="3047924" lvl="4" indent="-423323" algn="l" rtl="0">
              <a:lnSpc>
                <a:spcPct val="90000"/>
              </a:lnSpc>
              <a:spcBef>
                <a:spcPts val="533"/>
              </a:spcBef>
              <a:spcAft>
                <a:spcPts val="0"/>
              </a:spcAft>
              <a:buClr>
                <a:srgbClr val="7F7F7F"/>
              </a:buClr>
              <a:buSzPts val="1400"/>
              <a:buChar char="•"/>
              <a:defRPr/>
            </a:lvl5pPr>
            <a:lvl6pPr marL="3657509" lvl="5" indent="-423323" algn="l" rtl="0">
              <a:lnSpc>
                <a:spcPct val="90000"/>
              </a:lnSpc>
              <a:spcBef>
                <a:spcPts val="533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6pPr>
            <a:lvl7pPr marL="4267093" lvl="6" indent="-423323" algn="l" rtl="0">
              <a:lnSpc>
                <a:spcPct val="90000"/>
              </a:lnSpc>
              <a:spcBef>
                <a:spcPts val="533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7pPr>
            <a:lvl8pPr marL="4876678" lvl="7" indent="-423323" algn="l" rtl="0">
              <a:lnSpc>
                <a:spcPct val="90000"/>
              </a:lnSpc>
              <a:spcBef>
                <a:spcPts val="533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8pPr>
            <a:lvl9pPr marL="5486263" lvl="8" indent="-423323" algn="l" rtl="0">
              <a:lnSpc>
                <a:spcPct val="90000"/>
              </a:lnSpc>
              <a:spcBef>
                <a:spcPts val="533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9pPr>
          </a:lstStyle>
          <a:p>
            <a:endParaRPr/>
          </a:p>
        </p:txBody>
      </p:sp>
      <p:sp>
        <p:nvSpPr>
          <p:cNvPr id="95" name="Google Shape;95;p20"/>
          <p:cNvSpPr txBox="1">
            <a:spLocks noGrp="1"/>
          </p:cNvSpPr>
          <p:nvPr>
            <p:ph type="body" idx="2"/>
          </p:nvPr>
        </p:nvSpPr>
        <p:spPr>
          <a:xfrm>
            <a:off x="6172200" y="1825625"/>
            <a:ext cx="5181600" cy="4351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t" anchorCtr="0"/>
          <a:lstStyle>
            <a:lvl1pPr marL="609585" lvl="0" indent="-423323" algn="l" rtl="0">
              <a:lnSpc>
                <a:spcPct val="90000"/>
              </a:lnSpc>
              <a:spcBef>
                <a:spcPts val="1067"/>
              </a:spcBef>
              <a:spcAft>
                <a:spcPts val="0"/>
              </a:spcAft>
              <a:buClr>
                <a:srgbClr val="7F7F7F"/>
              </a:buClr>
              <a:buSzPts val="1400"/>
              <a:buChar char="•"/>
              <a:defRPr/>
            </a:lvl1pPr>
            <a:lvl2pPr marL="1219170" lvl="1" indent="-423323" algn="l" rtl="0">
              <a:lnSpc>
                <a:spcPct val="90000"/>
              </a:lnSpc>
              <a:spcBef>
                <a:spcPts val="533"/>
              </a:spcBef>
              <a:spcAft>
                <a:spcPts val="0"/>
              </a:spcAft>
              <a:buClr>
                <a:srgbClr val="7F7F7F"/>
              </a:buClr>
              <a:buSzPts val="1400"/>
              <a:buChar char="•"/>
              <a:defRPr/>
            </a:lvl2pPr>
            <a:lvl3pPr marL="1828754" lvl="2" indent="-423323" algn="l" rtl="0">
              <a:lnSpc>
                <a:spcPct val="90000"/>
              </a:lnSpc>
              <a:spcBef>
                <a:spcPts val="533"/>
              </a:spcBef>
              <a:spcAft>
                <a:spcPts val="0"/>
              </a:spcAft>
              <a:buClr>
                <a:srgbClr val="7F7F7F"/>
              </a:buClr>
              <a:buSzPts val="1400"/>
              <a:buChar char="•"/>
              <a:defRPr/>
            </a:lvl3pPr>
            <a:lvl4pPr marL="2438339" lvl="3" indent="-423323" algn="l" rtl="0">
              <a:lnSpc>
                <a:spcPct val="90000"/>
              </a:lnSpc>
              <a:spcBef>
                <a:spcPts val="533"/>
              </a:spcBef>
              <a:spcAft>
                <a:spcPts val="0"/>
              </a:spcAft>
              <a:buClr>
                <a:srgbClr val="7F7F7F"/>
              </a:buClr>
              <a:buSzPts val="1400"/>
              <a:buChar char="•"/>
              <a:defRPr/>
            </a:lvl4pPr>
            <a:lvl5pPr marL="3047924" lvl="4" indent="-423323" algn="l" rtl="0">
              <a:lnSpc>
                <a:spcPct val="90000"/>
              </a:lnSpc>
              <a:spcBef>
                <a:spcPts val="533"/>
              </a:spcBef>
              <a:spcAft>
                <a:spcPts val="0"/>
              </a:spcAft>
              <a:buClr>
                <a:srgbClr val="7F7F7F"/>
              </a:buClr>
              <a:buSzPts val="1400"/>
              <a:buChar char="•"/>
              <a:defRPr/>
            </a:lvl5pPr>
            <a:lvl6pPr marL="3657509" lvl="5" indent="-423323" algn="l" rtl="0">
              <a:lnSpc>
                <a:spcPct val="90000"/>
              </a:lnSpc>
              <a:spcBef>
                <a:spcPts val="533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6pPr>
            <a:lvl7pPr marL="4267093" lvl="6" indent="-423323" algn="l" rtl="0">
              <a:lnSpc>
                <a:spcPct val="90000"/>
              </a:lnSpc>
              <a:spcBef>
                <a:spcPts val="533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7pPr>
            <a:lvl8pPr marL="4876678" lvl="7" indent="-423323" algn="l" rtl="0">
              <a:lnSpc>
                <a:spcPct val="90000"/>
              </a:lnSpc>
              <a:spcBef>
                <a:spcPts val="533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8pPr>
            <a:lvl9pPr marL="5486263" lvl="8" indent="-423323" algn="l" rtl="0">
              <a:lnSpc>
                <a:spcPct val="90000"/>
              </a:lnSpc>
              <a:spcBef>
                <a:spcPts val="533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9pPr>
          </a:lstStyle>
          <a:p>
            <a:endParaRPr/>
          </a:p>
        </p:txBody>
      </p:sp>
      <p:sp>
        <p:nvSpPr>
          <p:cNvPr id="96" name="Google Shape;96;p20"/>
          <p:cNvSpPr txBox="1">
            <a:spLocks noGrp="1"/>
          </p:cNvSpPr>
          <p:nvPr>
            <p:ph type="dt" idx="10"/>
          </p:nvPr>
        </p:nvSpPr>
        <p:spPr>
          <a:xfrm>
            <a:off x="838200" y="6356351"/>
            <a:ext cx="2743200" cy="365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ctr" anchorCtr="0"/>
          <a:lstStyle>
            <a:lvl1pPr lvl="0" algn="l" rtl="0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1pPr>
            <a:lvl2pPr lvl="1" algn="l" rtl="0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2pPr>
            <a:lvl3pPr lvl="2" algn="l" rtl="0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3pPr>
            <a:lvl4pPr lvl="3" algn="l" rtl="0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4pPr>
            <a:lvl5pPr lvl="4" algn="l" rtl="0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5pPr>
            <a:lvl6pPr lvl="5" algn="l" rtl="0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6pPr>
            <a:lvl7pPr lvl="6" algn="l" rtl="0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7pPr>
            <a:lvl8pPr lvl="7" algn="l" rtl="0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8pPr>
            <a:lvl9pPr lvl="8" algn="l" rtl="0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9pPr>
          </a:lstStyle>
          <a:p>
            <a:endParaRPr/>
          </a:p>
        </p:txBody>
      </p:sp>
      <p:sp>
        <p:nvSpPr>
          <p:cNvPr id="97" name="Google Shape;97;p20"/>
          <p:cNvSpPr txBox="1">
            <a:spLocks noGrp="1"/>
          </p:cNvSpPr>
          <p:nvPr>
            <p:ph type="ftr" idx="11"/>
          </p:nvPr>
        </p:nvSpPr>
        <p:spPr>
          <a:xfrm>
            <a:off x="4038600" y="6356351"/>
            <a:ext cx="4114800" cy="365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ctr" anchorCtr="0"/>
          <a:lstStyle>
            <a:lvl1pPr lvl="0" algn="ctr" rtl="0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1pPr>
            <a:lvl2pPr lvl="1" algn="l" rtl="0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2pPr>
            <a:lvl3pPr lvl="2" algn="l" rtl="0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3pPr>
            <a:lvl4pPr lvl="3" algn="l" rtl="0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4pPr>
            <a:lvl5pPr lvl="4" algn="l" rtl="0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5pPr>
            <a:lvl6pPr lvl="5" algn="l" rtl="0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6pPr>
            <a:lvl7pPr lvl="6" algn="l" rtl="0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7pPr>
            <a:lvl8pPr lvl="7" algn="l" rtl="0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8pPr>
            <a:lvl9pPr lvl="8" algn="l" rtl="0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9pPr>
          </a:lstStyle>
          <a:p>
            <a:endParaRPr/>
          </a:p>
        </p:txBody>
      </p:sp>
      <p:sp>
        <p:nvSpPr>
          <p:cNvPr id="98" name="Google Shape;98;p20"/>
          <p:cNvSpPr>
            <a:spLocks noGrp="1"/>
          </p:cNvSpPr>
          <p:nvPr>
            <p:ph type="sldNum" idx="12"/>
          </p:nvPr>
        </p:nvSpPr>
        <p:spPr>
          <a:xfrm>
            <a:off x="10925175" y="6356351"/>
            <a:ext cx="360000" cy="365200"/>
          </a:xfrm>
          <a:prstGeom prst="flowChartConnector">
            <a:avLst/>
          </a:prstGeom>
          <a:solidFill>
            <a:srgbClr val="85CC18"/>
          </a:solidFill>
          <a:ln>
            <a:noFill/>
          </a:ln>
        </p:spPr>
        <p:txBody>
          <a:bodyPr spcFirstLastPara="1" wrap="square" lIns="0" tIns="34275" rIns="0" bIns="34275" anchor="ctr" anchorCtr="0">
            <a:noAutofit/>
          </a:bodyPr>
          <a:lstStyle>
            <a:lvl1pPr marL="0" lvl="0" indent="0" algn="ctr" rtl="0">
              <a:spcBef>
                <a:spcPts val="0"/>
              </a:spcBef>
              <a:buNone/>
              <a:defRPr/>
            </a:lvl1pPr>
            <a:lvl2pPr marL="0" lvl="1" indent="0" algn="ctr" rtl="0">
              <a:spcBef>
                <a:spcPts val="0"/>
              </a:spcBef>
              <a:buNone/>
              <a:defRPr/>
            </a:lvl2pPr>
            <a:lvl3pPr marL="0" lvl="2" indent="0" algn="ctr" rtl="0">
              <a:spcBef>
                <a:spcPts val="0"/>
              </a:spcBef>
              <a:buNone/>
              <a:defRPr/>
            </a:lvl3pPr>
            <a:lvl4pPr marL="0" lvl="3" indent="0" algn="ctr" rtl="0">
              <a:spcBef>
                <a:spcPts val="0"/>
              </a:spcBef>
              <a:buNone/>
              <a:defRPr/>
            </a:lvl4pPr>
            <a:lvl5pPr marL="0" lvl="4" indent="0" algn="ctr" rtl="0">
              <a:spcBef>
                <a:spcPts val="0"/>
              </a:spcBef>
              <a:buNone/>
              <a:defRPr/>
            </a:lvl5pPr>
            <a:lvl6pPr marL="0" lvl="5" indent="0" algn="ctr" rtl="0">
              <a:spcBef>
                <a:spcPts val="0"/>
              </a:spcBef>
              <a:buNone/>
              <a:defRPr/>
            </a:lvl6pPr>
            <a:lvl7pPr marL="0" lvl="6" indent="0" algn="ctr" rtl="0">
              <a:spcBef>
                <a:spcPts val="0"/>
              </a:spcBef>
              <a:buNone/>
              <a:defRPr/>
            </a:lvl7pPr>
            <a:lvl8pPr marL="0" lvl="7" indent="0" algn="ctr" rtl="0">
              <a:spcBef>
                <a:spcPts val="0"/>
              </a:spcBef>
              <a:buNone/>
              <a:defRPr/>
            </a:lvl8pPr>
            <a:lvl9pPr marL="0" lvl="8" indent="0" algn="ctr" rtl="0">
              <a:spcBef>
                <a:spcPts val="0"/>
              </a:spcBef>
              <a:buNone/>
              <a:defRPr/>
            </a:lvl9pPr>
          </a:lstStyle>
          <a:p>
            <a:fld id="{00000000-1234-1234-1234-123412341234}" type="slidenum">
              <a:rPr lang="en-GB" smtClean="0"/>
              <a:pPr/>
              <a:t>‹N›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73519108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omparison" type="twoTxTwoObj">
  <p:cSld name="Comparison">
    <p:spTree>
      <p:nvGrpSpPr>
        <p:cNvPr id="1" name="Shape 9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0" name="Google Shape;100;p2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600"/>
          </a:xfrm>
          <a:prstGeom prst="roundRect">
            <a:avLst>
              <a:gd name="adj" fmla="val 50000"/>
            </a:avLst>
          </a:prstGeom>
          <a:solidFill>
            <a:schemeClr val="accent1"/>
          </a:solidFill>
          <a:ln>
            <a:noFill/>
          </a:ln>
          <a:effectLst>
            <a:outerShdw blurRad="152400" sx="102000" sy="102000" algn="ctr" rotWithShape="0">
              <a:srgbClr val="000000">
                <a:alpha val="13730"/>
              </a:srgbClr>
            </a:outerShdw>
          </a:effectLst>
        </p:spPr>
        <p:txBody>
          <a:bodyPr spcFirstLastPara="1" wrap="square" lIns="137150" tIns="342900" rIns="68575" bIns="274325" anchor="ctr" anchorCtr="0"/>
          <a:lstStyle>
            <a:lvl1pPr lvl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400"/>
              <a:buNone/>
              <a:defRPr/>
            </a:lvl1pPr>
            <a:lvl2pPr lvl="1" rtl="0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9pPr>
          </a:lstStyle>
          <a:p>
            <a:endParaRPr/>
          </a:p>
        </p:txBody>
      </p:sp>
      <p:sp>
        <p:nvSpPr>
          <p:cNvPr id="101" name="Google Shape;101;p21"/>
          <p:cNvSpPr txBox="1">
            <a:spLocks noGrp="1"/>
          </p:cNvSpPr>
          <p:nvPr>
            <p:ph type="body" idx="1"/>
          </p:nvPr>
        </p:nvSpPr>
        <p:spPr>
          <a:xfrm>
            <a:off x="839788" y="1681163"/>
            <a:ext cx="5157600" cy="824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b" anchorCtr="0"/>
          <a:lstStyle>
            <a:lvl1pPr marL="609585" lvl="0" indent="-304792" algn="l" rtl="0">
              <a:lnSpc>
                <a:spcPct val="90000"/>
              </a:lnSpc>
              <a:spcBef>
                <a:spcPts val="1067"/>
              </a:spcBef>
              <a:spcAft>
                <a:spcPts val="0"/>
              </a:spcAft>
              <a:buClr>
                <a:srgbClr val="7F7F7F"/>
              </a:buClr>
              <a:buSzPts val="1800"/>
              <a:buNone/>
              <a:defRPr sz="2400" b="1"/>
            </a:lvl1pPr>
            <a:lvl2pPr marL="1219170" lvl="1" indent="-304792" algn="l" rtl="0">
              <a:lnSpc>
                <a:spcPct val="90000"/>
              </a:lnSpc>
              <a:spcBef>
                <a:spcPts val="533"/>
              </a:spcBef>
              <a:spcAft>
                <a:spcPts val="0"/>
              </a:spcAft>
              <a:buClr>
                <a:srgbClr val="7F7F7F"/>
              </a:buClr>
              <a:buSzPts val="1500"/>
              <a:buNone/>
              <a:defRPr sz="2000" b="1"/>
            </a:lvl2pPr>
            <a:lvl3pPr marL="1828754" lvl="2" indent="-304792" algn="l" rtl="0">
              <a:lnSpc>
                <a:spcPct val="90000"/>
              </a:lnSpc>
              <a:spcBef>
                <a:spcPts val="533"/>
              </a:spcBef>
              <a:spcAft>
                <a:spcPts val="0"/>
              </a:spcAft>
              <a:buClr>
                <a:srgbClr val="7F7F7F"/>
              </a:buClr>
              <a:buSzPts val="1400"/>
              <a:buNone/>
              <a:defRPr sz="1867" b="1"/>
            </a:lvl3pPr>
            <a:lvl4pPr marL="2438339" lvl="3" indent="-304792" algn="l" rtl="0">
              <a:lnSpc>
                <a:spcPct val="90000"/>
              </a:lnSpc>
              <a:spcBef>
                <a:spcPts val="533"/>
              </a:spcBef>
              <a:spcAft>
                <a:spcPts val="0"/>
              </a:spcAft>
              <a:buClr>
                <a:srgbClr val="7F7F7F"/>
              </a:buClr>
              <a:buSzPts val="1200"/>
              <a:buNone/>
              <a:defRPr sz="1600" b="1"/>
            </a:lvl4pPr>
            <a:lvl5pPr marL="3047924" lvl="4" indent="-304792" algn="l" rtl="0">
              <a:lnSpc>
                <a:spcPct val="90000"/>
              </a:lnSpc>
              <a:spcBef>
                <a:spcPts val="533"/>
              </a:spcBef>
              <a:spcAft>
                <a:spcPts val="0"/>
              </a:spcAft>
              <a:buClr>
                <a:srgbClr val="7F7F7F"/>
              </a:buClr>
              <a:buSzPts val="1200"/>
              <a:buNone/>
              <a:defRPr sz="1600" b="1"/>
            </a:lvl5pPr>
            <a:lvl6pPr marL="3657509" lvl="5" indent="-304792" algn="l" rtl="0">
              <a:lnSpc>
                <a:spcPct val="90000"/>
              </a:lnSpc>
              <a:spcBef>
                <a:spcPts val="533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600" b="1"/>
            </a:lvl6pPr>
            <a:lvl7pPr marL="4267093" lvl="6" indent="-304792" algn="l" rtl="0">
              <a:lnSpc>
                <a:spcPct val="90000"/>
              </a:lnSpc>
              <a:spcBef>
                <a:spcPts val="533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600" b="1"/>
            </a:lvl7pPr>
            <a:lvl8pPr marL="4876678" lvl="7" indent="-304792" algn="l" rtl="0">
              <a:lnSpc>
                <a:spcPct val="90000"/>
              </a:lnSpc>
              <a:spcBef>
                <a:spcPts val="533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600" b="1"/>
            </a:lvl8pPr>
            <a:lvl9pPr marL="5486263" lvl="8" indent="-304792" algn="l" rtl="0">
              <a:lnSpc>
                <a:spcPct val="90000"/>
              </a:lnSpc>
              <a:spcBef>
                <a:spcPts val="533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600" b="1"/>
            </a:lvl9pPr>
          </a:lstStyle>
          <a:p>
            <a:endParaRPr/>
          </a:p>
        </p:txBody>
      </p:sp>
      <p:sp>
        <p:nvSpPr>
          <p:cNvPr id="102" name="Google Shape;102;p21"/>
          <p:cNvSpPr txBox="1">
            <a:spLocks noGrp="1"/>
          </p:cNvSpPr>
          <p:nvPr>
            <p:ph type="body" idx="2"/>
          </p:nvPr>
        </p:nvSpPr>
        <p:spPr>
          <a:xfrm>
            <a:off x="839788" y="2505075"/>
            <a:ext cx="5157600" cy="3684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t" anchorCtr="0"/>
          <a:lstStyle>
            <a:lvl1pPr marL="609585" lvl="0" indent="-423323" algn="l" rtl="0">
              <a:lnSpc>
                <a:spcPct val="90000"/>
              </a:lnSpc>
              <a:spcBef>
                <a:spcPts val="1067"/>
              </a:spcBef>
              <a:spcAft>
                <a:spcPts val="0"/>
              </a:spcAft>
              <a:buClr>
                <a:srgbClr val="7F7F7F"/>
              </a:buClr>
              <a:buSzPts val="1400"/>
              <a:buChar char="•"/>
              <a:defRPr/>
            </a:lvl1pPr>
            <a:lvl2pPr marL="1219170" lvl="1" indent="-423323" algn="l" rtl="0">
              <a:lnSpc>
                <a:spcPct val="90000"/>
              </a:lnSpc>
              <a:spcBef>
                <a:spcPts val="533"/>
              </a:spcBef>
              <a:spcAft>
                <a:spcPts val="0"/>
              </a:spcAft>
              <a:buClr>
                <a:srgbClr val="7F7F7F"/>
              </a:buClr>
              <a:buSzPts val="1400"/>
              <a:buChar char="•"/>
              <a:defRPr/>
            </a:lvl2pPr>
            <a:lvl3pPr marL="1828754" lvl="2" indent="-423323" algn="l" rtl="0">
              <a:lnSpc>
                <a:spcPct val="90000"/>
              </a:lnSpc>
              <a:spcBef>
                <a:spcPts val="533"/>
              </a:spcBef>
              <a:spcAft>
                <a:spcPts val="0"/>
              </a:spcAft>
              <a:buClr>
                <a:srgbClr val="7F7F7F"/>
              </a:buClr>
              <a:buSzPts val="1400"/>
              <a:buChar char="•"/>
              <a:defRPr/>
            </a:lvl3pPr>
            <a:lvl4pPr marL="2438339" lvl="3" indent="-423323" algn="l" rtl="0">
              <a:lnSpc>
                <a:spcPct val="90000"/>
              </a:lnSpc>
              <a:spcBef>
                <a:spcPts val="533"/>
              </a:spcBef>
              <a:spcAft>
                <a:spcPts val="0"/>
              </a:spcAft>
              <a:buClr>
                <a:srgbClr val="7F7F7F"/>
              </a:buClr>
              <a:buSzPts val="1400"/>
              <a:buChar char="•"/>
              <a:defRPr/>
            </a:lvl4pPr>
            <a:lvl5pPr marL="3047924" lvl="4" indent="-423323" algn="l" rtl="0">
              <a:lnSpc>
                <a:spcPct val="90000"/>
              </a:lnSpc>
              <a:spcBef>
                <a:spcPts val="533"/>
              </a:spcBef>
              <a:spcAft>
                <a:spcPts val="0"/>
              </a:spcAft>
              <a:buClr>
                <a:srgbClr val="7F7F7F"/>
              </a:buClr>
              <a:buSzPts val="1400"/>
              <a:buChar char="•"/>
              <a:defRPr/>
            </a:lvl5pPr>
            <a:lvl6pPr marL="3657509" lvl="5" indent="-423323" algn="l" rtl="0">
              <a:lnSpc>
                <a:spcPct val="90000"/>
              </a:lnSpc>
              <a:spcBef>
                <a:spcPts val="533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6pPr>
            <a:lvl7pPr marL="4267093" lvl="6" indent="-423323" algn="l" rtl="0">
              <a:lnSpc>
                <a:spcPct val="90000"/>
              </a:lnSpc>
              <a:spcBef>
                <a:spcPts val="533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7pPr>
            <a:lvl8pPr marL="4876678" lvl="7" indent="-423323" algn="l" rtl="0">
              <a:lnSpc>
                <a:spcPct val="90000"/>
              </a:lnSpc>
              <a:spcBef>
                <a:spcPts val="533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8pPr>
            <a:lvl9pPr marL="5486263" lvl="8" indent="-423323" algn="l" rtl="0">
              <a:lnSpc>
                <a:spcPct val="90000"/>
              </a:lnSpc>
              <a:spcBef>
                <a:spcPts val="533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9pPr>
          </a:lstStyle>
          <a:p>
            <a:endParaRPr/>
          </a:p>
        </p:txBody>
      </p:sp>
      <p:sp>
        <p:nvSpPr>
          <p:cNvPr id="103" name="Google Shape;103;p21"/>
          <p:cNvSpPr txBox="1">
            <a:spLocks noGrp="1"/>
          </p:cNvSpPr>
          <p:nvPr>
            <p:ph type="body" idx="3"/>
          </p:nvPr>
        </p:nvSpPr>
        <p:spPr>
          <a:xfrm>
            <a:off x="6172200" y="1681163"/>
            <a:ext cx="5183200" cy="824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b" anchorCtr="0"/>
          <a:lstStyle>
            <a:lvl1pPr marL="609585" lvl="0" indent="-304792" algn="l" rtl="0">
              <a:lnSpc>
                <a:spcPct val="90000"/>
              </a:lnSpc>
              <a:spcBef>
                <a:spcPts val="1067"/>
              </a:spcBef>
              <a:spcAft>
                <a:spcPts val="0"/>
              </a:spcAft>
              <a:buClr>
                <a:srgbClr val="7F7F7F"/>
              </a:buClr>
              <a:buSzPts val="1800"/>
              <a:buNone/>
              <a:defRPr sz="2400" b="1"/>
            </a:lvl1pPr>
            <a:lvl2pPr marL="1219170" lvl="1" indent="-304792" algn="l" rtl="0">
              <a:lnSpc>
                <a:spcPct val="90000"/>
              </a:lnSpc>
              <a:spcBef>
                <a:spcPts val="533"/>
              </a:spcBef>
              <a:spcAft>
                <a:spcPts val="0"/>
              </a:spcAft>
              <a:buClr>
                <a:srgbClr val="7F7F7F"/>
              </a:buClr>
              <a:buSzPts val="1500"/>
              <a:buNone/>
              <a:defRPr sz="2000" b="1"/>
            </a:lvl2pPr>
            <a:lvl3pPr marL="1828754" lvl="2" indent="-304792" algn="l" rtl="0">
              <a:lnSpc>
                <a:spcPct val="90000"/>
              </a:lnSpc>
              <a:spcBef>
                <a:spcPts val="533"/>
              </a:spcBef>
              <a:spcAft>
                <a:spcPts val="0"/>
              </a:spcAft>
              <a:buClr>
                <a:srgbClr val="7F7F7F"/>
              </a:buClr>
              <a:buSzPts val="1400"/>
              <a:buNone/>
              <a:defRPr sz="1867" b="1"/>
            </a:lvl3pPr>
            <a:lvl4pPr marL="2438339" lvl="3" indent="-304792" algn="l" rtl="0">
              <a:lnSpc>
                <a:spcPct val="90000"/>
              </a:lnSpc>
              <a:spcBef>
                <a:spcPts val="533"/>
              </a:spcBef>
              <a:spcAft>
                <a:spcPts val="0"/>
              </a:spcAft>
              <a:buClr>
                <a:srgbClr val="7F7F7F"/>
              </a:buClr>
              <a:buSzPts val="1200"/>
              <a:buNone/>
              <a:defRPr sz="1600" b="1"/>
            </a:lvl4pPr>
            <a:lvl5pPr marL="3047924" lvl="4" indent="-304792" algn="l" rtl="0">
              <a:lnSpc>
                <a:spcPct val="90000"/>
              </a:lnSpc>
              <a:spcBef>
                <a:spcPts val="533"/>
              </a:spcBef>
              <a:spcAft>
                <a:spcPts val="0"/>
              </a:spcAft>
              <a:buClr>
                <a:srgbClr val="7F7F7F"/>
              </a:buClr>
              <a:buSzPts val="1200"/>
              <a:buNone/>
              <a:defRPr sz="1600" b="1"/>
            </a:lvl5pPr>
            <a:lvl6pPr marL="3657509" lvl="5" indent="-304792" algn="l" rtl="0">
              <a:lnSpc>
                <a:spcPct val="90000"/>
              </a:lnSpc>
              <a:spcBef>
                <a:spcPts val="533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600" b="1"/>
            </a:lvl6pPr>
            <a:lvl7pPr marL="4267093" lvl="6" indent="-304792" algn="l" rtl="0">
              <a:lnSpc>
                <a:spcPct val="90000"/>
              </a:lnSpc>
              <a:spcBef>
                <a:spcPts val="533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600" b="1"/>
            </a:lvl7pPr>
            <a:lvl8pPr marL="4876678" lvl="7" indent="-304792" algn="l" rtl="0">
              <a:lnSpc>
                <a:spcPct val="90000"/>
              </a:lnSpc>
              <a:spcBef>
                <a:spcPts val="533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600" b="1"/>
            </a:lvl8pPr>
            <a:lvl9pPr marL="5486263" lvl="8" indent="-304792" algn="l" rtl="0">
              <a:lnSpc>
                <a:spcPct val="90000"/>
              </a:lnSpc>
              <a:spcBef>
                <a:spcPts val="533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600" b="1"/>
            </a:lvl9pPr>
          </a:lstStyle>
          <a:p>
            <a:endParaRPr/>
          </a:p>
        </p:txBody>
      </p:sp>
      <p:sp>
        <p:nvSpPr>
          <p:cNvPr id="104" name="Google Shape;104;p21"/>
          <p:cNvSpPr txBox="1">
            <a:spLocks noGrp="1"/>
          </p:cNvSpPr>
          <p:nvPr>
            <p:ph type="body" idx="4"/>
          </p:nvPr>
        </p:nvSpPr>
        <p:spPr>
          <a:xfrm>
            <a:off x="6172200" y="2505075"/>
            <a:ext cx="5183200" cy="3684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t" anchorCtr="0"/>
          <a:lstStyle>
            <a:lvl1pPr marL="609585" lvl="0" indent="-423323" algn="l" rtl="0">
              <a:lnSpc>
                <a:spcPct val="90000"/>
              </a:lnSpc>
              <a:spcBef>
                <a:spcPts val="1067"/>
              </a:spcBef>
              <a:spcAft>
                <a:spcPts val="0"/>
              </a:spcAft>
              <a:buClr>
                <a:srgbClr val="7F7F7F"/>
              </a:buClr>
              <a:buSzPts val="1400"/>
              <a:buChar char="•"/>
              <a:defRPr/>
            </a:lvl1pPr>
            <a:lvl2pPr marL="1219170" lvl="1" indent="-423323" algn="l" rtl="0">
              <a:lnSpc>
                <a:spcPct val="90000"/>
              </a:lnSpc>
              <a:spcBef>
                <a:spcPts val="533"/>
              </a:spcBef>
              <a:spcAft>
                <a:spcPts val="0"/>
              </a:spcAft>
              <a:buClr>
                <a:srgbClr val="7F7F7F"/>
              </a:buClr>
              <a:buSzPts val="1400"/>
              <a:buChar char="•"/>
              <a:defRPr/>
            </a:lvl2pPr>
            <a:lvl3pPr marL="1828754" lvl="2" indent="-423323" algn="l" rtl="0">
              <a:lnSpc>
                <a:spcPct val="90000"/>
              </a:lnSpc>
              <a:spcBef>
                <a:spcPts val="533"/>
              </a:spcBef>
              <a:spcAft>
                <a:spcPts val="0"/>
              </a:spcAft>
              <a:buClr>
                <a:srgbClr val="7F7F7F"/>
              </a:buClr>
              <a:buSzPts val="1400"/>
              <a:buChar char="•"/>
              <a:defRPr/>
            </a:lvl3pPr>
            <a:lvl4pPr marL="2438339" lvl="3" indent="-423323" algn="l" rtl="0">
              <a:lnSpc>
                <a:spcPct val="90000"/>
              </a:lnSpc>
              <a:spcBef>
                <a:spcPts val="533"/>
              </a:spcBef>
              <a:spcAft>
                <a:spcPts val="0"/>
              </a:spcAft>
              <a:buClr>
                <a:srgbClr val="7F7F7F"/>
              </a:buClr>
              <a:buSzPts val="1400"/>
              <a:buChar char="•"/>
              <a:defRPr/>
            </a:lvl4pPr>
            <a:lvl5pPr marL="3047924" lvl="4" indent="-423323" algn="l" rtl="0">
              <a:lnSpc>
                <a:spcPct val="90000"/>
              </a:lnSpc>
              <a:spcBef>
                <a:spcPts val="533"/>
              </a:spcBef>
              <a:spcAft>
                <a:spcPts val="0"/>
              </a:spcAft>
              <a:buClr>
                <a:srgbClr val="7F7F7F"/>
              </a:buClr>
              <a:buSzPts val="1400"/>
              <a:buChar char="•"/>
              <a:defRPr/>
            </a:lvl5pPr>
            <a:lvl6pPr marL="3657509" lvl="5" indent="-423323" algn="l" rtl="0">
              <a:lnSpc>
                <a:spcPct val="90000"/>
              </a:lnSpc>
              <a:spcBef>
                <a:spcPts val="533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6pPr>
            <a:lvl7pPr marL="4267093" lvl="6" indent="-423323" algn="l" rtl="0">
              <a:lnSpc>
                <a:spcPct val="90000"/>
              </a:lnSpc>
              <a:spcBef>
                <a:spcPts val="533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7pPr>
            <a:lvl8pPr marL="4876678" lvl="7" indent="-423323" algn="l" rtl="0">
              <a:lnSpc>
                <a:spcPct val="90000"/>
              </a:lnSpc>
              <a:spcBef>
                <a:spcPts val="533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8pPr>
            <a:lvl9pPr marL="5486263" lvl="8" indent="-423323" algn="l" rtl="0">
              <a:lnSpc>
                <a:spcPct val="90000"/>
              </a:lnSpc>
              <a:spcBef>
                <a:spcPts val="533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9pPr>
          </a:lstStyle>
          <a:p>
            <a:endParaRPr/>
          </a:p>
        </p:txBody>
      </p:sp>
      <p:sp>
        <p:nvSpPr>
          <p:cNvPr id="105" name="Google Shape;105;p21"/>
          <p:cNvSpPr txBox="1">
            <a:spLocks noGrp="1"/>
          </p:cNvSpPr>
          <p:nvPr>
            <p:ph type="dt" idx="10"/>
          </p:nvPr>
        </p:nvSpPr>
        <p:spPr>
          <a:xfrm>
            <a:off x="838200" y="6356351"/>
            <a:ext cx="2743200" cy="365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ctr" anchorCtr="0"/>
          <a:lstStyle>
            <a:lvl1pPr lvl="0" algn="l" rtl="0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1pPr>
            <a:lvl2pPr lvl="1" algn="l" rtl="0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2pPr>
            <a:lvl3pPr lvl="2" algn="l" rtl="0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3pPr>
            <a:lvl4pPr lvl="3" algn="l" rtl="0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4pPr>
            <a:lvl5pPr lvl="4" algn="l" rtl="0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5pPr>
            <a:lvl6pPr lvl="5" algn="l" rtl="0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6pPr>
            <a:lvl7pPr lvl="6" algn="l" rtl="0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7pPr>
            <a:lvl8pPr lvl="7" algn="l" rtl="0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8pPr>
            <a:lvl9pPr lvl="8" algn="l" rtl="0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9pPr>
          </a:lstStyle>
          <a:p>
            <a:endParaRPr/>
          </a:p>
        </p:txBody>
      </p:sp>
      <p:sp>
        <p:nvSpPr>
          <p:cNvPr id="106" name="Google Shape;106;p21"/>
          <p:cNvSpPr txBox="1">
            <a:spLocks noGrp="1"/>
          </p:cNvSpPr>
          <p:nvPr>
            <p:ph type="ftr" idx="11"/>
          </p:nvPr>
        </p:nvSpPr>
        <p:spPr>
          <a:xfrm>
            <a:off x="4038600" y="6356351"/>
            <a:ext cx="4114800" cy="365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ctr" anchorCtr="0"/>
          <a:lstStyle>
            <a:lvl1pPr lvl="0" algn="ctr" rtl="0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1pPr>
            <a:lvl2pPr lvl="1" algn="l" rtl="0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2pPr>
            <a:lvl3pPr lvl="2" algn="l" rtl="0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3pPr>
            <a:lvl4pPr lvl="3" algn="l" rtl="0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4pPr>
            <a:lvl5pPr lvl="4" algn="l" rtl="0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5pPr>
            <a:lvl6pPr lvl="5" algn="l" rtl="0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6pPr>
            <a:lvl7pPr lvl="6" algn="l" rtl="0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7pPr>
            <a:lvl8pPr lvl="7" algn="l" rtl="0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8pPr>
            <a:lvl9pPr lvl="8" algn="l" rtl="0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9pPr>
          </a:lstStyle>
          <a:p>
            <a:endParaRPr/>
          </a:p>
        </p:txBody>
      </p:sp>
      <p:sp>
        <p:nvSpPr>
          <p:cNvPr id="107" name="Google Shape;107;p21"/>
          <p:cNvSpPr>
            <a:spLocks noGrp="1"/>
          </p:cNvSpPr>
          <p:nvPr>
            <p:ph type="sldNum" idx="12"/>
          </p:nvPr>
        </p:nvSpPr>
        <p:spPr>
          <a:xfrm>
            <a:off x="10925175" y="6356351"/>
            <a:ext cx="360000" cy="365200"/>
          </a:xfrm>
          <a:prstGeom prst="flowChartConnector">
            <a:avLst/>
          </a:prstGeom>
          <a:solidFill>
            <a:srgbClr val="85CC18"/>
          </a:solidFill>
          <a:ln>
            <a:noFill/>
          </a:ln>
        </p:spPr>
        <p:txBody>
          <a:bodyPr spcFirstLastPara="1" wrap="square" lIns="0" tIns="34275" rIns="0" bIns="34275" anchor="ctr" anchorCtr="0">
            <a:noAutofit/>
          </a:bodyPr>
          <a:lstStyle>
            <a:lvl1pPr marL="0" lvl="0" indent="0" algn="ctr" rtl="0">
              <a:spcBef>
                <a:spcPts val="0"/>
              </a:spcBef>
              <a:buNone/>
              <a:defRPr/>
            </a:lvl1pPr>
            <a:lvl2pPr marL="0" lvl="1" indent="0" algn="ctr" rtl="0">
              <a:spcBef>
                <a:spcPts val="0"/>
              </a:spcBef>
              <a:buNone/>
              <a:defRPr/>
            </a:lvl2pPr>
            <a:lvl3pPr marL="0" lvl="2" indent="0" algn="ctr" rtl="0">
              <a:spcBef>
                <a:spcPts val="0"/>
              </a:spcBef>
              <a:buNone/>
              <a:defRPr/>
            </a:lvl3pPr>
            <a:lvl4pPr marL="0" lvl="3" indent="0" algn="ctr" rtl="0">
              <a:spcBef>
                <a:spcPts val="0"/>
              </a:spcBef>
              <a:buNone/>
              <a:defRPr/>
            </a:lvl4pPr>
            <a:lvl5pPr marL="0" lvl="4" indent="0" algn="ctr" rtl="0">
              <a:spcBef>
                <a:spcPts val="0"/>
              </a:spcBef>
              <a:buNone/>
              <a:defRPr/>
            </a:lvl5pPr>
            <a:lvl6pPr marL="0" lvl="5" indent="0" algn="ctr" rtl="0">
              <a:spcBef>
                <a:spcPts val="0"/>
              </a:spcBef>
              <a:buNone/>
              <a:defRPr/>
            </a:lvl6pPr>
            <a:lvl7pPr marL="0" lvl="6" indent="0" algn="ctr" rtl="0">
              <a:spcBef>
                <a:spcPts val="0"/>
              </a:spcBef>
              <a:buNone/>
              <a:defRPr/>
            </a:lvl7pPr>
            <a:lvl8pPr marL="0" lvl="7" indent="0" algn="ctr" rtl="0">
              <a:spcBef>
                <a:spcPts val="0"/>
              </a:spcBef>
              <a:buNone/>
              <a:defRPr/>
            </a:lvl8pPr>
            <a:lvl9pPr marL="0" lvl="8" indent="0" algn="ctr" rtl="0">
              <a:spcBef>
                <a:spcPts val="0"/>
              </a:spcBef>
              <a:buNone/>
              <a:defRPr/>
            </a:lvl9pPr>
          </a:lstStyle>
          <a:p>
            <a:fld id="{00000000-1234-1234-1234-123412341234}" type="slidenum">
              <a:rPr lang="en-GB" smtClean="0"/>
              <a:pPr/>
              <a:t>‹N›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08742116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Only" type="titleOnly">
  <p:cSld name="Title Only">
    <p:spTree>
      <p:nvGrpSpPr>
        <p:cNvPr id="1" name="Shape 10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9" name="Google Shape;109;p22"/>
          <p:cNvSpPr>
            <a:spLocks noGrp="1"/>
          </p:cNvSpPr>
          <p:nvPr>
            <p:ph type="title"/>
          </p:nvPr>
        </p:nvSpPr>
        <p:spPr>
          <a:xfrm>
            <a:off x="660400" y="418305"/>
            <a:ext cx="6435600" cy="648400"/>
          </a:xfrm>
          <a:prstGeom prst="roundRect">
            <a:avLst>
              <a:gd name="adj" fmla="val 50000"/>
            </a:avLst>
          </a:prstGeom>
          <a:solidFill>
            <a:schemeClr val="accent1"/>
          </a:solidFill>
          <a:ln>
            <a:noFill/>
          </a:ln>
          <a:effectLst>
            <a:outerShdw blurRad="152400" sx="102000" sy="102000" algn="ctr" rotWithShape="0">
              <a:srgbClr val="000000">
                <a:alpha val="13730"/>
              </a:srgbClr>
            </a:outerShdw>
          </a:effectLst>
        </p:spPr>
        <p:txBody>
          <a:bodyPr spcFirstLastPara="1" wrap="square" lIns="137150" tIns="342900" rIns="68575" bIns="274325" anchor="ctr" anchorCtr="0"/>
          <a:lstStyle>
            <a:lvl1pPr lvl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400"/>
              <a:buNone/>
              <a:defRPr/>
            </a:lvl1pPr>
            <a:lvl2pPr lvl="1" rtl="0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9pPr>
          </a:lstStyle>
          <a:p>
            <a:endParaRPr/>
          </a:p>
        </p:txBody>
      </p:sp>
      <p:sp>
        <p:nvSpPr>
          <p:cNvPr id="110" name="Google Shape;110;p22"/>
          <p:cNvSpPr txBox="1">
            <a:spLocks noGrp="1"/>
          </p:cNvSpPr>
          <p:nvPr>
            <p:ph type="dt" idx="10"/>
          </p:nvPr>
        </p:nvSpPr>
        <p:spPr>
          <a:xfrm>
            <a:off x="838200" y="6356351"/>
            <a:ext cx="2743200" cy="365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ctr" anchorCtr="0"/>
          <a:lstStyle>
            <a:lvl1pPr lvl="0" algn="l" rtl="0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1pPr>
            <a:lvl2pPr lvl="1" algn="l" rtl="0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2pPr>
            <a:lvl3pPr lvl="2" algn="l" rtl="0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3pPr>
            <a:lvl4pPr lvl="3" algn="l" rtl="0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4pPr>
            <a:lvl5pPr lvl="4" algn="l" rtl="0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5pPr>
            <a:lvl6pPr lvl="5" algn="l" rtl="0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6pPr>
            <a:lvl7pPr lvl="6" algn="l" rtl="0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7pPr>
            <a:lvl8pPr lvl="7" algn="l" rtl="0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8pPr>
            <a:lvl9pPr lvl="8" algn="l" rtl="0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9pPr>
          </a:lstStyle>
          <a:p>
            <a:endParaRPr/>
          </a:p>
        </p:txBody>
      </p:sp>
      <p:sp>
        <p:nvSpPr>
          <p:cNvPr id="111" name="Google Shape;111;p22"/>
          <p:cNvSpPr txBox="1">
            <a:spLocks noGrp="1"/>
          </p:cNvSpPr>
          <p:nvPr>
            <p:ph type="ftr" idx="11"/>
          </p:nvPr>
        </p:nvSpPr>
        <p:spPr>
          <a:xfrm>
            <a:off x="4038600" y="6356351"/>
            <a:ext cx="4114800" cy="365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ctr" anchorCtr="0"/>
          <a:lstStyle>
            <a:lvl1pPr lvl="0" algn="ctr" rtl="0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1pPr>
            <a:lvl2pPr lvl="1" algn="l" rtl="0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2pPr>
            <a:lvl3pPr lvl="2" algn="l" rtl="0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3pPr>
            <a:lvl4pPr lvl="3" algn="l" rtl="0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4pPr>
            <a:lvl5pPr lvl="4" algn="l" rtl="0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5pPr>
            <a:lvl6pPr lvl="5" algn="l" rtl="0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6pPr>
            <a:lvl7pPr lvl="6" algn="l" rtl="0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7pPr>
            <a:lvl8pPr lvl="7" algn="l" rtl="0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8pPr>
            <a:lvl9pPr lvl="8" algn="l" rtl="0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9pPr>
          </a:lstStyle>
          <a:p>
            <a:endParaRPr/>
          </a:p>
        </p:txBody>
      </p:sp>
      <p:sp>
        <p:nvSpPr>
          <p:cNvPr id="112" name="Google Shape;112;p22"/>
          <p:cNvSpPr>
            <a:spLocks noGrp="1"/>
          </p:cNvSpPr>
          <p:nvPr>
            <p:ph type="sldNum" idx="12"/>
          </p:nvPr>
        </p:nvSpPr>
        <p:spPr>
          <a:xfrm>
            <a:off x="10925175" y="6356351"/>
            <a:ext cx="360000" cy="365200"/>
          </a:xfrm>
          <a:prstGeom prst="flowChartConnector">
            <a:avLst/>
          </a:prstGeom>
          <a:solidFill>
            <a:srgbClr val="85CC18"/>
          </a:solidFill>
          <a:ln>
            <a:noFill/>
          </a:ln>
        </p:spPr>
        <p:txBody>
          <a:bodyPr spcFirstLastPara="1" wrap="square" lIns="0" tIns="34275" rIns="0" bIns="34275" anchor="ctr" anchorCtr="0">
            <a:noAutofit/>
          </a:bodyPr>
          <a:lstStyle>
            <a:lvl1pPr marL="0" lvl="0" indent="0" algn="ctr" rtl="0">
              <a:spcBef>
                <a:spcPts val="0"/>
              </a:spcBef>
              <a:buNone/>
              <a:defRPr/>
            </a:lvl1pPr>
            <a:lvl2pPr marL="0" lvl="1" indent="0" algn="ctr" rtl="0">
              <a:spcBef>
                <a:spcPts val="0"/>
              </a:spcBef>
              <a:buNone/>
              <a:defRPr/>
            </a:lvl2pPr>
            <a:lvl3pPr marL="0" lvl="2" indent="0" algn="ctr" rtl="0">
              <a:spcBef>
                <a:spcPts val="0"/>
              </a:spcBef>
              <a:buNone/>
              <a:defRPr/>
            </a:lvl3pPr>
            <a:lvl4pPr marL="0" lvl="3" indent="0" algn="ctr" rtl="0">
              <a:spcBef>
                <a:spcPts val="0"/>
              </a:spcBef>
              <a:buNone/>
              <a:defRPr/>
            </a:lvl4pPr>
            <a:lvl5pPr marL="0" lvl="4" indent="0" algn="ctr" rtl="0">
              <a:spcBef>
                <a:spcPts val="0"/>
              </a:spcBef>
              <a:buNone/>
              <a:defRPr/>
            </a:lvl5pPr>
            <a:lvl6pPr marL="0" lvl="5" indent="0" algn="ctr" rtl="0">
              <a:spcBef>
                <a:spcPts val="0"/>
              </a:spcBef>
              <a:buNone/>
              <a:defRPr/>
            </a:lvl6pPr>
            <a:lvl7pPr marL="0" lvl="6" indent="0" algn="ctr" rtl="0">
              <a:spcBef>
                <a:spcPts val="0"/>
              </a:spcBef>
              <a:buNone/>
              <a:defRPr/>
            </a:lvl7pPr>
            <a:lvl8pPr marL="0" lvl="7" indent="0" algn="ctr" rtl="0">
              <a:spcBef>
                <a:spcPts val="0"/>
              </a:spcBef>
              <a:buNone/>
              <a:defRPr/>
            </a:lvl8pPr>
            <a:lvl9pPr marL="0" lvl="8" indent="0" algn="ctr" rtl="0">
              <a:spcBef>
                <a:spcPts val="0"/>
              </a:spcBef>
              <a:buNone/>
              <a:defRPr/>
            </a:lvl9pPr>
          </a:lstStyle>
          <a:p>
            <a:fld id="{00000000-1234-1234-1234-123412341234}" type="slidenum">
              <a:rPr lang="en-GB" smtClean="0"/>
              <a:pPr/>
              <a:t>‹N›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48544249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1_Blank">
  <p:cSld name="1_Blank">
    <p:spTree>
      <p:nvGrpSpPr>
        <p:cNvPr id="1" name="Shape 1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4" name="Google Shape;114;p23"/>
          <p:cNvSpPr txBox="1">
            <a:spLocks noGrp="1"/>
          </p:cNvSpPr>
          <p:nvPr>
            <p:ph type="dt" idx="10"/>
          </p:nvPr>
        </p:nvSpPr>
        <p:spPr>
          <a:xfrm>
            <a:off x="838200" y="6356351"/>
            <a:ext cx="2743200" cy="365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ctr" anchorCtr="0"/>
          <a:lstStyle>
            <a:lvl1pPr lvl="0" algn="l" rtl="0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1pPr>
            <a:lvl2pPr lvl="1" algn="l" rtl="0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2pPr>
            <a:lvl3pPr lvl="2" algn="l" rtl="0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3pPr>
            <a:lvl4pPr lvl="3" algn="l" rtl="0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4pPr>
            <a:lvl5pPr lvl="4" algn="l" rtl="0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5pPr>
            <a:lvl6pPr lvl="5" algn="l" rtl="0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6pPr>
            <a:lvl7pPr lvl="6" algn="l" rtl="0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7pPr>
            <a:lvl8pPr lvl="7" algn="l" rtl="0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8pPr>
            <a:lvl9pPr lvl="8" algn="l" rtl="0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9pPr>
          </a:lstStyle>
          <a:p>
            <a:endParaRPr/>
          </a:p>
        </p:txBody>
      </p:sp>
      <p:sp>
        <p:nvSpPr>
          <p:cNvPr id="115" name="Google Shape;115;p23"/>
          <p:cNvSpPr txBox="1">
            <a:spLocks noGrp="1"/>
          </p:cNvSpPr>
          <p:nvPr>
            <p:ph type="ftr" idx="11"/>
          </p:nvPr>
        </p:nvSpPr>
        <p:spPr>
          <a:xfrm>
            <a:off x="4038600" y="6356351"/>
            <a:ext cx="4114800" cy="365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ctr" anchorCtr="0"/>
          <a:lstStyle>
            <a:lvl1pPr lvl="0" algn="ctr" rtl="0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1pPr>
            <a:lvl2pPr lvl="1" algn="l" rtl="0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2pPr>
            <a:lvl3pPr lvl="2" algn="l" rtl="0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3pPr>
            <a:lvl4pPr lvl="3" algn="l" rtl="0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4pPr>
            <a:lvl5pPr lvl="4" algn="l" rtl="0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5pPr>
            <a:lvl6pPr lvl="5" algn="l" rtl="0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6pPr>
            <a:lvl7pPr lvl="6" algn="l" rtl="0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7pPr>
            <a:lvl8pPr lvl="7" algn="l" rtl="0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8pPr>
            <a:lvl9pPr lvl="8" algn="l" rtl="0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9pPr>
          </a:lstStyle>
          <a:p>
            <a:endParaRPr/>
          </a:p>
        </p:txBody>
      </p:sp>
      <p:sp>
        <p:nvSpPr>
          <p:cNvPr id="116" name="Google Shape;116;p23"/>
          <p:cNvSpPr>
            <a:spLocks noGrp="1"/>
          </p:cNvSpPr>
          <p:nvPr>
            <p:ph type="sldNum" idx="12"/>
          </p:nvPr>
        </p:nvSpPr>
        <p:spPr>
          <a:xfrm>
            <a:off x="10925175" y="6356351"/>
            <a:ext cx="360000" cy="365200"/>
          </a:xfrm>
          <a:prstGeom prst="flowChartConnector">
            <a:avLst/>
          </a:prstGeom>
          <a:solidFill>
            <a:srgbClr val="85CC18"/>
          </a:solidFill>
          <a:ln>
            <a:noFill/>
          </a:ln>
        </p:spPr>
        <p:txBody>
          <a:bodyPr spcFirstLastPara="1" wrap="square" lIns="0" tIns="34275" rIns="0" bIns="34275" anchor="ctr" anchorCtr="0">
            <a:noAutofit/>
          </a:bodyPr>
          <a:lstStyle>
            <a:lvl1pPr marL="0" lvl="0" indent="0" algn="ctr" rtl="0">
              <a:spcBef>
                <a:spcPts val="0"/>
              </a:spcBef>
              <a:buNone/>
              <a:defRPr/>
            </a:lvl1pPr>
            <a:lvl2pPr marL="0" lvl="1" indent="0" algn="ctr" rtl="0">
              <a:spcBef>
                <a:spcPts val="0"/>
              </a:spcBef>
              <a:buNone/>
              <a:defRPr/>
            </a:lvl2pPr>
            <a:lvl3pPr marL="0" lvl="2" indent="0" algn="ctr" rtl="0">
              <a:spcBef>
                <a:spcPts val="0"/>
              </a:spcBef>
              <a:buNone/>
              <a:defRPr/>
            </a:lvl3pPr>
            <a:lvl4pPr marL="0" lvl="3" indent="0" algn="ctr" rtl="0">
              <a:spcBef>
                <a:spcPts val="0"/>
              </a:spcBef>
              <a:buNone/>
              <a:defRPr/>
            </a:lvl4pPr>
            <a:lvl5pPr marL="0" lvl="4" indent="0" algn="ctr" rtl="0">
              <a:spcBef>
                <a:spcPts val="0"/>
              </a:spcBef>
              <a:buNone/>
              <a:defRPr/>
            </a:lvl5pPr>
            <a:lvl6pPr marL="0" lvl="5" indent="0" algn="ctr" rtl="0">
              <a:spcBef>
                <a:spcPts val="0"/>
              </a:spcBef>
              <a:buNone/>
              <a:defRPr/>
            </a:lvl6pPr>
            <a:lvl7pPr marL="0" lvl="6" indent="0" algn="ctr" rtl="0">
              <a:spcBef>
                <a:spcPts val="0"/>
              </a:spcBef>
              <a:buNone/>
              <a:defRPr/>
            </a:lvl7pPr>
            <a:lvl8pPr marL="0" lvl="7" indent="0" algn="ctr" rtl="0">
              <a:spcBef>
                <a:spcPts val="0"/>
              </a:spcBef>
              <a:buNone/>
              <a:defRPr/>
            </a:lvl8pPr>
            <a:lvl9pPr marL="0" lvl="8" indent="0" algn="ctr" rtl="0">
              <a:spcBef>
                <a:spcPts val="0"/>
              </a:spcBef>
              <a:buNone/>
              <a:defRPr/>
            </a:lvl9pPr>
          </a:lstStyle>
          <a:p>
            <a:fld id="{00000000-1234-1234-1234-123412341234}" type="slidenum">
              <a:rPr lang="en-GB" smtClean="0"/>
              <a:pPr/>
              <a:t>‹N›</a:t>
            </a:fld>
            <a:endParaRPr lang="en-GB"/>
          </a:p>
        </p:txBody>
      </p:sp>
      <p:sp>
        <p:nvSpPr>
          <p:cNvPr id="117" name="Google Shape;117;p23"/>
          <p:cNvSpPr>
            <a:spLocks noGrp="1"/>
          </p:cNvSpPr>
          <p:nvPr>
            <p:ph type="pic" idx="2"/>
          </p:nvPr>
        </p:nvSpPr>
        <p:spPr>
          <a:xfrm>
            <a:off x="5429251" y="1724025"/>
            <a:ext cx="1333600" cy="1333600"/>
          </a:xfrm>
          <a:prstGeom prst="flowChartConnector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t" anchorCtr="0"/>
          <a:lstStyle>
            <a:lvl1pPr marR="0" lvl="0" algn="ctr" rtl="0">
              <a:lnSpc>
                <a:spcPct val="90000"/>
              </a:lnSpc>
              <a:spcBef>
                <a:spcPts val="1067"/>
              </a:spcBef>
              <a:spcAft>
                <a:spcPts val="0"/>
              </a:spcAft>
              <a:buClr>
                <a:srgbClr val="7F7F7F"/>
              </a:buClr>
              <a:buSzPts val="1200"/>
              <a:buFont typeface="Arial"/>
              <a:buNone/>
              <a:defRPr sz="1600" b="0" i="0" u="none" strike="noStrike" cap="none">
                <a:solidFill>
                  <a:srgbClr val="7F7F7F"/>
                </a:solidFill>
                <a:latin typeface="Cabin"/>
                <a:ea typeface="Cabin"/>
                <a:cs typeface="Cabin"/>
                <a:sym typeface="Cabin"/>
              </a:defRPr>
            </a:lvl1pPr>
            <a:lvl2pPr marR="0" lvl="1" algn="l" rtl="0">
              <a:lnSpc>
                <a:spcPct val="90000"/>
              </a:lnSpc>
              <a:spcBef>
                <a:spcPts val="533"/>
              </a:spcBef>
              <a:spcAft>
                <a:spcPts val="0"/>
              </a:spcAft>
              <a:buClr>
                <a:srgbClr val="7F7F7F"/>
              </a:buClr>
              <a:buSzPts val="1800"/>
              <a:buFont typeface="Arial"/>
              <a:buChar char="•"/>
              <a:defRPr sz="2400" b="0" i="0" u="none" strike="noStrike" cap="none">
                <a:solidFill>
                  <a:srgbClr val="7F7F7F"/>
                </a:solidFill>
                <a:latin typeface="Cabin"/>
                <a:ea typeface="Cabin"/>
                <a:cs typeface="Cabin"/>
                <a:sym typeface="Cabin"/>
              </a:defRPr>
            </a:lvl2pPr>
            <a:lvl3pPr marR="0" lvl="2" algn="l" rtl="0">
              <a:lnSpc>
                <a:spcPct val="90000"/>
              </a:lnSpc>
              <a:spcBef>
                <a:spcPts val="533"/>
              </a:spcBef>
              <a:spcAft>
                <a:spcPts val="0"/>
              </a:spcAft>
              <a:buClr>
                <a:srgbClr val="7F7F7F"/>
              </a:buClr>
              <a:buSzPts val="1500"/>
              <a:buFont typeface="Arial"/>
              <a:buChar char="•"/>
              <a:defRPr sz="2000" b="0" i="0" u="none" strike="noStrike" cap="none">
                <a:solidFill>
                  <a:srgbClr val="7F7F7F"/>
                </a:solidFill>
                <a:latin typeface="Cabin"/>
                <a:ea typeface="Cabin"/>
                <a:cs typeface="Cabin"/>
                <a:sym typeface="Cabin"/>
              </a:defRPr>
            </a:lvl3pPr>
            <a:lvl4pPr marR="0" lvl="3" algn="l" rtl="0">
              <a:lnSpc>
                <a:spcPct val="90000"/>
              </a:lnSpc>
              <a:spcBef>
                <a:spcPts val="533"/>
              </a:spcBef>
              <a:spcAft>
                <a:spcPts val="0"/>
              </a:spcAft>
              <a:buClr>
                <a:srgbClr val="7F7F7F"/>
              </a:buClr>
              <a:buSzPts val="1400"/>
              <a:buFont typeface="Arial"/>
              <a:buChar char="•"/>
              <a:defRPr sz="1867" b="0" i="0" u="none" strike="noStrike" cap="none">
                <a:solidFill>
                  <a:srgbClr val="7F7F7F"/>
                </a:solidFill>
                <a:latin typeface="Cabin"/>
                <a:ea typeface="Cabin"/>
                <a:cs typeface="Cabin"/>
                <a:sym typeface="Cabin"/>
              </a:defRPr>
            </a:lvl4pPr>
            <a:lvl5pPr marR="0" lvl="4" algn="l" rtl="0">
              <a:lnSpc>
                <a:spcPct val="90000"/>
              </a:lnSpc>
              <a:spcBef>
                <a:spcPts val="533"/>
              </a:spcBef>
              <a:spcAft>
                <a:spcPts val="0"/>
              </a:spcAft>
              <a:buClr>
                <a:srgbClr val="7F7F7F"/>
              </a:buClr>
              <a:buSzPts val="1400"/>
              <a:buFont typeface="Arial"/>
              <a:buChar char="•"/>
              <a:defRPr sz="1867" b="0" i="0" u="none" strike="noStrike" cap="none">
                <a:solidFill>
                  <a:srgbClr val="7F7F7F"/>
                </a:solidFill>
                <a:latin typeface="Cabin"/>
                <a:ea typeface="Cabin"/>
                <a:cs typeface="Cabin"/>
                <a:sym typeface="Cabin"/>
              </a:defRPr>
            </a:lvl5pPr>
            <a:lvl6pPr marR="0" lvl="5" algn="l" rtl="0">
              <a:lnSpc>
                <a:spcPct val="90000"/>
              </a:lnSpc>
              <a:spcBef>
                <a:spcPts val="533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Char char="•"/>
              <a:defRPr sz="1867" b="0" i="0" u="none" strike="noStrike" cap="none">
                <a:solidFill>
                  <a:schemeClr val="dk1"/>
                </a:solidFill>
                <a:latin typeface="Cabin"/>
                <a:ea typeface="Cabin"/>
                <a:cs typeface="Cabin"/>
                <a:sym typeface="Cabin"/>
              </a:defRPr>
            </a:lvl6pPr>
            <a:lvl7pPr marR="0" lvl="6" algn="l" rtl="0">
              <a:lnSpc>
                <a:spcPct val="90000"/>
              </a:lnSpc>
              <a:spcBef>
                <a:spcPts val="533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Char char="•"/>
              <a:defRPr sz="1867" b="0" i="0" u="none" strike="noStrike" cap="none">
                <a:solidFill>
                  <a:schemeClr val="dk1"/>
                </a:solidFill>
                <a:latin typeface="Cabin"/>
                <a:ea typeface="Cabin"/>
                <a:cs typeface="Cabin"/>
                <a:sym typeface="Cabin"/>
              </a:defRPr>
            </a:lvl7pPr>
            <a:lvl8pPr marR="0" lvl="7" algn="l" rtl="0">
              <a:lnSpc>
                <a:spcPct val="90000"/>
              </a:lnSpc>
              <a:spcBef>
                <a:spcPts val="533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Char char="•"/>
              <a:defRPr sz="1867" b="0" i="0" u="none" strike="noStrike" cap="none">
                <a:solidFill>
                  <a:schemeClr val="dk1"/>
                </a:solidFill>
                <a:latin typeface="Cabin"/>
                <a:ea typeface="Cabin"/>
                <a:cs typeface="Cabin"/>
                <a:sym typeface="Cabin"/>
              </a:defRPr>
            </a:lvl8pPr>
            <a:lvl9pPr marR="0" lvl="8" algn="l" rtl="0">
              <a:lnSpc>
                <a:spcPct val="90000"/>
              </a:lnSpc>
              <a:spcBef>
                <a:spcPts val="533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Char char="•"/>
              <a:defRPr sz="1867" b="0" i="0" u="none" strike="noStrike" cap="none">
                <a:solidFill>
                  <a:schemeClr val="dk1"/>
                </a:solidFill>
                <a:latin typeface="Cabin"/>
                <a:ea typeface="Cabin"/>
                <a:cs typeface="Cabin"/>
                <a:sym typeface="Cabin"/>
              </a:defRPr>
            </a:lvl9pPr>
          </a:lstStyle>
          <a:p>
            <a:endParaRPr/>
          </a:p>
        </p:txBody>
      </p:sp>
    </p:spTree>
    <p:extLst>
      <p:ext uri="{BB962C8B-B14F-4D97-AF65-F5344CB8AC3E}">
        <p14:creationId xmlns:p14="http://schemas.microsoft.com/office/powerpoint/2010/main" val="416356647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ontent with Caption" type="objTx">
  <p:cSld name="Content with Caption">
    <p:spTree>
      <p:nvGrpSpPr>
        <p:cNvPr id="1" name="Shape 11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9" name="Google Shape;119;p24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400" cy="1600000"/>
          </a:xfrm>
          <a:prstGeom prst="roundRect">
            <a:avLst>
              <a:gd name="adj" fmla="val 50000"/>
            </a:avLst>
          </a:prstGeom>
          <a:solidFill>
            <a:schemeClr val="accent1"/>
          </a:solidFill>
          <a:ln>
            <a:noFill/>
          </a:ln>
          <a:effectLst>
            <a:outerShdw blurRad="152400" sx="102000" sy="102000" algn="ctr" rotWithShape="0">
              <a:srgbClr val="000000">
                <a:alpha val="13730"/>
              </a:srgbClr>
            </a:outerShdw>
          </a:effectLst>
        </p:spPr>
        <p:txBody>
          <a:bodyPr spcFirstLastPara="1" wrap="square" lIns="137150" tIns="342900" rIns="68575" bIns="274325" anchor="b" anchorCtr="0"/>
          <a:lstStyle>
            <a:lvl1pPr lvl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400"/>
              <a:buFont typeface="Nunito Sans"/>
              <a:buNone/>
              <a:defRPr sz="3200"/>
            </a:lvl1pPr>
            <a:lvl2pPr lvl="1" rtl="0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9pPr>
          </a:lstStyle>
          <a:p>
            <a:endParaRPr/>
          </a:p>
        </p:txBody>
      </p:sp>
      <p:sp>
        <p:nvSpPr>
          <p:cNvPr id="120" name="Google Shape;120;p24"/>
          <p:cNvSpPr txBox="1">
            <a:spLocks noGrp="1"/>
          </p:cNvSpPr>
          <p:nvPr>
            <p:ph type="body" idx="1"/>
          </p:nvPr>
        </p:nvSpPr>
        <p:spPr>
          <a:xfrm>
            <a:off x="5183188" y="987425"/>
            <a:ext cx="6172000" cy="487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t" anchorCtr="0"/>
          <a:lstStyle>
            <a:lvl1pPr marL="609585" lvl="0" indent="-507987" algn="l" rtl="0">
              <a:lnSpc>
                <a:spcPct val="90000"/>
              </a:lnSpc>
              <a:spcBef>
                <a:spcPts val="1067"/>
              </a:spcBef>
              <a:spcAft>
                <a:spcPts val="0"/>
              </a:spcAft>
              <a:buClr>
                <a:srgbClr val="7F7F7F"/>
              </a:buClr>
              <a:buSzPts val="2400"/>
              <a:buChar char="•"/>
              <a:defRPr sz="3200"/>
            </a:lvl1pPr>
            <a:lvl2pPr marL="1219170" lvl="1" indent="-482588" algn="l" rtl="0">
              <a:lnSpc>
                <a:spcPct val="90000"/>
              </a:lnSpc>
              <a:spcBef>
                <a:spcPts val="533"/>
              </a:spcBef>
              <a:spcAft>
                <a:spcPts val="0"/>
              </a:spcAft>
              <a:buClr>
                <a:srgbClr val="7F7F7F"/>
              </a:buClr>
              <a:buSzPts val="2100"/>
              <a:buChar char="•"/>
              <a:defRPr sz="2800"/>
            </a:lvl2pPr>
            <a:lvl3pPr marL="1828754" lvl="2" indent="-457189" algn="l" rtl="0">
              <a:lnSpc>
                <a:spcPct val="90000"/>
              </a:lnSpc>
              <a:spcBef>
                <a:spcPts val="533"/>
              </a:spcBef>
              <a:spcAft>
                <a:spcPts val="0"/>
              </a:spcAft>
              <a:buClr>
                <a:srgbClr val="7F7F7F"/>
              </a:buClr>
              <a:buSzPts val="1800"/>
              <a:buChar char="•"/>
              <a:defRPr sz="2400"/>
            </a:lvl3pPr>
            <a:lvl4pPr marL="2438339" lvl="3" indent="-431789" algn="l" rtl="0">
              <a:lnSpc>
                <a:spcPct val="90000"/>
              </a:lnSpc>
              <a:spcBef>
                <a:spcPts val="533"/>
              </a:spcBef>
              <a:spcAft>
                <a:spcPts val="0"/>
              </a:spcAft>
              <a:buClr>
                <a:srgbClr val="7F7F7F"/>
              </a:buClr>
              <a:buSzPts val="1500"/>
              <a:buChar char="•"/>
              <a:defRPr sz="2000"/>
            </a:lvl4pPr>
            <a:lvl5pPr marL="3047924" lvl="4" indent="-431789" algn="l" rtl="0">
              <a:lnSpc>
                <a:spcPct val="90000"/>
              </a:lnSpc>
              <a:spcBef>
                <a:spcPts val="533"/>
              </a:spcBef>
              <a:spcAft>
                <a:spcPts val="0"/>
              </a:spcAft>
              <a:buClr>
                <a:srgbClr val="7F7F7F"/>
              </a:buClr>
              <a:buSzPts val="1500"/>
              <a:buChar char="•"/>
              <a:defRPr sz="2000"/>
            </a:lvl5pPr>
            <a:lvl6pPr marL="3657509" lvl="5" indent="-431789" algn="l" rtl="0">
              <a:lnSpc>
                <a:spcPct val="90000"/>
              </a:lnSpc>
              <a:spcBef>
                <a:spcPts val="533"/>
              </a:spcBef>
              <a:spcAft>
                <a:spcPts val="0"/>
              </a:spcAft>
              <a:buClr>
                <a:schemeClr val="dk1"/>
              </a:buClr>
              <a:buSzPts val="1500"/>
              <a:buChar char="•"/>
              <a:defRPr sz="2000"/>
            </a:lvl6pPr>
            <a:lvl7pPr marL="4267093" lvl="6" indent="-431789" algn="l" rtl="0">
              <a:lnSpc>
                <a:spcPct val="90000"/>
              </a:lnSpc>
              <a:spcBef>
                <a:spcPts val="533"/>
              </a:spcBef>
              <a:spcAft>
                <a:spcPts val="0"/>
              </a:spcAft>
              <a:buClr>
                <a:schemeClr val="dk1"/>
              </a:buClr>
              <a:buSzPts val="1500"/>
              <a:buChar char="•"/>
              <a:defRPr sz="2000"/>
            </a:lvl7pPr>
            <a:lvl8pPr marL="4876678" lvl="7" indent="-431789" algn="l" rtl="0">
              <a:lnSpc>
                <a:spcPct val="90000"/>
              </a:lnSpc>
              <a:spcBef>
                <a:spcPts val="533"/>
              </a:spcBef>
              <a:spcAft>
                <a:spcPts val="0"/>
              </a:spcAft>
              <a:buClr>
                <a:schemeClr val="dk1"/>
              </a:buClr>
              <a:buSzPts val="1500"/>
              <a:buChar char="•"/>
              <a:defRPr sz="2000"/>
            </a:lvl8pPr>
            <a:lvl9pPr marL="5486263" lvl="8" indent="-431789" algn="l" rtl="0">
              <a:lnSpc>
                <a:spcPct val="90000"/>
              </a:lnSpc>
              <a:spcBef>
                <a:spcPts val="533"/>
              </a:spcBef>
              <a:spcAft>
                <a:spcPts val="0"/>
              </a:spcAft>
              <a:buClr>
                <a:schemeClr val="dk1"/>
              </a:buClr>
              <a:buSzPts val="1500"/>
              <a:buChar char="•"/>
              <a:defRPr sz="2000"/>
            </a:lvl9pPr>
          </a:lstStyle>
          <a:p>
            <a:endParaRPr/>
          </a:p>
        </p:txBody>
      </p:sp>
      <p:sp>
        <p:nvSpPr>
          <p:cNvPr id="121" name="Google Shape;121;p24"/>
          <p:cNvSpPr txBox="1">
            <a:spLocks noGrp="1"/>
          </p:cNvSpPr>
          <p:nvPr>
            <p:ph type="body" idx="2"/>
          </p:nvPr>
        </p:nvSpPr>
        <p:spPr>
          <a:xfrm>
            <a:off x="839788" y="2057400"/>
            <a:ext cx="3932400" cy="3811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t" anchorCtr="0"/>
          <a:lstStyle>
            <a:lvl1pPr marL="609585" lvl="0" indent="-304792" algn="l" rtl="0">
              <a:lnSpc>
                <a:spcPct val="90000"/>
              </a:lnSpc>
              <a:spcBef>
                <a:spcPts val="1067"/>
              </a:spcBef>
              <a:spcAft>
                <a:spcPts val="0"/>
              </a:spcAft>
              <a:buClr>
                <a:srgbClr val="7F7F7F"/>
              </a:buClr>
              <a:buSzPts val="1200"/>
              <a:buNone/>
              <a:defRPr sz="1600"/>
            </a:lvl1pPr>
            <a:lvl2pPr marL="1219170" lvl="1" indent="-304792" algn="l" rtl="0">
              <a:lnSpc>
                <a:spcPct val="90000"/>
              </a:lnSpc>
              <a:spcBef>
                <a:spcPts val="533"/>
              </a:spcBef>
              <a:spcAft>
                <a:spcPts val="0"/>
              </a:spcAft>
              <a:buClr>
                <a:srgbClr val="7F7F7F"/>
              </a:buClr>
              <a:buSzPts val="1100"/>
              <a:buNone/>
              <a:defRPr sz="1467"/>
            </a:lvl2pPr>
            <a:lvl3pPr marL="1828754" lvl="2" indent="-304792" algn="l" rtl="0">
              <a:lnSpc>
                <a:spcPct val="90000"/>
              </a:lnSpc>
              <a:spcBef>
                <a:spcPts val="533"/>
              </a:spcBef>
              <a:spcAft>
                <a:spcPts val="0"/>
              </a:spcAft>
              <a:buClr>
                <a:srgbClr val="7F7F7F"/>
              </a:buClr>
              <a:buSzPts val="900"/>
              <a:buNone/>
              <a:defRPr sz="1200"/>
            </a:lvl3pPr>
            <a:lvl4pPr marL="2438339" lvl="3" indent="-304792" algn="l" rtl="0">
              <a:lnSpc>
                <a:spcPct val="90000"/>
              </a:lnSpc>
              <a:spcBef>
                <a:spcPts val="533"/>
              </a:spcBef>
              <a:spcAft>
                <a:spcPts val="0"/>
              </a:spcAft>
              <a:buClr>
                <a:srgbClr val="7F7F7F"/>
              </a:buClr>
              <a:buSzPts val="800"/>
              <a:buNone/>
              <a:defRPr sz="1067"/>
            </a:lvl4pPr>
            <a:lvl5pPr marL="3047924" lvl="4" indent="-304792" algn="l" rtl="0">
              <a:lnSpc>
                <a:spcPct val="90000"/>
              </a:lnSpc>
              <a:spcBef>
                <a:spcPts val="533"/>
              </a:spcBef>
              <a:spcAft>
                <a:spcPts val="0"/>
              </a:spcAft>
              <a:buClr>
                <a:srgbClr val="7F7F7F"/>
              </a:buClr>
              <a:buSzPts val="800"/>
              <a:buNone/>
              <a:defRPr sz="1067"/>
            </a:lvl5pPr>
            <a:lvl6pPr marL="3657509" lvl="5" indent="-304792" algn="l" rtl="0">
              <a:lnSpc>
                <a:spcPct val="90000"/>
              </a:lnSpc>
              <a:spcBef>
                <a:spcPts val="533"/>
              </a:spcBef>
              <a:spcAft>
                <a:spcPts val="0"/>
              </a:spcAft>
              <a:buClr>
                <a:schemeClr val="dk1"/>
              </a:buClr>
              <a:buSzPts val="800"/>
              <a:buNone/>
              <a:defRPr sz="1067"/>
            </a:lvl6pPr>
            <a:lvl7pPr marL="4267093" lvl="6" indent="-304792" algn="l" rtl="0">
              <a:lnSpc>
                <a:spcPct val="90000"/>
              </a:lnSpc>
              <a:spcBef>
                <a:spcPts val="533"/>
              </a:spcBef>
              <a:spcAft>
                <a:spcPts val="0"/>
              </a:spcAft>
              <a:buClr>
                <a:schemeClr val="dk1"/>
              </a:buClr>
              <a:buSzPts val="800"/>
              <a:buNone/>
              <a:defRPr sz="1067"/>
            </a:lvl7pPr>
            <a:lvl8pPr marL="4876678" lvl="7" indent="-304792" algn="l" rtl="0">
              <a:lnSpc>
                <a:spcPct val="90000"/>
              </a:lnSpc>
              <a:spcBef>
                <a:spcPts val="533"/>
              </a:spcBef>
              <a:spcAft>
                <a:spcPts val="0"/>
              </a:spcAft>
              <a:buClr>
                <a:schemeClr val="dk1"/>
              </a:buClr>
              <a:buSzPts val="800"/>
              <a:buNone/>
              <a:defRPr sz="1067"/>
            </a:lvl8pPr>
            <a:lvl9pPr marL="5486263" lvl="8" indent="-304792" algn="l" rtl="0">
              <a:lnSpc>
                <a:spcPct val="90000"/>
              </a:lnSpc>
              <a:spcBef>
                <a:spcPts val="533"/>
              </a:spcBef>
              <a:spcAft>
                <a:spcPts val="0"/>
              </a:spcAft>
              <a:buClr>
                <a:schemeClr val="dk1"/>
              </a:buClr>
              <a:buSzPts val="800"/>
              <a:buNone/>
              <a:defRPr sz="1067"/>
            </a:lvl9pPr>
          </a:lstStyle>
          <a:p>
            <a:endParaRPr/>
          </a:p>
        </p:txBody>
      </p:sp>
      <p:sp>
        <p:nvSpPr>
          <p:cNvPr id="122" name="Google Shape;122;p24"/>
          <p:cNvSpPr txBox="1">
            <a:spLocks noGrp="1"/>
          </p:cNvSpPr>
          <p:nvPr>
            <p:ph type="dt" idx="10"/>
          </p:nvPr>
        </p:nvSpPr>
        <p:spPr>
          <a:xfrm>
            <a:off x="838200" y="6356351"/>
            <a:ext cx="2743200" cy="365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ctr" anchorCtr="0"/>
          <a:lstStyle>
            <a:lvl1pPr lvl="0" algn="l" rtl="0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1pPr>
            <a:lvl2pPr lvl="1" algn="l" rtl="0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2pPr>
            <a:lvl3pPr lvl="2" algn="l" rtl="0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3pPr>
            <a:lvl4pPr lvl="3" algn="l" rtl="0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4pPr>
            <a:lvl5pPr lvl="4" algn="l" rtl="0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5pPr>
            <a:lvl6pPr lvl="5" algn="l" rtl="0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6pPr>
            <a:lvl7pPr lvl="6" algn="l" rtl="0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7pPr>
            <a:lvl8pPr lvl="7" algn="l" rtl="0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8pPr>
            <a:lvl9pPr lvl="8" algn="l" rtl="0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9pPr>
          </a:lstStyle>
          <a:p>
            <a:endParaRPr/>
          </a:p>
        </p:txBody>
      </p:sp>
      <p:sp>
        <p:nvSpPr>
          <p:cNvPr id="123" name="Google Shape;123;p24"/>
          <p:cNvSpPr txBox="1">
            <a:spLocks noGrp="1"/>
          </p:cNvSpPr>
          <p:nvPr>
            <p:ph type="ftr" idx="11"/>
          </p:nvPr>
        </p:nvSpPr>
        <p:spPr>
          <a:xfrm>
            <a:off x="4038600" y="6356351"/>
            <a:ext cx="4114800" cy="365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ctr" anchorCtr="0"/>
          <a:lstStyle>
            <a:lvl1pPr lvl="0" algn="ctr" rtl="0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1pPr>
            <a:lvl2pPr lvl="1" algn="l" rtl="0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2pPr>
            <a:lvl3pPr lvl="2" algn="l" rtl="0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3pPr>
            <a:lvl4pPr lvl="3" algn="l" rtl="0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4pPr>
            <a:lvl5pPr lvl="4" algn="l" rtl="0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5pPr>
            <a:lvl6pPr lvl="5" algn="l" rtl="0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6pPr>
            <a:lvl7pPr lvl="6" algn="l" rtl="0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7pPr>
            <a:lvl8pPr lvl="7" algn="l" rtl="0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8pPr>
            <a:lvl9pPr lvl="8" algn="l" rtl="0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9pPr>
          </a:lstStyle>
          <a:p>
            <a:endParaRPr/>
          </a:p>
        </p:txBody>
      </p:sp>
      <p:sp>
        <p:nvSpPr>
          <p:cNvPr id="124" name="Google Shape;124;p24"/>
          <p:cNvSpPr>
            <a:spLocks noGrp="1"/>
          </p:cNvSpPr>
          <p:nvPr>
            <p:ph type="sldNum" idx="12"/>
          </p:nvPr>
        </p:nvSpPr>
        <p:spPr>
          <a:xfrm>
            <a:off x="10925175" y="6356351"/>
            <a:ext cx="360000" cy="365200"/>
          </a:xfrm>
          <a:prstGeom prst="flowChartConnector">
            <a:avLst/>
          </a:prstGeom>
          <a:solidFill>
            <a:srgbClr val="85CC18"/>
          </a:solidFill>
          <a:ln>
            <a:noFill/>
          </a:ln>
        </p:spPr>
        <p:txBody>
          <a:bodyPr spcFirstLastPara="1" wrap="square" lIns="0" tIns="34275" rIns="0" bIns="34275" anchor="ctr" anchorCtr="0">
            <a:noAutofit/>
          </a:bodyPr>
          <a:lstStyle>
            <a:lvl1pPr marL="0" lvl="0" indent="0" algn="ctr" rtl="0">
              <a:spcBef>
                <a:spcPts val="0"/>
              </a:spcBef>
              <a:buNone/>
              <a:defRPr/>
            </a:lvl1pPr>
            <a:lvl2pPr marL="0" lvl="1" indent="0" algn="ctr" rtl="0">
              <a:spcBef>
                <a:spcPts val="0"/>
              </a:spcBef>
              <a:buNone/>
              <a:defRPr/>
            </a:lvl2pPr>
            <a:lvl3pPr marL="0" lvl="2" indent="0" algn="ctr" rtl="0">
              <a:spcBef>
                <a:spcPts val="0"/>
              </a:spcBef>
              <a:buNone/>
              <a:defRPr/>
            </a:lvl3pPr>
            <a:lvl4pPr marL="0" lvl="3" indent="0" algn="ctr" rtl="0">
              <a:spcBef>
                <a:spcPts val="0"/>
              </a:spcBef>
              <a:buNone/>
              <a:defRPr/>
            </a:lvl4pPr>
            <a:lvl5pPr marL="0" lvl="4" indent="0" algn="ctr" rtl="0">
              <a:spcBef>
                <a:spcPts val="0"/>
              </a:spcBef>
              <a:buNone/>
              <a:defRPr/>
            </a:lvl5pPr>
            <a:lvl6pPr marL="0" lvl="5" indent="0" algn="ctr" rtl="0">
              <a:spcBef>
                <a:spcPts val="0"/>
              </a:spcBef>
              <a:buNone/>
              <a:defRPr/>
            </a:lvl6pPr>
            <a:lvl7pPr marL="0" lvl="6" indent="0" algn="ctr" rtl="0">
              <a:spcBef>
                <a:spcPts val="0"/>
              </a:spcBef>
              <a:buNone/>
              <a:defRPr/>
            </a:lvl7pPr>
            <a:lvl8pPr marL="0" lvl="7" indent="0" algn="ctr" rtl="0">
              <a:spcBef>
                <a:spcPts val="0"/>
              </a:spcBef>
              <a:buNone/>
              <a:defRPr/>
            </a:lvl8pPr>
            <a:lvl9pPr marL="0" lvl="8" indent="0" algn="ctr" rtl="0">
              <a:spcBef>
                <a:spcPts val="0"/>
              </a:spcBef>
              <a:buNone/>
              <a:defRPr/>
            </a:lvl9pPr>
          </a:lstStyle>
          <a:p>
            <a:fld id="{00000000-1234-1234-1234-123412341234}" type="slidenum">
              <a:rPr lang="en-GB" smtClean="0"/>
              <a:pPr/>
              <a:t>‹N›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21203645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Picture with Caption" type="picTx">
  <p:cSld name="Picture with Caption">
    <p:spTree>
      <p:nvGrpSpPr>
        <p:cNvPr id="1" name="Shape 1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6" name="Google Shape;126;p25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400" cy="1600000"/>
          </a:xfrm>
          <a:prstGeom prst="roundRect">
            <a:avLst>
              <a:gd name="adj" fmla="val 50000"/>
            </a:avLst>
          </a:prstGeom>
          <a:solidFill>
            <a:schemeClr val="accent1"/>
          </a:solidFill>
          <a:ln>
            <a:noFill/>
          </a:ln>
          <a:effectLst>
            <a:outerShdw blurRad="152400" sx="102000" sy="102000" algn="ctr" rotWithShape="0">
              <a:srgbClr val="000000">
                <a:alpha val="13730"/>
              </a:srgbClr>
            </a:outerShdw>
          </a:effectLst>
        </p:spPr>
        <p:txBody>
          <a:bodyPr spcFirstLastPara="1" wrap="square" lIns="137150" tIns="342900" rIns="68575" bIns="274325" anchor="b" anchorCtr="0"/>
          <a:lstStyle>
            <a:lvl1pPr lvl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400"/>
              <a:buFont typeface="Nunito Sans"/>
              <a:buNone/>
              <a:defRPr sz="3200"/>
            </a:lvl1pPr>
            <a:lvl2pPr lvl="1" rtl="0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9pPr>
          </a:lstStyle>
          <a:p>
            <a:endParaRPr/>
          </a:p>
        </p:txBody>
      </p:sp>
      <p:sp>
        <p:nvSpPr>
          <p:cNvPr id="127" name="Google Shape;127;p25"/>
          <p:cNvSpPr>
            <a:spLocks noGrp="1"/>
          </p:cNvSpPr>
          <p:nvPr>
            <p:ph type="pic" idx="2"/>
          </p:nvPr>
        </p:nvSpPr>
        <p:spPr>
          <a:xfrm>
            <a:off x="5183188" y="987425"/>
            <a:ext cx="6172000" cy="487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t" anchorCtr="0"/>
          <a:lstStyle>
            <a:lvl1pPr marR="0" lvl="0" algn="l" rtl="0">
              <a:lnSpc>
                <a:spcPct val="90000"/>
              </a:lnSpc>
              <a:spcBef>
                <a:spcPts val="1067"/>
              </a:spcBef>
              <a:spcAft>
                <a:spcPts val="0"/>
              </a:spcAft>
              <a:buClr>
                <a:srgbClr val="7F7F7F"/>
              </a:buClr>
              <a:buSzPts val="2400"/>
              <a:buFont typeface="Arial"/>
              <a:buNone/>
              <a:defRPr sz="3200" b="0" i="0" u="none" strike="noStrike" cap="none">
                <a:solidFill>
                  <a:srgbClr val="7F7F7F"/>
                </a:solidFill>
                <a:latin typeface="Cabin"/>
                <a:ea typeface="Cabin"/>
                <a:cs typeface="Cabin"/>
                <a:sym typeface="Cabin"/>
              </a:defRPr>
            </a:lvl1pPr>
            <a:lvl2pPr marR="0" lvl="1" algn="l" rtl="0">
              <a:lnSpc>
                <a:spcPct val="90000"/>
              </a:lnSpc>
              <a:spcBef>
                <a:spcPts val="533"/>
              </a:spcBef>
              <a:spcAft>
                <a:spcPts val="0"/>
              </a:spcAft>
              <a:buClr>
                <a:srgbClr val="7F7F7F"/>
              </a:buClr>
              <a:buSzPts val="2100"/>
              <a:buFont typeface="Arial"/>
              <a:buNone/>
              <a:defRPr sz="2800" b="0" i="0" u="none" strike="noStrike" cap="none">
                <a:solidFill>
                  <a:srgbClr val="7F7F7F"/>
                </a:solidFill>
                <a:latin typeface="Cabin"/>
                <a:ea typeface="Cabin"/>
                <a:cs typeface="Cabin"/>
                <a:sym typeface="Cabin"/>
              </a:defRPr>
            </a:lvl2pPr>
            <a:lvl3pPr marR="0" lvl="2" algn="l" rtl="0">
              <a:lnSpc>
                <a:spcPct val="90000"/>
              </a:lnSpc>
              <a:spcBef>
                <a:spcPts val="533"/>
              </a:spcBef>
              <a:spcAft>
                <a:spcPts val="0"/>
              </a:spcAft>
              <a:buClr>
                <a:srgbClr val="7F7F7F"/>
              </a:buClr>
              <a:buSzPts val="1800"/>
              <a:buFont typeface="Arial"/>
              <a:buNone/>
              <a:defRPr sz="2400" b="0" i="0" u="none" strike="noStrike" cap="none">
                <a:solidFill>
                  <a:srgbClr val="7F7F7F"/>
                </a:solidFill>
                <a:latin typeface="Cabin"/>
                <a:ea typeface="Cabin"/>
                <a:cs typeface="Cabin"/>
                <a:sym typeface="Cabin"/>
              </a:defRPr>
            </a:lvl3pPr>
            <a:lvl4pPr marR="0" lvl="3" algn="l" rtl="0">
              <a:lnSpc>
                <a:spcPct val="90000"/>
              </a:lnSpc>
              <a:spcBef>
                <a:spcPts val="533"/>
              </a:spcBef>
              <a:spcAft>
                <a:spcPts val="0"/>
              </a:spcAft>
              <a:buClr>
                <a:srgbClr val="7F7F7F"/>
              </a:buClr>
              <a:buSzPts val="1500"/>
              <a:buFont typeface="Arial"/>
              <a:buNone/>
              <a:defRPr sz="2000" b="0" i="0" u="none" strike="noStrike" cap="none">
                <a:solidFill>
                  <a:srgbClr val="7F7F7F"/>
                </a:solidFill>
                <a:latin typeface="Cabin"/>
                <a:ea typeface="Cabin"/>
                <a:cs typeface="Cabin"/>
                <a:sym typeface="Cabin"/>
              </a:defRPr>
            </a:lvl4pPr>
            <a:lvl5pPr marR="0" lvl="4" algn="l" rtl="0">
              <a:lnSpc>
                <a:spcPct val="90000"/>
              </a:lnSpc>
              <a:spcBef>
                <a:spcPts val="533"/>
              </a:spcBef>
              <a:spcAft>
                <a:spcPts val="0"/>
              </a:spcAft>
              <a:buClr>
                <a:srgbClr val="7F7F7F"/>
              </a:buClr>
              <a:buSzPts val="1500"/>
              <a:buFont typeface="Arial"/>
              <a:buNone/>
              <a:defRPr sz="2000" b="0" i="0" u="none" strike="noStrike" cap="none">
                <a:solidFill>
                  <a:srgbClr val="7F7F7F"/>
                </a:solidFill>
                <a:latin typeface="Cabin"/>
                <a:ea typeface="Cabin"/>
                <a:cs typeface="Cabin"/>
                <a:sym typeface="Cabin"/>
              </a:defRPr>
            </a:lvl5pPr>
            <a:lvl6pPr marR="0" lvl="5" algn="l" rtl="0">
              <a:lnSpc>
                <a:spcPct val="90000"/>
              </a:lnSpc>
              <a:spcBef>
                <a:spcPts val="533"/>
              </a:spcBef>
              <a:spcAft>
                <a:spcPts val="0"/>
              </a:spcAft>
              <a:buClr>
                <a:schemeClr val="dk1"/>
              </a:buClr>
              <a:buSzPts val="1500"/>
              <a:buFont typeface="Arial"/>
              <a:buNone/>
              <a:defRPr sz="2000" b="0" i="0" u="none" strike="noStrike" cap="none">
                <a:solidFill>
                  <a:schemeClr val="dk1"/>
                </a:solidFill>
                <a:latin typeface="Cabin"/>
                <a:ea typeface="Cabin"/>
                <a:cs typeface="Cabin"/>
                <a:sym typeface="Cabin"/>
              </a:defRPr>
            </a:lvl6pPr>
            <a:lvl7pPr marR="0" lvl="6" algn="l" rtl="0">
              <a:lnSpc>
                <a:spcPct val="90000"/>
              </a:lnSpc>
              <a:spcBef>
                <a:spcPts val="533"/>
              </a:spcBef>
              <a:spcAft>
                <a:spcPts val="0"/>
              </a:spcAft>
              <a:buClr>
                <a:schemeClr val="dk1"/>
              </a:buClr>
              <a:buSzPts val="1500"/>
              <a:buFont typeface="Arial"/>
              <a:buNone/>
              <a:defRPr sz="2000" b="0" i="0" u="none" strike="noStrike" cap="none">
                <a:solidFill>
                  <a:schemeClr val="dk1"/>
                </a:solidFill>
                <a:latin typeface="Cabin"/>
                <a:ea typeface="Cabin"/>
                <a:cs typeface="Cabin"/>
                <a:sym typeface="Cabin"/>
              </a:defRPr>
            </a:lvl7pPr>
            <a:lvl8pPr marR="0" lvl="7" algn="l" rtl="0">
              <a:lnSpc>
                <a:spcPct val="90000"/>
              </a:lnSpc>
              <a:spcBef>
                <a:spcPts val="533"/>
              </a:spcBef>
              <a:spcAft>
                <a:spcPts val="0"/>
              </a:spcAft>
              <a:buClr>
                <a:schemeClr val="dk1"/>
              </a:buClr>
              <a:buSzPts val="1500"/>
              <a:buFont typeface="Arial"/>
              <a:buNone/>
              <a:defRPr sz="2000" b="0" i="0" u="none" strike="noStrike" cap="none">
                <a:solidFill>
                  <a:schemeClr val="dk1"/>
                </a:solidFill>
                <a:latin typeface="Cabin"/>
                <a:ea typeface="Cabin"/>
                <a:cs typeface="Cabin"/>
                <a:sym typeface="Cabin"/>
              </a:defRPr>
            </a:lvl8pPr>
            <a:lvl9pPr marR="0" lvl="8" algn="l" rtl="0">
              <a:lnSpc>
                <a:spcPct val="90000"/>
              </a:lnSpc>
              <a:spcBef>
                <a:spcPts val="533"/>
              </a:spcBef>
              <a:spcAft>
                <a:spcPts val="0"/>
              </a:spcAft>
              <a:buClr>
                <a:schemeClr val="dk1"/>
              </a:buClr>
              <a:buSzPts val="1500"/>
              <a:buFont typeface="Arial"/>
              <a:buNone/>
              <a:defRPr sz="2000" b="0" i="0" u="none" strike="noStrike" cap="none">
                <a:solidFill>
                  <a:schemeClr val="dk1"/>
                </a:solidFill>
                <a:latin typeface="Cabin"/>
                <a:ea typeface="Cabin"/>
                <a:cs typeface="Cabin"/>
                <a:sym typeface="Cabin"/>
              </a:defRPr>
            </a:lvl9pPr>
          </a:lstStyle>
          <a:p>
            <a:endParaRPr/>
          </a:p>
        </p:txBody>
      </p:sp>
      <p:sp>
        <p:nvSpPr>
          <p:cNvPr id="128" name="Google Shape;128;p25"/>
          <p:cNvSpPr txBox="1">
            <a:spLocks noGrp="1"/>
          </p:cNvSpPr>
          <p:nvPr>
            <p:ph type="body" idx="1"/>
          </p:nvPr>
        </p:nvSpPr>
        <p:spPr>
          <a:xfrm>
            <a:off x="839788" y="2057400"/>
            <a:ext cx="3932400" cy="3811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t" anchorCtr="0"/>
          <a:lstStyle>
            <a:lvl1pPr marL="609585" lvl="0" indent="-304792" algn="l" rtl="0">
              <a:lnSpc>
                <a:spcPct val="90000"/>
              </a:lnSpc>
              <a:spcBef>
                <a:spcPts val="1067"/>
              </a:spcBef>
              <a:spcAft>
                <a:spcPts val="0"/>
              </a:spcAft>
              <a:buClr>
                <a:srgbClr val="7F7F7F"/>
              </a:buClr>
              <a:buSzPts val="1200"/>
              <a:buNone/>
              <a:defRPr sz="1600"/>
            </a:lvl1pPr>
            <a:lvl2pPr marL="1219170" lvl="1" indent="-304792" algn="l" rtl="0">
              <a:lnSpc>
                <a:spcPct val="90000"/>
              </a:lnSpc>
              <a:spcBef>
                <a:spcPts val="533"/>
              </a:spcBef>
              <a:spcAft>
                <a:spcPts val="0"/>
              </a:spcAft>
              <a:buClr>
                <a:srgbClr val="7F7F7F"/>
              </a:buClr>
              <a:buSzPts val="1100"/>
              <a:buNone/>
              <a:defRPr sz="1467"/>
            </a:lvl2pPr>
            <a:lvl3pPr marL="1828754" lvl="2" indent="-304792" algn="l" rtl="0">
              <a:lnSpc>
                <a:spcPct val="90000"/>
              </a:lnSpc>
              <a:spcBef>
                <a:spcPts val="533"/>
              </a:spcBef>
              <a:spcAft>
                <a:spcPts val="0"/>
              </a:spcAft>
              <a:buClr>
                <a:srgbClr val="7F7F7F"/>
              </a:buClr>
              <a:buSzPts val="900"/>
              <a:buNone/>
              <a:defRPr sz="1200"/>
            </a:lvl3pPr>
            <a:lvl4pPr marL="2438339" lvl="3" indent="-304792" algn="l" rtl="0">
              <a:lnSpc>
                <a:spcPct val="90000"/>
              </a:lnSpc>
              <a:spcBef>
                <a:spcPts val="533"/>
              </a:spcBef>
              <a:spcAft>
                <a:spcPts val="0"/>
              </a:spcAft>
              <a:buClr>
                <a:srgbClr val="7F7F7F"/>
              </a:buClr>
              <a:buSzPts val="800"/>
              <a:buNone/>
              <a:defRPr sz="1067"/>
            </a:lvl4pPr>
            <a:lvl5pPr marL="3047924" lvl="4" indent="-304792" algn="l" rtl="0">
              <a:lnSpc>
                <a:spcPct val="90000"/>
              </a:lnSpc>
              <a:spcBef>
                <a:spcPts val="533"/>
              </a:spcBef>
              <a:spcAft>
                <a:spcPts val="0"/>
              </a:spcAft>
              <a:buClr>
                <a:srgbClr val="7F7F7F"/>
              </a:buClr>
              <a:buSzPts val="800"/>
              <a:buNone/>
              <a:defRPr sz="1067"/>
            </a:lvl5pPr>
            <a:lvl6pPr marL="3657509" lvl="5" indent="-304792" algn="l" rtl="0">
              <a:lnSpc>
                <a:spcPct val="90000"/>
              </a:lnSpc>
              <a:spcBef>
                <a:spcPts val="533"/>
              </a:spcBef>
              <a:spcAft>
                <a:spcPts val="0"/>
              </a:spcAft>
              <a:buClr>
                <a:schemeClr val="dk1"/>
              </a:buClr>
              <a:buSzPts val="800"/>
              <a:buNone/>
              <a:defRPr sz="1067"/>
            </a:lvl6pPr>
            <a:lvl7pPr marL="4267093" lvl="6" indent="-304792" algn="l" rtl="0">
              <a:lnSpc>
                <a:spcPct val="90000"/>
              </a:lnSpc>
              <a:spcBef>
                <a:spcPts val="533"/>
              </a:spcBef>
              <a:spcAft>
                <a:spcPts val="0"/>
              </a:spcAft>
              <a:buClr>
                <a:schemeClr val="dk1"/>
              </a:buClr>
              <a:buSzPts val="800"/>
              <a:buNone/>
              <a:defRPr sz="1067"/>
            </a:lvl7pPr>
            <a:lvl8pPr marL="4876678" lvl="7" indent="-304792" algn="l" rtl="0">
              <a:lnSpc>
                <a:spcPct val="90000"/>
              </a:lnSpc>
              <a:spcBef>
                <a:spcPts val="533"/>
              </a:spcBef>
              <a:spcAft>
                <a:spcPts val="0"/>
              </a:spcAft>
              <a:buClr>
                <a:schemeClr val="dk1"/>
              </a:buClr>
              <a:buSzPts val="800"/>
              <a:buNone/>
              <a:defRPr sz="1067"/>
            </a:lvl8pPr>
            <a:lvl9pPr marL="5486263" lvl="8" indent="-304792" algn="l" rtl="0">
              <a:lnSpc>
                <a:spcPct val="90000"/>
              </a:lnSpc>
              <a:spcBef>
                <a:spcPts val="533"/>
              </a:spcBef>
              <a:spcAft>
                <a:spcPts val="0"/>
              </a:spcAft>
              <a:buClr>
                <a:schemeClr val="dk1"/>
              </a:buClr>
              <a:buSzPts val="800"/>
              <a:buNone/>
              <a:defRPr sz="1067"/>
            </a:lvl9pPr>
          </a:lstStyle>
          <a:p>
            <a:endParaRPr/>
          </a:p>
        </p:txBody>
      </p:sp>
      <p:sp>
        <p:nvSpPr>
          <p:cNvPr id="129" name="Google Shape;129;p25"/>
          <p:cNvSpPr txBox="1">
            <a:spLocks noGrp="1"/>
          </p:cNvSpPr>
          <p:nvPr>
            <p:ph type="dt" idx="10"/>
          </p:nvPr>
        </p:nvSpPr>
        <p:spPr>
          <a:xfrm>
            <a:off x="838200" y="6356351"/>
            <a:ext cx="2743200" cy="365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ctr" anchorCtr="0"/>
          <a:lstStyle>
            <a:lvl1pPr lvl="0" algn="l" rtl="0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1pPr>
            <a:lvl2pPr lvl="1" algn="l" rtl="0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2pPr>
            <a:lvl3pPr lvl="2" algn="l" rtl="0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3pPr>
            <a:lvl4pPr lvl="3" algn="l" rtl="0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4pPr>
            <a:lvl5pPr lvl="4" algn="l" rtl="0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5pPr>
            <a:lvl6pPr lvl="5" algn="l" rtl="0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6pPr>
            <a:lvl7pPr lvl="6" algn="l" rtl="0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7pPr>
            <a:lvl8pPr lvl="7" algn="l" rtl="0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8pPr>
            <a:lvl9pPr lvl="8" algn="l" rtl="0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9pPr>
          </a:lstStyle>
          <a:p>
            <a:endParaRPr/>
          </a:p>
        </p:txBody>
      </p:sp>
      <p:sp>
        <p:nvSpPr>
          <p:cNvPr id="130" name="Google Shape;130;p25"/>
          <p:cNvSpPr txBox="1">
            <a:spLocks noGrp="1"/>
          </p:cNvSpPr>
          <p:nvPr>
            <p:ph type="ftr" idx="11"/>
          </p:nvPr>
        </p:nvSpPr>
        <p:spPr>
          <a:xfrm>
            <a:off x="4038600" y="6356351"/>
            <a:ext cx="4114800" cy="365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ctr" anchorCtr="0"/>
          <a:lstStyle>
            <a:lvl1pPr lvl="0" algn="ctr" rtl="0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1pPr>
            <a:lvl2pPr lvl="1" algn="l" rtl="0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2pPr>
            <a:lvl3pPr lvl="2" algn="l" rtl="0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3pPr>
            <a:lvl4pPr lvl="3" algn="l" rtl="0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4pPr>
            <a:lvl5pPr lvl="4" algn="l" rtl="0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5pPr>
            <a:lvl6pPr lvl="5" algn="l" rtl="0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6pPr>
            <a:lvl7pPr lvl="6" algn="l" rtl="0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7pPr>
            <a:lvl8pPr lvl="7" algn="l" rtl="0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8pPr>
            <a:lvl9pPr lvl="8" algn="l" rtl="0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9pPr>
          </a:lstStyle>
          <a:p>
            <a:endParaRPr/>
          </a:p>
        </p:txBody>
      </p:sp>
      <p:sp>
        <p:nvSpPr>
          <p:cNvPr id="131" name="Google Shape;131;p25"/>
          <p:cNvSpPr>
            <a:spLocks noGrp="1"/>
          </p:cNvSpPr>
          <p:nvPr>
            <p:ph type="sldNum" idx="12"/>
          </p:nvPr>
        </p:nvSpPr>
        <p:spPr>
          <a:xfrm>
            <a:off x="10925175" y="6356351"/>
            <a:ext cx="360000" cy="365200"/>
          </a:xfrm>
          <a:prstGeom prst="flowChartConnector">
            <a:avLst/>
          </a:prstGeom>
          <a:solidFill>
            <a:srgbClr val="85CC18"/>
          </a:solidFill>
          <a:ln>
            <a:noFill/>
          </a:ln>
        </p:spPr>
        <p:txBody>
          <a:bodyPr spcFirstLastPara="1" wrap="square" lIns="0" tIns="34275" rIns="0" bIns="34275" anchor="ctr" anchorCtr="0">
            <a:noAutofit/>
          </a:bodyPr>
          <a:lstStyle>
            <a:lvl1pPr marL="0" lvl="0" indent="0" algn="ctr" rtl="0">
              <a:spcBef>
                <a:spcPts val="0"/>
              </a:spcBef>
              <a:buNone/>
              <a:defRPr/>
            </a:lvl1pPr>
            <a:lvl2pPr marL="0" lvl="1" indent="0" algn="ctr" rtl="0">
              <a:spcBef>
                <a:spcPts val="0"/>
              </a:spcBef>
              <a:buNone/>
              <a:defRPr/>
            </a:lvl2pPr>
            <a:lvl3pPr marL="0" lvl="2" indent="0" algn="ctr" rtl="0">
              <a:spcBef>
                <a:spcPts val="0"/>
              </a:spcBef>
              <a:buNone/>
              <a:defRPr/>
            </a:lvl3pPr>
            <a:lvl4pPr marL="0" lvl="3" indent="0" algn="ctr" rtl="0">
              <a:spcBef>
                <a:spcPts val="0"/>
              </a:spcBef>
              <a:buNone/>
              <a:defRPr/>
            </a:lvl4pPr>
            <a:lvl5pPr marL="0" lvl="4" indent="0" algn="ctr" rtl="0">
              <a:spcBef>
                <a:spcPts val="0"/>
              </a:spcBef>
              <a:buNone/>
              <a:defRPr/>
            </a:lvl5pPr>
            <a:lvl6pPr marL="0" lvl="5" indent="0" algn="ctr" rtl="0">
              <a:spcBef>
                <a:spcPts val="0"/>
              </a:spcBef>
              <a:buNone/>
              <a:defRPr/>
            </a:lvl6pPr>
            <a:lvl7pPr marL="0" lvl="6" indent="0" algn="ctr" rtl="0">
              <a:spcBef>
                <a:spcPts val="0"/>
              </a:spcBef>
              <a:buNone/>
              <a:defRPr/>
            </a:lvl7pPr>
            <a:lvl8pPr marL="0" lvl="7" indent="0" algn="ctr" rtl="0">
              <a:spcBef>
                <a:spcPts val="0"/>
              </a:spcBef>
              <a:buNone/>
              <a:defRPr/>
            </a:lvl8pPr>
            <a:lvl9pPr marL="0" lvl="8" indent="0" algn="ctr" rtl="0">
              <a:spcBef>
                <a:spcPts val="0"/>
              </a:spcBef>
              <a:buNone/>
              <a:defRPr/>
            </a:lvl9pPr>
          </a:lstStyle>
          <a:p>
            <a:fld id="{00000000-1234-1234-1234-123412341234}" type="slidenum">
              <a:rPr lang="en-GB" smtClean="0"/>
              <a:pPr/>
              <a:t>‹N›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14272158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Vertical Text" type="vertTx">
  <p:cSld name="Title and Vertical Text">
    <p:spTree>
      <p:nvGrpSpPr>
        <p:cNvPr id="1" name="Shape 1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" name="Google Shape;133;p26"/>
          <p:cNvSpPr>
            <a:spLocks noGrp="1"/>
          </p:cNvSpPr>
          <p:nvPr>
            <p:ph type="title"/>
          </p:nvPr>
        </p:nvSpPr>
        <p:spPr>
          <a:xfrm>
            <a:off x="660400" y="418305"/>
            <a:ext cx="6435600" cy="648400"/>
          </a:xfrm>
          <a:prstGeom prst="roundRect">
            <a:avLst>
              <a:gd name="adj" fmla="val 50000"/>
            </a:avLst>
          </a:prstGeom>
          <a:solidFill>
            <a:schemeClr val="accent1"/>
          </a:solidFill>
          <a:ln>
            <a:noFill/>
          </a:ln>
          <a:effectLst>
            <a:outerShdw blurRad="152400" sx="102000" sy="102000" algn="ctr" rotWithShape="0">
              <a:srgbClr val="000000">
                <a:alpha val="13730"/>
              </a:srgbClr>
            </a:outerShdw>
          </a:effectLst>
        </p:spPr>
        <p:txBody>
          <a:bodyPr spcFirstLastPara="1" wrap="square" lIns="137150" tIns="342900" rIns="68575" bIns="274325" anchor="ctr" anchorCtr="0"/>
          <a:lstStyle>
            <a:lvl1pPr lvl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400"/>
              <a:buNone/>
              <a:defRPr/>
            </a:lvl1pPr>
            <a:lvl2pPr lvl="1" rtl="0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9pPr>
          </a:lstStyle>
          <a:p>
            <a:endParaRPr/>
          </a:p>
        </p:txBody>
      </p:sp>
      <p:sp>
        <p:nvSpPr>
          <p:cNvPr id="134" name="Google Shape;134;p26"/>
          <p:cNvSpPr txBox="1">
            <a:spLocks noGrp="1"/>
          </p:cNvSpPr>
          <p:nvPr>
            <p:ph type="body" idx="1"/>
          </p:nvPr>
        </p:nvSpPr>
        <p:spPr>
          <a:xfrm rot="5400000">
            <a:off x="3920400" y="-1332775"/>
            <a:ext cx="4351200" cy="10515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t" anchorCtr="0"/>
          <a:lstStyle>
            <a:lvl1pPr marL="609585" lvl="0" indent="-423323" algn="l" rtl="0">
              <a:lnSpc>
                <a:spcPct val="90000"/>
              </a:lnSpc>
              <a:spcBef>
                <a:spcPts val="1067"/>
              </a:spcBef>
              <a:spcAft>
                <a:spcPts val="0"/>
              </a:spcAft>
              <a:buClr>
                <a:srgbClr val="7F7F7F"/>
              </a:buClr>
              <a:buSzPts val="1400"/>
              <a:buChar char="•"/>
              <a:defRPr/>
            </a:lvl1pPr>
            <a:lvl2pPr marL="1219170" lvl="1" indent="-423323" algn="l" rtl="0">
              <a:lnSpc>
                <a:spcPct val="90000"/>
              </a:lnSpc>
              <a:spcBef>
                <a:spcPts val="533"/>
              </a:spcBef>
              <a:spcAft>
                <a:spcPts val="0"/>
              </a:spcAft>
              <a:buClr>
                <a:srgbClr val="7F7F7F"/>
              </a:buClr>
              <a:buSzPts val="1400"/>
              <a:buChar char="•"/>
              <a:defRPr/>
            </a:lvl2pPr>
            <a:lvl3pPr marL="1828754" lvl="2" indent="-423323" algn="l" rtl="0">
              <a:lnSpc>
                <a:spcPct val="90000"/>
              </a:lnSpc>
              <a:spcBef>
                <a:spcPts val="533"/>
              </a:spcBef>
              <a:spcAft>
                <a:spcPts val="0"/>
              </a:spcAft>
              <a:buClr>
                <a:srgbClr val="7F7F7F"/>
              </a:buClr>
              <a:buSzPts val="1400"/>
              <a:buChar char="•"/>
              <a:defRPr/>
            </a:lvl3pPr>
            <a:lvl4pPr marL="2438339" lvl="3" indent="-423323" algn="l" rtl="0">
              <a:lnSpc>
                <a:spcPct val="90000"/>
              </a:lnSpc>
              <a:spcBef>
                <a:spcPts val="533"/>
              </a:spcBef>
              <a:spcAft>
                <a:spcPts val="0"/>
              </a:spcAft>
              <a:buClr>
                <a:srgbClr val="7F7F7F"/>
              </a:buClr>
              <a:buSzPts val="1400"/>
              <a:buChar char="•"/>
              <a:defRPr/>
            </a:lvl4pPr>
            <a:lvl5pPr marL="3047924" lvl="4" indent="-423323" algn="l" rtl="0">
              <a:lnSpc>
                <a:spcPct val="90000"/>
              </a:lnSpc>
              <a:spcBef>
                <a:spcPts val="533"/>
              </a:spcBef>
              <a:spcAft>
                <a:spcPts val="0"/>
              </a:spcAft>
              <a:buClr>
                <a:srgbClr val="7F7F7F"/>
              </a:buClr>
              <a:buSzPts val="1400"/>
              <a:buChar char="•"/>
              <a:defRPr/>
            </a:lvl5pPr>
            <a:lvl6pPr marL="3657509" lvl="5" indent="-423323" algn="l" rtl="0">
              <a:lnSpc>
                <a:spcPct val="90000"/>
              </a:lnSpc>
              <a:spcBef>
                <a:spcPts val="533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6pPr>
            <a:lvl7pPr marL="4267093" lvl="6" indent="-423323" algn="l" rtl="0">
              <a:lnSpc>
                <a:spcPct val="90000"/>
              </a:lnSpc>
              <a:spcBef>
                <a:spcPts val="533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7pPr>
            <a:lvl8pPr marL="4876678" lvl="7" indent="-423323" algn="l" rtl="0">
              <a:lnSpc>
                <a:spcPct val="90000"/>
              </a:lnSpc>
              <a:spcBef>
                <a:spcPts val="533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8pPr>
            <a:lvl9pPr marL="5486263" lvl="8" indent="-423323" algn="l" rtl="0">
              <a:lnSpc>
                <a:spcPct val="90000"/>
              </a:lnSpc>
              <a:spcBef>
                <a:spcPts val="533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9pPr>
          </a:lstStyle>
          <a:p>
            <a:endParaRPr/>
          </a:p>
        </p:txBody>
      </p:sp>
      <p:sp>
        <p:nvSpPr>
          <p:cNvPr id="135" name="Google Shape;135;p26"/>
          <p:cNvSpPr txBox="1">
            <a:spLocks noGrp="1"/>
          </p:cNvSpPr>
          <p:nvPr>
            <p:ph type="dt" idx="10"/>
          </p:nvPr>
        </p:nvSpPr>
        <p:spPr>
          <a:xfrm>
            <a:off x="838200" y="6356351"/>
            <a:ext cx="2743200" cy="365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ctr" anchorCtr="0"/>
          <a:lstStyle>
            <a:lvl1pPr lvl="0" algn="l" rtl="0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1pPr>
            <a:lvl2pPr lvl="1" algn="l" rtl="0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2pPr>
            <a:lvl3pPr lvl="2" algn="l" rtl="0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3pPr>
            <a:lvl4pPr lvl="3" algn="l" rtl="0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4pPr>
            <a:lvl5pPr lvl="4" algn="l" rtl="0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5pPr>
            <a:lvl6pPr lvl="5" algn="l" rtl="0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6pPr>
            <a:lvl7pPr lvl="6" algn="l" rtl="0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7pPr>
            <a:lvl8pPr lvl="7" algn="l" rtl="0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8pPr>
            <a:lvl9pPr lvl="8" algn="l" rtl="0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9pPr>
          </a:lstStyle>
          <a:p>
            <a:endParaRPr/>
          </a:p>
        </p:txBody>
      </p:sp>
      <p:sp>
        <p:nvSpPr>
          <p:cNvPr id="136" name="Google Shape;136;p26"/>
          <p:cNvSpPr txBox="1">
            <a:spLocks noGrp="1"/>
          </p:cNvSpPr>
          <p:nvPr>
            <p:ph type="ftr" idx="11"/>
          </p:nvPr>
        </p:nvSpPr>
        <p:spPr>
          <a:xfrm>
            <a:off x="4038600" y="6356351"/>
            <a:ext cx="4114800" cy="365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ctr" anchorCtr="0"/>
          <a:lstStyle>
            <a:lvl1pPr lvl="0" algn="ctr" rtl="0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1pPr>
            <a:lvl2pPr lvl="1" algn="l" rtl="0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2pPr>
            <a:lvl3pPr lvl="2" algn="l" rtl="0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3pPr>
            <a:lvl4pPr lvl="3" algn="l" rtl="0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4pPr>
            <a:lvl5pPr lvl="4" algn="l" rtl="0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5pPr>
            <a:lvl6pPr lvl="5" algn="l" rtl="0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6pPr>
            <a:lvl7pPr lvl="6" algn="l" rtl="0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7pPr>
            <a:lvl8pPr lvl="7" algn="l" rtl="0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8pPr>
            <a:lvl9pPr lvl="8" algn="l" rtl="0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9pPr>
          </a:lstStyle>
          <a:p>
            <a:endParaRPr/>
          </a:p>
        </p:txBody>
      </p:sp>
      <p:sp>
        <p:nvSpPr>
          <p:cNvPr id="137" name="Google Shape;137;p26"/>
          <p:cNvSpPr>
            <a:spLocks noGrp="1"/>
          </p:cNvSpPr>
          <p:nvPr>
            <p:ph type="sldNum" idx="12"/>
          </p:nvPr>
        </p:nvSpPr>
        <p:spPr>
          <a:xfrm>
            <a:off x="10925175" y="6356351"/>
            <a:ext cx="360000" cy="365200"/>
          </a:xfrm>
          <a:prstGeom prst="flowChartConnector">
            <a:avLst/>
          </a:prstGeom>
          <a:solidFill>
            <a:srgbClr val="85CC18"/>
          </a:solidFill>
          <a:ln>
            <a:noFill/>
          </a:ln>
        </p:spPr>
        <p:txBody>
          <a:bodyPr spcFirstLastPara="1" wrap="square" lIns="0" tIns="34275" rIns="0" bIns="34275" anchor="ctr" anchorCtr="0">
            <a:noAutofit/>
          </a:bodyPr>
          <a:lstStyle>
            <a:lvl1pPr marL="0" lvl="0" indent="0" algn="ctr" rtl="0">
              <a:spcBef>
                <a:spcPts val="0"/>
              </a:spcBef>
              <a:buNone/>
              <a:defRPr/>
            </a:lvl1pPr>
            <a:lvl2pPr marL="0" lvl="1" indent="0" algn="ctr" rtl="0">
              <a:spcBef>
                <a:spcPts val="0"/>
              </a:spcBef>
              <a:buNone/>
              <a:defRPr/>
            </a:lvl2pPr>
            <a:lvl3pPr marL="0" lvl="2" indent="0" algn="ctr" rtl="0">
              <a:spcBef>
                <a:spcPts val="0"/>
              </a:spcBef>
              <a:buNone/>
              <a:defRPr/>
            </a:lvl3pPr>
            <a:lvl4pPr marL="0" lvl="3" indent="0" algn="ctr" rtl="0">
              <a:spcBef>
                <a:spcPts val="0"/>
              </a:spcBef>
              <a:buNone/>
              <a:defRPr/>
            </a:lvl4pPr>
            <a:lvl5pPr marL="0" lvl="4" indent="0" algn="ctr" rtl="0">
              <a:spcBef>
                <a:spcPts val="0"/>
              </a:spcBef>
              <a:buNone/>
              <a:defRPr/>
            </a:lvl5pPr>
            <a:lvl6pPr marL="0" lvl="5" indent="0" algn="ctr" rtl="0">
              <a:spcBef>
                <a:spcPts val="0"/>
              </a:spcBef>
              <a:buNone/>
              <a:defRPr/>
            </a:lvl6pPr>
            <a:lvl7pPr marL="0" lvl="6" indent="0" algn="ctr" rtl="0">
              <a:spcBef>
                <a:spcPts val="0"/>
              </a:spcBef>
              <a:buNone/>
              <a:defRPr/>
            </a:lvl7pPr>
            <a:lvl8pPr marL="0" lvl="7" indent="0" algn="ctr" rtl="0">
              <a:spcBef>
                <a:spcPts val="0"/>
              </a:spcBef>
              <a:buNone/>
              <a:defRPr/>
            </a:lvl8pPr>
            <a:lvl9pPr marL="0" lvl="8" indent="0" algn="ctr" rtl="0">
              <a:spcBef>
                <a:spcPts val="0"/>
              </a:spcBef>
              <a:buNone/>
              <a:defRPr/>
            </a:lvl9pPr>
          </a:lstStyle>
          <a:p>
            <a:fld id="{00000000-1234-1234-1234-123412341234}" type="slidenum">
              <a:rPr lang="en-GB" smtClean="0"/>
              <a:pPr/>
              <a:t>‹N›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13429697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Vertical Title and Text" type="vertTitleAndTx">
  <p:cSld name="Vertical Title and Text">
    <p:spTree>
      <p:nvGrpSpPr>
        <p:cNvPr id="1" name="Shape 13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9" name="Google Shape;139;p27"/>
          <p:cNvSpPr>
            <a:spLocks noGrp="1"/>
          </p:cNvSpPr>
          <p:nvPr>
            <p:ph type="title"/>
          </p:nvPr>
        </p:nvSpPr>
        <p:spPr>
          <a:xfrm>
            <a:off x="8724900" y="365125"/>
            <a:ext cx="2628800" cy="5812000"/>
          </a:xfrm>
          <a:prstGeom prst="roundRect">
            <a:avLst>
              <a:gd name="adj" fmla="val 50000"/>
            </a:avLst>
          </a:prstGeom>
          <a:solidFill>
            <a:schemeClr val="accent1"/>
          </a:solidFill>
          <a:ln>
            <a:noFill/>
          </a:ln>
          <a:effectLst>
            <a:outerShdw blurRad="152400" sx="102000" sy="102000" algn="ctr" rotWithShape="0">
              <a:srgbClr val="000000">
                <a:alpha val="13730"/>
              </a:srgbClr>
            </a:outerShdw>
          </a:effectLst>
        </p:spPr>
        <p:txBody>
          <a:bodyPr spcFirstLastPara="1" wrap="square" lIns="137150" tIns="342900" rIns="68575" bIns="274325" anchor="ctr" anchorCtr="0"/>
          <a:lstStyle>
            <a:lvl1pPr lvl="0">
              <a:spcBef>
                <a:spcPts val="0"/>
              </a:spcBef>
              <a:spcAft>
                <a:spcPts val="0"/>
              </a:spcAft>
              <a:buNone/>
              <a:defRPr/>
            </a:lvl1pPr>
          </a:lstStyle>
          <a:p>
            <a:endParaRPr/>
          </a:p>
        </p:txBody>
      </p:sp>
      <p:sp>
        <p:nvSpPr>
          <p:cNvPr id="140" name="Google Shape;140;p27"/>
          <p:cNvSpPr txBox="1"/>
          <p:nvPr/>
        </p:nvSpPr>
        <p:spPr>
          <a:xfrm rot="5400000">
            <a:off x="7518411" y="2341715"/>
            <a:ext cx="5042000" cy="1858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82867" tIns="457200" rIns="91433" bIns="365767" anchor="ctr" anchorCtr="0">
            <a:noAutofit/>
          </a:bodyPr>
          <a:lstStyle/>
          <a:p>
            <a:pPr marL="0" marR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700"/>
              <a:buFont typeface="Nunito Sans"/>
              <a:buNone/>
            </a:pPr>
            <a:r>
              <a:rPr lang="en-GB" sz="3600" b="1" i="0" u="none" strike="noStrike" cap="none">
                <a:solidFill>
                  <a:schemeClr val="lt1"/>
                </a:solidFill>
                <a:latin typeface="Nunito Sans"/>
                <a:ea typeface="Nunito Sans"/>
                <a:cs typeface="Nunito Sans"/>
                <a:sym typeface="Nunito Sans"/>
              </a:rPr>
              <a:t>Click to edit Master title style</a:t>
            </a:r>
            <a:endParaRPr sz="1467"/>
          </a:p>
        </p:txBody>
      </p:sp>
      <p:sp>
        <p:nvSpPr>
          <p:cNvPr id="141" name="Google Shape;141;p27"/>
          <p:cNvSpPr txBox="1">
            <a:spLocks noGrp="1"/>
          </p:cNvSpPr>
          <p:nvPr>
            <p:ph type="body" idx="1"/>
          </p:nvPr>
        </p:nvSpPr>
        <p:spPr>
          <a:xfrm rot="5400000">
            <a:off x="1799300" y="-596075"/>
            <a:ext cx="5812000" cy="7734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t" anchorCtr="0"/>
          <a:lstStyle>
            <a:lvl1pPr marL="609585" lvl="0" indent="-423323" algn="l" rtl="0">
              <a:lnSpc>
                <a:spcPct val="90000"/>
              </a:lnSpc>
              <a:spcBef>
                <a:spcPts val="1067"/>
              </a:spcBef>
              <a:spcAft>
                <a:spcPts val="0"/>
              </a:spcAft>
              <a:buClr>
                <a:srgbClr val="7F7F7F"/>
              </a:buClr>
              <a:buSzPts val="1400"/>
              <a:buChar char="•"/>
              <a:defRPr/>
            </a:lvl1pPr>
            <a:lvl2pPr marL="1219170" lvl="1" indent="-423323" algn="l" rtl="0">
              <a:lnSpc>
                <a:spcPct val="90000"/>
              </a:lnSpc>
              <a:spcBef>
                <a:spcPts val="533"/>
              </a:spcBef>
              <a:spcAft>
                <a:spcPts val="0"/>
              </a:spcAft>
              <a:buClr>
                <a:srgbClr val="7F7F7F"/>
              </a:buClr>
              <a:buSzPts val="1400"/>
              <a:buChar char="•"/>
              <a:defRPr/>
            </a:lvl2pPr>
            <a:lvl3pPr marL="1828754" lvl="2" indent="-423323" algn="l" rtl="0">
              <a:lnSpc>
                <a:spcPct val="90000"/>
              </a:lnSpc>
              <a:spcBef>
                <a:spcPts val="533"/>
              </a:spcBef>
              <a:spcAft>
                <a:spcPts val="0"/>
              </a:spcAft>
              <a:buClr>
                <a:srgbClr val="7F7F7F"/>
              </a:buClr>
              <a:buSzPts val="1400"/>
              <a:buChar char="•"/>
              <a:defRPr/>
            </a:lvl3pPr>
            <a:lvl4pPr marL="2438339" lvl="3" indent="-423323" algn="l" rtl="0">
              <a:lnSpc>
                <a:spcPct val="90000"/>
              </a:lnSpc>
              <a:spcBef>
                <a:spcPts val="533"/>
              </a:spcBef>
              <a:spcAft>
                <a:spcPts val="0"/>
              </a:spcAft>
              <a:buClr>
                <a:srgbClr val="7F7F7F"/>
              </a:buClr>
              <a:buSzPts val="1400"/>
              <a:buChar char="•"/>
              <a:defRPr/>
            </a:lvl4pPr>
            <a:lvl5pPr marL="3047924" lvl="4" indent="-423323" algn="l" rtl="0">
              <a:lnSpc>
                <a:spcPct val="90000"/>
              </a:lnSpc>
              <a:spcBef>
                <a:spcPts val="533"/>
              </a:spcBef>
              <a:spcAft>
                <a:spcPts val="0"/>
              </a:spcAft>
              <a:buClr>
                <a:srgbClr val="7F7F7F"/>
              </a:buClr>
              <a:buSzPts val="1400"/>
              <a:buChar char="•"/>
              <a:defRPr/>
            </a:lvl5pPr>
            <a:lvl6pPr marL="3657509" lvl="5" indent="-423323" algn="l" rtl="0">
              <a:lnSpc>
                <a:spcPct val="90000"/>
              </a:lnSpc>
              <a:spcBef>
                <a:spcPts val="533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6pPr>
            <a:lvl7pPr marL="4267093" lvl="6" indent="-423323" algn="l" rtl="0">
              <a:lnSpc>
                <a:spcPct val="90000"/>
              </a:lnSpc>
              <a:spcBef>
                <a:spcPts val="533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7pPr>
            <a:lvl8pPr marL="4876678" lvl="7" indent="-423323" algn="l" rtl="0">
              <a:lnSpc>
                <a:spcPct val="90000"/>
              </a:lnSpc>
              <a:spcBef>
                <a:spcPts val="533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8pPr>
            <a:lvl9pPr marL="5486263" lvl="8" indent="-423323" algn="l" rtl="0">
              <a:lnSpc>
                <a:spcPct val="90000"/>
              </a:lnSpc>
              <a:spcBef>
                <a:spcPts val="533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9pPr>
          </a:lstStyle>
          <a:p>
            <a:endParaRPr/>
          </a:p>
        </p:txBody>
      </p:sp>
      <p:sp>
        <p:nvSpPr>
          <p:cNvPr id="142" name="Google Shape;142;p27"/>
          <p:cNvSpPr txBox="1">
            <a:spLocks noGrp="1"/>
          </p:cNvSpPr>
          <p:nvPr>
            <p:ph type="dt" idx="10"/>
          </p:nvPr>
        </p:nvSpPr>
        <p:spPr>
          <a:xfrm>
            <a:off x="838200" y="6356351"/>
            <a:ext cx="2743200" cy="365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ctr" anchorCtr="0"/>
          <a:lstStyle>
            <a:lvl1pPr lvl="0" algn="l" rtl="0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1pPr>
            <a:lvl2pPr lvl="1" algn="l" rtl="0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2pPr>
            <a:lvl3pPr lvl="2" algn="l" rtl="0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3pPr>
            <a:lvl4pPr lvl="3" algn="l" rtl="0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4pPr>
            <a:lvl5pPr lvl="4" algn="l" rtl="0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5pPr>
            <a:lvl6pPr lvl="5" algn="l" rtl="0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6pPr>
            <a:lvl7pPr lvl="6" algn="l" rtl="0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7pPr>
            <a:lvl8pPr lvl="7" algn="l" rtl="0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8pPr>
            <a:lvl9pPr lvl="8" algn="l" rtl="0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9pPr>
          </a:lstStyle>
          <a:p>
            <a:endParaRPr/>
          </a:p>
        </p:txBody>
      </p:sp>
      <p:sp>
        <p:nvSpPr>
          <p:cNvPr id="143" name="Google Shape;143;p27"/>
          <p:cNvSpPr txBox="1">
            <a:spLocks noGrp="1"/>
          </p:cNvSpPr>
          <p:nvPr>
            <p:ph type="ftr" idx="11"/>
          </p:nvPr>
        </p:nvSpPr>
        <p:spPr>
          <a:xfrm>
            <a:off x="4038600" y="6356351"/>
            <a:ext cx="4114800" cy="365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ctr" anchorCtr="0"/>
          <a:lstStyle>
            <a:lvl1pPr lvl="0" algn="ctr" rtl="0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1pPr>
            <a:lvl2pPr lvl="1" algn="l" rtl="0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2pPr>
            <a:lvl3pPr lvl="2" algn="l" rtl="0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3pPr>
            <a:lvl4pPr lvl="3" algn="l" rtl="0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4pPr>
            <a:lvl5pPr lvl="4" algn="l" rtl="0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5pPr>
            <a:lvl6pPr lvl="5" algn="l" rtl="0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6pPr>
            <a:lvl7pPr lvl="6" algn="l" rtl="0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7pPr>
            <a:lvl8pPr lvl="7" algn="l" rtl="0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8pPr>
            <a:lvl9pPr lvl="8" algn="l" rtl="0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9pPr>
          </a:lstStyle>
          <a:p>
            <a:endParaRPr/>
          </a:p>
        </p:txBody>
      </p:sp>
      <p:sp>
        <p:nvSpPr>
          <p:cNvPr id="144" name="Google Shape;144;p27"/>
          <p:cNvSpPr>
            <a:spLocks noGrp="1"/>
          </p:cNvSpPr>
          <p:nvPr>
            <p:ph type="sldNum" idx="12"/>
          </p:nvPr>
        </p:nvSpPr>
        <p:spPr>
          <a:xfrm>
            <a:off x="10925175" y="6356351"/>
            <a:ext cx="360000" cy="365200"/>
          </a:xfrm>
          <a:prstGeom prst="flowChartConnector">
            <a:avLst/>
          </a:prstGeom>
          <a:solidFill>
            <a:srgbClr val="85CC18"/>
          </a:solidFill>
          <a:ln>
            <a:noFill/>
          </a:ln>
        </p:spPr>
        <p:txBody>
          <a:bodyPr spcFirstLastPara="1" wrap="square" lIns="0" tIns="34275" rIns="0" bIns="34275" anchor="ctr" anchorCtr="0">
            <a:noAutofit/>
          </a:bodyPr>
          <a:lstStyle>
            <a:lvl1pPr marL="0" lvl="0" indent="0" algn="ctr" rtl="0">
              <a:spcBef>
                <a:spcPts val="0"/>
              </a:spcBef>
              <a:buNone/>
              <a:defRPr/>
            </a:lvl1pPr>
            <a:lvl2pPr marL="0" lvl="1" indent="0" algn="ctr" rtl="0">
              <a:spcBef>
                <a:spcPts val="0"/>
              </a:spcBef>
              <a:buNone/>
              <a:defRPr/>
            </a:lvl2pPr>
            <a:lvl3pPr marL="0" lvl="2" indent="0" algn="ctr" rtl="0">
              <a:spcBef>
                <a:spcPts val="0"/>
              </a:spcBef>
              <a:buNone/>
              <a:defRPr/>
            </a:lvl3pPr>
            <a:lvl4pPr marL="0" lvl="3" indent="0" algn="ctr" rtl="0">
              <a:spcBef>
                <a:spcPts val="0"/>
              </a:spcBef>
              <a:buNone/>
              <a:defRPr/>
            </a:lvl4pPr>
            <a:lvl5pPr marL="0" lvl="4" indent="0" algn="ctr" rtl="0">
              <a:spcBef>
                <a:spcPts val="0"/>
              </a:spcBef>
              <a:buNone/>
              <a:defRPr/>
            </a:lvl5pPr>
            <a:lvl6pPr marL="0" lvl="5" indent="0" algn="ctr" rtl="0">
              <a:spcBef>
                <a:spcPts val="0"/>
              </a:spcBef>
              <a:buNone/>
              <a:defRPr/>
            </a:lvl6pPr>
            <a:lvl7pPr marL="0" lvl="6" indent="0" algn="ctr" rtl="0">
              <a:spcBef>
                <a:spcPts val="0"/>
              </a:spcBef>
              <a:buNone/>
              <a:defRPr/>
            </a:lvl7pPr>
            <a:lvl8pPr marL="0" lvl="7" indent="0" algn="ctr" rtl="0">
              <a:spcBef>
                <a:spcPts val="0"/>
              </a:spcBef>
              <a:buNone/>
              <a:defRPr/>
            </a:lvl8pPr>
            <a:lvl9pPr marL="0" lvl="8" indent="0" algn="ctr" rtl="0">
              <a:spcBef>
                <a:spcPts val="0"/>
              </a:spcBef>
              <a:buNone/>
              <a:defRPr/>
            </a:lvl9pPr>
          </a:lstStyle>
          <a:p>
            <a:fld id="{00000000-1234-1234-1234-123412341234}" type="slidenum">
              <a:rPr lang="en-GB" smtClean="0"/>
              <a:pPr/>
              <a:t>‹N›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67599782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Title &amp;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ext Placeholder 9"/>
          <p:cNvSpPr>
            <a:spLocks noGrp="1"/>
          </p:cNvSpPr>
          <p:nvPr>
            <p:ph type="body" sz="quarter" idx="10"/>
          </p:nvPr>
        </p:nvSpPr>
        <p:spPr>
          <a:xfrm>
            <a:off x="778936" y="767788"/>
            <a:ext cx="10604499" cy="511013"/>
          </a:xfrm>
          <a:prstGeom prst="rect">
            <a:avLst/>
          </a:prstGeom>
        </p:spPr>
        <p:txBody>
          <a:bodyPr lIns="0" tIns="0" rIns="0" bIns="0"/>
          <a:lstStyle>
            <a:lvl1pPr marL="0" indent="0" algn="l">
              <a:lnSpc>
                <a:spcPct val="100000"/>
              </a:lnSpc>
              <a:spcBef>
                <a:spcPts val="0"/>
              </a:spcBef>
              <a:buNone/>
              <a:defRPr sz="2933" b="0" cap="all" spc="67" baseline="0">
                <a:solidFill>
                  <a:schemeClr val="accent1"/>
                </a:solidFill>
                <a:latin typeface="Lato Black" panose="020F0A02020204030203" pitchFamily="34" charset="0"/>
                <a:ea typeface="Roboto" panose="02000000000000000000" pitchFamily="2" charset="0"/>
                <a:cs typeface="Open Sans" panose="020B0606030504020204" pitchFamily="34" charset="0"/>
              </a:defRPr>
            </a:lvl1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3" name="Text Placeholder 9"/>
          <p:cNvSpPr>
            <a:spLocks noGrp="1"/>
          </p:cNvSpPr>
          <p:nvPr>
            <p:ph type="body" sz="quarter" idx="11"/>
          </p:nvPr>
        </p:nvSpPr>
        <p:spPr>
          <a:xfrm>
            <a:off x="791633" y="1278801"/>
            <a:ext cx="10604499" cy="188459"/>
          </a:xfrm>
          <a:prstGeom prst="rect">
            <a:avLst/>
          </a:prstGeom>
        </p:spPr>
        <p:txBody>
          <a:bodyPr lIns="0" tIns="0" rIns="0" bIns="0"/>
          <a:lstStyle>
            <a:lvl1pPr marL="0" indent="0" algn="l">
              <a:lnSpc>
                <a:spcPts val="1600"/>
              </a:lnSpc>
              <a:spcBef>
                <a:spcPts val="0"/>
              </a:spcBef>
              <a:buNone/>
              <a:defRPr sz="1200" b="0" cap="none" spc="0" baseline="0">
                <a:solidFill>
                  <a:schemeClr val="accent4"/>
                </a:solidFill>
                <a:latin typeface="Lato" panose="020F0502020204030203" pitchFamily="34" charset="0"/>
                <a:ea typeface="Roboto" panose="02000000000000000000" pitchFamily="2" charset="0"/>
                <a:cs typeface="Open Sans" panose="020B0606030504020204" pitchFamily="34" charset="0"/>
              </a:defRPr>
            </a:lvl1pPr>
          </a:lstStyle>
          <a:p>
            <a:pPr lvl="0"/>
            <a:r>
              <a:rPr lang="en-US" dirty="0"/>
              <a:t>Click to edit Master text styles</a:t>
            </a:r>
          </a:p>
        </p:txBody>
      </p:sp>
      <p:cxnSp>
        <p:nvCxnSpPr>
          <p:cNvPr id="5" name="Straight Connector 4"/>
          <p:cNvCxnSpPr/>
          <p:nvPr userDrawn="1"/>
        </p:nvCxnSpPr>
        <p:spPr>
          <a:xfrm>
            <a:off x="791633" y="656089"/>
            <a:ext cx="1219200" cy="0"/>
          </a:xfrm>
          <a:prstGeom prst="line">
            <a:avLst/>
          </a:prstGeom>
          <a:ln w="28575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" name="TextBox 15"/>
          <p:cNvSpPr txBox="1"/>
          <p:nvPr userDrawn="1"/>
        </p:nvSpPr>
        <p:spPr>
          <a:xfrm>
            <a:off x="791634" y="6297122"/>
            <a:ext cx="2378073" cy="164212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l"/>
            <a:r>
              <a:rPr lang="en-US" sz="1067" b="1" spc="40" baseline="0" dirty="0">
                <a:solidFill>
                  <a:schemeClr val="accent3"/>
                </a:solidFill>
                <a:latin typeface="Lato" panose="020F0502020204030203" pitchFamily="34" charset="0"/>
              </a:rPr>
              <a:t>JAFAR DESIGNS </a:t>
            </a:r>
            <a:r>
              <a:rPr lang="en-US" sz="1067" b="1" spc="40" baseline="0" dirty="0">
                <a:solidFill>
                  <a:schemeClr val="accent2"/>
                </a:solidFill>
                <a:latin typeface="Lato" panose="020F0502020204030203" pitchFamily="34" charset="0"/>
              </a:rPr>
              <a:t>STUDIO</a:t>
            </a:r>
          </a:p>
        </p:txBody>
      </p:sp>
      <p:sp>
        <p:nvSpPr>
          <p:cNvPr id="17" name="TextBox 16"/>
          <p:cNvSpPr txBox="1"/>
          <p:nvPr userDrawn="1"/>
        </p:nvSpPr>
        <p:spPr>
          <a:xfrm>
            <a:off x="8908408" y="6297122"/>
            <a:ext cx="1547245" cy="164212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r"/>
            <a:r>
              <a:rPr lang="en-US" sz="1067" b="1" spc="40" baseline="0" dirty="0">
                <a:solidFill>
                  <a:schemeClr val="accent3"/>
                </a:solidFill>
                <a:latin typeface="Lato" panose="020F0502020204030203" pitchFamily="34" charset="0"/>
              </a:rPr>
              <a:t>BUSINESS </a:t>
            </a:r>
            <a:r>
              <a:rPr lang="en-US" sz="1067" b="1" spc="40" baseline="0" dirty="0">
                <a:solidFill>
                  <a:schemeClr val="accent2"/>
                </a:solidFill>
                <a:latin typeface="Lato" panose="020F0502020204030203" pitchFamily="34" charset="0"/>
              </a:rPr>
              <a:t>PROPOSAL</a:t>
            </a:r>
          </a:p>
        </p:txBody>
      </p:sp>
      <p:sp>
        <p:nvSpPr>
          <p:cNvPr id="23" name="TextBox 22"/>
          <p:cNvSpPr txBox="1"/>
          <p:nvPr userDrawn="1"/>
        </p:nvSpPr>
        <p:spPr>
          <a:xfrm>
            <a:off x="10585897" y="6297122"/>
            <a:ext cx="275991" cy="164212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r"/>
            <a:fld id="{27692F5A-FC14-4E83-B4CC-18F6C2D780A4}" type="slidenum">
              <a:rPr lang="en-US" sz="1067" b="0" spc="40" baseline="0" smtClean="0">
                <a:solidFill>
                  <a:schemeClr val="accent4"/>
                </a:solidFill>
                <a:latin typeface="Lato" panose="020F0502020204030203" pitchFamily="34" charset="0"/>
              </a:rPr>
              <a:pPr algn="r"/>
              <a:t>‹N›</a:t>
            </a:fld>
            <a:endParaRPr lang="en-US" sz="1067" b="0" spc="40" baseline="0" dirty="0">
              <a:solidFill>
                <a:schemeClr val="accent4"/>
              </a:solidFill>
              <a:latin typeface="Lato" panose="020F0502020204030203" pitchFamily="34" charset="0"/>
            </a:endParaRPr>
          </a:p>
        </p:txBody>
      </p:sp>
      <p:sp>
        <p:nvSpPr>
          <p:cNvPr id="11" name="Freeform 5">
            <a:hlinkClick r:id="" action="ppaction://hlinkshowjump?jump=nextslide"/>
          </p:cNvPr>
          <p:cNvSpPr>
            <a:spLocks noEditPoints="1"/>
          </p:cNvSpPr>
          <p:nvPr userDrawn="1"/>
        </p:nvSpPr>
        <p:spPr bwMode="auto">
          <a:xfrm>
            <a:off x="11209905" y="6284422"/>
            <a:ext cx="188345" cy="188345"/>
          </a:xfrm>
          <a:custGeom>
            <a:avLst/>
            <a:gdLst>
              <a:gd name="T0" fmla="*/ 883 w 2350"/>
              <a:gd name="T1" fmla="*/ 679 h 2350"/>
              <a:gd name="T2" fmla="*/ 1338 w 2350"/>
              <a:gd name="T3" fmla="*/ 1175 h 2350"/>
              <a:gd name="T4" fmla="*/ 883 w 2350"/>
              <a:gd name="T5" fmla="*/ 1671 h 2350"/>
              <a:gd name="T6" fmla="*/ 883 w 2350"/>
              <a:gd name="T7" fmla="*/ 1813 h 2350"/>
              <a:gd name="T8" fmla="*/ 1023 w 2350"/>
              <a:gd name="T9" fmla="*/ 1813 h 2350"/>
              <a:gd name="T10" fmla="*/ 1579 w 2350"/>
              <a:gd name="T11" fmla="*/ 1246 h 2350"/>
              <a:gd name="T12" fmla="*/ 1579 w 2350"/>
              <a:gd name="T13" fmla="*/ 1104 h 2350"/>
              <a:gd name="T14" fmla="*/ 1023 w 2350"/>
              <a:gd name="T15" fmla="*/ 537 h 2350"/>
              <a:gd name="T16" fmla="*/ 883 w 2350"/>
              <a:gd name="T17" fmla="*/ 537 h 2350"/>
              <a:gd name="T18" fmla="*/ 883 w 2350"/>
              <a:gd name="T19" fmla="*/ 679 h 2350"/>
              <a:gd name="T20" fmla="*/ 0 w 2350"/>
              <a:gd name="T21" fmla="*/ 1175 h 2350"/>
              <a:gd name="T22" fmla="*/ 1175 w 2350"/>
              <a:gd name="T23" fmla="*/ 2350 h 2350"/>
              <a:gd name="T24" fmla="*/ 2350 w 2350"/>
              <a:gd name="T25" fmla="*/ 1175 h 2350"/>
              <a:gd name="T26" fmla="*/ 1175 w 2350"/>
              <a:gd name="T27" fmla="*/ 0 h 2350"/>
              <a:gd name="T28" fmla="*/ 0 w 2350"/>
              <a:gd name="T29" fmla="*/ 1175 h 2350"/>
              <a:gd name="T30" fmla="*/ 2198 w 2350"/>
              <a:gd name="T31" fmla="*/ 1175 h 2350"/>
              <a:gd name="T32" fmla="*/ 1175 w 2350"/>
              <a:gd name="T33" fmla="*/ 2198 h 2350"/>
              <a:gd name="T34" fmla="*/ 152 w 2350"/>
              <a:gd name="T35" fmla="*/ 1175 h 2350"/>
              <a:gd name="T36" fmla="*/ 1175 w 2350"/>
              <a:gd name="T37" fmla="*/ 152 h 2350"/>
              <a:gd name="T38" fmla="*/ 2198 w 2350"/>
              <a:gd name="T39" fmla="*/ 1175 h 235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</a:cxnLst>
            <a:rect l="0" t="0" r="r" b="b"/>
            <a:pathLst>
              <a:path w="2350" h="2350">
                <a:moveTo>
                  <a:pt x="883" y="679"/>
                </a:moveTo>
                <a:cubicBezTo>
                  <a:pt x="1338" y="1175"/>
                  <a:pt x="1338" y="1175"/>
                  <a:pt x="1338" y="1175"/>
                </a:cubicBezTo>
                <a:cubicBezTo>
                  <a:pt x="883" y="1671"/>
                  <a:pt x="883" y="1671"/>
                  <a:pt x="883" y="1671"/>
                </a:cubicBezTo>
                <a:cubicBezTo>
                  <a:pt x="844" y="1710"/>
                  <a:pt x="844" y="1774"/>
                  <a:pt x="883" y="1813"/>
                </a:cubicBezTo>
                <a:cubicBezTo>
                  <a:pt x="922" y="1852"/>
                  <a:pt x="985" y="1852"/>
                  <a:pt x="1023" y="1813"/>
                </a:cubicBezTo>
                <a:cubicBezTo>
                  <a:pt x="1579" y="1246"/>
                  <a:pt x="1579" y="1246"/>
                  <a:pt x="1579" y="1246"/>
                </a:cubicBezTo>
                <a:cubicBezTo>
                  <a:pt x="1618" y="1207"/>
                  <a:pt x="1618" y="1143"/>
                  <a:pt x="1579" y="1104"/>
                </a:cubicBezTo>
                <a:cubicBezTo>
                  <a:pt x="1023" y="537"/>
                  <a:pt x="1023" y="537"/>
                  <a:pt x="1023" y="537"/>
                </a:cubicBezTo>
                <a:cubicBezTo>
                  <a:pt x="985" y="498"/>
                  <a:pt x="922" y="498"/>
                  <a:pt x="883" y="537"/>
                </a:cubicBezTo>
                <a:cubicBezTo>
                  <a:pt x="844" y="576"/>
                  <a:pt x="844" y="640"/>
                  <a:pt x="883" y="679"/>
                </a:cubicBezTo>
                <a:close/>
                <a:moveTo>
                  <a:pt x="0" y="1175"/>
                </a:moveTo>
                <a:cubicBezTo>
                  <a:pt x="0" y="1824"/>
                  <a:pt x="526" y="2350"/>
                  <a:pt x="1175" y="2350"/>
                </a:cubicBezTo>
                <a:cubicBezTo>
                  <a:pt x="1824" y="2350"/>
                  <a:pt x="2350" y="1824"/>
                  <a:pt x="2350" y="1175"/>
                </a:cubicBezTo>
                <a:cubicBezTo>
                  <a:pt x="2350" y="526"/>
                  <a:pt x="1824" y="0"/>
                  <a:pt x="1175" y="0"/>
                </a:cubicBezTo>
                <a:cubicBezTo>
                  <a:pt x="526" y="0"/>
                  <a:pt x="0" y="526"/>
                  <a:pt x="0" y="1175"/>
                </a:cubicBezTo>
                <a:close/>
                <a:moveTo>
                  <a:pt x="2198" y="1175"/>
                </a:moveTo>
                <a:cubicBezTo>
                  <a:pt x="2198" y="1740"/>
                  <a:pt x="1740" y="2198"/>
                  <a:pt x="1175" y="2198"/>
                </a:cubicBezTo>
                <a:cubicBezTo>
                  <a:pt x="610" y="2198"/>
                  <a:pt x="152" y="1740"/>
                  <a:pt x="152" y="1175"/>
                </a:cubicBezTo>
                <a:cubicBezTo>
                  <a:pt x="152" y="610"/>
                  <a:pt x="610" y="152"/>
                  <a:pt x="1175" y="152"/>
                </a:cubicBezTo>
                <a:cubicBezTo>
                  <a:pt x="1740" y="152"/>
                  <a:pt x="2198" y="610"/>
                  <a:pt x="2198" y="1175"/>
                </a:cubicBezTo>
                <a:close/>
              </a:path>
            </a:pathLst>
          </a:custGeom>
          <a:solidFill>
            <a:schemeClr val="accent5"/>
          </a:solidFill>
          <a:ln>
            <a:noFill/>
          </a:ln>
        </p:spPr>
        <p:txBody>
          <a:bodyPr vert="horz" wrap="square" lIns="121920" tIns="60960" rIns="121920" bIns="60960" numCol="1" anchor="t" anchorCtr="0" compatLnSpc="1">
            <a:prstTxWarp prst="textNoShape">
              <a:avLst/>
            </a:prstTxWarp>
          </a:bodyPr>
          <a:lstStyle/>
          <a:p>
            <a:endParaRPr lang="en-US" sz="2400"/>
          </a:p>
        </p:txBody>
      </p:sp>
      <p:sp>
        <p:nvSpPr>
          <p:cNvPr id="12" name="Freeform 5">
            <a:hlinkClick r:id="" action="ppaction://hlinkshowjump?jump=previousslide"/>
          </p:cNvPr>
          <p:cNvSpPr>
            <a:spLocks noEditPoints="1"/>
          </p:cNvSpPr>
          <p:nvPr userDrawn="1"/>
        </p:nvSpPr>
        <p:spPr bwMode="auto">
          <a:xfrm>
            <a:off x="10992130" y="6284422"/>
            <a:ext cx="188345" cy="188345"/>
          </a:xfrm>
          <a:custGeom>
            <a:avLst/>
            <a:gdLst>
              <a:gd name="T0" fmla="*/ 1467 w 2350"/>
              <a:gd name="T1" fmla="*/ 1671 h 2350"/>
              <a:gd name="T2" fmla="*/ 1012 w 2350"/>
              <a:gd name="T3" fmla="*/ 1175 h 2350"/>
              <a:gd name="T4" fmla="*/ 1467 w 2350"/>
              <a:gd name="T5" fmla="*/ 679 h 2350"/>
              <a:gd name="T6" fmla="*/ 1467 w 2350"/>
              <a:gd name="T7" fmla="*/ 537 h 2350"/>
              <a:gd name="T8" fmla="*/ 1327 w 2350"/>
              <a:gd name="T9" fmla="*/ 537 h 2350"/>
              <a:gd name="T10" fmla="*/ 771 w 2350"/>
              <a:gd name="T11" fmla="*/ 1104 h 2350"/>
              <a:gd name="T12" fmla="*/ 771 w 2350"/>
              <a:gd name="T13" fmla="*/ 1246 h 2350"/>
              <a:gd name="T14" fmla="*/ 1327 w 2350"/>
              <a:gd name="T15" fmla="*/ 1813 h 2350"/>
              <a:gd name="T16" fmla="*/ 1467 w 2350"/>
              <a:gd name="T17" fmla="*/ 1813 h 2350"/>
              <a:gd name="T18" fmla="*/ 1467 w 2350"/>
              <a:gd name="T19" fmla="*/ 1671 h 2350"/>
              <a:gd name="T20" fmla="*/ 2350 w 2350"/>
              <a:gd name="T21" fmla="*/ 1175 h 2350"/>
              <a:gd name="T22" fmla="*/ 1175 w 2350"/>
              <a:gd name="T23" fmla="*/ 0 h 2350"/>
              <a:gd name="T24" fmla="*/ 0 w 2350"/>
              <a:gd name="T25" fmla="*/ 1175 h 2350"/>
              <a:gd name="T26" fmla="*/ 1175 w 2350"/>
              <a:gd name="T27" fmla="*/ 2350 h 2350"/>
              <a:gd name="T28" fmla="*/ 2350 w 2350"/>
              <a:gd name="T29" fmla="*/ 1175 h 2350"/>
              <a:gd name="T30" fmla="*/ 152 w 2350"/>
              <a:gd name="T31" fmla="*/ 1175 h 2350"/>
              <a:gd name="T32" fmla="*/ 1175 w 2350"/>
              <a:gd name="T33" fmla="*/ 152 h 2350"/>
              <a:gd name="T34" fmla="*/ 2198 w 2350"/>
              <a:gd name="T35" fmla="*/ 1175 h 2350"/>
              <a:gd name="T36" fmla="*/ 1175 w 2350"/>
              <a:gd name="T37" fmla="*/ 2198 h 2350"/>
              <a:gd name="T38" fmla="*/ 152 w 2350"/>
              <a:gd name="T39" fmla="*/ 1175 h 235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</a:cxnLst>
            <a:rect l="0" t="0" r="r" b="b"/>
            <a:pathLst>
              <a:path w="2350" h="2350">
                <a:moveTo>
                  <a:pt x="1467" y="1671"/>
                </a:moveTo>
                <a:cubicBezTo>
                  <a:pt x="1012" y="1175"/>
                  <a:pt x="1012" y="1175"/>
                  <a:pt x="1012" y="1175"/>
                </a:cubicBezTo>
                <a:cubicBezTo>
                  <a:pt x="1467" y="679"/>
                  <a:pt x="1467" y="679"/>
                  <a:pt x="1467" y="679"/>
                </a:cubicBezTo>
                <a:cubicBezTo>
                  <a:pt x="1506" y="640"/>
                  <a:pt x="1506" y="576"/>
                  <a:pt x="1467" y="537"/>
                </a:cubicBezTo>
                <a:cubicBezTo>
                  <a:pt x="1428" y="498"/>
                  <a:pt x="1365" y="498"/>
                  <a:pt x="1327" y="537"/>
                </a:cubicBezTo>
                <a:cubicBezTo>
                  <a:pt x="771" y="1104"/>
                  <a:pt x="771" y="1104"/>
                  <a:pt x="771" y="1104"/>
                </a:cubicBezTo>
                <a:cubicBezTo>
                  <a:pt x="732" y="1143"/>
                  <a:pt x="732" y="1207"/>
                  <a:pt x="771" y="1246"/>
                </a:cubicBezTo>
                <a:cubicBezTo>
                  <a:pt x="1327" y="1813"/>
                  <a:pt x="1327" y="1813"/>
                  <a:pt x="1327" y="1813"/>
                </a:cubicBezTo>
                <a:cubicBezTo>
                  <a:pt x="1365" y="1852"/>
                  <a:pt x="1428" y="1852"/>
                  <a:pt x="1467" y="1813"/>
                </a:cubicBezTo>
                <a:cubicBezTo>
                  <a:pt x="1506" y="1774"/>
                  <a:pt x="1506" y="1710"/>
                  <a:pt x="1467" y="1671"/>
                </a:cubicBezTo>
                <a:close/>
                <a:moveTo>
                  <a:pt x="2350" y="1175"/>
                </a:moveTo>
                <a:cubicBezTo>
                  <a:pt x="2350" y="526"/>
                  <a:pt x="1824" y="0"/>
                  <a:pt x="1175" y="0"/>
                </a:cubicBezTo>
                <a:cubicBezTo>
                  <a:pt x="526" y="0"/>
                  <a:pt x="0" y="526"/>
                  <a:pt x="0" y="1175"/>
                </a:cubicBezTo>
                <a:cubicBezTo>
                  <a:pt x="0" y="1824"/>
                  <a:pt x="526" y="2350"/>
                  <a:pt x="1175" y="2350"/>
                </a:cubicBezTo>
                <a:cubicBezTo>
                  <a:pt x="1824" y="2350"/>
                  <a:pt x="2350" y="1824"/>
                  <a:pt x="2350" y="1175"/>
                </a:cubicBezTo>
                <a:close/>
                <a:moveTo>
                  <a:pt x="152" y="1175"/>
                </a:moveTo>
                <a:cubicBezTo>
                  <a:pt x="152" y="610"/>
                  <a:pt x="610" y="152"/>
                  <a:pt x="1175" y="152"/>
                </a:cubicBezTo>
                <a:cubicBezTo>
                  <a:pt x="1740" y="152"/>
                  <a:pt x="2198" y="610"/>
                  <a:pt x="2198" y="1175"/>
                </a:cubicBezTo>
                <a:cubicBezTo>
                  <a:pt x="2198" y="1740"/>
                  <a:pt x="1740" y="2198"/>
                  <a:pt x="1175" y="2198"/>
                </a:cubicBezTo>
                <a:cubicBezTo>
                  <a:pt x="610" y="2198"/>
                  <a:pt x="152" y="1740"/>
                  <a:pt x="152" y="1175"/>
                </a:cubicBezTo>
                <a:close/>
              </a:path>
            </a:pathLst>
          </a:custGeom>
          <a:solidFill>
            <a:schemeClr val="accent5"/>
          </a:solidFill>
          <a:ln>
            <a:noFill/>
          </a:ln>
        </p:spPr>
        <p:txBody>
          <a:bodyPr vert="horz" wrap="square" lIns="121920" tIns="60960" rIns="121920" bIns="60960" numCol="1" anchor="t" anchorCtr="0" compatLnSpc="1">
            <a:prstTxWarp prst="textNoShape">
              <a:avLst/>
            </a:prstTxWarp>
          </a:bodyPr>
          <a:lstStyle/>
          <a:p>
            <a:endParaRPr lang="en-US" sz="2400"/>
          </a:p>
        </p:txBody>
      </p:sp>
    </p:spTree>
    <p:extLst>
      <p:ext uri="{BB962C8B-B14F-4D97-AF65-F5344CB8AC3E}">
        <p14:creationId xmlns:p14="http://schemas.microsoft.com/office/powerpoint/2010/main" val="2950374495"/>
      </p:ext>
    </p:extLst>
  </p:cSld>
  <p:clrMapOvr>
    <a:masterClrMapping/>
  </p:clrMapOvr>
  <p:transition spd="slow" advClick="0" advTm="3000">
    <p:fade/>
  </p:transition>
  <p:extLst>
    <p:ext uri="{DCECCB84-F9BA-43D5-87BE-67443E8EF086}">
      <p15:sldGuideLst xmlns:p15="http://schemas.microsoft.com/office/powerpoint/2012/main">
        <p15:guide id="1" orient="horz" pos="2700">
          <p15:clr>
            <a:srgbClr val="FBAE40"/>
          </p15:clr>
        </p15:guide>
        <p15:guide id="2" pos="5384">
          <p15:clr>
            <a:srgbClr val="FBAE40"/>
          </p15:clr>
        </p15:guide>
        <p15:guide id="3" pos="374">
          <p15:clr>
            <a:srgbClr val="FBAE40"/>
          </p15:clr>
        </p15:guide>
        <p15:guide id="4" orient="horz" pos="306">
          <p15:clr>
            <a:srgbClr val="FBAE40"/>
          </p15:clr>
        </p15:guide>
        <p15:guide id="5" orient="horz" pos="972">
          <p15:clr>
            <a:srgbClr val="FBAE40"/>
          </p15:clr>
        </p15:guide>
      </p15:sldGuideLst>
    </p:ext>
  </p:extLst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>
            <a:extLst>
              <a:ext uri="{FF2B5EF4-FFF2-40B4-BE49-F238E27FC236}">
                <a16:creationId xmlns:a16="http://schemas.microsoft.com/office/drawing/2014/main" id="{C46E41D6-4D4C-4704-AF5B-4060B0A0D83B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it-IT"/>
              <a:t>Fare clic per modificare lo stile del titolo dello schema</a:t>
            </a:r>
            <a:endParaRPr lang="en-GB"/>
          </a:p>
        </p:txBody>
      </p:sp>
      <p:sp>
        <p:nvSpPr>
          <p:cNvPr id="3" name="Sottotitolo 2">
            <a:extLst>
              <a:ext uri="{FF2B5EF4-FFF2-40B4-BE49-F238E27FC236}">
                <a16:creationId xmlns:a16="http://schemas.microsoft.com/office/drawing/2014/main" id="{ED2CA306-F081-4CC4-9F7D-807880D52AB7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it-IT"/>
              <a:t>Fare clic per modificare lo stile del sottotitolo dello schema</a:t>
            </a:r>
            <a:endParaRPr lang="en-GB"/>
          </a:p>
        </p:txBody>
      </p:sp>
      <p:sp>
        <p:nvSpPr>
          <p:cNvPr id="4" name="Segnaposto data 3">
            <a:extLst>
              <a:ext uri="{FF2B5EF4-FFF2-40B4-BE49-F238E27FC236}">
                <a16:creationId xmlns:a16="http://schemas.microsoft.com/office/drawing/2014/main" id="{74335C31-48F6-4835-B071-C753D130F9B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8A3720-CCBA-429B-B4A7-B723847B1C14}" type="datetimeFigureOut">
              <a:rPr lang="en-GB" smtClean="0"/>
              <a:t>12/12/2019</a:t>
            </a:fld>
            <a:endParaRPr lang="en-GB"/>
          </a:p>
        </p:txBody>
      </p:sp>
      <p:sp>
        <p:nvSpPr>
          <p:cNvPr id="5" name="Segnaposto piè di pagina 4">
            <a:extLst>
              <a:ext uri="{FF2B5EF4-FFF2-40B4-BE49-F238E27FC236}">
                <a16:creationId xmlns:a16="http://schemas.microsoft.com/office/drawing/2014/main" id="{6BAF1FB4-4171-4D2A-B5DF-1B6AEF15E77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egnaposto numero diapositiva 5">
            <a:extLst>
              <a:ext uri="{FF2B5EF4-FFF2-40B4-BE49-F238E27FC236}">
                <a16:creationId xmlns:a16="http://schemas.microsoft.com/office/drawing/2014/main" id="{12CA6E0A-BF41-4477-872B-DB94CB225AD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59AA27-E2AB-47D7-820F-7A9BA4BA9047}" type="slidenum">
              <a:rPr lang="en-GB" smtClean="0"/>
              <a:t>‹N›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13622288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olo e contenu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>
            <a:extLst>
              <a:ext uri="{FF2B5EF4-FFF2-40B4-BE49-F238E27FC236}">
                <a16:creationId xmlns:a16="http://schemas.microsoft.com/office/drawing/2014/main" id="{B4FC4DDB-8D2A-46A5-A367-3CE7DF2AEA8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lo stile del titolo dello schema</a:t>
            </a:r>
            <a:endParaRPr lang="en-GB"/>
          </a:p>
        </p:txBody>
      </p:sp>
      <p:sp>
        <p:nvSpPr>
          <p:cNvPr id="3" name="Segnaposto contenuto 2">
            <a:extLst>
              <a:ext uri="{FF2B5EF4-FFF2-40B4-BE49-F238E27FC236}">
                <a16:creationId xmlns:a16="http://schemas.microsoft.com/office/drawing/2014/main" id="{84BF6871-AC3B-449E-88D0-2559EF88992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it-IT"/>
              <a:t>Fare clic per modificare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  <a:endParaRPr lang="en-GB"/>
          </a:p>
        </p:txBody>
      </p:sp>
      <p:sp>
        <p:nvSpPr>
          <p:cNvPr id="4" name="Segnaposto data 3">
            <a:extLst>
              <a:ext uri="{FF2B5EF4-FFF2-40B4-BE49-F238E27FC236}">
                <a16:creationId xmlns:a16="http://schemas.microsoft.com/office/drawing/2014/main" id="{292A5D38-D4D4-487C-AF95-7B7E1BD7FAC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8A3720-CCBA-429B-B4A7-B723847B1C14}" type="datetimeFigureOut">
              <a:rPr lang="en-GB" smtClean="0"/>
              <a:t>12/12/2019</a:t>
            </a:fld>
            <a:endParaRPr lang="en-GB"/>
          </a:p>
        </p:txBody>
      </p:sp>
      <p:sp>
        <p:nvSpPr>
          <p:cNvPr id="5" name="Segnaposto piè di pagina 4">
            <a:extLst>
              <a:ext uri="{FF2B5EF4-FFF2-40B4-BE49-F238E27FC236}">
                <a16:creationId xmlns:a16="http://schemas.microsoft.com/office/drawing/2014/main" id="{6E106621-F658-4652-A199-368B4E81F43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egnaposto numero diapositiva 5">
            <a:extLst>
              <a:ext uri="{FF2B5EF4-FFF2-40B4-BE49-F238E27FC236}">
                <a16:creationId xmlns:a16="http://schemas.microsoft.com/office/drawing/2014/main" id="{91071909-960B-4592-8253-53A9DA22E40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59AA27-E2AB-47D7-820F-7A9BA4BA9047}" type="slidenum">
              <a:rPr lang="en-GB" smtClean="0"/>
              <a:t>‹N›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18937756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Intestazione sezion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>
            <a:extLst>
              <a:ext uri="{FF2B5EF4-FFF2-40B4-BE49-F238E27FC236}">
                <a16:creationId xmlns:a16="http://schemas.microsoft.com/office/drawing/2014/main" id="{36CEFA72-4D42-43F6-8A41-6DB9AC6DCC4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it-IT"/>
              <a:t>Fare clic per modificare lo stile del titolo dello schema</a:t>
            </a:r>
            <a:endParaRPr lang="en-GB"/>
          </a:p>
        </p:txBody>
      </p:sp>
      <p:sp>
        <p:nvSpPr>
          <p:cNvPr id="3" name="Segnaposto testo 2">
            <a:extLst>
              <a:ext uri="{FF2B5EF4-FFF2-40B4-BE49-F238E27FC236}">
                <a16:creationId xmlns:a16="http://schemas.microsoft.com/office/drawing/2014/main" id="{FCFBB33A-9669-4AF2-A2D1-3971088F2D5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it-IT"/>
              <a:t>Fare clic per modificare gli stili del testo dello schema</a:t>
            </a:r>
          </a:p>
        </p:txBody>
      </p:sp>
      <p:sp>
        <p:nvSpPr>
          <p:cNvPr id="4" name="Segnaposto data 3">
            <a:extLst>
              <a:ext uri="{FF2B5EF4-FFF2-40B4-BE49-F238E27FC236}">
                <a16:creationId xmlns:a16="http://schemas.microsoft.com/office/drawing/2014/main" id="{E16E3801-3ECA-4D75-8C3B-610938254EB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8A3720-CCBA-429B-B4A7-B723847B1C14}" type="datetimeFigureOut">
              <a:rPr lang="en-GB" smtClean="0"/>
              <a:t>12/12/2019</a:t>
            </a:fld>
            <a:endParaRPr lang="en-GB"/>
          </a:p>
        </p:txBody>
      </p:sp>
      <p:sp>
        <p:nvSpPr>
          <p:cNvPr id="5" name="Segnaposto piè di pagina 4">
            <a:extLst>
              <a:ext uri="{FF2B5EF4-FFF2-40B4-BE49-F238E27FC236}">
                <a16:creationId xmlns:a16="http://schemas.microsoft.com/office/drawing/2014/main" id="{BBFAE451-F930-4027-985D-E8804BC0233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egnaposto numero diapositiva 5">
            <a:extLst>
              <a:ext uri="{FF2B5EF4-FFF2-40B4-BE49-F238E27FC236}">
                <a16:creationId xmlns:a16="http://schemas.microsoft.com/office/drawing/2014/main" id="{9A0DABC5-7454-49E1-8876-E5ADD741CD8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59AA27-E2AB-47D7-820F-7A9BA4BA9047}" type="slidenum">
              <a:rPr lang="en-GB" smtClean="0"/>
              <a:t>‹N›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540528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e contenu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>
            <a:extLst>
              <a:ext uri="{FF2B5EF4-FFF2-40B4-BE49-F238E27FC236}">
                <a16:creationId xmlns:a16="http://schemas.microsoft.com/office/drawing/2014/main" id="{0983334C-D582-4054-9FF0-E00714C3F09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lo stile del titolo dello schema</a:t>
            </a:r>
            <a:endParaRPr lang="en-GB"/>
          </a:p>
        </p:txBody>
      </p:sp>
      <p:sp>
        <p:nvSpPr>
          <p:cNvPr id="3" name="Segnaposto contenuto 2">
            <a:extLst>
              <a:ext uri="{FF2B5EF4-FFF2-40B4-BE49-F238E27FC236}">
                <a16:creationId xmlns:a16="http://schemas.microsoft.com/office/drawing/2014/main" id="{975355AD-B628-4F57-AEF5-562E444A6A8B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it-IT"/>
              <a:t>Fare clic per modificare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  <a:endParaRPr lang="en-GB"/>
          </a:p>
        </p:txBody>
      </p:sp>
      <p:sp>
        <p:nvSpPr>
          <p:cNvPr id="4" name="Segnaposto contenuto 3">
            <a:extLst>
              <a:ext uri="{FF2B5EF4-FFF2-40B4-BE49-F238E27FC236}">
                <a16:creationId xmlns:a16="http://schemas.microsoft.com/office/drawing/2014/main" id="{19D728C3-A7C7-46EC-BC50-2C759601D1E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it-IT"/>
              <a:t>Fare clic per modificare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  <a:endParaRPr lang="en-GB"/>
          </a:p>
        </p:txBody>
      </p:sp>
      <p:sp>
        <p:nvSpPr>
          <p:cNvPr id="5" name="Segnaposto data 4">
            <a:extLst>
              <a:ext uri="{FF2B5EF4-FFF2-40B4-BE49-F238E27FC236}">
                <a16:creationId xmlns:a16="http://schemas.microsoft.com/office/drawing/2014/main" id="{642FE4FA-D49A-41C1-810F-EA156BAC73C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8A3720-CCBA-429B-B4A7-B723847B1C14}" type="datetimeFigureOut">
              <a:rPr lang="en-GB" smtClean="0"/>
              <a:t>12/12/2019</a:t>
            </a:fld>
            <a:endParaRPr lang="en-GB"/>
          </a:p>
        </p:txBody>
      </p:sp>
      <p:sp>
        <p:nvSpPr>
          <p:cNvPr id="6" name="Segnaposto piè di pagina 5">
            <a:extLst>
              <a:ext uri="{FF2B5EF4-FFF2-40B4-BE49-F238E27FC236}">
                <a16:creationId xmlns:a16="http://schemas.microsoft.com/office/drawing/2014/main" id="{CD267AB2-F9DB-4677-8A6A-865D0ABFE47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egnaposto numero diapositiva 6">
            <a:extLst>
              <a:ext uri="{FF2B5EF4-FFF2-40B4-BE49-F238E27FC236}">
                <a16:creationId xmlns:a16="http://schemas.microsoft.com/office/drawing/2014/main" id="{EA4FCF13-99DB-4A4D-9B6B-6C4046325EA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59AA27-E2AB-47D7-820F-7A9BA4BA9047}" type="slidenum">
              <a:rPr lang="en-GB" smtClean="0"/>
              <a:t>‹N›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19719385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nfron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>
            <a:extLst>
              <a:ext uri="{FF2B5EF4-FFF2-40B4-BE49-F238E27FC236}">
                <a16:creationId xmlns:a16="http://schemas.microsoft.com/office/drawing/2014/main" id="{03ACD356-1106-4456-8A83-1622BCB2230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it-IT"/>
              <a:t>Fare clic per modificare lo stile del titolo dello schema</a:t>
            </a:r>
            <a:endParaRPr lang="en-GB"/>
          </a:p>
        </p:txBody>
      </p:sp>
      <p:sp>
        <p:nvSpPr>
          <p:cNvPr id="3" name="Segnaposto testo 2">
            <a:extLst>
              <a:ext uri="{FF2B5EF4-FFF2-40B4-BE49-F238E27FC236}">
                <a16:creationId xmlns:a16="http://schemas.microsoft.com/office/drawing/2014/main" id="{62FC9021-3B18-43E0-BF54-F6FF8946010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/>
              <a:t>Fare clic per modificare gli stili del testo dello schema</a:t>
            </a:r>
          </a:p>
        </p:txBody>
      </p:sp>
      <p:sp>
        <p:nvSpPr>
          <p:cNvPr id="4" name="Segnaposto contenuto 3">
            <a:extLst>
              <a:ext uri="{FF2B5EF4-FFF2-40B4-BE49-F238E27FC236}">
                <a16:creationId xmlns:a16="http://schemas.microsoft.com/office/drawing/2014/main" id="{73B093B6-3ECD-4F7E-8609-2B1CA6C302F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it-IT"/>
              <a:t>Fare clic per modificare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  <a:endParaRPr lang="en-GB"/>
          </a:p>
        </p:txBody>
      </p:sp>
      <p:sp>
        <p:nvSpPr>
          <p:cNvPr id="5" name="Segnaposto testo 4">
            <a:extLst>
              <a:ext uri="{FF2B5EF4-FFF2-40B4-BE49-F238E27FC236}">
                <a16:creationId xmlns:a16="http://schemas.microsoft.com/office/drawing/2014/main" id="{FE09F3D1-0005-41F0-B0F7-BCA4E1135B7E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/>
              <a:t>Fare clic per modificare gli stili del testo dello schema</a:t>
            </a:r>
          </a:p>
        </p:txBody>
      </p:sp>
      <p:sp>
        <p:nvSpPr>
          <p:cNvPr id="6" name="Segnaposto contenuto 5">
            <a:extLst>
              <a:ext uri="{FF2B5EF4-FFF2-40B4-BE49-F238E27FC236}">
                <a16:creationId xmlns:a16="http://schemas.microsoft.com/office/drawing/2014/main" id="{04DDB16D-2DF4-48EC-9C39-B03C5CB3836E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it-IT"/>
              <a:t>Fare clic per modificare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  <a:endParaRPr lang="en-GB"/>
          </a:p>
        </p:txBody>
      </p:sp>
      <p:sp>
        <p:nvSpPr>
          <p:cNvPr id="7" name="Segnaposto data 6">
            <a:extLst>
              <a:ext uri="{FF2B5EF4-FFF2-40B4-BE49-F238E27FC236}">
                <a16:creationId xmlns:a16="http://schemas.microsoft.com/office/drawing/2014/main" id="{1C1B8398-3F36-40E1-A331-1130D527F8B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8A3720-CCBA-429B-B4A7-B723847B1C14}" type="datetimeFigureOut">
              <a:rPr lang="en-GB" smtClean="0"/>
              <a:t>12/12/2019</a:t>
            </a:fld>
            <a:endParaRPr lang="en-GB"/>
          </a:p>
        </p:txBody>
      </p:sp>
      <p:sp>
        <p:nvSpPr>
          <p:cNvPr id="8" name="Segnaposto piè di pagina 7">
            <a:extLst>
              <a:ext uri="{FF2B5EF4-FFF2-40B4-BE49-F238E27FC236}">
                <a16:creationId xmlns:a16="http://schemas.microsoft.com/office/drawing/2014/main" id="{CC608E9C-9EAB-444A-8015-0717EEDC69C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egnaposto numero diapositiva 8">
            <a:extLst>
              <a:ext uri="{FF2B5EF4-FFF2-40B4-BE49-F238E27FC236}">
                <a16:creationId xmlns:a16="http://schemas.microsoft.com/office/drawing/2014/main" id="{C635D3AF-4429-4F76-88C0-7DDCD320892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59AA27-E2AB-47D7-820F-7A9BA4BA9047}" type="slidenum">
              <a:rPr lang="en-GB" smtClean="0"/>
              <a:t>‹N›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22314574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>
            <a:extLst>
              <a:ext uri="{FF2B5EF4-FFF2-40B4-BE49-F238E27FC236}">
                <a16:creationId xmlns:a16="http://schemas.microsoft.com/office/drawing/2014/main" id="{2DD132BE-3879-48A8-9BDA-ADFD25DF248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lo stile del titolo dello schema</a:t>
            </a:r>
            <a:endParaRPr lang="en-GB"/>
          </a:p>
        </p:txBody>
      </p:sp>
      <p:sp>
        <p:nvSpPr>
          <p:cNvPr id="3" name="Segnaposto data 2">
            <a:extLst>
              <a:ext uri="{FF2B5EF4-FFF2-40B4-BE49-F238E27FC236}">
                <a16:creationId xmlns:a16="http://schemas.microsoft.com/office/drawing/2014/main" id="{29CA7C20-9BFE-416A-9B5B-C675E88B01D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8A3720-CCBA-429B-B4A7-B723847B1C14}" type="datetimeFigureOut">
              <a:rPr lang="en-GB" smtClean="0"/>
              <a:t>12/12/2019</a:t>
            </a:fld>
            <a:endParaRPr lang="en-GB"/>
          </a:p>
        </p:txBody>
      </p:sp>
      <p:sp>
        <p:nvSpPr>
          <p:cNvPr id="4" name="Segnaposto piè di pagina 3">
            <a:extLst>
              <a:ext uri="{FF2B5EF4-FFF2-40B4-BE49-F238E27FC236}">
                <a16:creationId xmlns:a16="http://schemas.microsoft.com/office/drawing/2014/main" id="{2B923205-1D93-4EB4-ADD1-228768AAB36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egnaposto numero diapositiva 4">
            <a:extLst>
              <a:ext uri="{FF2B5EF4-FFF2-40B4-BE49-F238E27FC236}">
                <a16:creationId xmlns:a16="http://schemas.microsoft.com/office/drawing/2014/main" id="{32FAAB63-7695-4348-B75B-15C31B853CC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59AA27-E2AB-47D7-820F-7A9BA4BA9047}" type="slidenum">
              <a:rPr lang="en-GB" smtClean="0"/>
              <a:t>‹N›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53506080"/>
      </p:ext>
    </p:extLst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uot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data 1">
            <a:extLst>
              <a:ext uri="{FF2B5EF4-FFF2-40B4-BE49-F238E27FC236}">
                <a16:creationId xmlns:a16="http://schemas.microsoft.com/office/drawing/2014/main" id="{75715A6B-AA08-44E8-ACC8-3E3645EE7E5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8A3720-CCBA-429B-B4A7-B723847B1C14}" type="datetimeFigureOut">
              <a:rPr lang="en-GB" smtClean="0"/>
              <a:t>12/12/2019</a:t>
            </a:fld>
            <a:endParaRPr lang="en-GB"/>
          </a:p>
        </p:txBody>
      </p:sp>
      <p:sp>
        <p:nvSpPr>
          <p:cNvPr id="3" name="Segnaposto piè di pagina 2">
            <a:extLst>
              <a:ext uri="{FF2B5EF4-FFF2-40B4-BE49-F238E27FC236}">
                <a16:creationId xmlns:a16="http://schemas.microsoft.com/office/drawing/2014/main" id="{2433E56B-63E8-4980-AF4E-B814405B276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egnaposto numero diapositiva 3">
            <a:extLst>
              <a:ext uri="{FF2B5EF4-FFF2-40B4-BE49-F238E27FC236}">
                <a16:creationId xmlns:a16="http://schemas.microsoft.com/office/drawing/2014/main" id="{DB76EA1B-2152-42DC-B6CD-25A511018CB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59AA27-E2AB-47D7-820F-7A9BA4BA9047}" type="slidenum">
              <a:rPr lang="en-GB" smtClean="0"/>
              <a:t>‹N›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21752723"/>
      </p:ext>
    </p:extLst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to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>
            <a:extLst>
              <a:ext uri="{FF2B5EF4-FFF2-40B4-BE49-F238E27FC236}">
                <a16:creationId xmlns:a16="http://schemas.microsoft.com/office/drawing/2014/main" id="{8245FD94-80DA-45F9-8660-E9BE00663C2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it-IT"/>
              <a:t>Fare clic per modificare lo stile del titolo dello schema</a:t>
            </a:r>
            <a:endParaRPr lang="en-GB"/>
          </a:p>
        </p:txBody>
      </p:sp>
      <p:sp>
        <p:nvSpPr>
          <p:cNvPr id="3" name="Segnaposto contenuto 2">
            <a:extLst>
              <a:ext uri="{FF2B5EF4-FFF2-40B4-BE49-F238E27FC236}">
                <a16:creationId xmlns:a16="http://schemas.microsoft.com/office/drawing/2014/main" id="{6F1A9479-D1E9-4564-85E9-0A39F6EFDC1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it-IT"/>
              <a:t>Fare clic per modificare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  <a:endParaRPr lang="en-GB"/>
          </a:p>
        </p:txBody>
      </p:sp>
      <p:sp>
        <p:nvSpPr>
          <p:cNvPr id="4" name="Segnaposto testo 3">
            <a:extLst>
              <a:ext uri="{FF2B5EF4-FFF2-40B4-BE49-F238E27FC236}">
                <a16:creationId xmlns:a16="http://schemas.microsoft.com/office/drawing/2014/main" id="{D64CFD47-C0EE-4102-9B6E-252736AA6D15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it-IT"/>
              <a:t>Fare clic per modificare gli stili del testo dello schema</a:t>
            </a:r>
          </a:p>
        </p:txBody>
      </p:sp>
      <p:sp>
        <p:nvSpPr>
          <p:cNvPr id="5" name="Segnaposto data 4">
            <a:extLst>
              <a:ext uri="{FF2B5EF4-FFF2-40B4-BE49-F238E27FC236}">
                <a16:creationId xmlns:a16="http://schemas.microsoft.com/office/drawing/2014/main" id="{83A27D56-4D7C-4511-AE3A-3F72AC18FEE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8A3720-CCBA-429B-B4A7-B723847B1C14}" type="datetimeFigureOut">
              <a:rPr lang="en-GB" smtClean="0"/>
              <a:t>12/12/2019</a:t>
            </a:fld>
            <a:endParaRPr lang="en-GB"/>
          </a:p>
        </p:txBody>
      </p:sp>
      <p:sp>
        <p:nvSpPr>
          <p:cNvPr id="6" name="Segnaposto piè di pagina 5">
            <a:extLst>
              <a:ext uri="{FF2B5EF4-FFF2-40B4-BE49-F238E27FC236}">
                <a16:creationId xmlns:a16="http://schemas.microsoft.com/office/drawing/2014/main" id="{374A044F-B22B-4F32-BBD7-FBEEF58002F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egnaposto numero diapositiva 6">
            <a:extLst>
              <a:ext uri="{FF2B5EF4-FFF2-40B4-BE49-F238E27FC236}">
                <a16:creationId xmlns:a16="http://schemas.microsoft.com/office/drawing/2014/main" id="{FD752F65-1AF1-4E7A-A6AB-FC4BBBB2C32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59AA27-E2AB-47D7-820F-7A9BA4BA9047}" type="slidenum">
              <a:rPr lang="en-GB" smtClean="0"/>
              <a:t>‹N›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84766362"/>
      </p:ext>
    </p:extLst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magine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>
            <a:extLst>
              <a:ext uri="{FF2B5EF4-FFF2-40B4-BE49-F238E27FC236}">
                <a16:creationId xmlns:a16="http://schemas.microsoft.com/office/drawing/2014/main" id="{2278141E-B2AB-4D0F-9637-1A8CAC64D54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it-IT"/>
              <a:t>Fare clic per modificare lo stile del titolo dello schema</a:t>
            </a:r>
            <a:endParaRPr lang="en-GB"/>
          </a:p>
        </p:txBody>
      </p:sp>
      <p:sp>
        <p:nvSpPr>
          <p:cNvPr id="3" name="Segnaposto immagine 2">
            <a:extLst>
              <a:ext uri="{FF2B5EF4-FFF2-40B4-BE49-F238E27FC236}">
                <a16:creationId xmlns:a16="http://schemas.microsoft.com/office/drawing/2014/main" id="{15D810F5-340E-47D2-9AF3-EA3F4D7AC64A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Segnaposto testo 3">
            <a:extLst>
              <a:ext uri="{FF2B5EF4-FFF2-40B4-BE49-F238E27FC236}">
                <a16:creationId xmlns:a16="http://schemas.microsoft.com/office/drawing/2014/main" id="{3B899354-7CA3-49A1-9C38-F77BF1BDC990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it-IT"/>
              <a:t>Fare clic per modificare gli stili del testo dello schema</a:t>
            </a:r>
          </a:p>
        </p:txBody>
      </p:sp>
      <p:sp>
        <p:nvSpPr>
          <p:cNvPr id="5" name="Segnaposto data 4">
            <a:extLst>
              <a:ext uri="{FF2B5EF4-FFF2-40B4-BE49-F238E27FC236}">
                <a16:creationId xmlns:a16="http://schemas.microsoft.com/office/drawing/2014/main" id="{DC086E91-435E-4CAF-A5ED-787D8B4BD2C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8A3720-CCBA-429B-B4A7-B723847B1C14}" type="datetimeFigureOut">
              <a:rPr lang="en-GB" smtClean="0"/>
              <a:t>12/12/2019</a:t>
            </a:fld>
            <a:endParaRPr lang="en-GB"/>
          </a:p>
        </p:txBody>
      </p:sp>
      <p:sp>
        <p:nvSpPr>
          <p:cNvPr id="6" name="Segnaposto piè di pagina 5">
            <a:extLst>
              <a:ext uri="{FF2B5EF4-FFF2-40B4-BE49-F238E27FC236}">
                <a16:creationId xmlns:a16="http://schemas.microsoft.com/office/drawing/2014/main" id="{C023F84A-7577-4D6F-A228-D719F6B8384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egnaposto numero diapositiva 6">
            <a:extLst>
              <a:ext uri="{FF2B5EF4-FFF2-40B4-BE49-F238E27FC236}">
                <a16:creationId xmlns:a16="http://schemas.microsoft.com/office/drawing/2014/main" id="{1D7DA329-8589-40CE-BAF7-CBF1ECF73B1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59AA27-E2AB-47D7-820F-7A9BA4BA9047}" type="slidenum">
              <a:rPr lang="en-GB" smtClean="0"/>
              <a:t>‹N›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38073832"/>
      </p:ext>
    </p:extLst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>
            <a:extLst>
              <a:ext uri="{FF2B5EF4-FFF2-40B4-BE49-F238E27FC236}">
                <a16:creationId xmlns:a16="http://schemas.microsoft.com/office/drawing/2014/main" id="{D4613618-BA61-492A-9448-A4E97DFAA67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lo stile del titolo dello schema</a:t>
            </a:r>
            <a:endParaRPr lang="en-GB"/>
          </a:p>
        </p:txBody>
      </p:sp>
      <p:sp>
        <p:nvSpPr>
          <p:cNvPr id="3" name="Segnaposto testo verticale 2">
            <a:extLst>
              <a:ext uri="{FF2B5EF4-FFF2-40B4-BE49-F238E27FC236}">
                <a16:creationId xmlns:a16="http://schemas.microsoft.com/office/drawing/2014/main" id="{DAF7755D-3EA8-422F-80D5-618B2CE7E723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it-IT"/>
              <a:t>Fare clic per modificare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  <a:endParaRPr lang="en-GB"/>
          </a:p>
        </p:txBody>
      </p:sp>
      <p:sp>
        <p:nvSpPr>
          <p:cNvPr id="4" name="Segnaposto data 3">
            <a:extLst>
              <a:ext uri="{FF2B5EF4-FFF2-40B4-BE49-F238E27FC236}">
                <a16:creationId xmlns:a16="http://schemas.microsoft.com/office/drawing/2014/main" id="{41B045F8-88A2-4505-B24D-C099F3753D1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8A3720-CCBA-429B-B4A7-B723847B1C14}" type="datetimeFigureOut">
              <a:rPr lang="en-GB" smtClean="0"/>
              <a:t>12/12/2019</a:t>
            </a:fld>
            <a:endParaRPr lang="en-GB"/>
          </a:p>
        </p:txBody>
      </p:sp>
      <p:sp>
        <p:nvSpPr>
          <p:cNvPr id="5" name="Segnaposto piè di pagina 4">
            <a:extLst>
              <a:ext uri="{FF2B5EF4-FFF2-40B4-BE49-F238E27FC236}">
                <a16:creationId xmlns:a16="http://schemas.microsoft.com/office/drawing/2014/main" id="{8819030D-D308-4793-B77F-49EA7341B52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egnaposto numero diapositiva 5">
            <a:extLst>
              <a:ext uri="{FF2B5EF4-FFF2-40B4-BE49-F238E27FC236}">
                <a16:creationId xmlns:a16="http://schemas.microsoft.com/office/drawing/2014/main" id="{AD4EF771-8F6F-47BC-B062-07DDC4AC79F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59AA27-E2AB-47D7-820F-7A9BA4BA9047}" type="slidenum">
              <a:rPr lang="en-GB" smtClean="0"/>
              <a:t>‹N›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73450718"/>
      </p:ext>
    </p:extLst>
  </p:cSld>
  <p:clrMapOvr>
    <a:masterClrMapping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1_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verticale 1">
            <a:extLst>
              <a:ext uri="{FF2B5EF4-FFF2-40B4-BE49-F238E27FC236}">
                <a16:creationId xmlns:a16="http://schemas.microsoft.com/office/drawing/2014/main" id="{B6523597-70CB-4F7C-A88D-5A583AA8905F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it-IT"/>
              <a:t>Fare clic per modificare lo stile del titolo dello schema</a:t>
            </a:r>
            <a:endParaRPr lang="en-GB"/>
          </a:p>
        </p:txBody>
      </p:sp>
      <p:sp>
        <p:nvSpPr>
          <p:cNvPr id="3" name="Segnaposto testo verticale 2">
            <a:extLst>
              <a:ext uri="{FF2B5EF4-FFF2-40B4-BE49-F238E27FC236}">
                <a16:creationId xmlns:a16="http://schemas.microsoft.com/office/drawing/2014/main" id="{2DC7DC5C-199B-4695-B5D1-88EE148B943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it-IT"/>
              <a:t>Fare clic per modificare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  <a:endParaRPr lang="en-GB"/>
          </a:p>
        </p:txBody>
      </p:sp>
      <p:sp>
        <p:nvSpPr>
          <p:cNvPr id="4" name="Segnaposto data 3">
            <a:extLst>
              <a:ext uri="{FF2B5EF4-FFF2-40B4-BE49-F238E27FC236}">
                <a16:creationId xmlns:a16="http://schemas.microsoft.com/office/drawing/2014/main" id="{3896AEAE-4F7F-412D-AC84-6707E5D2004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8A3720-CCBA-429B-B4A7-B723847B1C14}" type="datetimeFigureOut">
              <a:rPr lang="en-GB" smtClean="0"/>
              <a:t>12/12/2019</a:t>
            </a:fld>
            <a:endParaRPr lang="en-GB"/>
          </a:p>
        </p:txBody>
      </p:sp>
      <p:sp>
        <p:nvSpPr>
          <p:cNvPr id="5" name="Segnaposto piè di pagina 4">
            <a:extLst>
              <a:ext uri="{FF2B5EF4-FFF2-40B4-BE49-F238E27FC236}">
                <a16:creationId xmlns:a16="http://schemas.microsoft.com/office/drawing/2014/main" id="{4D3EFC53-44CA-46E4-83C7-04EED5A8DD3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egnaposto numero diapositiva 5">
            <a:extLst>
              <a:ext uri="{FF2B5EF4-FFF2-40B4-BE49-F238E27FC236}">
                <a16:creationId xmlns:a16="http://schemas.microsoft.com/office/drawing/2014/main" id="{98DB8060-FE76-4291-87E6-F1C7915AC9E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59AA27-E2AB-47D7-820F-7A9BA4BA9047}" type="slidenum">
              <a:rPr lang="en-GB" smtClean="0"/>
              <a:t>‹N›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01244303"/>
      </p:ext>
    </p:extLst>
  </p:cSld>
  <p:clrMapOvr>
    <a:masterClrMapping/>
  </p:clrMapOvr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Laptop Mockup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Rectangle 18"/>
          <p:cNvSpPr/>
          <p:nvPr userDrawn="1"/>
        </p:nvSpPr>
        <p:spPr>
          <a:xfrm>
            <a:off x="793752" y="2579511"/>
            <a:ext cx="10604499" cy="2496773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400"/>
          </a:p>
        </p:txBody>
      </p:sp>
      <p:pic>
        <p:nvPicPr>
          <p:cNvPr id="13" name="Picture 12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82047" y="1909514"/>
            <a:ext cx="6703101" cy="4066455"/>
          </a:xfrm>
          <a:prstGeom prst="rect">
            <a:avLst/>
          </a:prstGeom>
        </p:spPr>
      </p:pic>
      <p:sp>
        <p:nvSpPr>
          <p:cNvPr id="10" name="Text Placeholder 9"/>
          <p:cNvSpPr>
            <a:spLocks noGrp="1"/>
          </p:cNvSpPr>
          <p:nvPr>
            <p:ph type="body" sz="quarter" idx="10"/>
          </p:nvPr>
        </p:nvSpPr>
        <p:spPr>
          <a:xfrm>
            <a:off x="778936" y="767788"/>
            <a:ext cx="10604499" cy="511013"/>
          </a:xfrm>
          <a:prstGeom prst="rect">
            <a:avLst/>
          </a:prstGeom>
        </p:spPr>
        <p:txBody>
          <a:bodyPr lIns="0" tIns="0" rIns="0" bIns="0"/>
          <a:lstStyle>
            <a:lvl1pPr marL="0" indent="0" algn="l">
              <a:lnSpc>
                <a:spcPct val="100000"/>
              </a:lnSpc>
              <a:spcBef>
                <a:spcPts val="0"/>
              </a:spcBef>
              <a:buNone/>
              <a:defRPr sz="2933" b="0" cap="all" spc="67" baseline="0">
                <a:solidFill>
                  <a:schemeClr val="accent1"/>
                </a:solidFill>
                <a:latin typeface="Lato Black" panose="020F0A02020204030203" pitchFamily="34" charset="0"/>
                <a:ea typeface="Roboto" panose="02000000000000000000" pitchFamily="2" charset="0"/>
                <a:cs typeface="Open Sans" panose="020B0606030504020204" pitchFamily="34" charset="0"/>
              </a:defRPr>
            </a:lvl1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3" name="Text Placeholder 9"/>
          <p:cNvSpPr>
            <a:spLocks noGrp="1"/>
          </p:cNvSpPr>
          <p:nvPr>
            <p:ph type="body" sz="quarter" idx="11"/>
          </p:nvPr>
        </p:nvSpPr>
        <p:spPr>
          <a:xfrm>
            <a:off x="791633" y="1278801"/>
            <a:ext cx="10604499" cy="188459"/>
          </a:xfrm>
          <a:prstGeom prst="rect">
            <a:avLst/>
          </a:prstGeom>
        </p:spPr>
        <p:txBody>
          <a:bodyPr lIns="0" tIns="0" rIns="0" bIns="0"/>
          <a:lstStyle>
            <a:lvl1pPr marL="0" indent="0" algn="l">
              <a:lnSpc>
                <a:spcPts val="1600"/>
              </a:lnSpc>
              <a:spcBef>
                <a:spcPts val="0"/>
              </a:spcBef>
              <a:buNone/>
              <a:defRPr sz="1200" b="0" cap="none" spc="0" baseline="0">
                <a:solidFill>
                  <a:schemeClr val="accent4"/>
                </a:solidFill>
                <a:latin typeface="Lato" panose="020F0502020204030203" pitchFamily="34" charset="0"/>
                <a:ea typeface="Roboto" panose="02000000000000000000" pitchFamily="2" charset="0"/>
                <a:cs typeface="Open Sans" panose="020B0606030504020204" pitchFamily="34" charset="0"/>
              </a:defRPr>
            </a:lvl1pPr>
          </a:lstStyle>
          <a:p>
            <a:pPr lvl="0"/>
            <a:r>
              <a:rPr lang="en-US" dirty="0"/>
              <a:t>Click to edit Master text styles</a:t>
            </a:r>
          </a:p>
        </p:txBody>
      </p:sp>
      <p:cxnSp>
        <p:nvCxnSpPr>
          <p:cNvPr id="5" name="Straight Connector 4"/>
          <p:cNvCxnSpPr/>
          <p:nvPr userDrawn="1"/>
        </p:nvCxnSpPr>
        <p:spPr>
          <a:xfrm>
            <a:off x="791633" y="656089"/>
            <a:ext cx="1219200" cy="0"/>
          </a:xfrm>
          <a:prstGeom prst="line">
            <a:avLst/>
          </a:prstGeom>
          <a:ln w="28575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" name="TextBox 15"/>
          <p:cNvSpPr txBox="1"/>
          <p:nvPr userDrawn="1"/>
        </p:nvSpPr>
        <p:spPr>
          <a:xfrm>
            <a:off x="791634" y="6297122"/>
            <a:ext cx="2378073" cy="164212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l"/>
            <a:r>
              <a:rPr lang="en-US" sz="1067" b="1" spc="40" baseline="0" dirty="0">
                <a:solidFill>
                  <a:schemeClr val="accent3"/>
                </a:solidFill>
                <a:latin typeface="Lato" panose="020F0502020204030203" pitchFamily="34" charset="0"/>
              </a:rPr>
              <a:t>JAFAR DESIGNS </a:t>
            </a:r>
            <a:r>
              <a:rPr lang="en-US" sz="1067" b="1" spc="40" baseline="0" dirty="0">
                <a:solidFill>
                  <a:schemeClr val="accent2"/>
                </a:solidFill>
                <a:latin typeface="Lato" panose="020F0502020204030203" pitchFamily="34" charset="0"/>
              </a:rPr>
              <a:t>STUDIO</a:t>
            </a:r>
          </a:p>
        </p:txBody>
      </p:sp>
      <p:sp>
        <p:nvSpPr>
          <p:cNvPr id="17" name="TextBox 16"/>
          <p:cNvSpPr txBox="1"/>
          <p:nvPr userDrawn="1"/>
        </p:nvSpPr>
        <p:spPr>
          <a:xfrm>
            <a:off x="8908408" y="6297122"/>
            <a:ext cx="1547245" cy="164212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r"/>
            <a:r>
              <a:rPr lang="en-US" sz="1067" b="1" spc="40" baseline="0" dirty="0">
                <a:solidFill>
                  <a:schemeClr val="accent3"/>
                </a:solidFill>
                <a:latin typeface="Lato" panose="020F0502020204030203" pitchFamily="34" charset="0"/>
              </a:rPr>
              <a:t>BUSINESS </a:t>
            </a:r>
            <a:r>
              <a:rPr lang="en-US" sz="1067" b="1" spc="40" baseline="0" dirty="0">
                <a:solidFill>
                  <a:schemeClr val="accent2"/>
                </a:solidFill>
                <a:latin typeface="Lato" panose="020F0502020204030203" pitchFamily="34" charset="0"/>
              </a:rPr>
              <a:t>PROPOSAL</a:t>
            </a:r>
          </a:p>
        </p:txBody>
      </p:sp>
      <p:sp>
        <p:nvSpPr>
          <p:cNvPr id="23" name="TextBox 22"/>
          <p:cNvSpPr txBox="1"/>
          <p:nvPr userDrawn="1"/>
        </p:nvSpPr>
        <p:spPr>
          <a:xfrm>
            <a:off x="10585897" y="6297122"/>
            <a:ext cx="275991" cy="164212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r"/>
            <a:fld id="{27692F5A-FC14-4E83-B4CC-18F6C2D780A4}" type="slidenum">
              <a:rPr lang="en-US" sz="1067" b="0" spc="40" baseline="0" smtClean="0">
                <a:solidFill>
                  <a:schemeClr val="accent4"/>
                </a:solidFill>
                <a:latin typeface="Lato" panose="020F0502020204030203" pitchFamily="34" charset="0"/>
              </a:rPr>
              <a:pPr algn="r"/>
              <a:t>‹N›</a:t>
            </a:fld>
            <a:endParaRPr lang="en-US" sz="1067" b="0" spc="40" baseline="0" dirty="0">
              <a:solidFill>
                <a:schemeClr val="accent4"/>
              </a:solidFill>
              <a:latin typeface="Lato" panose="020F0502020204030203" pitchFamily="34" charset="0"/>
            </a:endParaRPr>
          </a:p>
        </p:txBody>
      </p:sp>
      <p:sp>
        <p:nvSpPr>
          <p:cNvPr id="11" name="Freeform 5">
            <a:hlinkClick r:id="" action="ppaction://hlinkshowjump?jump=nextslide"/>
          </p:cNvPr>
          <p:cNvSpPr>
            <a:spLocks noEditPoints="1"/>
          </p:cNvSpPr>
          <p:nvPr userDrawn="1"/>
        </p:nvSpPr>
        <p:spPr bwMode="auto">
          <a:xfrm>
            <a:off x="11209905" y="6284422"/>
            <a:ext cx="188345" cy="188345"/>
          </a:xfrm>
          <a:custGeom>
            <a:avLst/>
            <a:gdLst>
              <a:gd name="T0" fmla="*/ 883 w 2350"/>
              <a:gd name="T1" fmla="*/ 679 h 2350"/>
              <a:gd name="T2" fmla="*/ 1338 w 2350"/>
              <a:gd name="T3" fmla="*/ 1175 h 2350"/>
              <a:gd name="T4" fmla="*/ 883 w 2350"/>
              <a:gd name="T5" fmla="*/ 1671 h 2350"/>
              <a:gd name="T6" fmla="*/ 883 w 2350"/>
              <a:gd name="T7" fmla="*/ 1813 h 2350"/>
              <a:gd name="T8" fmla="*/ 1023 w 2350"/>
              <a:gd name="T9" fmla="*/ 1813 h 2350"/>
              <a:gd name="T10" fmla="*/ 1579 w 2350"/>
              <a:gd name="T11" fmla="*/ 1246 h 2350"/>
              <a:gd name="T12" fmla="*/ 1579 w 2350"/>
              <a:gd name="T13" fmla="*/ 1104 h 2350"/>
              <a:gd name="T14" fmla="*/ 1023 w 2350"/>
              <a:gd name="T15" fmla="*/ 537 h 2350"/>
              <a:gd name="T16" fmla="*/ 883 w 2350"/>
              <a:gd name="T17" fmla="*/ 537 h 2350"/>
              <a:gd name="T18" fmla="*/ 883 w 2350"/>
              <a:gd name="T19" fmla="*/ 679 h 2350"/>
              <a:gd name="T20" fmla="*/ 0 w 2350"/>
              <a:gd name="T21" fmla="*/ 1175 h 2350"/>
              <a:gd name="T22" fmla="*/ 1175 w 2350"/>
              <a:gd name="T23" fmla="*/ 2350 h 2350"/>
              <a:gd name="T24" fmla="*/ 2350 w 2350"/>
              <a:gd name="T25" fmla="*/ 1175 h 2350"/>
              <a:gd name="T26" fmla="*/ 1175 w 2350"/>
              <a:gd name="T27" fmla="*/ 0 h 2350"/>
              <a:gd name="T28" fmla="*/ 0 w 2350"/>
              <a:gd name="T29" fmla="*/ 1175 h 2350"/>
              <a:gd name="T30" fmla="*/ 2198 w 2350"/>
              <a:gd name="T31" fmla="*/ 1175 h 2350"/>
              <a:gd name="T32" fmla="*/ 1175 w 2350"/>
              <a:gd name="T33" fmla="*/ 2198 h 2350"/>
              <a:gd name="T34" fmla="*/ 152 w 2350"/>
              <a:gd name="T35" fmla="*/ 1175 h 2350"/>
              <a:gd name="T36" fmla="*/ 1175 w 2350"/>
              <a:gd name="T37" fmla="*/ 152 h 2350"/>
              <a:gd name="T38" fmla="*/ 2198 w 2350"/>
              <a:gd name="T39" fmla="*/ 1175 h 235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</a:cxnLst>
            <a:rect l="0" t="0" r="r" b="b"/>
            <a:pathLst>
              <a:path w="2350" h="2350">
                <a:moveTo>
                  <a:pt x="883" y="679"/>
                </a:moveTo>
                <a:cubicBezTo>
                  <a:pt x="1338" y="1175"/>
                  <a:pt x="1338" y="1175"/>
                  <a:pt x="1338" y="1175"/>
                </a:cubicBezTo>
                <a:cubicBezTo>
                  <a:pt x="883" y="1671"/>
                  <a:pt x="883" y="1671"/>
                  <a:pt x="883" y="1671"/>
                </a:cubicBezTo>
                <a:cubicBezTo>
                  <a:pt x="844" y="1710"/>
                  <a:pt x="844" y="1774"/>
                  <a:pt x="883" y="1813"/>
                </a:cubicBezTo>
                <a:cubicBezTo>
                  <a:pt x="922" y="1852"/>
                  <a:pt x="985" y="1852"/>
                  <a:pt x="1023" y="1813"/>
                </a:cubicBezTo>
                <a:cubicBezTo>
                  <a:pt x="1579" y="1246"/>
                  <a:pt x="1579" y="1246"/>
                  <a:pt x="1579" y="1246"/>
                </a:cubicBezTo>
                <a:cubicBezTo>
                  <a:pt x="1618" y="1207"/>
                  <a:pt x="1618" y="1143"/>
                  <a:pt x="1579" y="1104"/>
                </a:cubicBezTo>
                <a:cubicBezTo>
                  <a:pt x="1023" y="537"/>
                  <a:pt x="1023" y="537"/>
                  <a:pt x="1023" y="537"/>
                </a:cubicBezTo>
                <a:cubicBezTo>
                  <a:pt x="985" y="498"/>
                  <a:pt x="922" y="498"/>
                  <a:pt x="883" y="537"/>
                </a:cubicBezTo>
                <a:cubicBezTo>
                  <a:pt x="844" y="576"/>
                  <a:pt x="844" y="640"/>
                  <a:pt x="883" y="679"/>
                </a:cubicBezTo>
                <a:close/>
                <a:moveTo>
                  <a:pt x="0" y="1175"/>
                </a:moveTo>
                <a:cubicBezTo>
                  <a:pt x="0" y="1824"/>
                  <a:pt x="526" y="2350"/>
                  <a:pt x="1175" y="2350"/>
                </a:cubicBezTo>
                <a:cubicBezTo>
                  <a:pt x="1824" y="2350"/>
                  <a:pt x="2350" y="1824"/>
                  <a:pt x="2350" y="1175"/>
                </a:cubicBezTo>
                <a:cubicBezTo>
                  <a:pt x="2350" y="526"/>
                  <a:pt x="1824" y="0"/>
                  <a:pt x="1175" y="0"/>
                </a:cubicBezTo>
                <a:cubicBezTo>
                  <a:pt x="526" y="0"/>
                  <a:pt x="0" y="526"/>
                  <a:pt x="0" y="1175"/>
                </a:cubicBezTo>
                <a:close/>
                <a:moveTo>
                  <a:pt x="2198" y="1175"/>
                </a:moveTo>
                <a:cubicBezTo>
                  <a:pt x="2198" y="1740"/>
                  <a:pt x="1740" y="2198"/>
                  <a:pt x="1175" y="2198"/>
                </a:cubicBezTo>
                <a:cubicBezTo>
                  <a:pt x="610" y="2198"/>
                  <a:pt x="152" y="1740"/>
                  <a:pt x="152" y="1175"/>
                </a:cubicBezTo>
                <a:cubicBezTo>
                  <a:pt x="152" y="610"/>
                  <a:pt x="610" y="152"/>
                  <a:pt x="1175" y="152"/>
                </a:cubicBezTo>
                <a:cubicBezTo>
                  <a:pt x="1740" y="152"/>
                  <a:pt x="2198" y="610"/>
                  <a:pt x="2198" y="1175"/>
                </a:cubicBezTo>
                <a:close/>
              </a:path>
            </a:pathLst>
          </a:custGeom>
          <a:solidFill>
            <a:schemeClr val="accent5"/>
          </a:solidFill>
          <a:ln>
            <a:noFill/>
          </a:ln>
        </p:spPr>
        <p:txBody>
          <a:bodyPr vert="horz" wrap="square" lIns="121920" tIns="60960" rIns="121920" bIns="60960" numCol="1" anchor="t" anchorCtr="0" compatLnSpc="1">
            <a:prstTxWarp prst="textNoShape">
              <a:avLst/>
            </a:prstTxWarp>
          </a:bodyPr>
          <a:lstStyle/>
          <a:p>
            <a:endParaRPr lang="en-US" sz="2400"/>
          </a:p>
        </p:txBody>
      </p:sp>
      <p:sp>
        <p:nvSpPr>
          <p:cNvPr id="12" name="Freeform 5">
            <a:hlinkClick r:id="" action="ppaction://hlinkshowjump?jump=previousslide"/>
          </p:cNvPr>
          <p:cNvSpPr>
            <a:spLocks noEditPoints="1"/>
          </p:cNvSpPr>
          <p:nvPr userDrawn="1"/>
        </p:nvSpPr>
        <p:spPr bwMode="auto">
          <a:xfrm>
            <a:off x="10992130" y="6284422"/>
            <a:ext cx="188345" cy="188345"/>
          </a:xfrm>
          <a:custGeom>
            <a:avLst/>
            <a:gdLst>
              <a:gd name="T0" fmla="*/ 1467 w 2350"/>
              <a:gd name="T1" fmla="*/ 1671 h 2350"/>
              <a:gd name="T2" fmla="*/ 1012 w 2350"/>
              <a:gd name="T3" fmla="*/ 1175 h 2350"/>
              <a:gd name="T4" fmla="*/ 1467 w 2350"/>
              <a:gd name="T5" fmla="*/ 679 h 2350"/>
              <a:gd name="T6" fmla="*/ 1467 w 2350"/>
              <a:gd name="T7" fmla="*/ 537 h 2350"/>
              <a:gd name="T8" fmla="*/ 1327 w 2350"/>
              <a:gd name="T9" fmla="*/ 537 h 2350"/>
              <a:gd name="T10" fmla="*/ 771 w 2350"/>
              <a:gd name="T11" fmla="*/ 1104 h 2350"/>
              <a:gd name="T12" fmla="*/ 771 w 2350"/>
              <a:gd name="T13" fmla="*/ 1246 h 2350"/>
              <a:gd name="T14" fmla="*/ 1327 w 2350"/>
              <a:gd name="T15" fmla="*/ 1813 h 2350"/>
              <a:gd name="T16" fmla="*/ 1467 w 2350"/>
              <a:gd name="T17" fmla="*/ 1813 h 2350"/>
              <a:gd name="T18" fmla="*/ 1467 w 2350"/>
              <a:gd name="T19" fmla="*/ 1671 h 2350"/>
              <a:gd name="T20" fmla="*/ 2350 w 2350"/>
              <a:gd name="T21" fmla="*/ 1175 h 2350"/>
              <a:gd name="T22" fmla="*/ 1175 w 2350"/>
              <a:gd name="T23" fmla="*/ 0 h 2350"/>
              <a:gd name="T24" fmla="*/ 0 w 2350"/>
              <a:gd name="T25" fmla="*/ 1175 h 2350"/>
              <a:gd name="T26" fmla="*/ 1175 w 2350"/>
              <a:gd name="T27" fmla="*/ 2350 h 2350"/>
              <a:gd name="T28" fmla="*/ 2350 w 2350"/>
              <a:gd name="T29" fmla="*/ 1175 h 2350"/>
              <a:gd name="T30" fmla="*/ 152 w 2350"/>
              <a:gd name="T31" fmla="*/ 1175 h 2350"/>
              <a:gd name="T32" fmla="*/ 1175 w 2350"/>
              <a:gd name="T33" fmla="*/ 152 h 2350"/>
              <a:gd name="T34" fmla="*/ 2198 w 2350"/>
              <a:gd name="T35" fmla="*/ 1175 h 2350"/>
              <a:gd name="T36" fmla="*/ 1175 w 2350"/>
              <a:gd name="T37" fmla="*/ 2198 h 2350"/>
              <a:gd name="T38" fmla="*/ 152 w 2350"/>
              <a:gd name="T39" fmla="*/ 1175 h 235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</a:cxnLst>
            <a:rect l="0" t="0" r="r" b="b"/>
            <a:pathLst>
              <a:path w="2350" h="2350">
                <a:moveTo>
                  <a:pt x="1467" y="1671"/>
                </a:moveTo>
                <a:cubicBezTo>
                  <a:pt x="1012" y="1175"/>
                  <a:pt x="1012" y="1175"/>
                  <a:pt x="1012" y="1175"/>
                </a:cubicBezTo>
                <a:cubicBezTo>
                  <a:pt x="1467" y="679"/>
                  <a:pt x="1467" y="679"/>
                  <a:pt x="1467" y="679"/>
                </a:cubicBezTo>
                <a:cubicBezTo>
                  <a:pt x="1506" y="640"/>
                  <a:pt x="1506" y="576"/>
                  <a:pt x="1467" y="537"/>
                </a:cubicBezTo>
                <a:cubicBezTo>
                  <a:pt x="1428" y="498"/>
                  <a:pt x="1365" y="498"/>
                  <a:pt x="1327" y="537"/>
                </a:cubicBezTo>
                <a:cubicBezTo>
                  <a:pt x="771" y="1104"/>
                  <a:pt x="771" y="1104"/>
                  <a:pt x="771" y="1104"/>
                </a:cubicBezTo>
                <a:cubicBezTo>
                  <a:pt x="732" y="1143"/>
                  <a:pt x="732" y="1207"/>
                  <a:pt x="771" y="1246"/>
                </a:cubicBezTo>
                <a:cubicBezTo>
                  <a:pt x="1327" y="1813"/>
                  <a:pt x="1327" y="1813"/>
                  <a:pt x="1327" y="1813"/>
                </a:cubicBezTo>
                <a:cubicBezTo>
                  <a:pt x="1365" y="1852"/>
                  <a:pt x="1428" y="1852"/>
                  <a:pt x="1467" y="1813"/>
                </a:cubicBezTo>
                <a:cubicBezTo>
                  <a:pt x="1506" y="1774"/>
                  <a:pt x="1506" y="1710"/>
                  <a:pt x="1467" y="1671"/>
                </a:cubicBezTo>
                <a:close/>
                <a:moveTo>
                  <a:pt x="2350" y="1175"/>
                </a:moveTo>
                <a:cubicBezTo>
                  <a:pt x="2350" y="526"/>
                  <a:pt x="1824" y="0"/>
                  <a:pt x="1175" y="0"/>
                </a:cubicBezTo>
                <a:cubicBezTo>
                  <a:pt x="526" y="0"/>
                  <a:pt x="0" y="526"/>
                  <a:pt x="0" y="1175"/>
                </a:cubicBezTo>
                <a:cubicBezTo>
                  <a:pt x="0" y="1824"/>
                  <a:pt x="526" y="2350"/>
                  <a:pt x="1175" y="2350"/>
                </a:cubicBezTo>
                <a:cubicBezTo>
                  <a:pt x="1824" y="2350"/>
                  <a:pt x="2350" y="1824"/>
                  <a:pt x="2350" y="1175"/>
                </a:cubicBezTo>
                <a:close/>
                <a:moveTo>
                  <a:pt x="152" y="1175"/>
                </a:moveTo>
                <a:cubicBezTo>
                  <a:pt x="152" y="610"/>
                  <a:pt x="610" y="152"/>
                  <a:pt x="1175" y="152"/>
                </a:cubicBezTo>
                <a:cubicBezTo>
                  <a:pt x="1740" y="152"/>
                  <a:pt x="2198" y="610"/>
                  <a:pt x="2198" y="1175"/>
                </a:cubicBezTo>
                <a:cubicBezTo>
                  <a:pt x="2198" y="1740"/>
                  <a:pt x="1740" y="2198"/>
                  <a:pt x="1175" y="2198"/>
                </a:cubicBezTo>
                <a:cubicBezTo>
                  <a:pt x="610" y="2198"/>
                  <a:pt x="152" y="1740"/>
                  <a:pt x="152" y="1175"/>
                </a:cubicBezTo>
                <a:close/>
              </a:path>
            </a:pathLst>
          </a:custGeom>
          <a:solidFill>
            <a:schemeClr val="accent5"/>
          </a:solidFill>
          <a:ln>
            <a:noFill/>
          </a:ln>
        </p:spPr>
        <p:txBody>
          <a:bodyPr vert="horz" wrap="square" lIns="121920" tIns="60960" rIns="121920" bIns="60960" numCol="1" anchor="t" anchorCtr="0" compatLnSpc="1">
            <a:prstTxWarp prst="textNoShape">
              <a:avLst/>
            </a:prstTxWarp>
          </a:bodyPr>
          <a:lstStyle/>
          <a:p>
            <a:endParaRPr lang="en-US" sz="2400"/>
          </a:p>
        </p:txBody>
      </p:sp>
      <p:sp>
        <p:nvSpPr>
          <p:cNvPr id="14" name="Picture Placeholder 2"/>
          <p:cNvSpPr>
            <a:spLocks noGrp="1"/>
          </p:cNvSpPr>
          <p:nvPr>
            <p:ph type="pic" sz="quarter" idx="12"/>
          </p:nvPr>
        </p:nvSpPr>
        <p:spPr>
          <a:xfrm>
            <a:off x="2610015" y="2286000"/>
            <a:ext cx="4847167" cy="3098800"/>
          </a:xfrm>
          <a:prstGeom prst="rect">
            <a:avLst/>
          </a:prstGeom>
        </p:spPr>
        <p:txBody>
          <a:bodyPr anchor="ctr" anchorCtr="0"/>
          <a:lstStyle>
            <a:lvl1pPr marL="0" indent="0" algn="ctr">
              <a:buFontTx/>
              <a:buNone/>
              <a:defRPr sz="1067">
                <a:solidFill>
                  <a:schemeClr val="accent5"/>
                </a:solidFill>
                <a:latin typeface="Lato" panose="020F0502020204030203" pitchFamily="34" charset="0"/>
              </a:defRPr>
            </a:lvl1pPr>
          </a:lstStyle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35841721"/>
      </p:ext>
    </p:extLst>
  </p:cSld>
  <p:clrMapOvr>
    <a:masterClrMapping/>
  </p:clrMapOvr>
  <p:transition spd="slow" advClick="0" advTm="3000">
    <p:fade/>
  </p:transition>
  <p:extLst>
    <p:ext uri="{DCECCB84-F9BA-43D5-87BE-67443E8EF086}">
      <p15:sldGuideLst xmlns:p15="http://schemas.microsoft.com/office/powerpoint/2012/main">
        <p15:guide id="1" orient="horz" pos="2700">
          <p15:clr>
            <a:srgbClr val="FBAE40"/>
          </p15:clr>
        </p15:guide>
        <p15:guide id="2" pos="5384">
          <p15:clr>
            <a:srgbClr val="FBAE40"/>
          </p15:clr>
        </p15:guide>
        <p15:guide id="3" pos="374">
          <p15:clr>
            <a:srgbClr val="FBAE40"/>
          </p15:clr>
        </p15:guide>
        <p15:guide id="4" orient="horz" pos="306">
          <p15:clr>
            <a:srgbClr val="FBAE40"/>
          </p15:clr>
        </p15:guide>
        <p15:guide id="5" orient="horz" pos="972">
          <p15:clr>
            <a:srgbClr val="FBAE40"/>
          </p15:clr>
        </p15:guide>
      </p15:sldGuideLst>
    </p:ext>
  </p:extLst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Title &amp;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ext Placeholder 9"/>
          <p:cNvSpPr>
            <a:spLocks noGrp="1"/>
          </p:cNvSpPr>
          <p:nvPr>
            <p:ph type="body" sz="quarter" idx="10"/>
          </p:nvPr>
        </p:nvSpPr>
        <p:spPr>
          <a:xfrm>
            <a:off x="778936" y="767788"/>
            <a:ext cx="10604499" cy="511013"/>
          </a:xfrm>
          <a:prstGeom prst="rect">
            <a:avLst/>
          </a:prstGeom>
        </p:spPr>
        <p:txBody>
          <a:bodyPr lIns="0" tIns="0" rIns="0" bIns="0"/>
          <a:lstStyle>
            <a:lvl1pPr marL="0" indent="0" algn="l">
              <a:lnSpc>
                <a:spcPct val="100000"/>
              </a:lnSpc>
              <a:spcBef>
                <a:spcPts val="0"/>
              </a:spcBef>
              <a:buNone/>
              <a:defRPr sz="2933" b="0" cap="all" spc="67" baseline="0">
                <a:solidFill>
                  <a:schemeClr val="accent1"/>
                </a:solidFill>
                <a:latin typeface="Lato Black" panose="020F0A02020204030203" pitchFamily="34" charset="0"/>
                <a:ea typeface="Roboto" panose="02000000000000000000" pitchFamily="2" charset="0"/>
                <a:cs typeface="Open Sans" panose="020B0606030504020204" pitchFamily="34" charset="0"/>
              </a:defRPr>
            </a:lvl1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3" name="Text Placeholder 9"/>
          <p:cNvSpPr>
            <a:spLocks noGrp="1"/>
          </p:cNvSpPr>
          <p:nvPr>
            <p:ph type="body" sz="quarter" idx="11"/>
          </p:nvPr>
        </p:nvSpPr>
        <p:spPr>
          <a:xfrm>
            <a:off x="791633" y="1278801"/>
            <a:ext cx="10604499" cy="188459"/>
          </a:xfrm>
          <a:prstGeom prst="rect">
            <a:avLst/>
          </a:prstGeom>
        </p:spPr>
        <p:txBody>
          <a:bodyPr lIns="0" tIns="0" rIns="0" bIns="0"/>
          <a:lstStyle>
            <a:lvl1pPr marL="0" indent="0" algn="l">
              <a:lnSpc>
                <a:spcPts val="1600"/>
              </a:lnSpc>
              <a:spcBef>
                <a:spcPts val="0"/>
              </a:spcBef>
              <a:buNone/>
              <a:defRPr sz="1200" b="0" cap="none" spc="0" baseline="0">
                <a:solidFill>
                  <a:schemeClr val="accent4"/>
                </a:solidFill>
                <a:latin typeface="Lato" panose="020F0502020204030203" pitchFamily="34" charset="0"/>
                <a:ea typeface="Roboto" panose="02000000000000000000" pitchFamily="2" charset="0"/>
                <a:cs typeface="Open Sans" panose="020B0606030504020204" pitchFamily="34" charset="0"/>
              </a:defRPr>
            </a:lvl1pPr>
          </a:lstStyle>
          <a:p>
            <a:pPr lvl="0"/>
            <a:r>
              <a:rPr lang="en-US" dirty="0"/>
              <a:t>Click to edit Master text styles</a:t>
            </a:r>
          </a:p>
        </p:txBody>
      </p:sp>
      <p:cxnSp>
        <p:nvCxnSpPr>
          <p:cNvPr id="5" name="Straight Connector 4"/>
          <p:cNvCxnSpPr/>
          <p:nvPr userDrawn="1"/>
        </p:nvCxnSpPr>
        <p:spPr>
          <a:xfrm>
            <a:off x="791633" y="656089"/>
            <a:ext cx="1219200" cy="0"/>
          </a:xfrm>
          <a:prstGeom prst="line">
            <a:avLst/>
          </a:prstGeom>
          <a:ln w="28575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" name="TextBox 15"/>
          <p:cNvSpPr txBox="1"/>
          <p:nvPr userDrawn="1"/>
        </p:nvSpPr>
        <p:spPr>
          <a:xfrm>
            <a:off x="791634" y="6297122"/>
            <a:ext cx="2378073" cy="164212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l"/>
            <a:r>
              <a:rPr lang="en-US" sz="1067" b="1" spc="40" baseline="0" dirty="0">
                <a:solidFill>
                  <a:schemeClr val="accent3"/>
                </a:solidFill>
                <a:latin typeface="Lato" panose="020F0502020204030203" pitchFamily="34" charset="0"/>
              </a:rPr>
              <a:t>JAFAR DESIGNS </a:t>
            </a:r>
            <a:r>
              <a:rPr lang="en-US" sz="1067" b="1" spc="40" baseline="0" dirty="0">
                <a:solidFill>
                  <a:schemeClr val="accent2"/>
                </a:solidFill>
                <a:latin typeface="Lato" panose="020F0502020204030203" pitchFamily="34" charset="0"/>
              </a:rPr>
              <a:t>STUDIO</a:t>
            </a:r>
          </a:p>
        </p:txBody>
      </p:sp>
      <p:sp>
        <p:nvSpPr>
          <p:cNvPr id="17" name="TextBox 16"/>
          <p:cNvSpPr txBox="1"/>
          <p:nvPr userDrawn="1"/>
        </p:nvSpPr>
        <p:spPr>
          <a:xfrm>
            <a:off x="8908408" y="6297122"/>
            <a:ext cx="1547245" cy="164212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r"/>
            <a:r>
              <a:rPr lang="en-US" sz="1067" b="1" spc="40" baseline="0" dirty="0">
                <a:solidFill>
                  <a:schemeClr val="accent3"/>
                </a:solidFill>
                <a:latin typeface="Lato" panose="020F0502020204030203" pitchFamily="34" charset="0"/>
              </a:rPr>
              <a:t>BUSINESS </a:t>
            </a:r>
            <a:r>
              <a:rPr lang="en-US" sz="1067" b="1" spc="40" baseline="0" dirty="0">
                <a:solidFill>
                  <a:schemeClr val="accent2"/>
                </a:solidFill>
                <a:latin typeface="Lato" panose="020F0502020204030203" pitchFamily="34" charset="0"/>
              </a:rPr>
              <a:t>PROPOSAL</a:t>
            </a:r>
          </a:p>
        </p:txBody>
      </p:sp>
      <p:sp>
        <p:nvSpPr>
          <p:cNvPr id="23" name="TextBox 22"/>
          <p:cNvSpPr txBox="1"/>
          <p:nvPr userDrawn="1"/>
        </p:nvSpPr>
        <p:spPr>
          <a:xfrm>
            <a:off x="10585897" y="6297122"/>
            <a:ext cx="275991" cy="164212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r"/>
            <a:fld id="{27692F5A-FC14-4E83-B4CC-18F6C2D780A4}" type="slidenum">
              <a:rPr lang="en-US" sz="1067" b="0" spc="40" baseline="0" smtClean="0">
                <a:solidFill>
                  <a:schemeClr val="accent4"/>
                </a:solidFill>
                <a:latin typeface="Lato" panose="020F0502020204030203" pitchFamily="34" charset="0"/>
              </a:rPr>
              <a:pPr algn="r"/>
              <a:t>‹N›</a:t>
            </a:fld>
            <a:endParaRPr lang="en-US" sz="1067" b="0" spc="40" baseline="0" dirty="0">
              <a:solidFill>
                <a:schemeClr val="accent4"/>
              </a:solidFill>
              <a:latin typeface="Lato" panose="020F0502020204030203" pitchFamily="34" charset="0"/>
            </a:endParaRPr>
          </a:p>
        </p:txBody>
      </p:sp>
      <p:sp>
        <p:nvSpPr>
          <p:cNvPr id="11" name="Freeform 5">
            <a:hlinkClick r:id="" action="ppaction://hlinkshowjump?jump=nextslide"/>
          </p:cNvPr>
          <p:cNvSpPr>
            <a:spLocks noEditPoints="1"/>
          </p:cNvSpPr>
          <p:nvPr userDrawn="1"/>
        </p:nvSpPr>
        <p:spPr bwMode="auto">
          <a:xfrm>
            <a:off x="11209905" y="6284422"/>
            <a:ext cx="188345" cy="188345"/>
          </a:xfrm>
          <a:custGeom>
            <a:avLst/>
            <a:gdLst>
              <a:gd name="T0" fmla="*/ 883 w 2350"/>
              <a:gd name="T1" fmla="*/ 679 h 2350"/>
              <a:gd name="T2" fmla="*/ 1338 w 2350"/>
              <a:gd name="T3" fmla="*/ 1175 h 2350"/>
              <a:gd name="T4" fmla="*/ 883 w 2350"/>
              <a:gd name="T5" fmla="*/ 1671 h 2350"/>
              <a:gd name="T6" fmla="*/ 883 w 2350"/>
              <a:gd name="T7" fmla="*/ 1813 h 2350"/>
              <a:gd name="T8" fmla="*/ 1023 w 2350"/>
              <a:gd name="T9" fmla="*/ 1813 h 2350"/>
              <a:gd name="T10" fmla="*/ 1579 w 2350"/>
              <a:gd name="T11" fmla="*/ 1246 h 2350"/>
              <a:gd name="T12" fmla="*/ 1579 w 2350"/>
              <a:gd name="T13" fmla="*/ 1104 h 2350"/>
              <a:gd name="T14" fmla="*/ 1023 w 2350"/>
              <a:gd name="T15" fmla="*/ 537 h 2350"/>
              <a:gd name="T16" fmla="*/ 883 w 2350"/>
              <a:gd name="T17" fmla="*/ 537 h 2350"/>
              <a:gd name="T18" fmla="*/ 883 w 2350"/>
              <a:gd name="T19" fmla="*/ 679 h 2350"/>
              <a:gd name="T20" fmla="*/ 0 w 2350"/>
              <a:gd name="T21" fmla="*/ 1175 h 2350"/>
              <a:gd name="T22" fmla="*/ 1175 w 2350"/>
              <a:gd name="T23" fmla="*/ 2350 h 2350"/>
              <a:gd name="T24" fmla="*/ 2350 w 2350"/>
              <a:gd name="T25" fmla="*/ 1175 h 2350"/>
              <a:gd name="T26" fmla="*/ 1175 w 2350"/>
              <a:gd name="T27" fmla="*/ 0 h 2350"/>
              <a:gd name="T28" fmla="*/ 0 w 2350"/>
              <a:gd name="T29" fmla="*/ 1175 h 2350"/>
              <a:gd name="T30" fmla="*/ 2198 w 2350"/>
              <a:gd name="T31" fmla="*/ 1175 h 2350"/>
              <a:gd name="T32" fmla="*/ 1175 w 2350"/>
              <a:gd name="T33" fmla="*/ 2198 h 2350"/>
              <a:gd name="T34" fmla="*/ 152 w 2350"/>
              <a:gd name="T35" fmla="*/ 1175 h 2350"/>
              <a:gd name="T36" fmla="*/ 1175 w 2350"/>
              <a:gd name="T37" fmla="*/ 152 h 2350"/>
              <a:gd name="T38" fmla="*/ 2198 w 2350"/>
              <a:gd name="T39" fmla="*/ 1175 h 235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</a:cxnLst>
            <a:rect l="0" t="0" r="r" b="b"/>
            <a:pathLst>
              <a:path w="2350" h="2350">
                <a:moveTo>
                  <a:pt x="883" y="679"/>
                </a:moveTo>
                <a:cubicBezTo>
                  <a:pt x="1338" y="1175"/>
                  <a:pt x="1338" y="1175"/>
                  <a:pt x="1338" y="1175"/>
                </a:cubicBezTo>
                <a:cubicBezTo>
                  <a:pt x="883" y="1671"/>
                  <a:pt x="883" y="1671"/>
                  <a:pt x="883" y="1671"/>
                </a:cubicBezTo>
                <a:cubicBezTo>
                  <a:pt x="844" y="1710"/>
                  <a:pt x="844" y="1774"/>
                  <a:pt x="883" y="1813"/>
                </a:cubicBezTo>
                <a:cubicBezTo>
                  <a:pt x="922" y="1852"/>
                  <a:pt x="985" y="1852"/>
                  <a:pt x="1023" y="1813"/>
                </a:cubicBezTo>
                <a:cubicBezTo>
                  <a:pt x="1579" y="1246"/>
                  <a:pt x="1579" y="1246"/>
                  <a:pt x="1579" y="1246"/>
                </a:cubicBezTo>
                <a:cubicBezTo>
                  <a:pt x="1618" y="1207"/>
                  <a:pt x="1618" y="1143"/>
                  <a:pt x="1579" y="1104"/>
                </a:cubicBezTo>
                <a:cubicBezTo>
                  <a:pt x="1023" y="537"/>
                  <a:pt x="1023" y="537"/>
                  <a:pt x="1023" y="537"/>
                </a:cubicBezTo>
                <a:cubicBezTo>
                  <a:pt x="985" y="498"/>
                  <a:pt x="922" y="498"/>
                  <a:pt x="883" y="537"/>
                </a:cubicBezTo>
                <a:cubicBezTo>
                  <a:pt x="844" y="576"/>
                  <a:pt x="844" y="640"/>
                  <a:pt x="883" y="679"/>
                </a:cubicBezTo>
                <a:close/>
                <a:moveTo>
                  <a:pt x="0" y="1175"/>
                </a:moveTo>
                <a:cubicBezTo>
                  <a:pt x="0" y="1824"/>
                  <a:pt x="526" y="2350"/>
                  <a:pt x="1175" y="2350"/>
                </a:cubicBezTo>
                <a:cubicBezTo>
                  <a:pt x="1824" y="2350"/>
                  <a:pt x="2350" y="1824"/>
                  <a:pt x="2350" y="1175"/>
                </a:cubicBezTo>
                <a:cubicBezTo>
                  <a:pt x="2350" y="526"/>
                  <a:pt x="1824" y="0"/>
                  <a:pt x="1175" y="0"/>
                </a:cubicBezTo>
                <a:cubicBezTo>
                  <a:pt x="526" y="0"/>
                  <a:pt x="0" y="526"/>
                  <a:pt x="0" y="1175"/>
                </a:cubicBezTo>
                <a:close/>
                <a:moveTo>
                  <a:pt x="2198" y="1175"/>
                </a:moveTo>
                <a:cubicBezTo>
                  <a:pt x="2198" y="1740"/>
                  <a:pt x="1740" y="2198"/>
                  <a:pt x="1175" y="2198"/>
                </a:cubicBezTo>
                <a:cubicBezTo>
                  <a:pt x="610" y="2198"/>
                  <a:pt x="152" y="1740"/>
                  <a:pt x="152" y="1175"/>
                </a:cubicBezTo>
                <a:cubicBezTo>
                  <a:pt x="152" y="610"/>
                  <a:pt x="610" y="152"/>
                  <a:pt x="1175" y="152"/>
                </a:cubicBezTo>
                <a:cubicBezTo>
                  <a:pt x="1740" y="152"/>
                  <a:pt x="2198" y="610"/>
                  <a:pt x="2198" y="1175"/>
                </a:cubicBezTo>
                <a:close/>
              </a:path>
            </a:pathLst>
          </a:custGeom>
          <a:solidFill>
            <a:schemeClr val="accent5"/>
          </a:solidFill>
          <a:ln>
            <a:noFill/>
          </a:ln>
        </p:spPr>
        <p:txBody>
          <a:bodyPr vert="horz" wrap="square" lIns="121920" tIns="60960" rIns="121920" bIns="60960" numCol="1" anchor="t" anchorCtr="0" compatLnSpc="1">
            <a:prstTxWarp prst="textNoShape">
              <a:avLst/>
            </a:prstTxWarp>
          </a:bodyPr>
          <a:lstStyle/>
          <a:p>
            <a:endParaRPr lang="en-US" sz="2400"/>
          </a:p>
        </p:txBody>
      </p:sp>
      <p:sp>
        <p:nvSpPr>
          <p:cNvPr id="12" name="Freeform 5">
            <a:hlinkClick r:id="" action="ppaction://hlinkshowjump?jump=previousslide"/>
          </p:cNvPr>
          <p:cNvSpPr>
            <a:spLocks noEditPoints="1"/>
          </p:cNvSpPr>
          <p:nvPr userDrawn="1"/>
        </p:nvSpPr>
        <p:spPr bwMode="auto">
          <a:xfrm>
            <a:off x="10992130" y="6284422"/>
            <a:ext cx="188345" cy="188345"/>
          </a:xfrm>
          <a:custGeom>
            <a:avLst/>
            <a:gdLst>
              <a:gd name="T0" fmla="*/ 1467 w 2350"/>
              <a:gd name="T1" fmla="*/ 1671 h 2350"/>
              <a:gd name="T2" fmla="*/ 1012 w 2350"/>
              <a:gd name="T3" fmla="*/ 1175 h 2350"/>
              <a:gd name="T4" fmla="*/ 1467 w 2350"/>
              <a:gd name="T5" fmla="*/ 679 h 2350"/>
              <a:gd name="T6" fmla="*/ 1467 w 2350"/>
              <a:gd name="T7" fmla="*/ 537 h 2350"/>
              <a:gd name="T8" fmla="*/ 1327 w 2350"/>
              <a:gd name="T9" fmla="*/ 537 h 2350"/>
              <a:gd name="T10" fmla="*/ 771 w 2350"/>
              <a:gd name="T11" fmla="*/ 1104 h 2350"/>
              <a:gd name="T12" fmla="*/ 771 w 2350"/>
              <a:gd name="T13" fmla="*/ 1246 h 2350"/>
              <a:gd name="T14" fmla="*/ 1327 w 2350"/>
              <a:gd name="T15" fmla="*/ 1813 h 2350"/>
              <a:gd name="T16" fmla="*/ 1467 w 2350"/>
              <a:gd name="T17" fmla="*/ 1813 h 2350"/>
              <a:gd name="T18" fmla="*/ 1467 w 2350"/>
              <a:gd name="T19" fmla="*/ 1671 h 2350"/>
              <a:gd name="T20" fmla="*/ 2350 w 2350"/>
              <a:gd name="T21" fmla="*/ 1175 h 2350"/>
              <a:gd name="T22" fmla="*/ 1175 w 2350"/>
              <a:gd name="T23" fmla="*/ 0 h 2350"/>
              <a:gd name="T24" fmla="*/ 0 w 2350"/>
              <a:gd name="T25" fmla="*/ 1175 h 2350"/>
              <a:gd name="T26" fmla="*/ 1175 w 2350"/>
              <a:gd name="T27" fmla="*/ 2350 h 2350"/>
              <a:gd name="T28" fmla="*/ 2350 w 2350"/>
              <a:gd name="T29" fmla="*/ 1175 h 2350"/>
              <a:gd name="T30" fmla="*/ 152 w 2350"/>
              <a:gd name="T31" fmla="*/ 1175 h 2350"/>
              <a:gd name="T32" fmla="*/ 1175 w 2350"/>
              <a:gd name="T33" fmla="*/ 152 h 2350"/>
              <a:gd name="T34" fmla="*/ 2198 w 2350"/>
              <a:gd name="T35" fmla="*/ 1175 h 2350"/>
              <a:gd name="T36" fmla="*/ 1175 w 2350"/>
              <a:gd name="T37" fmla="*/ 2198 h 2350"/>
              <a:gd name="T38" fmla="*/ 152 w 2350"/>
              <a:gd name="T39" fmla="*/ 1175 h 235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</a:cxnLst>
            <a:rect l="0" t="0" r="r" b="b"/>
            <a:pathLst>
              <a:path w="2350" h="2350">
                <a:moveTo>
                  <a:pt x="1467" y="1671"/>
                </a:moveTo>
                <a:cubicBezTo>
                  <a:pt x="1012" y="1175"/>
                  <a:pt x="1012" y="1175"/>
                  <a:pt x="1012" y="1175"/>
                </a:cubicBezTo>
                <a:cubicBezTo>
                  <a:pt x="1467" y="679"/>
                  <a:pt x="1467" y="679"/>
                  <a:pt x="1467" y="679"/>
                </a:cubicBezTo>
                <a:cubicBezTo>
                  <a:pt x="1506" y="640"/>
                  <a:pt x="1506" y="576"/>
                  <a:pt x="1467" y="537"/>
                </a:cubicBezTo>
                <a:cubicBezTo>
                  <a:pt x="1428" y="498"/>
                  <a:pt x="1365" y="498"/>
                  <a:pt x="1327" y="537"/>
                </a:cubicBezTo>
                <a:cubicBezTo>
                  <a:pt x="771" y="1104"/>
                  <a:pt x="771" y="1104"/>
                  <a:pt x="771" y="1104"/>
                </a:cubicBezTo>
                <a:cubicBezTo>
                  <a:pt x="732" y="1143"/>
                  <a:pt x="732" y="1207"/>
                  <a:pt x="771" y="1246"/>
                </a:cubicBezTo>
                <a:cubicBezTo>
                  <a:pt x="1327" y="1813"/>
                  <a:pt x="1327" y="1813"/>
                  <a:pt x="1327" y="1813"/>
                </a:cubicBezTo>
                <a:cubicBezTo>
                  <a:pt x="1365" y="1852"/>
                  <a:pt x="1428" y="1852"/>
                  <a:pt x="1467" y="1813"/>
                </a:cubicBezTo>
                <a:cubicBezTo>
                  <a:pt x="1506" y="1774"/>
                  <a:pt x="1506" y="1710"/>
                  <a:pt x="1467" y="1671"/>
                </a:cubicBezTo>
                <a:close/>
                <a:moveTo>
                  <a:pt x="2350" y="1175"/>
                </a:moveTo>
                <a:cubicBezTo>
                  <a:pt x="2350" y="526"/>
                  <a:pt x="1824" y="0"/>
                  <a:pt x="1175" y="0"/>
                </a:cubicBezTo>
                <a:cubicBezTo>
                  <a:pt x="526" y="0"/>
                  <a:pt x="0" y="526"/>
                  <a:pt x="0" y="1175"/>
                </a:cubicBezTo>
                <a:cubicBezTo>
                  <a:pt x="0" y="1824"/>
                  <a:pt x="526" y="2350"/>
                  <a:pt x="1175" y="2350"/>
                </a:cubicBezTo>
                <a:cubicBezTo>
                  <a:pt x="1824" y="2350"/>
                  <a:pt x="2350" y="1824"/>
                  <a:pt x="2350" y="1175"/>
                </a:cubicBezTo>
                <a:close/>
                <a:moveTo>
                  <a:pt x="152" y="1175"/>
                </a:moveTo>
                <a:cubicBezTo>
                  <a:pt x="152" y="610"/>
                  <a:pt x="610" y="152"/>
                  <a:pt x="1175" y="152"/>
                </a:cubicBezTo>
                <a:cubicBezTo>
                  <a:pt x="1740" y="152"/>
                  <a:pt x="2198" y="610"/>
                  <a:pt x="2198" y="1175"/>
                </a:cubicBezTo>
                <a:cubicBezTo>
                  <a:pt x="2198" y="1740"/>
                  <a:pt x="1740" y="2198"/>
                  <a:pt x="1175" y="2198"/>
                </a:cubicBezTo>
                <a:cubicBezTo>
                  <a:pt x="610" y="2198"/>
                  <a:pt x="152" y="1740"/>
                  <a:pt x="152" y="1175"/>
                </a:cubicBezTo>
                <a:close/>
              </a:path>
            </a:pathLst>
          </a:custGeom>
          <a:solidFill>
            <a:schemeClr val="accent5"/>
          </a:solidFill>
          <a:ln>
            <a:noFill/>
          </a:ln>
        </p:spPr>
        <p:txBody>
          <a:bodyPr vert="horz" wrap="square" lIns="121920" tIns="60960" rIns="121920" bIns="60960" numCol="1" anchor="t" anchorCtr="0" compatLnSpc="1">
            <a:prstTxWarp prst="textNoShape">
              <a:avLst/>
            </a:prstTxWarp>
          </a:bodyPr>
          <a:lstStyle/>
          <a:p>
            <a:endParaRPr lang="en-US" sz="2400"/>
          </a:p>
        </p:txBody>
      </p:sp>
    </p:spTree>
    <p:extLst>
      <p:ext uri="{BB962C8B-B14F-4D97-AF65-F5344CB8AC3E}">
        <p14:creationId xmlns:p14="http://schemas.microsoft.com/office/powerpoint/2010/main" val="1861675407"/>
      </p:ext>
    </p:extLst>
  </p:cSld>
  <p:clrMapOvr>
    <a:masterClrMapping/>
  </p:clrMapOvr>
  <p:transition spd="slow" advClick="0" advTm="3000">
    <p:fade/>
  </p:transition>
  <p:extLst>
    <p:ext uri="{DCECCB84-F9BA-43D5-87BE-67443E8EF086}">
      <p15:sldGuideLst xmlns:p15="http://schemas.microsoft.com/office/powerpoint/2012/main">
        <p15:guide id="1" orient="horz" pos="2700">
          <p15:clr>
            <a:srgbClr val="FBAE40"/>
          </p15:clr>
        </p15:guide>
        <p15:guide id="2" pos="5384">
          <p15:clr>
            <a:srgbClr val="FBAE40"/>
          </p15:clr>
        </p15:guide>
        <p15:guide id="3" pos="374">
          <p15:clr>
            <a:srgbClr val="FBAE40"/>
          </p15:clr>
        </p15:guide>
        <p15:guide id="4" orient="horz" pos="306">
          <p15:clr>
            <a:srgbClr val="FBAE40"/>
          </p15:clr>
        </p15:guide>
        <p15:guide id="5" orient="horz" pos="972">
          <p15:clr>
            <a:srgbClr val="FBAE40"/>
          </p15:clr>
        </p15:guide>
      </p15:sldGuideLst>
    </p:ext>
  </p:extLs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1.xml"/><Relationship Id="rId13" Type="http://schemas.openxmlformats.org/officeDocument/2006/relationships/slideLayout" Target="../slideLayouts/slideLayout26.xml"/><Relationship Id="rId3" Type="http://schemas.openxmlformats.org/officeDocument/2006/relationships/slideLayout" Target="../slideLayouts/slideLayout16.xml"/><Relationship Id="rId7" Type="http://schemas.openxmlformats.org/officeDocument/2006/relationships/slideLayout" Target="../slideLayouts/slideLayout20.xml"/><Relationship Id="rId12" Type="http://schemas.openxmlformats.org/officeDocument/2006/relationships/slideLayout" Target="../slideLayouts/slideLayout25.xml"/><Relationship Id="rId2" Type="http://schemas.openxmlformats.org/officeDocument/2006/relationships/slideLayout" Target="../slideLayouts/slideLayout15.xml"/><Relationship Id="rId1" Type="http://schemas.openxmlformats.org/officeDocument/2006/relationships/slideLayout" Target="../slideLayouts/slideLayout14.xml"/><Relationship Id="rId6" Type="http://schemas.openxmlformats.org/officeDocument/2006/relationships/slideLayout" Target="../slideLayouts/slideLayout19.xml"/><Relationship Id="rId11" Type="http://schemas.openxmlformats.org/officeDocument/2006/relationships/slideLayout" Target="../slideLayouts/slideLayout24.xml"/><Relationship Id="rId5" Type="http://schemas.openxmlformats.org/officeDocument/2006/relationships/slideLayout" Target="../slideLayouts/slideLayout18.xml"/><Relationship Id="rId15" Type="http://schemas.openxmlformats.org/officeDocument/2006/relationships/theme" Target="../theme/theme2.xml"/><Relationship Id="rId10" Type="http://schemas.openxmlformats.org/officeDocument/2006/relationships/slideLayout" Target="../slideLayouts/slideLayout23.xml"/><Relationship Id="rId4" Type="http://schemas.openxmlformats.org/officeDocument/2006/relationships/slideLayout" Target="../slideLayouts/slideLayout17.xml"/><Relationship Id="rId9" Type="http://schemas.openxmlformats.org/officeDocument/2006/relationships/slideLayout" Target="../slideLayouts/slideLayout22.xml"/><Relationship Id="rId14" Type="http://schemas.openxmlformats.org/officeDocument/2006/relationships/slideLayout" Target="../slideLayouts/slideLayout27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5.xml"/><Relationship Id="rId13" Type="http://schemas.openxmlformats.org/officeDocument/2006/relationships/slideLayout" Target="../slideLayouts/slideLayout40.xml"/><Relationship Id="rId3" Type="http://schemas.openxmlformats.org/officeDocument/2006/relationships/slideLayout" Target="../slideLayouts/slideLayout30.xml"/><Relationship Id="rId7" Type="http://schemas.openxmlformats.org/officeDocument/2006/relationships/slideLayout" Target="../slideLayouts/slideLayout34.xml"/><Relationship Id="rId12" Type="http://schemas.openxmlformats.org/officeDocument/2006/relationships/slideLayout" Target="../slideLayouts/slideLayout39.xml"/><Relationship Id="rId2" Type="http://schemas.openxmlformats.org/officeDocument/2006/relationships/slideLayout" Target="../slideLayouts/slideLayout29.xml"/><Relationship Id="rId1" Type="http://schemas.openxmlformats.org/officeDocument/2006/relationships/slideLayout" Target="../slideLayouts/slideLayout28.xml"/><Relationship Id="rId6" Type="http://schemas.openxmlformats.org/officeDocument/2006/relationships/slideLayout" Target="../slideLayouts/slideLayout33.xml"/><Relationship Id="rId11" Type="http://schemas.openxmlformats.org/officeDocument/2006/relationships/slideLayout" Target="../slideLayouts/slideLayout38.xml"/><Relationship Id="rId5" Type="http://schemas.openxmlformats.org/officeDocument/2006/relationships/slideLayout" Target="../slideLayouts/slideLayout32.xml"/><Relationship Id="rId10" Type="http://schemas.openxmlformats.org/officeDocument/2006/relationships/slideLayout" Target="../slideLayouts/slideLayout37.xml"/><Relationship Id="rId4" Type="http://schemas.openxmlformats.org/officeDocument/2006/relationships/slideLayout" Target="../slideLayouts/slideLayout31.xml"/><Relationship Id="rId9" Type="http://schemas.openxmlformats.org/officeDocument/2006/relationships/slideLayout" Target="../slideLayouts/slideLayout36.xml"/><Relationship Id="rId14" Type="http://schemas.openxmlformats.org/officeDocument/2006/relationships/theme" Target="../theme/theme3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titolo 1">
            <a:extLst>
              <a:ext uri="{FF2B5EF4-FFF2-40B4-BE49-F238E27FC236}">
                <a16:creationId xmlns:a16="http://schemas.microsoft.com/office/drawing/2014/main" id="{D763156E-8C48-4407-BE93-BB17A2D1E2D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it-IT"/>
              <a:t>Fare clic per modificare lo stile del titolo dello schema</a:t>
            </a:r>
          </a:p>
        </p:txBody>
      </p:sp>
      <p:sp>
        <p:nvSpPr>
          <p:cNvPr id="3" name="Segnaposto testo 2">
            <a:extLst>
              <a:ext uri="{FF2B5EF4-FFF2-40B4-BE49-F238E27FC236}">
                <a16:creationId xmlns:a16="http://schemas.microsoft.com/office/drawing/2014/main" id="{EA6F748A-7482-42C3-80B8-AE6D32B301B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it-IT"/>
              <a:t>Fare clic per modificare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Segnaposto data 3">
            <a:extLst>
              <a:ext uri="{FF2B5EF4-FFF2-40B4-BE49-F238E27FC236}">
                <a16:creationId xmlns:a16="http://schemas.microsoft.com/office/drawing/2014/main" id="{180FB7FE-CC71-4049-A8CC-C544A4C7FD7F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15217EE-8991-42AA-A9AA-E6224C60F581}" type="datetimeFigureOut">
              <a:rPr lang="it-IT" smtClean="0"/>
              <a:t>12/12/2019</a:t>
            </a:fld>
            <a:endParaRPr lang="it-IT"/>
          </a:p>
        </p:txBody>
      </p:sp>
      <p:sp>
        <p:nvSpPr>
          <p:cNvPr id="5" name="Segnaposto piè di pagina 4">
            <a:extLst>
              <a:ext uri="{FF2B5EF4-FFF2-40B4-BE49-F238E27FC236}">
                <a16:creationId xmlns:a16="http://schemas.microsoft.com/office/drawing/2014/main" id="{16A6A231-DC8C-4BDE-8CB4-C10927CD8C42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it-IT"/>
          </a:p>
        </p:txBody>
      </p:sp>
      <p:sp>
        <p:nvSpPr>
          <p:cNvPr id="6" name="Segnaposto numero diapositiva 5">
            <a:extLst>
              <a:ext uri="{FF2B5EF4-FFF2-40B4-BE49-F238E27FC236}">
                <a16:creationId xmlns:a16="http://schemas.microsoft.com/office/drawing/2014/main" id="{48288168-545E-44CB-ADEA-A0E5AF2A844E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6AC6D3E-DE83-4E9A-A954-B6E144D42B03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64615929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  <p:sldLayoutId id="2147483741" r:id="rId12"/>
    <p:sldLayoutId id="2147483742" r:id="rId13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it-IT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" name="Google Shape;51;p13"/>
          <p:cNvSpPr>
            <a:spLocks noGrp="1"/>
          </p:cNvSpPr>
          <p:nvPr>
            <p:ph type="title"/>
          </p:nvPr>
        </p:nvSpPr>
        <p:spPr>
          <a:xfrm>
            <a:off x="660400" y="418305"/>
            <a:ext cx="6435600" cy="648400"/>
          </a:xfrm>
          <a:prstGeom prst="roundRect">
            <a:avLst>
              <a:gd name="adj" fmla="val 50000"/>
            </a:avLst>
          </a:prstGeom>
          <a:solidFill>
            <a:schemeClr val="accent1"/>
          </a:solidFill>
          <a:ln>
            <a:noFill/>
          </a:ln>
          <a:effectLst>
            <a:outerShdw blurRad="152400" sx="102000" sy="102000" algn="ctr" rotWithShape="0">
              <a:srgbClr val="000000">
                <a:alpha val="13730"/>
              </a:srgbClr>
            </a:outerShdw>
          </a:effectLst>
        </p:spPr>
        <p:txBody>
          <a:bodyPr spcFirstLastPara="1" wrap="square" lIns="137150" tIns="342900" rIns="68575" bIns="274325" anchor="ctr" anchorCtr="0"/>
          <a:lstStyle>
            <a:lvl1pPr marR="0" lvl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700"/>
              <a:buFont typeface="Nunito Sans"/>
              <a:buNone/>
              <a:defRPr sz="2700" b="1" i="0" u="none" strike="noStrike" cap="none">
                <a:solidFill>
                  <a:schemeClr val="lt1"/>
                </a:solidFill>
                <a:latin typeface="Nunito Sans"/>
                <a:ea typeface="Nunito Sans"/>
                <a:cs typeface="Nunito Sans"/>
                <a:sym typeface="Nunito Sans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1100"/>
              <a:buNone/>
              <a:defRPr sz="1400"/>
            </a:lvl2pPr>
            <a:lvl3pPr lvl="2" rtl="0">
              <a:spcBef>
                <a:spcPts val="0"/>
              </a:spcBef>
              <a:spcAft>
                <a:spcPts val="0"/>
              </a:spcAft>
              <a:buSzPts val="1100"/>
              <a:buNone/>
              <a:defRPr sz="1400"/>
            </a:lvl3pPr>
            <a:lvl4pPr lvl="3" rtl="0">
              <a:spcBef>
                <a:spcPts val="0"/>
              </a:spcBef>
              <a:spcAft>
                <a:spcPts val="0"/>
              </a:spcAft>
              <a:buSzPts val="1100"/>
              <a:buNone/>
              <a:defRPr sz="1400"/>
            </a:lvl4pPr>
            <a:lvl5pPr lvl="4" rtl="0">
              <a:spcBef>
                <a:spcPts val="0"/>
              </a:spcBef>
              <a:spcAft>
                <a:spcPts val="0"/>
              </a:spcAft>
              <a:buSzPts val="1100"/>
              <a:buNone/>
              <a:defRPr sz="1400"/>
            </a:lvl5pPr>
            <a:lvl6pPr lvl="5" rtl="0">
              <a:spcBef>
                <a:spcPts val="0"/>
              </a:spcBef>
              <a:spcAft>
                <a:spcPts val="0"/>
              </a:spcAft>
              <a:buSzPts val="1100"/>
              <a:buNone/>
              <a:defRPr sz="1400"/>
            </a:lvl6pPr>
            <a:lvl7pPr lvl="6" rtl="0">
              <a:spcBef>
                <a:spcPts val="0"/>
              </a:spcBef>
              <a:spcAft>
                <a:spcPts val="0"/>
              </a:spcAft>
              <a:buSzPts val="1100"/>
              <a:buNone/>
              <a:defRPr sz="1400"/>
            </a:lvl7pPr>
            <a:lvl8pPr lvl="7" rtl="0">
              <a:spcBef>
                <a:spcPts val="0"/>
              </a:spcBef>
              <a:spcAft>
                <a:spcPts val="0"/>
              </a:spcAft>
              <a:buSzPts val="1100"/>
              <a:buNone/>
              <a:defRPr sz="1400"/>
            </a:lvl8pPr>
            <a:lvl9pPr lvl="8" rtl="0">
              <a:spcBef>
                <a:spcPts val="0"/>
              </a:spcBef>
              <a:spcAft>
                <a:spcPts val="0"/>
              </a:spcAft>
              <a:buSzPts val="1100"/>
              <a:buNone/>
              <a:defRPr sz="1400"/>
            </a:lvl9pPr>
          </a:lstStyle>
          <a:p>
            <a:endParaRPr/>
          </a:p>
        </p:txBody>
      </p:sp>
      <p:sp>
        <p:nvSpPr>
          <p:cNvPr id="52" name="Google Shape;52;p13"/>
          <p:cNvSpPr txBox="1">
            <a:spLocks noGrp="1"/>
          </p:cNvSpPr>
          <p:nvPr>
            <p:ph type="body" idx="1"/>
          </p:nvPr>
        </p:nvSpPr>
        <p:spPr>
          <a:xfrm>
            <a:off x="838200" y="1749425"/>
            <a:ext cx="10515600" cy="4351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t" anchorCtr="0"/>
          <a:lstStyle>
            <a:lvl1pPr marL="457200" marR="0" lvl="0" indent="-361950" algn="l" rtl="0">
              <a:lnSpc>
                <a:spcPct val="90000"/>
              </a:lnSpc>
              <a:spcBef>
                <a:spcPts val="800"/>
              </a:spcBef>
              <a:spcAft>
                <a:spcPts val="0"/>
              </a:spcAft>
              <a:buClr>
                <a:srgbClr val="7F7F7F"/>
              </a:buClr>
              <a:buSzPts val="2100"/>
              <a:buFont typeface="Arial"/>
              <a:buChar char="•"/>
              <a:defRPr sz="2100" b="0" i="0" u="none" strike="noStrike" cap="none">
                <a:solidFill>
                  <a:srgbClr val="7F7F7F"/>
                </a:solidFill>
                <a:latin typeface="Cabin"/>
                <a:ea typeface="Cabin"/>
                <a:cs typeface="Cabin"/>
                <a:sym typeface="Cabin"/>
              </a:defRPr>
            </a:lvl1pPr>
            <a:lvl2pPr marL="914400" marR="0" lvl="1" indent="-34290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rgbClr val="7F7F7F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rgbClr val="7F7F7F"/>
                </a:solidFill>
                <a:latin typeface="Cabin"/>
                <a:ea typeface="Cabin"/>
                <a:cs typeface="Cabin"/>
                <a:sym typeface="Cabin"/>
              </a:defRPr>
            </a:lvl2pPr>
            <a:lvl3pPr marL="1371600" marR="0" lvl="2" indent="-32385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rgbClr val="7F7F7F"/>
              </a:buClr>
              <a:buSzPts val="1500"/>
              <a:buFont typeface="Arial"/>
              <a:buChar char="•"/>
              <a:defRPr sz="1500" b="0" i="0" u="none" strike="noStrike" cap="none">
                <a:solidFill>
                  <a:srgbClr val="7F7F7F"/>
                </a:solidFill>
                <a:latin typeface="Cabin"/>
                <a:ea typeface="Cabin"/>
                <a:cs typeface="Cabin"/>
                <a:sym typeface="Cabin"/>
              </a:defRPr>
            </a:lvl3pPr>
            <a:lvl4pPr marL="1828800" marR="0" lvl="3" indent="-31750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rgbClr val="7F7F7F"/>
              </a:buClr>
              <a:buSzPts val="1400"/>
              <a:buFont typeface="Arial"/>
              <a:buChar char="•"/>
              <a:defRPr sz="1400" b="0" i="0" u="none" strike="noStrike" cap="none">
                <a:solidFill>
                  <a:srgbClr val="7F7F7F"/>
                </a:solidFill>
                <a:latin typeface="Cabin"/>
                <a:ea typeface="Cabin"/>
                <a:cs typeface="Cabin"/>
                <a:sym typeface="Cabin"/>
              </a:defRPr>
            </a:lvl4pPr>
            <a:lvl5pPr marL="2286000" marR="0" lvl="4" indent="-31750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rgbClr val="7F7F7F"/>
              </a:buClr>
              <a:buSzPts val="1400"/>
              <a:buFont typeface="Arial"/>
              <a:buChar char="•"/>
              <a:defRPr sz="1400" b="0" i="0" u="none" strike="noStrike" cap="none">
                <a:solidFill>
                  <a:srgbClr val="7F7F7F"/>
                </a:solidFill>
                <a:latin typeface="Cabin"/>
                <a:ea typeface="Cabin"/>
                <a:cs typeface="Cabin"/>
                <a:sym typeface="Cabin"/>
              </a:defRPr>
            </a:lvl5pPr>
            <a:lvl6pPr marL="2743200" marR="0" lvl="5" indent="-31750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Char char="•"/>
              <a:defRPr sz="1400" b="0" i="0" u="none" strike="noStrike" cap="none">
                <a:solidFill>
                  <a:schemeClr val="dk1"/>
                </a:solidFill>
                <a:latin typeface="Cabin"/>
                <a:ea typeface="Cabin"/>
                <a:cs typeface="Cabin"/>
                <a:sym typeface="Cabin"/>
              </a:defRPr>
            </a:lvl6pPr>
            <a:lvl7pPr marL="3200400" marR="0" lvl="6" indent="-31750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Char char="•"/>
              <a:defRPr sz="1400" b="0" i="0" u="none" strike="noStrike" cap="none">
                <a:solidFill>
                  <a:schemeClr val="dk1"/>
                </a:solidFill>
                <a:latin typeface="Cabin"/>
                <a:ea typeface="Cabin"/>
                <a:cs typeface="Cabin"/>
                <a:sym typeface="Cabin"/>
              </a:defRPr>
            </a:lvl7pPr>
            <a:lvl8pPr marL="3657600" marR="0" lvl="7" indent="-31750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Char char="•"/>
              <a:defRPr sz="1400" b="0" i="0" u="none" strike="noStrike" cap="none">
                <a:solidFill>
                  <a:schemeClr val="dk1"/>
                </a:solidFill>
                <a:latin typeface="Cabin"/>
                <a:ea typeface="Cabin"/>
                <a:cs typeface="Cabin"/>
                <a:sym typeface="Cabin"/>
              </a:defRPr>
            </a:lvl8pPr>
            <a:lvl9pPr marL="4114800" marR="0" lvl="8" indent="-31750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Char char="•"/>
              <a:defRPr sz="1400" b="0" i="0" u="none" strike="noStrike" cap="none">
                <a:solidFill>
                  <a:schemeClr val="dk1"/>
                </a:solidFill>
                <a:latin typeface="Cabin"/>
                <a:ea typeface="Cabin"/>
                <a:cs typeface="Cabin"/>
                <a:sym typeface="Cabin"/>
              </a:defRPr>
            </a:lvl9pPr>
          </a:lstStyle>
          <a:p>
            <a:endParaRPr/>
          </a:p>
        </p:txBody>
      </p:sp>
      <p:sp>
        <p:nvSpPr>
          <p:cNvPr id="53" name="Google Shape;53;p13"/>
          <p:cNvSpPr txBox="1">
            <a:spLocks noGrp="1"/>
          </p:cNvSpPr>
          <p:nvPr>
            <p:ph type="dt" idx="10"/>
          </p:nvPr>
        </p:nvSpPr>
        <p:spPr>
          <a:xfrm>
            <a:off x="838200" y="6356351"/>
            <a:ext cx="2743200" cy="365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ctr" anchorCtr="0"/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100"/>
              <a:buNone/>
              <a:defRPr sz="1200" b="0" i="0" u="none" strike="noStrike" cap="none">
                <a:solidFill>
                  <a:srgbClr val="888888"/>
                </a:solidFill>
                <a:latin typeface="Cabin"/>
                <a:ea typeface="Cabin"/>
                <a:cs typeface="Cabin"/>
                <a:sym typeface="Cabin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100"/>
              <a:buNone/>
              <a:defRPr sz="1867" b="0" i="0" u="none" strike="noStrike" cap="none">
                <a:solidFill>
                  <a:schemeClr val="dk1"/>
                </a:solidFill>
                <a:latin typeface="Cabin"/>
                <a:ea typeface="Cabin"/>
                <a:cs typeface="Cabin"/>
                <a:sym typeface="Cabin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100"/>
              <a:buNone/>
              <a:defRPr sz="1867" b="0" i="0" u="none" strike="noStrike" cap="none">
                <a:solidFill>
                  <a:schemeClr val="dk1"/>
                </a:solidFill>
                <a:latin typeface="Cabin"/>
                <a:ea typeface="Cabin"/>
                <a:cs typeface="Cabin"/>
                <a:sym typeface="Cabin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100"/>
              <a:buNone/>
              <a:defRPr sz="1867" b="0" i="0" u="none" strike="noStrike" cap="none">
                <a:solidFill>
                  <a:schemeClr val="dk1"/>
                </a:solidFill>
                <a:latin typeface="Cabin"/>
                <a:ea typeface="Cabin"/>
                <a:cs typeface="Cabin"/>
                <a:sym typeface="Cabin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100"/>
              <a:buNone/>
              <a:defRPr sz="1867" b="0" i="0" u="none" strike="noStrike" cap="none">
                <a:solidFill>
                  <a:schemeClr val="dk1"/>
                </a:solidFill>
                <a:latin typeface="Cabin"/>
                <a:ea typeface="Cabin"/>
                <a:cs typeface="Cabin"/>
                <a:sym typeface="Cabin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100"/>
              <a:buNone/>
              <a:defRPr sz="1867" b="0" i="0" u="none" strike="noStrike" cap="none">
                <a:solidFill>
                  <a:schemeClr val="dk1"/>
                </a:solidFill>
                <a:latin typeface="Cabin"/>
                <a:ea typeface="Cabin"/>
                <a:cs typeface="Cabin"/>
                <a:sym typeface="Cabin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100"/>
              <a:buNone/>
              <a:defRPr sz="1867" b="0" i="0" u="none" strike="noStrike" cap="none">
                <a:solidFill>
                  <a:schemeClr val="dk1"/>
                </a:solidFill>
                <a:latin typeface="Cabin"/>
                <a:ea typeface="Cabin"/>
                <a:cs typeface="Cabin"/>
                <a:sym typeface="Cabin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100"/>
              <a:buNone/>
              <a:defRPr sz="1867" b="0" i="0" u="none" strike="noStrike" cap="none">
                <a:solidFill>
                  <a:schemeClr val="dk1"/>
                </a:solidFill>
                <a:latin typeface="Cabin"/>
                <a:ea typeface="Cabin"/>
                <a:cs typeface="Cabin"/>
                <a:sym typeface="Cabin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100"/>
              <a:buNone/>
              <a:defRPr sz="1867" b="0" i="0" u="none" strike="noStrike" cap="none">
                <a:solidFill>
                  <a:schemeClr val="dk1"/>
                </a:solidFill>
                <a:latin typeface="Cabin"/>
                <a:ea typeface="Cabin"/>
                <a:cs typeface="Cabin"/>
                <a:sym typeface="Cabin"/>
              </a:defRPr>
            </a:lvl9pPr>
          </a:lstStyle>
          <a:p>
            <a:endParaRPr/>
          </a:p>
        </p:txBody>
      </p:sp>
      <p:sp>
        <p:nvSpPr>
          <p:cNvPr id="54" name="Google Shape;54;p13"/>
          <p:cNvSpPr txBox="1">
            <a:spLocks noGrp="1"/>
          </p:cNvSpPr>
          <p:nvPr>
            <p:ph type="ftr" idx="11"/>
          </p:nvPr>
        </p:nvSpPr>
        <p:spPr>
          <a:xfrm>
            <a:off x="4038600" y="6356351"/>
            <a:ext cx="4114800" cy="365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ctr" anchorCtr="0"/>
          <a:lstStyle>
            <a:lvl1pPr marR="0" lvl="0" algn="ctr" rtl="0">
              <a:spcBef>
                <a:spcPts val="0"/>
              </a:spcBef>
              <a:spcAft>
                <a:spcPts val="0"/>
              </a:spcAft>
              <a:buSzPts val="1100"/>
              <a:buNone/>
              <a:defRPr sz="1200" b="0" i="0" u="none" strike="noStrike" cap="none">
                <a:solidFill>
                  <a:srgbClr val="888888"/>
                </a:solidFill>
                <a:latin typeface="Cabin"/>
                <a:ea typeface="Cabin"/>
                <a:cs typeface="Cabin"/>
                <a:sym typeface="Cabin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100"/>
              <a:buNone/>
              <a:defRPr sz="1867" b="0" i="0" u="none" strike="noStrike" cap="none">
                <a:solidFill>
                  <a:schemeClr val="dk1"/>
                </a:solidFill>
                <a:latin typeface="Cabin"/>
                <a:ea typeface="Cabin"/>
                <a:cs typeface="Cabin"/>
                <a:sym typeface="Cabin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100"/>
              <a:buNone/>
              <a:defRPr sz="1867" b="0" i="0" u="none" strike="noStrike" cap="none">
                <a:solidFill>
                  <a:schemeClr val="dk1"/>
                </a:solidFill>
                <a:latin typeface="Cabin"/>
                <a:ea typeface="Cabin"/>
                <a:cs typeface="Cabin"/>
                <a:sym typeface="Cabin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100"/>
              <a:buNone/>
              <a:defRPr sz="1867" b="0" i="0" u="none" strike="noStrike" cap="none">
                <a:solidFill>
                  <a:schemeClr val="dk1"/>
                </a:solidFill>
                <a:latin typeface="Cabin"/>
                <a:ea typeface="Cabin"/>
                <a:cs typeface="Cabin"/>
                <a:sym typeface="Cabin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100"/>
              <a:buNone/>
              <a:defRPr sz="1867" b="0" i="0" u="none" strike="noStrike" cap="none">
                <a:solidFill>
                  <a:schemeClr val="dk1"/>
                </a:solidFill>
                <a:latin typeface="Cabin"/>
                <a:ea typeface="Cabin"/>
                <a:cs typeface="Cabin"/>
                <a:sym typeface="Cabin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100"/>
              <a:buNone/>
              <a:defRPr sz="1867" b="0" i="0" u="none" strike="noStrike" cap="none">
                <a:solidFill>
                  <a:schemeClr val="dk1"/>
                </a:solidFill>
                <a:latin typeface="Cabin"/>
                <a:ea typeface="Cabin"/>
                <a:cs typeface="Cabin"/>
                <a:sym typeface="Cabin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100"/>
              <a:buNone/>
              <a:defRPr sz="1867" b="0" i="0" u="none" strike="noStrike" cap="none">
                <a:solidFill>
                  <a:schemeClr val="dk1"/>
                </a:solidFill>
                <a:latin typeface="Cabin"/>
                <a:ea typeface="Cabin"/>
                <a:cs typeface="Cabin"/>
                <a:sym typeface="Cabin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100"/>
              <a:buNone/>
              <a:defRPr sz="1867" b="0" i="0" u="none" strike="noStrike" cap="none">
                <a:solidFill>
                  <a:schemeClr val="dk1"/>
                </a:solidFill>
                <a:latin typeface="Cabin"/>
                <a:ea typeface="Cabin"/>
                <a:cs typeface="Cabin"/>
                <a:sym typeface="Cabin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100"/>
              <a:buNone/>
              <a:defRPr sz="1867" b="0" i="0" u="none" strike="noStrike" cap="none">
                <a:solidFill>
                  <a:schemeClr val="dk1"/>
                </a:solidFill>
                <a:latin typeface="Cabin"/>
                <a:ea typeface="Cabin"/>
                <a:cs typeface="Cabin"/>
                <a:sym typeface="Cabin"/>
              </a:defRPr>
            </a:lvl9pPr>
          </a:lstStyle>
          <a:p>
            <a:endParaRPr/>
          </a:p>
        </p:txBody>
      </p:sp>
      <p:sp>
        <p:nvSpPr>
          <p:cNvPr id="55" name="Google Shape;55;p13"/>
          <p:cNvSpPr>
            <a:spLocks noGrp="1"/>
          </p:cNvSpPr>
          <p:nvPr>
            <p:ph type="sldNum" idx="12"/>
          </p:nvPr>
        </p:nvSpPr>
        <p:spPr>
          <a:xfrm>
            <a:off x="10925175" y="6356351"/>
            <a:ext cx="360000" cy="365200"/>
          </a:xfrm>
          <a:prstGeom prst="flowChartConnector">
            <a:avLst/>
          </a:prstGeom>
          <a:solidFill>
            <a:srgbClr val="85CC18"/>
          </a:solidFill>
          <a:ln>
            <a:noFill/>
          </a:ln>
        </p:spPr>
        <p:txBody>
          <a:bodyPr spcFirstLastPara="1" wrap="square" lIns="0" tIns="34275" rIns="0" bIns="34275" anchor="ctr" anchorCtr="0">
            <a:noAutofit/>
          </a:bodyPr>
          <a:lstStyle>
            <a:lvl1pPr marL="0" marR="0" lvl="0" indent="0" algn="ctr" rtl="0">
              <a:spcBef>
                <a:spcPts val="0"/>
              </a:spcBef>
              <a:buNone/>
              <a:defRPr sz="933" b="0" i="0" u="none" strike="noStrike" cap="none">
                <a:solidFill>
                  <a:schemeClr val="lt1"/>
                </a:solidFill>
                <a:latin typeface="Cabin"/>
                <a:ea typeface="Cabin"/>
                <a:cs typeface="Cabin"/>
                <a:sym typeface="Cabin"/>
              </a:defRPr>
            </a:lvl1pPr>
            <a:lvl2pPr marL="0" marR="0" lvl="1" indent="0" algn="ctr" rtl="0">
              <a:spcBef>
                <a:spcPts val="0"/>
              </a:spcBef>
              <a:buNone/>
              <a:defRPr sz="933" b="0" i="0" u="none" strike="noStrike" cap="none">
                <a:solidFill>
                  <a:schemeClr val="lt1"/>
                </a:solidFill>
                <a:latin typeface="Cabin"/>
                <a:ea typeface="Cabin"/>
                <a:cs typeface="Cabin"/>
                <a:sym typeface="Cabin"/>
              </a:defRPr>
            </a:lvl2pPr>
            <a:lvl3pPr marL="0" marR="0" lvl="2" indent="0" algn="ctr" rtl="0">
              <a:spcBef>
                <a:spcPts val="0"/>
              </a:spcBef>
              <a:buNone/>
              <a:defRPr sz="933" b="0" i="0" u="none" strike="noStrike" cap="none">
                <a:solidFill>
                  <a:schemeClr val="lt1"/>
                </a:solidFill>
                <a:latin typeface="Cabin"/>
                <a:ea typeface="Cabin"/>
                <a:cs typeface="Cabin"/>
                <a:sym typeface="Cabin"/>
              </a:defRPr>
            </a:lvl3pPr>
            <a:lvl4pPr marL="0" marR="0" lvl="3" indent="0" algn="ctr" rtl="0">
              <a:spcBef>
                <a:spcPts val="0"/>
              </a:spcBef>
              <a:buNone/>
              <a:defRPr sz="933" b="0" i="0" u="none" strike="noStrike" cap="none">
                <a:solidFill>
                  <a:schemeClr val="lt1"/>
                </a:solidFill>
                <a:latin typeface="Cabin"/>
                <a:ea typeface="Cabin"/>
                <a:cs typeface="Cabin"/>
                <a:sym typeface="Cabin"/>
              </a:defRPr>
            </a:lvl4pPr>
            <a:lvl5pPr marL="0" marR="0" lvl="4" indent="0" algn="ctr" rtl="0">
              <a:spcBef>
                <a:spcPts val="0"/>
              </a:spcBef>
              <a:buNone/>
              <a:defRPr sz="933" b="0" i="0" u="none" strike="noStrike" cap="none">
                <a:solidFill>
                  <a:schemeClr val="lt1"/>
                </a:solidFill>
                <a:latin typeface="Cabin"/>
                <a:ea typeface="Cabin"/>
                <a:cs typeface="Cabin"/>
                <a:sym typeface="Cabin"/>
              </a:defRPr>
            </a:lvl5pPr>
            <a:lvl6pPr marL="0" marR="0" lvl="5" indent="0" algn="ctr" rtl="0">
              <a:spcBef>
                <a:spcPts val="0"/>
              </a:spcBef>
              <a:buNone/>
              <a:defRPr sz="933" b="0" i="0" u="none" strike="noStrike" cap="none">
                <a:solidFill>
                  <a:schemeClr val="lt1"/>
                </a:solidFill>
                <a:latin typeface="Cabin"/>
                <a:ea typeface="Cabin"/>
                <a:cs typeface="Cabin"/>
                <a:sym typeface="Cabin"/>
              </a:defRPr>
            </a:lvl6pPr>
            <a:lvl7pPr marL="0" marR="0" lvl="6" indent="0" algn="ctr" rtl="0">
              <a:spcBef>
                <a:spcPts val="0"/>
              </a:spcBef>
              <a:buNone/>
              <a:defRPr sz="933" b="0" i="0" u="none" strike="noStrike" cap="none">
                <a:solidFill>
                  <a:schemeClr val="lt1"/>
                </a:solidFill>
                <a:latin typeface="Cabin"/>
                <a:ea typeface="Cabin"/>
                <a:cs typeface="Cabin"/>
                <a:sym typeface="Cabin"/>
              </a:defRPr>
            </a:lvl7pPr>
            <a:lvl8pPr marL="0" marR="0" lvl="7" indent="0" algn="ctr" rtl="0">
              <a:spcBef>
                <a:spcPts val="0"/>
              </a:spcBef>
              <a:buNone/>
              <a:defRPr sz="933" b="0" i="0" u="none" strike="noStrike" cap="none">
                <a:solidFill>
                  <a:schemeClr val="lt1"/>
                </a:solidFill>
                <a:latin typeface="Cabin"/>
                <a:ea typeface="Cabin"/>
                <a:cs typeface="Cabin"/>
                <a:sym typeface="Cabin"/>
              </a:defRPr>
            </a:lvl8pPr>
            <a:lvl9pPr marL="0" marR="0" lvl="8" indent="0" algn="ctr" rtl="0">
              <a:spcBef>
                <a:spcPts val="0"/>
              </a:spcBef>
              <a:buNone/>
              <a:defRPr sz="933" b="0" i="0" u="none" strike="noStrike" cap="none">
                <a:solidFill>
                  <a:schemeClr val="lt1"/>
                </a:solidFill>
                <a:latin typeface="Cabin"/>
                <a:ea typeface="Cabin"/>
                <a:cs typeface="Cabin"/>
                <a:sym typeface="Cabin"/>
              </a:defRPr>
            </a:lvl9pPr>
          </a:lstStyle>
          <a:p>
            <a:fld id="{00000000-1234-1234-1234-123412341234}" type="slidenum">
              <a:rPr lang="en-GB" smtClean="0"/>
              <a:pPr/>
              <a:t>‹N›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50392344"/>
      </p:ext>
    </p:extLst>
  </p:cSld>
  <p:clrMap bg1="lt1" tx1="dk1" bg2="dk2" tx2="lt2" accent1="accent1" accent2="accent2" accent3="accent3" accent4="accent4" accent5="accent5" accent6="accent6" hlink="hlink" folHlink="folHlink"/>
  <p:sldLayoutIdLst>
    <p:sldLayoutId id="2147483709" r:id="rId1"/>
    <p:sldLayoutId id="2147483711" r:id="rId2"/>
    <p:sldLayoutId id="2147483712" r:id="rId3"/>
    <p:sldLayoutId id="2147483713" r:id="rId4"/>
    <p:sldLayoutId id="2147483714" r:id="rId5"/>
    <p:sldLayoutId id="2147483715" r:id="rId6"/>
    <p:sldLayoutId id="2147483716" r:id="rId7"/>
    <p:sldLayoutId id="2147483717" r:id="rId8"/>
    <p:sldLayoutId id="2147483718" r:id="rId9"/>
    <p:sldLayoutId id="2147483719" r:id="rId10"/>
    <p:sldLayoutId id="2147483720" r:id="rId11"/>
    <p:sldLayoutId id="2147483721" r:id="rId12"/>
    <p:sldLayoutId id="2147483722" r:id="rId13"/>
    <p:sldLayoutId id="2147483723" r:id="rId14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titolo 1">
            <a:extLst>
              <a:ext uri="{FF2B5EF4-FFF2-40B4-BE49-F238E27FC236}">
                <a16:creationId xmlns:a16="http://schemas.microsoft.com/office/drawing/2014/main" id="{4D8F2448-53D0-4CEC-AA76-F6B905219BE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it-IT"/>
              <a:t>Fare clic per modificare lo stile del titolo dello schema</a:t>
            </a:r>
            <a:endParaRPr lang="en-GB"/>
          </a:p>
        </p:txBody>
      </p:sp>
      <p:sp>
        <p:nvSpPr>
          <p:cNvPr id="3" name="Segnaposto testo 2">
            <a:extLst>
              <a:ext uri="{FF2B5EF4-FFF2-40B4-BE49-F238E27FC236}">
                <a16:creationId xmlns:a16="http://schemas.microsoft.com/office/drawing/2014/main" id="{10402F05-8A6F-44D4-968D-E9AB27124AC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it-IT"/>
              <a:t>Fare clic per modificare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  <a:endParaRPr lang="en-GB"/>
          </a:p>
        </p:txBody>
      </p:sp>
      <p:sp>
        <p:nvSpPr>
          <p:cNvPr id="4" name="Segnaposto data 3">
            <a:extLst>
              <a:ext uri="{FF2B5EF4-FFF2-40B4-BE49-F238E27FC236}">
                <a16:creationId xmlns:a16="http://schemas.microsoft.com/office/drawing/2014/main" id="{5F29C328-17A0-4A8F-9674-A7F46D0BA39C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38A3720-CCBA-429B-B4A7-B723847B1C14}" type="datetimeFigureOut">
              <a:rPr lang="en-GB" smtClean="0"/>
              <a:t>12/12/2019</a:t>
            </a:fld>
            <a:endParaRPr lang="en-GB"/>
          </a:p>
        </p:txBody>
      </p:sp>
      <p:sp>
        <p:nvSpPr>
          <p:cNvPr id="5" name="Segnaposto piè di pagina 4">
            <a:extLst>
              <a:ext uri="{FF2B5EF4-FFF2-40B4-BE49-F238E27FC236}">
                <a16:creationId xmlns:a16="http://schemas.microsoft.com/office/drawing/2014/main" id="{CE90E1D8-5BA7-48C8-9A81-CB9EE428809D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egnaposto numero diapositiva 5">
            <a:extLst>
              <a:ext uri="{FF2B5EF4-FFF2-40B4-BE49-F238E27FC236}">
                <a16:creationId xmlns:a16="http://schemas.microsoft.com/office/drawing/2014/main" id="{BBDE7654-7869-46FE-965C-E322305739B9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A59AA27-E2AB-47D7-820F-7A9BA4BA9047}" type="slidenum">
              <a:rPr lang="en-GB" smtClean="0"/>
              <a:t>‹N›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8997404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29" r:id="rId1"/>
    <p:sldLayoutId id="2147483730" r:id="rId2"/>
    <p:sldLayoutId id="2147483731" r:id="rId3"/>
    <p:sldLayoutId id="2147483732" r:id="rId4"/>
    <p:sldLayoutId id="2147483733" r:id="rId5"/>
    <p:sldLayoutId id="2147483734" r:id="rId6"/>
    <p:sldLayoutId id="2147483735" r:id="rId7"/>
    <p:sldLayoutId id="2147483736" r:id="rId8"/>
    <p:sldLayoutId id="2147483737" r:id="rId9"/>
    <p:sldLayoutId id="2147483738" r:id="rId10"/>
    <p:sldLayoutId id="2147483739" r:id="rId11"/>
    <p:sldLayoutId id="2147483740" r:id="rId12"/>
    <p:sldLayoutId id="2147483743" r:id="rId13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4.xml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4.xml"/><Relationship Id="rId5" Type="http://schemas.openxmlformats.org/officeDocument/2006/relationships/image" Target="../media/image6.png"/><Relationship Id="rId4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4.xml"/><Relationship Id="rId5" Type="http://schemas.openxmlformats.org/officeDocument/2006/relationships/image" Target="../media/image6.png"/><Relationship Id="rId4" Type="http://schemas.openxmlformats.org/officeDocument/2006/relationships/image" Target="../media/image3.pn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png"/><Relationship Id="rId3" Type="http://schemas.openxmlformats.org/officeDocument/2006/relationships/image" Target="../media/image3.png"/><Relationship Id="rId7" Type="http://schemas.openxmlformats.org/officeDocument/2006/relationships/image" Target="../media/image10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9.png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6.svg"/><Relationship Id="rId13" Type="http://schemas.openxmlformats.org/officeDocument/2006/relationships/image" Target="../media/image21.png"/><Relationship Id="rId18" Type="http://schemas.openxmlformats.org/officeDocument/2006/relationships/image" Target="../media/image26.svg"/><Relationship Id="rId3" Type="http://schemas.openxmlformats.org/officeDocument/2006/relationships/image" Target="../media/image3.png"/><Relationship Id="rId7" Type="http://schemas.openxmlformats.org/officeDocument/2006/relationships/image" Target="../media/image15.png"/><Relationship Id="rId12" Type="http://schemas.openxmlformats.org/officeDocument/2006/relationships/image" Target="../media/image20.svg"/><Relationship Id="rId17" Type="http://schemas.openxmlformats.org/officeDocument/2006/relationships/image" Target="../media/image25.png"/><Relationship Id="rId2" Type="http://schemas.openxmlformats.org/officeDocument/2006/relationships/image" Target="../media/image6.png"/><Relationship Id="rId16" Type="http://schemas.openxmlformats.org/officeDocument/2006/relationships/image" Target="../media/image24.sv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4.svg"/><Relationship Id="rId11" Type="http://schemas.openxmlformats.org/officeDocument/2006/relationships/image" Target="../media/image19.png"/><Relationship Id="rId5" Type="http://schemas.openxmlformats.org/officeDocument/2006/relationships/image" Target="../media/image13.png"/><Relationship Id="rId15" Type="http://schemas.openxmlformats.org/officeDocument/2006/relationships/image" Target="../media/image23.png"/><Relationship Id="rId10" Type="http://schemas.openxmlformats.org/officeDocument/2006/relationships/image" Target="../media/image18.svg"/><Relationship Id="rId4" Type="http://schemas.openxmlformats.org/officeDocument/2006/relationships/image" Target="../media/image12.png"/><Relationship Id="rId9" Type="http://schemas.openxmlformats.org/officeDocument/2006/relationships/image" Target="../media/image17.png"/><Relationship Id="rId14" Type="http://schemas.openxmlformats.org/officeDocument/2006/relationships/image" Target="../media/image22.sv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31.jpeg"/><Relationship Id="rId3" Type="http://schemas.openxmlformats.org/officeDocument/2006/relationships/image" Target="../media/image3.png"/><Relationship Id="rId7" Type="http://schemas.openxmlformats.org/officeDocument/2006/relationships/image" Target="../media/image30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9.png"/><Relationship Id="rId5" Type="http://schemas.openxmlformats.org/officeDocument/2006/relationships/image" Target="../media/image28.png"/><Relationship Id="rId4" Type="http://schemas.openxmlformats.org/officeDocument/2006/relationships/image" Target="../media/image27.png"/><Relationship Id="rId9" Type="http://schemas.openxmlformats.org/officeDocument/2006/relationships/image" Target="../media/image32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3.png"/><Relationship Id="rId4" Type="http://schemas.openxmlformats.org/officeDocument/2006/relationships/image" Target="../media/image6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7.xml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38.png"/><Relationship Id="rId13" Type="http://schemas.openxmlformats.org/officeDocument/2006/relationships/image" Target="../media/image43.svg"/><Relationship Id="rId3" Type="http://schemas.openxmlformats.org/officeDocument/2006/relationships/image" Target="../media/image3.png"/><Relationship Id="rId7" Type="http://schemas.openxmlformats.org/officeDocument/2006/relationships/image" Target="../media/image37.svg"/><Relationship Id="rId12" Type="http://schemas.openxmlformats.org/officeDocument/2006/relationships/image" Target="../media/image42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7.xml"/><Relationship Id="rId6" Type="http://schemas.openxmlformats.org/officeDocument/2006/relationships/image" Target="../media/image36.png"/><Relationship Id="rId11" Type="http://schemas.openxmlformats.org/officeDocument/2006/relationships/image" Target="../media/image41.svg"/><Relationship Id="rId5" Type="http://schemas.openxmlformats.org/officeDocument/2006/relationships/image" Target="../media/image35.svg"/><Relationship Id="rId15" Type="http://schemas.openxmlformats.org/officeDocument/2006/relationships/image" Target="../media/image45.svg"/><Relationship Id="rId10" Type="http://schemas.openxmlformats.org/officeDocument/2006/relationships/image" Target="../media/image40.png"/><Relationship Id="rId4" Type="http://schemas.openxmlformats.org/officeDocument/2006/relationships/image" Target="../media/image34.png"/><Relationship Id="rId9" Type="http://schemas.openxmlformats.org/officeDocument/2006/relationships/image" Target="../media/image39.svg"/><Relationship Id="rId14" Type="http://schemas.openxmlformats.org/officeDocument/2006/relationships/image" Target="../media/image44.png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52.png"/><Relationship Id="rId13" Type="http://schemas.openxmlformats.org/officeDocument/2006/relationships/image" Target="../media/image6.png"/><Relationship Id="rId3" Type="http://schemas.openxmlformats.org/officeDocument/2006/relationships/image" Target="../media/image47.svg"/><Relationship Id="rId7" Type="http://schemas.openxmlformats.org/officeDocument/2006/relationships/image" Target="../media/image51.svg"/><Relationship Id="rId12" Type="http://schemas.openxmlformats.org/officeDocument/2006/relationships/image" Target="../media/image3.png"/><Relationship Id="rId2" Type="http://schemas.openxmlformats.org/officeDocument/2006/relationships/image" Target="../media/image46.png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50.png"/><Relationship Id="rId11" Type="http://schemas.openxmlformats.org/officeDocument/2006/relationships/image" Target="../media/image55.svg"/><Relationship Id="rId5" Type="http://schemas.openxmlformats.org/officeDocument/2006/relationships/image" Target="../media/image49.svg"/><Relationship Id="rId10" Type="http://schemas.openxmlformats.org/officeDocument/2006/relationships/image" Target="../media/image54.png"/><Relationship Id="rId4" Type="http://schemas.openxmlformats.org/officeDocument/2006/relationships/image" Target="../media/image48.png"/><Relationship Id="rId9" Type="http://schemas.openxmlformats.org/officeDocument/2006/relationships/image" Target="../media/image53.svg"/><Relationship Id="rId14" Type="http://schemas.openxmlformats.org/officeDocument/2006/relationships/image" Target="../media/image56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57.png"/><Relationship Id="rId4" Type="http://schemas.openxmlformats.org/officeDocument/2006/relationships/image" Target="../media/image6.png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62.svg"/><Relationship Id="rId3" Type="http://schemas.openxmlformats.org/officeDocument/2006/relationships/image" Target="../media/image3.png"/><Relationship Id="rId7" Type="http://schemas.openxmlformats.org/officeDocument/2006/relationships/image" Target="../media/image61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60.png"/><Relationship Id="rId11" Type="http://schemas.openxmlformats.org/officeDocument/2006/relationships/image" Target="../media/image65.png"/><Relationship Id="rId5" Type="http://schemas.openxmlformats.org/officeDocument/2006/relationships/image" Target="../media/image59.svg"/><Relationship Id="rId10" Type="http://schemas.openxmlformats.org/officeDocument/2006/relationships/image" Target="../media/image64.svg"/><Relationship Id="rId4" Type="http://schemas.openxmlformats.org/officeDocument/2006/relationships/image" Target="../media/image58.png"/><Relationship Id="rId9" Type="http://schemas.openxmlformats.org/officeDocument/2006/relationships/image" Target="../media/image63.png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70.png"/><Relationship Id="rId3" Type="http://schemas.openxmlformats.org/officeDocument/2006/relationships/image" Target="../media/image3.png"/><Relationship Id="rId7" Type="http://schemas.openxmlformats.org/officeDocument/2006/relationships/image" Target="../media/image69.jpe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3.xml"/><Relationship Id="rId6" Type="http://schemas.openxmlformats.org/officeDocument/2006/relationships/image" Target="../media/image68.png"/><Relationship Id="rId5" Type="http://schemas.openxmlformats.org/officeDocument/2006/relationships/image" Target="../media/image67.svg"/><Relationship Id="rId4" Type="http://schemas.openxmlformats.org/officeDocument/2006/relationships/image" Target="../media/image66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71.png"/><Relationship Id="rId4" Type="http://schemas.openxmlformats.org/officeDocument/2006/relationships/image" Target="../media/image6.png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image" Target="../media/image76.png"/><Relationship Id="rId3" Type="http://schemas.openxmlformats.org/officeDocument/2006/relationships/image" Target="../media/image3.png"/><Relationship Id="rId7" Type="http://schemas.openxmlformats.org/officeDocument/2006/relationships/image" Target="../media/image75.svg"/><Relationship Id="rId12" Type="http://schemas.openxmlformats.org/officeDocument/2006/relationships/image" Target="../media/image79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39.xml"/><Relationship Id="rId6" Type="http://schemas.openxmlformats.org/officeDocument/2006/relationships/image" Target="../media/image74.png"/><Relationship Id="rId11" Type="http://schemas.openxmlformats.org/officeDocument/2006/relationships/image" Target="../media/image78.svg"/><Relationship Id="rId5" Type="http://schemas.openxmlformats.org/officeDocument/2006/relationships/image" Target="../media/image73.png"/><Relationship Id="rId10" Type="http://schemas.openxmlformats.org/officeDocument/2006/relationships/image" Target="../media/image77.png"/><Relationship Id="rId4" Type="http://schemas.openxmlformats.org/officeDocument/2006/relationships/image" Target="../media/image72.png"/><Relationship Id="rId9" Type="http://schemas.openxmlformats.org/officeDocument/2006/relationships/image" Target="../media/image55.svg"/></Relationships>
</file>

<file path=ppt/slides/_rels/slide17.xml.rels><?xml version="1.0" encoding="UTF-8" standalone="yes"?>
<Relationships xmlns="http://schemas.openxmlformats.org/package/2006/relationships"><Relationship Id="rId8" Type="http://schemas.openxmlformats.org/officeDocument/2006/relationships/image" Target="../media/image78.svg"/><Relationship Id="rId3" Type="http://schemas.openxmlformats.org/officeDocument/2006/relationships/image" Target="../media/image3.png"/><Relationship Id="rId7" Type="http://schemas.openxmlformats.org/officeDocument/2006/relationships/image" Target="../media/image77.png"/><Relationship Id="rId12" Type="http://schemas.openxmlformats.org/officeDocument/2006/relationships/image" Target="../media/image84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39.xml"/><Relationship Id="rId6" Type="http://schemas.openxmlformats.org/officeDocument/2006/relationships/image" Target="../media/image55.svg"/><Relationship Id="rId11" Type="http://schemas.openxmlformats.org/officeDocument/2006/relationships/image" Target="../media/image83.png"/><Relationship Id="rId5" Type="http://schemas.openxmlformats.org/officeDocument/2006/relationships/image" Target="../media/image76.png"/><Relationship Id="rId10" Type="http://schemas.openxmlformats.org/officeDocument/2006/relationships/image" Target="../media/image82.svg"/><Relationship Id="rId4" Type="http://schemas.openxmlformats.org/officeDocument/2006/relationships/image" Target="../media/image80.png"/><Relationship Id="rId9" Type="http://schemas.openxmlformats.org/officeDocument/2006/relationships/image" Target="../media/image81.png"/></Relationships>
</file>

<file path=ppt/slides/_rels/slide18.xml.rels><?xml version="1.0" encoding="UTF-8" standalone="yes"?>
<Relationships xmlns="http://schemas.openxmlformats.org/package/2006/relationships"><Relationship Id="rId8" Type="http://schemas.openxmlformats.org/officeDocument/2006/relationships/image" Target="../media/image89.png"/><Relationship Id="rId13" Type="http://schemas.openxmlformats.org/officeDocument/2006/relationships/image" Target="../media/image94.svg"/><Relationship Id="rId3" Type="http://schemas.openxmlformats.org/officeDocument/2006/relationships/image" Target="../media/image3.png"/><Relationship Id="rId7" Type="http://schemas.openxmlformats.org/officeDocument/2006/relationships/image" Target="../media/image88.svg"/><Relationship Id="rId12" Type="http://schemas.openxmlformats.org/officeDocument/2006/relationships/image" Target="../media/image93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7.xml"/><Relationship Id="rId6" Type="http://schemas.openxmlformats.org/officeDocument/2006/relationships/image" Target="../media/image87.png"/><Relationship Id="rId11" Type="http://schemas.openxmlformats.org/officeDocument/2006/relationships/image" Target="../media/image92.svg"/><Relationship Id="rId5" Type="http://schemas.openxmlformats.org/officeDocument/2006/relationships/image" Target="../media/image86.svg"/><Relationship Id="rId10" Type="http://schemas.openxmlformats.org/officeDocument/2006/relationships/image" Target="../media/image91.png"/><Relationship Id="rId4" Type="http://schemas.openxmlformats.org/officeDocument/2006/relationships/image" Target="../media/image85.png"/><Relationship Id="rId9" Type="http://schemas.openxmlformats.org/officeDocument/2006/relationships/image" Target="../media/image90.svg"/></Relationships>
</file>

<file path=ppt/slides/_rels/slide19.xml.rels><?xml version="1.0" encoding="UTF-8" standalone="yes"?>
<Relationships xmlns="http://schemas.openxmlformats.org/package/2006/relationships"><Relationship Id="rId8" Type="http://schemas.openxmlformats.org/officeDocument/2006/relationships/image" Target="../media/image98.svg"/><Relationship Id="rId3" Type="http://schemas.openxmlformats.org/officeDocument/2006/relationships/chart" Target="../charts/chart1.xml"/><Relationship Id="rId7" Type="http://schemas.openxmlformats.org/officeDocument/2006/relationships/image" Target="../media/image97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40.xml"/><Relationship Id="rId6" Type="http://schemas.openxmlformats.org/officeDocument/2006/relationships/image" Target="../media/image96.svg"/><Relationship Id="rId5" Type="http://schemas.openxmlformats.org/officeDocument/2006/relationships/image" Target="../media/image95.png"/><Relationship Id="rId10" Type="http://schemas.openxmlformats.org/officeDocument/2006/relationships/image" Target="../media/image100.svg"/><Relationship Id="rId4" Type="http://schemas.openxmlformats.org/officeDocument/2006/relationships/image" Target="../media/image6.png"/><Relationship Id="rId9" Type="http://schemas.openxmlformats.org/officeDocument/2006/relationships/image" Target="../media/image99.png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1.jpeg"/><Relationship Id="rId1" Type="http://schemas.openxmlformats.org/officeDocument/2006/relationships/slideLayout" Target="../slideLayouts/slideLayout40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2" name="Google Shape;152;p28"/>
          <p:cNvSpPr txBox="1"/>
          <p:nvPr/>
        </p:nvSpPr>
        <p:spPr>
          <a:xfrm>
            <a:off x="2181817" y="4595667"/>
            <a:ext cx="3644345" cy="203430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33" tIns="45700" rIns="91433" bIns="45700" anchor="t" anchorCtr="0">
            <a:noAutofit/>
          </a:bodyPr>
          <a:lstStyle/>
          <a:p>
            <a:pPr algn="ctr" defTabSz="1219170">
              <a:buClr>
                <a:srgbClr val="000000"/>
              </a:buClr>
            </a:pPr>
            <a:r>
              <a:rPr lang="en-GB" sz="1867" b="1" kern="0" dirty="0">
                <a:solidFill>
                  <a:srgbClr val="000000"/>
                </a:solidFill>
                <a:latin typeface="Lato" panose="020F0502020204030203"/>
                <a:ea typeface="Cabin"/>
                <a:cs typeface="Times New Roman" panose="02020603050405020304" pitchFamily="18" charset="0"/>
                <a:sym typeface="Cabin"/>
              </a:rPr>
              <a:t>TEAM MEMBER:</a:t>
            </a:r>
            <a:br>
              <a:rPr lang="en-GB" sz="1867" b="1" kern="0" dirty="0">
                <a:solidFill>
                  <a:srgbClr val="000000"/>
                </a:solidFill>
                <a:latin typeface="Lato" panose="020F0502020204030203"/>
                <a:ea typeface="Cabin"/>
                <a:cs typeface="Times New Roman" panose="02020603050405020304" pitchFamily="18" charset="0"/>
                <a:sym typeface="Cabin"/>
              </a:rPr>
            </a:br>
            <a:r>
              <a:rPr lang="en-GB" sz="1867" kern="0" dirty="0">
                <a:solidFill>
                  <a:srgbClr val="000000"/>
                </a:solidFill>
                <a:latin typeface="Lato" panose="020F0502020204030203"/>
                <a:ea typeface="Cabin"/>
                <a:cs typeface="Times New Roman" panose="02020603050405020304" pitchFamily="18" charset="0"/>
                <a:sym typeface="Cabin"/>
              </a:rPr>
              <a:t>Claudio Caprioli</a:t>
            </a:r>
          </a:p>
          <a:p>
            <a:pPr algn="ctr" defTabSz="1219170">
              <a:buClr>
                <a:srgbClr val="000000"/>
              </a:buClr>
            </a:pPr>
            <a:r>
              <a:rPr lang="en-GB" sz="1867" kern="0" dirty="0">
                <a:solidFill>
                  <a:srgbClr val="000000"/>
                </a:solidFill>
                <a:latin typeface="Lato" panose="020F0502020204030203"/>
                <a:cs typeface="Times New Roman" panose="02020603050405020304" pitchFamily="18" charset="0"/>
                <a:sym typeface="Cabin"/>
              </a:rPr>
              <a:t>Martina Di Carlo</a:t>
            </a:r>
          </a:p>
          <a:p>
            <a:pPr algn="ctr" defTabSz="1219170">
              <a:buClr>
                <a:srgbClr val="000000"/>
              </a:buClr>
            </a:pPr>
            <a:r>
              <a:rPr lang="en-US" altLang="zh-CN" sz="1867" kern="0" dirty="0" err="1">
                <a:solidFill>
                  <a:srgbClr val="000000"/>
                </a:solidFill>
                <a:latin typeface="Lato" panose="020F0502020204030203"/>
                <a:cs typeface="Times New Roman" panose="02020603050405020304" pitchFamily="18" charset="0"/>
                <a:sym typeface="Cabin"/>
              </a:rPr>
              <a:t>Yali</a:t>
            </a:r>
            <a:r>
              <a:rPr lang="en-GB" sz="1867" kern="0" dirty="0">
                <a:solidFill>
                  <a:srgbClr val="000000"/>
                </a:solidFill>
                <a:latin typeface="Lato" panose="020F0502020204030203"/>
                <a:cs typeface="Times New Roman" panose="02020603050405020304" pitchFamily="18" charset="0"/>
                <a:sym typeface="Cabin"/>
              </a:rPr>
              <a:t> Men </a:t>
            </a:r>
            <a:br>
              <a:rPr lang="en-GB" sz="1867" kern="0" dirty="0">
                <a:solidFill>
                  <a:srgbClr val="000000"/>
                </a:solidFill>
                <a:latin typeface="Lato" panose="020F0502020204030203"/>
                <a:cs typeface="Times New Roman" panose="02020603050405020304" pitchFamily="18" charset="0"/>
                <a:sym typeface="Cabin"/>
              </a:rPr>
            </a:br>
            <a:r>
              <a:rPr lang="en-GB" sz="1867" kern="0" dirty="0">
                <a:solidFill>
                  <a:srgbClr val="000000"/>
                </a:solidFill>
                <a:latin typeface="Lato" panose="020F0502020204030203"/>
                <a:cs typeface="Times New Roman" panose="02020603050405020304" pitchFamily="18" charset="0"/>
                <a:sym typeface="Cabin"/>
              </a:rPr>
              <a:t>Alexandra </a:t>
            </a:r>
            <a:r>
              <a:rPr lang="en-GB" sz="1867" kern="0" dirty="0" err="1">
                <a:solidFill>
                  <a:srgbClr val="000000"/>
                </a:solidFill>
                <a:latin typeface="Lato" panose="020F0502020204030203"/>
                <a:cs typeface="Times New Roman" panose="02020603050405020304" pitchFamily="18" charset="0"/>
                <a:sym typeface="Cabin"/>
              </a:rPr>
              <a:t>Suslova</a:t>
            </a:r>
            <a:r>
              <a:rPr lang="en-GB" sz="1867" kern="0" dirty="0">
                <a:solidFill>
                  <a:srgbClr val="000000"/>
                </a:solidFill>
                <a:latin typeface="Lato" panose="020F0502020204030203"/>
                <a:cs typeface="Times New Roman" panose="02020603050405020304" pitchFamily="18" charset="0"/>
                <a:sym typeface="Cabin"/>
              </a:rPr>
              <a:t> </a:t>
            </a:r>
            <a:endParaRPr sz="1467" kern="0" dirty="0">
              <a:solidFill>
                <a:srgbClr val="000000"/>
              </a:solidFill>
              <a:latin typeface="Lato" panose="020F0502020204030203"/>
              <a:cs typeface="Times New Roman" panose="02020603050405020304" pitchFamily="18" charset="0"/>
              <a:sym typeface="Arial"/>
            </a:endParaRPr>
          </a:p>
          <a:p>
            <a:pPr algn="ctr" defTabSz="1219170">
              <a:buClr>
                <a:srgbClr val="000000"/>
              </a:buClr>
            </a:pPr>
            <a:br>
              <a:rPr lang="en-GB" sz="1867" kern="0" dirty="0">
                <a:solidFill>
                  <a:srgbClr val="000000"/>
                </a:solidFill>
                <a:latin typeface="Cabin"/>
                <a:ea typeface="Cabin"/>
                <a:cs typeface="Cabin"/>
                <a:sym typeface="Cabin"/>
              </a:rPr>
            </a:br>
            <a:endParaRPr sz="1867" kern="0" dirty="0">
              <a:solidFill>
                <a:srgbClr val="000000"/>
              </a:solidFill>
              <a:latin typeface="Cabin"/>
              <a:ea typeface="Cabin"/>
              <a:cs typeface="Cabin"/>
              <a:sym typeface="Cabin"/>
            </a:endParaRPr>
          </a:p>
        </p:txBody>
      </p:sp>
      <p:sp>
        <p:nvSpPr>
          <p:cNvPr id="153" name="Google Shape;153;p28"/>
          <p:cNvSpPr txBox="1"/>
          <p:nvPr/>
        </p:nvSpPr>
        <p:spPr>
          <a:xfrm>
            <a:off x="726407" y="2986196"/>
            <a:ext cx="5234000" cy="45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900" tIns="121900" rIns="121900" bIns="121900" anchor="t" anchorCtr="0">
            <a:noAutofit/>
          </a:bodyPr>
          <a:lstStyle/>
          <a:p>
            <a:pPr defTabSz="1219170">
              <a:buClr>
                <a:srgbClr val="000000"/>
              </a:buClr>
            </a:pPr>
            <a:r>
              <a:rPr lang="it-IT" sz="3600" b="1" i="1" kern="0" dirty="0">
                <a:solidFill>
                  <a:srgbClr val="000000"/>
                </a:solidFill>
                <a:latin typeface="Lato" panose="020F0502020204030203"/>
                <a:ea typeface="Cabin"/>
                <a:cs typeface="Times New Roman" panose="02020603050405020304" pitchFamily="18" charset="0"/>
                <a:sym typeface="Cabin"/>
              </a:rPr>
              <a:t>AIRBNB CASE STUDY</a:t>
            </a:r>
            <a:endParaRPr sz="3600" b="1" i="1" kern="0" dirty="0">
              <a:solidFill>
                <a:srgbClr val="000000"/>
              </a:solidFill>
              <a:latin typeface="Lato" panose="020F0502020204030203"/>
              <a:ea typeface="Cabin"/>
              <a:cs typeface="Times New Roman" panose="02020603050405020304" pitchFamily="18" charset="0"/>
              <a:sym typeface="Cabin"/>
            </a:endParaRPr>
          </a:p>
        </p:txBody>
      </p:sp>
      <p:pic>
        <p:nvPicPr>
          <p:cNvPr id="7" name="Immagine 6">
            <a:extLst>
              <a:ext uri="{FF2B5EF4-FFF2-40B4-BE49-F238E27FC236}">
                <a16:creationId xmlns:a16="http://schemas.microsoft.com/office/drawing/2014/main" id="{69CFBDCB-1F23-47FA-A666-6F269320AB3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7867" y="-124520"/>
            <a:ext cx="5131079" cy="3110716"/>
          </a:xfrm>
          <a:prstGeom prst="rect">
            <a:avLst/>
          </a:prstGeom>
        </p:spPr>
      </p:pic>
      <p:pic>
        <p:nvPicPr>
          <p:cNvPr id="2" name="Immagine 1">
            <a:extLst>
              <a:ext uri="{FF2B5EF4-FFF2-40B4-BE49-F238E27FC236}">
                <a16:creationId xmlns:a16="http://schemas.microsoft.com/office/drawing/2014/main" id="{11072D1C-579F-43B1-BFDD-3051B852A5D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094652" y="658450"/>
            <a:ext cx="5541099" cy="5541099"/>
          </a:xfrm>
          <a:prstGeom prst="rect">
            <a:avLst/>
          </a:prstGeom>
        </p:spPr>
      </p:pic>
      <p:pic>
        <p:nvPicPr>
          <p:cNvPr id="5" name="Immagine 4">
            <a:extLst>
              <a:ext uri="{FF2B5EF4-FFF2-40B4-BE49-F238E27FC236}">
                <a16:creationId xmlns:a16="http://schemas.microsoft.com/office/drawing/2014/main" id="{C97DBCD9-95BE-49D5-82B4-3E7AD9676826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76603" y="4595667"/>
            <a:ext cx="1620550" cy="1390770"/>
          </a:xfrm>
          <a:prstGeom prst="rect">
            <a:avLst/>
          </a:prstGeom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5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8" name="Google Shape;158;p29"/>
          <p:cNvSpPr>
            <a:spLocks noGrp="1"/>
          </p:cNvSpPr>
          <p:nvPr>
            <p:ph type="sldNum" idx="12"/>
          </p:nvPr>
        </p:nvSpPr>
        <p:spPr>
          <a:xfrm>
            <a:off x="11761141" y="6398884"/>
            <a:ext cx="367600" cy="365200"/>
          </a:xfrm>
          <a:prstGeom prst="flowChartConnector">
            <a:avLst/>
          </a:prstGeom>
          <a:solidFill>
            <a:srgbClr val="07A3D9"/>
          </a:solidFill>
          <a:ln>
            <a:noFill/>
          </a:ln>
        </p:spPr>
        <p:txBody>
          <a:bodyPr spcFirstLastPara="1" wrap="square" lIns="0" tIns="45700" rIns="0" bIns="45700" anchor="ctr" anchorCtr="0">
            <a:noAutofit/>
          </a:bodyPr>
          <a:lstStyle/>
          <a:p>
            <a:pPr defTabSz="1219170">
              <a:buClr>
                <a:srgbClr val="000000"/>
              </a:buClr>
            </a:pPr>
            <a:r>
              <a:rPr lang="it-IT" sz="1467" kern="0" dirty="0">
                <a:solidFill>
                  <a:srgbClr val="FFFFFF"/>
                </a:solidFill>
              </a:rPr>
              <a:t>1</a:t>
            </a:r>
            <a:endParaRPr sz="1467" kern="0" dirty="0">
              <a:solidFill>
                <a:srgbClr val="FFFFFF"/>
              </a:solidFill>
            </a:endParaRPr>
          </a:p>
        </p:txBody>
      </p:sp>
      <p:sp>
        <p:nvSpPr>
          <p:cNvPr id="160" name="Google Shape;160;p29"/>
          <p:cNvSpPr txBox="1"/>
          <p:nvPr/>
        </p:nvSpPr>
        <p:spPr>
          <a:xfrm>
            <a:off x="5237826" y="284086"/>
            <a:ext cx="2965143" cy="58477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33" tIns="45700" rIns="91433" bIns="45700" anchor="t" anchorCtr="0">
            <a:noAutofit/>
          </a:bodyPr>
          <a:lstStyle/>
          <a:p>
            <a:pPr defTabSz="1219170">
              <a:buClr>
                <a:srgbClr val="000000"/>
              </a:buClr>
            </a:pPr>
            <a:r>
              <a:rPr lang="en-GB" sz="3200" kern="0" dirty="0">
                <a:solidFill>
                  <a:srgbClr val="07A3D9"/>
                </a:solidFill>
                <a:latin typeface="Lato" panose="020F0502020204030203"/>
                <a:ea typeface="Cabin"/>
                <a:cs typeface="Times New Roman" panose="02020603050405020304" pitchFamily="18" charset="0"/>
                <a:sym typeface="Cabin"/>
              </a:rPr>
              <a:t>AGENDA</a:t>
            </a:r>
            <a:endParaRPr sz="1467" kern="0" dirty="0">
              <a:solidFill>
                <a:srgbClr val="000000"/>
              </a:solidFill>
              <a:latin typeface="Lato" panose="020F0502020204030203"/>
              <a:cs typeface="Times New Roman" panose="02020603050405020304" pitchFamily="18" charset="0"/>
              <a:sym typeface="Arial"/>
            </a:endParaRPr>
          </a:p>
        </p:txBody>
      </p:sp>
      <p:sp>
        <p:nvSpPr>
          <p:cNvPr id="162" name="Google Shape;162;p29"/>
          <p:cNvSpPr/>
          <p:nvPr/>
        </p:nvSpPr>
        <p:spPr>
          <a:xfrm>
            <a:off x="8836378" y="2503907"/>
            <a:ext cx="945545" cy="925091"/>
          </a:xfrm>
          <a:custGeom>
            <a:avLst/>
            <a:gdLst/>
            <a:ahLst/>
            <a:cxnLst/>
            <a:rect l="l" t="t" r="r" b="b"/>
            <a:pathLst>
              <a:path w="890905" h="890904" extrusionOk="0">
                <a:moveTo>
                  <a:pt x="445236" y="0"/>
                </a:moveTo>
                <a:lnTo>
                  <a:pt x="396723" y="2612"/>
                </a:lnTo>
                <a:lnTo>
                  <a:pt x="349722" y="10269"/>
                </a:lnTo>
                <a:lnTo>
                  <a:pt x="304507" y="22698"/>
                </a:lnTo>
                <a:lnTo>
                  <a:pt x="261348" y="39628"/>
                </a:lnTo>
                <a:lnTo>
                  <a:pt x="220517" y="60788"/>
                </a:lnTo>
                <a:lnTo>
                  <a:pt x="182285" y="85905"/>
                </a:lnTo>
                <a:lnTo>
                  <a:pt x="146925" y="114709"/>
                </a:lnTo>
                <a:lnTo>
                  <a:pt x="114707" y="146927"/>
                </a:lnTo>
                <a:lnTo>
                  <a:pt x="85904" y="182288"/>
                </a:lnTo>
                <a:lnTo>
                  <a:pt x="60787" y="220520"/>
                </a:lnTo>
                <a:lnTo>
                  <a:pt x="39628" y="261353"/>
                </a:lnTo>
                <a:lnTo>
                  <a:pt x="22698" y="304513"/>
                </a:lnTo>
                <a:lnTo>
                  <a:pt x="10269" y="349731"/>
                </a:lnTo>
                <a:lnTo>
                  <a:pt x="2612" y="396733"/>
                </a:lnTo>
                <a:lnTo>
                  <a:pt x="0" y="445249"/>
                </a:lnTo>
                <a:lnTo>
                  <a:pt x="2612" y="493762"/>
                </a:lnTo>
                <a:lnTo>
                  <a:pt x="10269" y="540763"/>
                </a:lnTo>
                <a:lnTo>
                  <a:pt x="22698" y="585978"/>
                </a:lnTo>
                <a:lnTo>
                  <a:pt x="39628" y="629137"/>
                </a:lnTo>
                <a:lnTo>
                  <a:pt x="60787" y="669968"/>
                </a:lnTo>
                <a:lnTo>
                  <a:pt x="85904" y="708200"/>
                </a:lnTo>
                <a:lnTo>
                  <a:pt x="114707" y="743560"/>
                </a:lnTo>
                <a:lnTo>
                  <a:pt x="146925" y="775778"/>
                </a:lnTo>
                <a:lnTo>
                  <a:pt x="182285" y="804581"/>
                </a:lnTo>
                <a:lnTo>
                  <a:pt x="220517" y="829698"/>
                </a:lnTo>
                <a:lnTo>
                  <a:pt x="261348" y="850857"/>
                </a:lnTo>
                <a:lnTo>
                  <a:pt x="304507" y="867787"/>
                </a:lnTo>
                <a:lnTo>
                  <a:pt x="349722" y="880216"/>
                </a:lnTo>
                <a:lnTo>
                  <a:pt x="396723" y="887873"/>
                </a:lnTo>
                <a:lnTo>
                  <a:pt x="445236" y="890485"/>
                </a:lnTo>
                <a:lnTo>
                  <a:pt x="493750" y="887873"/>
                </a:lnTo>
                <a:lnTo>
                  <a:pt x="540750" y="880216"/>
                </a:lnTo>
                <a:lnTo>
                  <a:pt x="585967" y="867787"/>
                </a:lnTo>
                <a:lnTo>
                  <a:pt x="629127" y="850857"/>
                </a:lnTo>
                <a:lnTo>
                  <a:pt x="669959" y="829698"/>
                </a:lnTo>
                <a:lnTo>
                  <a:pt x="708192" y="804581"/>
                </a:lnTo>
                <a:lnTo>
                  <a:pt x="743553" y="775778"/>
                </a:lnTo>
                <a:lnTo>
                  <a:pt x="775772" y="743560"/>
                </a:lnTo>
                <a:lnTo>
                  <a:pt x="804576" y="708200"/>
                </a:lnTo>
                <a:lnTo>
                  <a:pt x="829694" y="669968"/>
                </a:lnTo>
                <a:lnTo>
                  <a:pt x="850855" y="629137"/>
                </a:lnTo>
                <a:lnTo>
                  <a:pt x="867786" y="585978"/>
                </a:lnTo>
                <a:lnTo>
                  <a:pt x="880216" y="540763"/>
                </a:lnTo>
                <a:lnTo>
                  <a:pt x="887873" y="493762"/>
                </a:lnTo>
                <a:lnTo>
                  <a:pt x="890485" y="445249"/>
                </a:lnTo>
                <a:lnTo>
                  <a:pt x="887873" y="396733"/>
                </a:lnTo>
                <a:lnTo>
                  <a:pt x="880216" y="349731"/>
                </a:lnTo>
                <a:lnTo>
                  <a:pt x="867786" y="304513"/>
                </a:lnTo>
                <a:lnTo>
                  <a:pt x="850855" y="261353"/>
                </a:lnTo>
                <a:lnTo>
                  <a:pt x="829694" y="220520"/>
                </a:lnTo>
                <a:lnTo>
                  <a:pt x="804576" y="182288"/>
                </a:lnTo>
                <a:lnTo>
                  <a:pt x="775772" y="146927"/>
                </a:lnTo>
                <a:lnTo>
                  <a:pt x="743553" y="114709"/>
                </a:lnTo>
                <a:lnTo>
                  <a:pt x="708192" y="85905"/>
                </a:lnTo>
                <a:lnTo>
                  <a:pt x="669959" y="60788"/>
                </a:lnTo>
                <a:lnTo>
                  <a:pt x="629127" y="39628"/>
                </a:lnTo>
                <a:lnTo>
                  <a:pt x="585967" y="22698"/>
                </a:lnTo>
                <a:lnTo>
                  <a:pt x="540750" y="10269"/>
                </a:lnTo>
                <a:lnTo>
                  <a:pt x="493750" y="2612"/>
                </a:lnTo>
                <a:lnTo>
                  <a:pt x="445236" y="0"/>
                </a:lnTo>
                <a:close/>
              </a:path>
            </a:pathLst>
          </a:custGeom>
          <a:solidFill>
            <a:srgbClr val="C1E6F7"/>
          </a:solidFill>
          <a:ln w="9525" cap="flat" cmpd="sng">
            <a:solidFill>
              <a:srgbClr val="07A3D9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defTabSz="1219170">
              <a:buClr>
                <a:srgbClr val="000000"/>
              </a:buClr>
            </a:pPr>
            <a:endParaRPr sz="1867" kern="0">
              <a:solidFill>
                <a:srgbClr val="000000"/>
              </a:solidFill>
              <a:latin typeface="Cabin"/>
              <a:ea typeface="Cabin"/>
              <a:cs typeface="Cabin"/>
              <a:sym typeface="Cabin"/>
            </a:endParaRPr>
          </a:p>
        </p:txBody>
      </p:sp>
      <p:sp>
        <p:nvSpPr>
          <p:cNvPr id="163" name="Google Shape;163;p29"/>
          <p:cNvSpPr/>
          <p:nvPr/>
        </p:nvSpPr>
        <p:spPr>
          <a:xfrm>
            <a:off x="7335662" y="2503907"/>
            <a:ext cx="945545" cy="925091"/>
          </a:xfrm>
          <a:custGeom>
            <a:avLst/>
            <a:gdLst/>
            <a:ahLst/>
            <a:cxnLst/>
            <a:rect l="l" t="t" r="r" b="b"/>
            <a:pathLst>
              <a:path w="890905" h="890904" extrusionOk="0">
                <a:moveTo>
                  <a:pt x="445236" y="0"/>
                </a:moveTo>
                <a:lnTo>
                  <a:pt x="396723" y="2612"/>
                </a:lnTo>
                <a:lnTo>
                  <a:pt x="349722" y="10269"/>
                </a:lnTo>
                <a:lnTo>
                  <a:pt x="304507" y="22698"/>
                </a:lnTo>
                <a:lnTo>
                  <a:pt x="261348" y="39628"/>
                </a:lnTo>
                <a:lnTo>
                  <a:pt x="220517" y="60788"/>
                </a:lnTo>
                <a:lnTo>
                  <a:pt x="182285" y="85905"/>
                </a:lnTo>
                <a:lnTo>
                  <a:pt x="146925" y="114709"/>
                </a:lnTo>
                <a:lnTo>
                  <a:pt x="114707" y="146927"/>
                </a:lnTo>
                <a:lnTo>
                  <a:pt x="85904" y="182288"/>
                </a:lnTo>
                <a:lnTo>
                  <a:pt x="60787" y="220520"/>
                </a:lnTo>
                <a:lnTo>
                  <a:pt x="39628" y="261353"/>
                </a:lnTo>
                <a:lnTo>
                  <a:pt x="22698" y="304513"/>
                </a:lnTo>
                <a:lnTo>
                  <a:pt x="10269" y="349731"/>
                </a:lnTo>
                <a:lnTo>
                  <a:pt x="2612" y="396733"/>
                </a:lnTo>
                <a:lnTo>
                  <a:pt x="0" y="445249"/>
                </a:lnTo>
                <a:lnTo>
                  <a:pt x="2612" y="493762"/>
                </a:lnTo>
                <a:lnTo>
                  <a:pt x="10269" y="540763"/>
                </a:lnTo>
                <a:lnTo>
                  <a:pt x="22698" y="585978"/>
                </a:lnTo>
                <a:lnTo>
                  <a:pt x="39628" y="629137"/>
                </a:lnTo>
                <a:lnTo>
                  <a:pt x="60787" y="669968"/>
                </a:lnTo>
                <a:lnTo>
                  <a:pt x="85904" y="708200"/>
                </a:lnTo>
                <a:lnTo>
                  <a:pt x="114707" y="743560"/>
                </a:lnTo>
                <a:lnTo>
                  <a:pt x="146925" y="775778"/>
                </a:lnTo>
                <a:lnTo>
                  <a:pt x="182285" y="804581"/>
                </a:lnTo>
                <a:lnTo>
                  <a:pt x="220517" y="829698"/>
                </a:lnTo>
                <a:lnTo>
                  <a:pt x="261348" y="850857"/>
                </a:lnTo>
                <a:lnTo>
                  <a:pt x="304507" y="867787"/>
                </a:lnTo>
                <a:lnTo>
                  <a:pt x="349722" y="880216"/>
                </a:lnTo>
                <a:lnTo>
                  <a:pt x="396723" y="887873"/>
                </a:lnTo>
                <a:lnTo>
                  <a:pt x="445236" y="890485"/>
                </a:lnTo>
                <a:lnTo>
                  <a:pt x="493750" y="887873"/>
                </a:lnTo>
                <a:lnTo>
                  <a:pt x="540750" y="880216"/>
                </a:lnTo>
                <a:lnTo>
                  <a:pt x="585967" y="867787"/>
                </a:lnTo>
                <a:lnTo>
                  <a:pt x="629127" y="850857"/>
                </a:lnTo>
                <a:lnTo>
                  <a:pt x="669959" y="829698"/>
                </a:lnTo>
                <a:lnTo>
                  <a:pt x="708192" y="804581"/>
                </a:lnTo>
                <a:lnTo>
                  <a:pt x="743553" y="775778"/>
                </a:lnTo>
                <a:lnTo>
                  <a:pt x="775772" y="743560"/>
                </a:lnTo>
                <a:lnTo>
                  <a:pt x="804576" y="708200"/>
                </a:lnTo>
                <a:lnTo>
                  <a:pt x="829694" y="669968"/>
                </a:lnTo>
                <a:lnTo>
                  <a:pt x="850855" y="629137"/>
                </a:lnTo>
                <a:lnTo>
                  <a:pt x="867786" y="585978"/>
                </a:lnTo>
                <a:lnTo>
                  <a:pt x="880216" y="540763"/>
                </a:lnTo>
                <a:lnTo>
                  <a:pt x="887873" y="493762"/>
                </a:lnTo>
                <a:lnTo>
                  <a:pt x="890485" y="445249"/>
                </a:lnTo>
                <a:lnTo>
                  <a:pt x="887873" y="396733"/>
                </a:lnTo>
                <a:lnTo>
                  <a:pt x="880216" y="349731"/>
                </a:lnTo>
                <a:lnTo>
                  <a:pt x="867786" y="304513"/>
                </a:lnTo>
                <a:lnTo>
                  <a:pt x="850855" y="261353"/>
                </a:lnTo>
                <a:lnTo>
                  <a:pt x="829694" y="220520"/>
                </a:lnTo>
                <a:lnTo>
                  <a:pt x="804576" y="182288"/>
                </a:lnTo>
                <a:lnTo>
                  <a:pt x="775772" y="146927"/>
                </a:lnTo>
                <a:lnTo>
                  <a:pt x="743553" y="114709"/>
                </a:lnTo>
                <a:lnTo>
                  <a:pt x="708192" y="85905"/>
                </a:lnTo>
                <a:lnTo>
                  <a:pt x="669959" y="60788"/>
                </a:lnTo>
                <a:lnTo>
                  <a:pt x="629127" y="39628"/>
                </a:lnTo>
                <a:lnTo>
                  <a:pt x="585967" y="22698"/>
                </a:lnTo>
                <a:lnTo>
                  <a:pt x="540750" y="10269"/>
                </a:lnTo>
                <a:lnTo>
                  <a:pt x="493750" y="2612"/>
                </a:lnTo>
                <a:lnTo>
                  <a:pt x="445236" y="0"/>
                </a:lnTo>
                <a:close/>
              </a:path>
            </a:pathLst>
          </a:custGeom>
          <a:solidFill>
            <a:srgbClr val="C1E6F7"/>
          </a:solidFill>
          <a:ln w="9525" cap="flat" cmpd="sng">
            <a:solidFill>
              <a:srgbClr val="07A3D9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defTabSz="1219170">
              <a:buClr>
                <a:srgbClr val="000000"/>
              </a:buClr>
            </a:pPr>
            <a:endParaRPr sz="1867" kern="0">
              <a:solidFill>
                <a:srgbClr val="000000"/>
              </a:solidFill>
              <a:latin typeface="Cabin"/>
              <a:ea typeface="Cabin"/>
              <a:cs typeface="Cabin"/>
              <a:sym typeface="Cabin"/>
            </a:endParaRPr>
          </a:p>
        </p:txBody>
      </p:sp>
      <p:sp>
        <p:nvSpPr>
          <p:cNvPr id="164" name="Google Shape;164;p29"/>
          <p:cNvSpPr/>
          <p:nvPr/>
        </p:nvSpPr>
        <p:spPr>
          <a:xfrm>
            <a:off x="5834944" y="2503909"/>
            <a:ext cx="945545" cy="925091"/>
          </a:xfrm>
          <a:custGeom>
            <a:avLst/>
            <a:gdLst/>
            <a:ahLst/>
            <a:cxnLst/>
            <a:rect l="l" t="t" r="r" b="b"/>
            <a:pathLst>
              <a:path w="890905" h="890904" extrusionOk="0">
                <a:moveTo>
                  <a:pt x="445236" y="0"/>
                </a:moveTo>
                <a:lnTo>
                  <a:pt x="396723" y="2612"/>
                </a:lnTo>
                <a:lnTo>
                  <a:pt x="349722" y="10269"/>
                </a:lnTo>
                <a:lnTo>
                  <a:pt x="304507" y="22698"/>
                </a:lnTo>
                <a:lnTo>
                  <a:pt x="261348" y="39628"/>
                </a:lnTo>
                <a:lnTo>
                  <a:pt x="220517" y="60788"/>
                </a:lnTo>
                <a:lnTo>
                  <a:pt x="182285" y="85905"/>
                </a:lnTo>
                <a:lnTo>
                  <a:pt x="146925" y="114709"/>
                </a:lnTo>
                <a:lnTo>
                  <a:pt x="114707" y="146927"/>
                </a:lnTo>
                <a:lnTo>
                  <a:pt x="85904" y="182288"/>
                </a:lnTo>
                <a:lnTo>
                  <a:pt x="60787" y="220520"/>
                </a:lnTo>
                <a:lnTo>
                  <a:pt x="39628" y="261353"/>
                </a:lnTo>
                <a:lnTo>
                  <a:pt x="22698" y="304513"/>
                </a:lnTo>
                <a:lnTo>
                  <a:pt x="10269" y="349731"/>
                </a:lnTo>
                <a:lnTo>
                  <a:pt x="2612" y="396733"/>
                </a:lnTo>
                <a:lnTo>
                  <a:pt x="0" y="445249"/>
                </a:lnTo>
                <a:lnTo>
                  <a:pt x="2612" y="493762"/>
                </a:lnTo>
                <a:lnTo>
                  <a:pt x="10269" y="540763"/>
                </a:lnTo>
                <a:lnTo>
                  <a:pt x="22698" y="585978"/>
                </a:lnTo>
                <a:lnTo>
                  <a:pt x="39628" y="629137"/>
                </a:lnTo>
                <a:lnTo>
                  <a:pt x="60787" y="669968"/>
                </a:lnTo>
                <a:lnTo>
                  <a:pt x="85904" y="708200"/>
                </a:lnTo>
                <a:lnTo>
                  <a:pt x="114707" y="743560"/>
                </a:lnTo>
                <a:lnTo>
                  <a:pt x="146925" y="775778"/>
                </a:lnTo>
                <a:lnTo>
                  <a:pt x="182285" y="804581"/>
                </a:lnTo>
                <a:lnTo>
                  <a:pt x="220517" y="829698"/>
                </a:lnTo>
                <a:lnTo>
                  <a:pt x="261348" y="850857"/>
                </a:lnTo>
                <a:lnTo>
                  <a:pt x="304507" y="867787"/>
                </a:lnTo>
                <a:lnTo>
                  <a:pt x="349722" y="880216"/>
                </a:lnTo>
                <a:lnTo>
                  <a:pt x="396723" y="887873"/>
                </a:lnTo>
                <a:lnTo>
                  <a:pt x="445236" y="890485"/>
                </a:lnTo>
                <a:lnTo>
                  <a:pt x="493750" y="887873"/>
                </a:lnTo>
                <a:lnTo>
                  <a:pt x="540750" y="880216"/>
                </a:lnTo>
                <a:lnTo>
                  <a:pt x="585967" y="867787"/>
                </a:lnTo>
                <a:lnTo>
                  <a:pt x="629127" y="850857"/>
                </a:lnTo>
                <a:lnTo>
                  <a:pt x="669959" y="829698"/>
                </a:lnTo>
                <a:lnTo>
                  <a:pt x="708192" y="804581"/>
                </a:lnTo>
                <a:lnTo>
                  <a:pt x="743553" y="775778"/>
                </a:lnTo>
                <a:lnTo>
                  <a:pt x="775772" y="743560"/>
                </a:lnTo>
                <a:lnTo>
                  <a:pt x="804576" y="708200"/>
                </a:lnTo>
                <a:lnTo>
                  <a:pt x="829694" y="669968"/>
                </a:lnTo>
                <a:lnTo>
                  <a:pt x="850855" y="629137"/>
                </a:lnTo>
                <a:lnTo>
                  <a:pt x="867786" y="585978"/>
                </a:lnTo>
                <a:lnTo>
                  <a:pt x="880216" y="540763"/>
                </a:lnTo>
                <a:lnTo>
                  <a:pt x="887873" y="493762"/>
                </a:lnTo>
                <a:lnTo>
                  <a:pt x="890485" y="445249"/>
                </a:lnTo>
                <a:lnTo>
                  <a:pt x="887873" y="396733"/>
                </a:lnTo>
                <a:lnTo>
                  <a:pt x="880216" y="349731"/>
                </a:lnTo>
                <a:lnTo>
                  <a:pt x="867786" y="304513"/>
                </a:lnTo>
                <a:lnTo>
                  <a:pt x="850855" y="261353"/>
                </a:lnTo>
                <a:lnTo>
                  <a:pt x="829694" y="220520"/>
                </a:lnTo>
                <a:lnTo>
                  <a:pt x="804576" y="182288"/>
                </a:lnTo>
                <a:lnTo>
                  <a:pt x="775772" y="146927"/>
                </a:lnTo>
                <a:lnTo>
                  <a:pt x="743553" y="114709"/>
                </a:lnTo>
                <a:lnTo>
                  <a:pt x="708192" y="85905"/>
                </a:lnTo>
                <a:lnTo>
                  <a:pt x="669959" y="60788"/>
                </a:lnTo>
                <a:lnTo>
                  <a:pt x="629127" y="39628"/>
                </a:lnTo>
                <a:lnTo>
                  <a:pt x="585967" y="22698"/>
                </a:lnTo>
                <a:lnTo>
                  <a:pt x="540750" y="10269"/>
                </a:lnTo>
                <a:lnTo>
                  <a:pt x="493750" y="2612"/>
                </a:lnTo>
                <a:lnTo>
                  <a:pt x="445236" y="0"/>
                </a:lnTo>
                <a:close/>
              </a:path>
            </a:pathLst>
          </a:custGeom>
          <a:solidFill>
            <a:srgbClr val="C1E6F7"/>
          </a:solidFill>
          <a:ln w="9525" cap="flat" cmpd="sng">
            <a:solidFill>
              <a:srgbClr val="07A3D9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defTabSz="1219170">
              <a:buClr>
                <a:srgbClr val="000000"/>
              </a:buClr>
            </a:pPr>
            <a:endParaRPr sz="1867" kern="0">
              <a:solidFill>
                <a:srgbClr val="000000"/>
              </a:solidFill>
              <a:latin typeface="Cabin"/>
              <a:ea typeface="Cabin"/>
              <a:cs typeface="Cabin"/>
              <a:sym typeface="Cabin"/>
            </a:endParaRPr>
          </a:p>
        </p:txBody>
      </p:sp>
      <p:sp>
        <p:nvSpPr>
          <p:cNvPr id="165" name="Google Shape;165;p29"/>
          <p:cNvSpPr txBox="1"/>
          <p:nvPr/>
        </p:nvSpPr>
        <p:spPr>
          <a:xfrm>
            <a:off x="5452256" y="3535838"/>
            <a:ext cx="1805232" cy="64633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33" tIns="45700" rIns="91433" bIns="45700" anchor="t" anchorCtr="0">
            <a:noAutofit/>
          </a:bodyPr>
          <a:lstStyle/>
          <a:p>
            <a:pPr algn="ctr" defTabSz="1219170">
              <a:buClr>
                <a:srgbClr val="000000"/>
              </a:buClr>
            </a:pPr>
            <a:r>
              <a:rPr lang="en-GB" sz="1867" kern="0" dirty="0">
                <a:solidFill>
                  <a:srgbClr val="000000"/>
                </a:solidFill>
                <a:latin typeface="Lato" panose="020F0502020204030203"/>
                <a:ea typeface="Cabin"/>
                <a:cs typeface="Times New Roman" panose="02020603050405020304" pitchFamily="18" charset="0"/>
                <a:sym typeface="Cabin"/>
              </a:rPr>
              <a:t>COMPANY </a:t>
            </a:r>
            <a:endParaRPr sz="1467" kern="0" dirty="0">
              <a:solidFill>
                <a:srgbClr val="000000"/>
              </a:solidFill>
              <a:latin typeface="Lato" panose="020F0502020204030203"/>
              <a:cs typeface="Times New Roman" panose="02020603050405020304" pitchFamily="18" charset="0"/>
              <a:sym typeface="Arial"/>
            </a:endParaRPr>
          </a:p>
          <a:p>
            <a:pPr algn="ctr" defTabSz="1219170">
              <a:buClr>
                <a:srgbClr val="000000"/>
              </a:buClr>
            </a:pPr>
            <a:r>
              <a:rPr lang="en-GB" sz="1867" kern="0" dirty="0">
                <a:solidFill>
                  <a:srgbClr val="000000"/>
                </a:solidFill>
                <a:latin typeface="Lato" panose="020F0502020204030203"/>
                <a:ea typeface="Cabin"/>
                <a:cs typeface="Times New Roman" panose="02020603050405020304" pitchFamily="18" charset="0"/>
                <a:sym typeface="Cabin"/>
              </a:rPr>
              <a:t>OVERVIEW</a:t>
            </a:r>
            <a:endParaRPr sz="1467" kern="0" dirty="0">
              <a:solidFill>
                <a:srgbClr val="000000"/>
              </a:solidFill>
              <a:latin typeface="Lato" panose="020F0502020204030203"/>
              <a:cs typeface="Times New Roman" panose="02020603050405020304" pitchFamily="18" charset="0"/>
              <a:sym typeface="Arial"/>
            </a:endParaRPr>
          </a:p>
        </p:txBody>
      </p:sp>
      <p:sp>
        <p:nvSpPr>
          <p:cNvPr id="166" name="Google Shape;166;p29"/>
          <p:cNvSpPr txBox="1"/>
          <p:nvPr/>
        </p:nvSpPr>
        <p:spPr>
          <a:xfrm>
            <a:off x="9739804" y="2664106"/>
            <a:ext cx="1805232" cy="92332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33" tIns="45700" rIns="91433" bIns="45700" anchor="t" anchorCtr="0">
            <a:noAutofit/>
          </a:bodyPr>
          <a:lstStyle/>
          <a:p>
            <a:pPr algn="ctr" defTabSz="1219170">
              <a:buClr>
                <a:srgbClr val="000000"/>
              </a:buClr>
            </a:pPr>
            <a:endParaRPr sz="1867" kern="0" dirty="0">
              <a:solidFill>
                <a:srgbClr val="000000"/>
              </a:solidFill>
              <a:latin typeface="Cabin"/>
              <a:ea typeface="Cabin"/>
              <a:cs typeface="Cabin"/>
              <a:sym typeface="Cabin"/>
            </a:endParaRPr>
          </a:p>
        </p:txBody>
      </p:sp>
      <p:sp>
        <p:nvSpPr>
          <p:cNvPr id="167" name="Google Shape;167;p29"/>
          <p:cNvSpPr txBox="1"/>
          <p:nvPr/>
        </p:nvSpPr>
        <p:spPr>
          <a:xfrm>
            <a:off x="6908770" y="3562447"/>
            <a:ext cx="1805232" cy="64633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33" tIns="45700" rIns="91433" bIns="45700" anchor="t" anchorCtr="0">
            <a:noAutofit/>
          </a:bodyPr>
          <a:lstStyle/>
          <a:p>
            <a:pPr algn="ctr" defTabSz="1219170">
              <a:buClr>
                <a:srgbClr val="000000"/>
              </a:buClr>
            </a:pPr>
            <a:r>
              <a:rPr lang="it-IT" sz="1867" kern="0" dirty="0">
                <a:solidFill>
                  <a:srgbClr val="000000"/>
                </a:solidFill>
                <a:latin typeface="Lato" panose="020F0502020204030203"/>
                <a:cs typeface="Times New Roman" panose="02020603050405020304" pitchFamily="18" charset="0"/>
                <a:sym typeface="Arial"/>
              </a:rPr>
              <a:t>BUSINESS MODEL</a:t>
            </a:r>
            <a:endParaRPr sz="1867" kern="0" dirty="0">
              <a:solidFill>
                <a:srgbClr val="000000"/>
              </a:solidFill>
              <a:latin typeface="Lato" panose="020F0502020204030203"/>
              <a:cs typeface="Times New Roman" panose="02020603050405020304" pitchFamily="18" charset="0"/>
              <a:sym typeface="Arial"/>
            </a:endParaRPr>
          </a:p>
        </p:txBody>
      </p:sp>
      <p:sp>
        <p:nvSpPr>
          <p:cNvPr id="168" name="Google Shape;168;p29"/>
          <p:cNvSpPr txBox="1"/>
          <p:nvPr/>
        </p:nvSpPr>
        <p:spPr>
          <a:xfrm>
            <a:off x="8493944" y="3579540"/>
            <a:ext cx="1805232" cy="64633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33" tIns="45700" rIns="91433" bIns="45700" anchor="t" anchorCtr="0">
            <a:noAutofit/>
          </a:bodyPr>
          <a:lstStyle/>
          <a:p>
            <a:pPr algn="ctr" defTabSz="1219170">
              <a:buClr>
                <a:srgbClr val="000000"/>
              </a:buClr>
            </a:pPr>
            <a:r>
              <a:rPr lang="it-IT" kern="0" dirty="0">
                <a:latin typeface="Lato" panose="020F0502020204030203"/>
                <a:cs typeface="Times New Roman" panose="02020603050405020304" pitchFamily="18" charset="0"/>
                <a:sym typeface="Arial"/>
              </a:rPr>
              <a:t>UNDERSTAND THE BUSINESS</a:t>
            </a:r>
          </a:p>
          <a:p>
            <a:pPr algn="ctr" defTabSz="1219170">
              <a:buClr>
                <a:srgbClr val="000000"/>
              </a:buClr>
            </a:pPr>
            <a:endParaRPr kern="0" dirty="0">
              <a:solidFill>
                <a:srgbClr val="000000"/>
              </a:solidFill>
              <a:latin typeface="Times New Roman" panose="02020603050405020304" pitchFamily="18" charset="0"/>
              <a:cs typeface="Times New Roman" panose="02020603050405020304" pitchFamily="18" charset="0"/>
              <a:sym typeface="Arial"/>
            </a:endParaRPr>
          </a:p>
        </p:txBody>
      </p:sp>
      <p:pic>
        <p:nvPicPr>
          <p:cNvPr id="4" name="Immagine 3">
            <a:extLst>
              <a:ext uri="{FF2B5EF4-FFF2-40B4-BE49-F238E27FC236}">
                <a16:creationId xmlns:a16="http://schemas.microsoft.com/office/drawing/2014/main" id="{88321997-E1EC-491A-B12E-6B0B16DB98E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255798" y="0"/>
            <a:ext cx="5368124" cy="6917939"/>
          </a:xfrm>
          <a:prstGeom prst="rect">
            <a:avLst/>
          </a:prstGeom>
        </p:spPr>
      </p:pic>
      <p:pic>
        <p:nvPicPr>
          <p:cNvPr id="25" name="Immagine 24">
            <a:extLst>
              <a:ext uri="{FF2B5EF4-FFF2-40B4-BE49-F238E27FC236}">
                <a16:creationId xmlns:a16="http://schemas.microsoft.com/office/drawing/2014/main" id="{B4ED723F-E1AE-4B52-8D9C-263DCBD90DC4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255798" y="6398884"/>
            <a:ext cx="518391" cy="518391"/>
          </a:xfrm>
          <a:prstGeom prst="rect">
            <a:avLst/>
          </a:prstGeom>
        </p:spPr>
      </p:pic>
      <p:pic>
        <p:nvPicPr>
          <p:cNvPr id="26" name="Immagine 25">
            <a:extLst>
              <a:ext uri="{FF2B5EF4-FFF2-40B4-BE49-F238E27FC236}">
                <a16:creationId xmlns:a16="http://schemas.microsoft.com/office/drawing/2014/main" id="{988CBD6C-200F-45BB-9A2C-9C25B1537AB7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1404482" y="93917"/>
            <a:ext cx="724258" cy="724258"/>
          </a:xfrm>
          <a:prstGeom prst="rect">
            <a:avLst/>
          </a:prstGeom>
        </p:spPr>
      </p:pic>
      <p:sp>
        <p:nvSpPr>
          <p:cNvPr id="27" name="Google Shape;168;p29">
            <a:extLst>
              <a:ext uri="{FF2B5EF4-FFF2-40B4-BE49-F238E27FC236}">
                <a16:creationId xmlns:a16="http://schemas.microsoft.com/office/drawing/2014/main" id="{C268C732-B6A2-4BF4-BAE5-BC7509C5DBD0}"/>
              </a:ext>
            </a:extLst>
          </p:cNvPr>
          <p:cNvSpPr txBox="1"/>
          <p:nvPr/>
        </p:nvSpPr>
        <p:spPr>
          <a:xfrm>
            <a:off x="10209264" y="3579540"/>
            <a:ext cx="1805232" cy="64633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33" tIns="45700" rIns="91433" bIns="45700" anchor="t" anchorCtr="0">
            <a:noAutofit/>
          </a:bodyPr>
          <a:lstStyle/>
          <a:p>
            <a:pPr algn="ctr" defTabSz="1219170">
              <a:buClr>
                <a:srgbClr val="000000"/>
              </a:buClr>
            </a:pPr>
            <a:r>
              <a:rPr lang="it-IT" kern="0" dirty="0">
                <a:latin typeface="Lato" panose="020F0502020204030203"/>
                <a:cs typeface="Times New Roman" panose="02020603050405020304" pitchFamily="18" charset="0"/>
                <a:sym typeface="Arial"/>
              </a:rPr>
              <a:t>GROUPBNB</a:t>
            </a:r>
            <a:endParaRPr kern="0" dirty="0">
              <a:latin typeface="Lato" panose="020F0502020204030203"/>
              <a:cs typeface="Times New Roman" panose="02020603050405020304" pitchFamily="18" charset="0"/>
              <a:sym typeface="Arial"/>
            </a:endParaRPr>
          </a:p>
        </p:txBody>
      </p:sp>
      <p:sp>
        <p:nvSpPr>
          <p:cNvPr id="28" name="Google Shape;163;p29">
            <a:extLst>
              <a:ext uri="{FF2B5EF4-FFF2-40B4-BE49-F238E27FC236}">
                <a16:creationId xmlns:a16="http://schemas.microsoft.com/office/drawing/2014/main" id="{87829CAF-5371-4988-B8C3-314EFE8DC6B2}"/>
              </a:ext>
            </a:extLst>
          </p:cNvPr>
          <p:cNvSpPr/>
          <p:nvPr/>
        </p:nvSpPr>
        <p:spPr>
          <a:xfrm>
            <a:off x="10639107" y="2501086"/>
            <a:ext cx="945545" cy="925091"/>
          </a:xfrm>
          <a:custGeom>
            <a:avLst/>
            <a:gdLst/>
            <a:ahLst/>
            <a:cxnLst/>
            <a:rect l="l" t="t" r="r" b="b"/>
            <a:pathLst>
              <a:path w="890905" h="890904" extrusionOk="0">
                <a:moveTo>
                  <a:pt x="445236" y="0"/>
                </a:moveTo>
                <a:lnTo>
                  <a:pt x="396723" y="2612"/>
                </a:lnTo>
                <a:lnTo>
                  <a:pt x="349722" y="10269"/>
                </a:lnTo>
                <a:lnTo>
                  <a:pt x="304507" y="22698"/>
                </a:lnTo>
                <a:lnTo>
                  <a:pt x="261348" y="39628"/>
                </a:lnTo>
                <a:lnTo>
                  <a:pt x="220517" y="60788"/>
                </a:lnTo>
                <a:lnTo>
                  <a:pt x="182285" y="85905"/>
                </a:lnTo>
                <a:lnTo>
                  <a:pt x="146925" y="114709"/>
                </a:lnTo>
                <a:lnTo>
                  <a:pt x="114707" y="146927"/>
                </a:lnTo>
                <a:lnTo>
                  <a:pt x="85904" y="182288"/>
                </a:lnTo>
                <a:lnTo>
                  <a:pt x="60787" y="220520"/>
                </a:lnTo>
                <a:lnTo>
                  <a:pt x="39628" y="261353"/>
                </a:lnTo>
                <a:lnTo>
                  <a:pt x="22698" y="304513"/>
                </a:lnTo>
                <a:lnTo>
                  <a:pt x="10269" y="349731"/>
                </a:lnTo>
                <a:lnTo>
                  <a:pt x="2612" y="396733"/>
                </a:lnTo>
                <a:lnTo>
                  <a:pt x="0" y="445249"/>
                </a:lnTo>
                <a:lnTo>
                  <a:pt x="2612" y="493762"/>
                </a:lnTo>
                <a:lnTo>
                  <a:pt x="10269" y="540763"/>
                </a:lnTo>
                <a:lnTo>
                  <a:pt x="22698" y="585978"/>
                </a:lnTo>
                <a:lnTo>
                  <a:pt x="39628" y="629137"/>
                </a:lnTo>
                <a:lnTo>
                  <a:pt x="60787" y="669968"/>
                </a:lnTo>
                <a:lnTo>
                  <a:pt x="85904" y="708200"/>
                </a:lnTo>
                <a:lnTo>
                  <a:pt x="114707" y="743560"/>
                </a:lnTo>
                <a:lnTo>
                  <a:pt x="146925" y="775778"/>
                </a:lnTo>
                <a:lnTo>
                  <a:pt x="182285" y="804581"/>
                </a:lnTo>
                <a:lnTo>
                  <a:pt x="220517" y="829698"/>
                </a:lnTo>
                <a:lnTo>
                  <a:pt x="261348" y="850857"/>
                </a:lnTo>
                <a:lnTo>
                  <a:pt x="304507" y="867787"/>
                </a:lnTo>
                <a:lnTo>
                  <a:pt x="349722" y="880216"/>
                </a:lnTo>
                <a:lnTo>
                  <a:pt x="396723" y="887873"/>
                </a:lnTo>
                <a:lnTo>
                  <a:pt x="445236" y="890485"/>
                </a:lnTo>
                <a:lnTo>
                  <a:pt x="493750" y="887873"/>
                </a:lnTo>
                <a:lnTo>
                  <a:pt x="540750" y="880216"/>
                </a:lnTo>
                <a:lnTo>
                  <a:pt x="585967" y="867787"/>
                </a:lnTo>
                <a:lnTo>
                  <a:pt x="629127" y="850857"/>
                </a:lnTo>
                <a:lnTo>
                  <a:pt x="669959" y="829698"/>
                </a:lnTo>
                <a:lnTo>
                  <a:pt x="708192" y="804581"/>
                </a:lnTo>
                <a:lnTo>
                  <a:pt x="743553" y="775778"/>
                </a:lnTo>
                <a:lnTo>
                  <a:pt x="775772" y="743560"/>
                </a:lnTo>
                <a:lnTo>
                  <a:pt x="804576" y="708200"/>
                </a:lnTo>
                <a:lnTo>
                  <a:pt x="829694" y="669968"/>
                </a:lnTo>
                <a:lnTo>
                  <a:pt x="850855" y="629137"/>
                </a:lnTo>
                <a:lnTo>
                  <a:pt x="867786" y="585978"/>
                </a:lnTo>
                <a:lnTo>
                  <a:pt x="880216" y="540763"/>
                </a:lnTo>
                <a:lnTo>
                  <a:pt x="887873" y="493762"/>
                </a:lnTo>
                <a:lnTo>
                  <a:pt x="890485" y="445249"/>
                </a:lnTo>
                <a:lnTo>
                  <a:pt x="887873" y="396733"/>
                </a:lnTo>
                <a:lnTo>
                  <a:pt x="880216" y="349731"/>
                </a:lnTo>
                <a:lnTo>
                  <a:pt x="867786" y="304513"/>
                </a:lnTo>
                <a:lnTo>
                  <a:pt x="850855" y="261353"/>
                </a:lnTo>
                <a:lnTo>
                  <a:pt x="829694" y="220520"/>
                </a:lnTo>
                <a:lnTo>
                  <a:pt x="804576" y="182288"/>
                </a:lnTo>
                <a:lnTo>
                  <a:pt x="775772" y="146927"/>
                </a:lnTo>
                <a:lnTo>
                  <a:pt x="743553" y="114709"/>
                </a:lnTo>
                <a:lnTo>
                  <a:pt x="708192" y="85905"/>
                </a:lnTo>
                <a:lnTo>
                  <a:pt x="669959" y="60788"/>
                </a:lnTo>
                <a:lnTo>
                  <a:pt x="629127" y="39628"/>
                </a:lnTo>
                <a:lnTo>
                  <a:pt x="585967" y="22698"/>
                </a:lnTo>
                <a:lnTo>
                  <a:pt x="540750" y="10269"/>
                </a:lnTo>
                <a:lnTo>
                  <a:pt x="493750" y="2612"/>
                </a:lnTo>
                <a:lnTo>
                  <a:pt x="445236" y="0"/>
                </a:lnTo>
                <a:close/>
              </a:path>
            </a:pathLst>
          </a:custGeom>
          <a:solidFill>
            <a:srgbClr val="C1E6F7"/>
          </a:solidFill>
          <a:ln w="9525" cap="flat" cmpd="sng">
            <a:solidFill>
              <a:srgbClr val="07A3D9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defTabSz="1219170">
              <a:buClr>
                <a:srgbClr val="000000"/>
              </a:buClr>
            </a:pPr>
            <a:endParaRPr sz="1867" kern="0">
              <a:solidFill>
                <a:srgbClr val="000000"/>
              </a:solidFill>
              <a:latin typeface="Cabin"/>
              <a:ea typeface="Cabin"/>
              <a:cs typeface="Cabin"/>
              <a:sym typeface="Cabin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5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8" name="Google Shape;158;p29"/>
          <p:cNvSpPr>
            <a:spLocks noGrp="1"/>
          </p:cNvSpPr>
          <p:nvPr>
            <p:ph type="sldNum" idx="12"/>
          </p:nvPr>
        </p:nvSpPr>
        <p:spPr>
          <a:xfrm>
            <a:off x="11761141" y="6398884"/>
            <a:ext cx="367600" cy="365200"/>
          </a:xfrm>
          <a:prstGeom prst="flowChartConnector">
            <a:avLst/>
          </a:prstGeom>
          <a:solidFill>
            <a:srgbClr val="07A3D9"/>
          </a:solidFill>
          <a:ln>
            <a:noFill/>
          </a:ln>
        </p:spPr>
        <p:txBody>
          <a:bodyPr spcFirstLastPara="1" wrap="square" lIns="0" tIns="45700" rIns="0" bIns="45700" anchor="ctr" anchorCtr="0">
            <a:noAutofit/>
          </a:bodyPr>
          <a:lstStyle/>
          <a:p>
            <a:pPr defTabSz="1219170">
              <a:buClr>
                <a:srgbClr val="000000"/>
              </a:buClr>
            </a:pPr>
            <a:r>
              <a:rPr lang="it-IT" sz="1467" kern="0" dirty="0">
                <a:solidFill>
                  <a:srgbClr val="FFFFFF"/>
                </a:solidFill>
              </a:rPr>
              <a:t>2</a:t>
            </a:r>
            <a:endParaRPr sz="1467" kern="0" dirty="0">
              <a:solidFill>
                <a:srgbClr val="FFFFFF"/>
              </a:solidFill>
            </a:endParaRPr>
          </a:p>
        </p:txBody>
      </p:sp>
      <p:sp>
        <p:nvSpPr>
          <p:cNvPr id="160" name="Google Shape;160;p29"/>
          <p:cNvSpPr txBox="1"/>
          <p:nvPr/>
        </p:nvSpPr>
        <p:spPr>
          <a:xfrm>
            <a:off x="5237826" y="284086"/>
            <a:ext cx="2965143" cy="58477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33" tIns="45700" rIns="91433" bIns="45700" anchor="t" anchorCtr="0">
            <a:noAutofit/>
          </a:bodyPr>
          <a:lstStyle/>
          <a:p>
            <a:pPr defTabSz="1219170">
              <a:buClr>
                <a:srgbClr val="000000"/>
              </a:buClr>
            </a:pPr>
            <a:r>
              <a:rPr lang="en-GB" sz="3200" kern="0" dirty="0">
                <a:solidFill>
                  <a:srgbClr val="07A3D9"/>
                </a:solidFill>
                <a:latin typeface="Lato" panose="020F0502020204030203"/>
                <a:ea typeface="Cabin"/>
                <a:cs typeface="Times New Roman" panose="02020603050405020304" pitchFamily="18" charset="0"/>
                <a:sym typeface="Cabin"/>
              </a:rPr>
              <a:t>AGENDA</a:t>
            </a:r>
            <a:endParaRPr sz="1467" kern="0" dirty="0">
              <a:solidFill>
                <a:srgbClr val="000000"/>
              </a:solidFill>
              <a:latin typeface="Lato" panose="020F0502020204030203"/>
              <a:cs typeface="Times New Roman" panose="02020603050405020304" pitchFamily="18" charset="0"/>
              <a:sym typeface="Arial"/>
            </a:endParaRPr>
          </a:p>
        </p:txBody>
      </p:sp>
      <p:sp>
        <p:nvSpPr>
          <p:cNvPr id="162" name="Google Shape;162;p29"/>
          <p:cNvSpPr/>
          <p:nvPr/>
        </p:nvSpPr>
        <p:spPr>
          <a:xfrm>
            <a:off x="8836378" y="2503907"/>
            <a:ext cx="945545" cy="925091"/>
          </a:xfrm>
          <a:custGeom>
            <a:avLst/>
            <a:gdLst/>
            <a:ahLst/>
            <a:cxnLst/>
            <a:rect l="l" t="t" r="r" b="b"/>
            <a:pathLst>
              <a:path w="890905" h="890904" extrusionOk="0">
                <a:moveTo>
                  <a:pt x="445236" y="0"/>
                </a:moveTo>
                <a:lnTo>
                  <a:pt x="396723" y="2612"/>
                </a:lnTo>
                <a:lnTo>
                  <a:pt x="349722" y="10269"/>
                </a:lnTo>
                <a:lnTo>
                  <a:pt x="304507" y="22698"/>
                </a:lnTo>
                <a:lnTo>
                  <a:pt x="261348" y="39628"/>
                </a:lnTo>
                <a:lnTo>
                  <a:pt x="220517" y="60788"/>
                </a:lnTo>
                <a:lnTo>
                  <a:pt x="182285" y="85905"/>
                </a:lnTo>
                <a:lnTo>
                  <a:pt x="146925" y="114709"/>
                </a:lnTo>
                <a:lnTo>
                  <a:pt x="114707" y="146927"/>
                </a:lnTo>
                <a:lnTo>
                  <a:pt x="85904" y="182288"/>
                </a:lnTo>
                <a:lnTo>
                  <a:pt x="60787" y="220520"/>
                </a:lnTo>
                <a:lnTo>
                  <a:pt x="39628" y="261353"/>
                </a:lnTo>
                <a:lnTo>
                  <a:pt x="22698" y="304513"/>
                </a:lnTo>
                <a:lnTo>
                  <a:pt x="10269" y="349731"/>
                </a:lnTo>
                <a:lnTo>
                  <a:pt x="2612" y="396733"/>
                </a:lnTo>
                <a:lnTo>
                  <a:pt x="0" y="445249"/>
                </a:lnTo>
                <a:lnTo>
                  <a:pt x="2612" y="493762"/>
                </a:lnTo>
                <a:lnTo>
                  <a:pt x="10269" y="540763"/>
                </a:lnTo>
                <a:lnTo>
                  <a:pt x="22698" y="585978"/>
                </a:lnTo>
                <a:lnTo>
                  <a:pt x="39628" y="629137"/>
                </a:lnTo>
                <a:lnTo>
                  <a:pt x="60787" y="669968"/>
                </a:lnTo>
                <a:lnTo>
                  <a:pt x="85904" y="708200"/>
                </a:lnTo>
                <a:lnTo>
                  <a:pt x="114707" y="743560"/>
                </a:lnTo>
                <a:lnTo>
                  <a:pt x="146925" y="775778"/>
                </a:lnTo>
                <a:lnTo>
                  <a:pt x="182285" y="804581"/>
                </a:lnTo>
                <a:lnTo>
                  <a:pt x="220517" y="829698"/>
                </a:lnTo>
                <a:lnTo>
                  <a:pt x="261348" y="850857"/>
                </a:lnTo>
                <a:lnTo>
                  <a:pt x="304507" y="867787"/>
                </a:lnTo>
                <a:lnTo>
                  <a:pt x="349722" y="880216"/>
                </a:lnTo>
                <a:lnTo>
                  <a:pt x="396723" y="887873"/>
                </a:lnTo>
                <a:lnTo>
                  <a:pt x="445236" y="890485"/>
                </a:lnTo>
                <a:lnTo>
                  <a:pt x="493750" y="887873"/>
                </a:lnTo>
                <a:lnTo>
                  <a:pt x="540750" y="880216"/>
                </a:lnTo>
                <a:lnTo>
                  <a:pt x="585967" y="867787"/>
                </a:lnTo>
                <a:lnTo>
                  <a:pt x="629127" y="850857"/>
                </a:lnTo>
                <a:lnTo>
                  <a:pt x="669959" y="829698"/>
                </a:lnTo>
                <a:lnTo>
                  <a:pt x="708192" y="804581"/>
                </a:lnTo>
                <a:lnTo>
                  <a:pt x="743553" y="775778"/>
                </a:lnTo>
                <a:lnTo>
                  <a:pt x="775772" y="743560"/>
                </a:lnTo>
                <a:lnTo>
                  <a:pt x="804576" y="708200"/>
                </a:lnTo>
                <a:lnTo>
                  <a:pt x="829694" y="669968"/>
                </a:lnTo>
                <a:lnTo>
                  <a:pt x="850855" y="629137"/>
                </a:lnTo>
                <a:lnTo>
                  <a:pt x="867786" y="585978"/>
                </a:lnTo>
                <a:lnTo>
                  <a:pt x="880216" y="540763"/>
                </a:lnTo>
                <a:lnTo>
                  <a:pt x="887873" y="493762"/>
                </a:lnTo>
                <a:lnTo>
                  <a:pt x="890485" y="445249"/>
                </a:lnTo>
                <a:lnTo>
                  <a:pt x="887873" y="396733"/>
                </a:lnTo>
                <a:lnTo>
                  <a:pt x="880216" y="349731"/>
                </a:lnTo>
                <a:lnTo>
                  <a:pt x="867786" y="304513"/>
                </a:lnTo>
                <a:lnTo>
                  <a:pt x="850855" y="261353"/>
                </a:lnTo>
                <a:lnTo>
                  <a:pt x="829694" y="220520"/>
                </a:lnTo>
                <a:lnTo>
                  <a:pt x="804576" y="182288"/>
                </a:lnTo>
                <a:lnTo>
                  <a:pt x="775772" y="146927"/>
                </a:lnTo>
                <a:lnTo>
                  <a:pt x="743553" y="114709"/>
                </a:lnTo>
                <a:lnTo>
                  <a:pt x="708192" y="85905"/>
                </a:lnTo>
                <a:lnTo>
                  <a:pt x="669959" y="60788"/>
                </a:lnTo>
                <a:lnTo>
                  <a:pt x="629127" y="39628"/>
                </a:lnTo>
                <a:lnTo>
                  <a:pt x="585967" y="22698"/>
                </a:lnTo>
                <a:lnTo>
                  <a:pt x="540750" y="10269"/>
                </a:lnTo>
                <a:lnTo>
                  <a:pt x="493750" y="2612"/>
                </a:lnTo>
                <a:lnTo>
                  <a:pt x="445236" y="0"/>
                </a:lnTo>
                <a:close/>
              </a:path>
            </a:pathLst>
          </a:custGeom>
          <a:solidFill>
            <a:srgbClr val="C1E6F7"/>
          </a:solidFill>
          <a:ln w="9525" cap="flat" cmpd="sng">
            <a:solidFill>
              <a:srgbClr val="07A3D9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defTabSz="1219170">
              <a:buClr>
                <a:srgbClr val="000000"/>
              </a:buClr>
            </a:pPr>
            <a:endParaRPr sz="1867" kern="0">
              <a:solidFill>
                <a:srgbClr val="000000"/>
              </a:solidFill>
              <a:latin typeface="Cabin"/>
              <a:ea typeface="Cabin"/>
              <a:cs typeface="Cabin"/>
              <a:sym typeface="Cabin"/>
            </a:endParaRPr>
          </a:p>
        </p:txBody>
      </p:sp>
      <p:sp>
        <p:nvSpPr>
          <p:cNvPr id="163" name="Google Shape;163;p29"/>
          <p:cNvSpPr/>
          <p:nvPr/>
        </p:nvSpPr>
        <p:spPr>
          <a:xfrm>
            <a:off x="7335662" y="2503907"/>
            <a:ext cx="945545" cy="925091"/>
          </a:xfrm>
          <a:custGeom>
            <a:avLst/>
            <a:gdLst/>
            <a:ahLst/>
            <a:cxnLst/>
            <a:rect l="l" t="t" r="r" b="b"/>
            <a:pathLst>
              <a:path w="890905" h="890904" extrusionOk="0">
                <a:moveTo>
                  <a:pt x="445236" y="0"/>
                </a:moveTo>
                <a:lnTo>
                  <a:pt x="396723" y="2612"/>
                </a:lnTo>
                <a:lnTo>
                  <a:pt x="349722" y="10269"/>
                </a:lnTo>
                <a:lnTo>
                  <a:pt x="304507" y="22698"/>
                </a:lnTo>
                <a:lnTo>
                  <a:pt x="261348" y="39628"/>
                </a:lnTo>
                <a:lnTo>
                  <a:pt x="220517" y="60788"/>
                </a:lnTo>
                <a:lnTo>
                  <a:pt x="182285" y="85905"/>
                </a:lnTo>
                <a:lnTo>
                  <a:pt x="146925" y="114709"/>
                </a:lnTo>
                <a:lnTo>
                  <a:pt x="114707" y="146927"/>
                </a:lnTo>
                <a:lnTo>
                  <a:pt x="85904" y="182288"/>
                </a:lnTo>
                <a:lnTo>
                  <a:pt x="60787" y="220520"/>
                </a:lnTo>
                <a:lnTo>
                  <a:pt x="39628" y="261353"/>
                </a:lnTo>
                <a:lnTo>
                  <a:pt x="22698" y="304513"/>
                </a:lnTo>
                <a:lnTo>
                  <a:pt x="10269" y="349731"/>
                </a:lnTo>
                <a:lnTo>
                  <a:pt x="2612" y="396733"/>
                </a:lnTo>
                <a:lnTo>
                  <a:pt x="0" y="445249"/>
                </a:lnTo>
                <a:lnTo>
                  <a:pt x="2612" y="493762"/>
                </a:lnTo>
                <a:lnTo>
                  <a:pt x="10269" y="540763"/>
                </a:lnTo>
                <a:lnTo>
                  <a:pt x="22698" y="585978"/>
                </a:lnTo>
                <a:lnTo>
                  <a:pt x="39628" y="629137"/>
                </a:lnTo>
                <a:lnTo>
                  <a:pt x="60787" y="669968"/>
                </a:lnTo>
                <a:lnTo>
                  <a:pt x="85904" y="708200"/>
                </a:lnTo>
                <a:lnTo>
                  <a:pt x="114707" y="743560"/>
                </a:lnTo>
                <a:lnTo>
                  <a:pt x="146925" y="775778"/>
                </a:lnTo>
                <a:lnTo>
                  <a:pt x="182285" y="804581"/>
                </a:lnTo>
                <a:lnTo>
                  <a:pt x="220517" y="829698"/>
                </a:lnTo>
                <a:lnTo>
                  <a:pt x="261348" y="850857"/>
                </a:lnTo>
                <a:lnTo>
                  <a:pt x="304507" y="867787"/>
                </a:lnTo>
                <a:lnTo>
                  <a:pt x="349722" y="880216"/>
                </a:lnTo>
                <a:lnTo>
                  <a:pt x="396723" y="887873"/>
                </a:lnTo>
                <a:lnTo>
                  <a:pt x="445236" y="890485"/>
                </a:lnTo>
                <a:lnTo>
                  <a:pt x="493750" y="887873"/>
                </a:lnTo>
                <a:lnTo>
                  <a:pt x="540750" y="880216"/>
                </a:lnTo>
                <a:lnTo>
                  <a:pt x="585967" y="867787"/>
                </a:lnTo>
                <a:lnTo>
                  <a:pt x="629127" y="850857"/>
                </a:lnTo>
                <a:lnTo>
                  <a:pt x="669959" y="829698"/>
                </a:lnTo>
                <a:lnTo>
                  <a:pt x="708192" y="804581"/>
                </a:lnTo>
                <a:lnTo>
                  <a:pt x="743553" y="775778"/>
                </a:lnTo>
                <a:lnTo>
                  <a:pt x="775772" y="743560"/>
                </a:lnTo>
                <a:lnTo>
                  <a:pt x="804576" y="708200"/>
                </a:lnTo>
                <a:lnTo>
                  <a:pt x="829694" y="669968"/>
                </a:lnTo>
                <a:lnTo>
                  <a:pt x="850855" y="629137"/>
                </a:lnTo>
                <a:lnTo>
                  <a:pt x="867786" y="585978"/>
                </a:lnTo>
                <a:lnTo>
                  <a:pt x="880216" y="540763"/>
                </a:lnTo>
                <a:lnTo>
                  <a:pt x="887873" y="493762"/>
                </a:lnTo>
                <a:lnTo>
                  <a:pt x="890485" y="445249"/>
                </a:lnTo>
                <a:lnTo>
                  <a:pt x="887873" y="396733"/>
                </a:lnTo>
                <a:lnTo>
                  <a:pt x="880216" y="349731"/>
                </a:lnTo>
                <a:lnTo>
                  <a:pt x="867786" y="304513"/>
                </a:lnTo>
                <a:lnTo>
                  <a:pt x="850855" y="261353"/>
                </a:lnTo>
                <a:lnTo>
                  <a:pt x="829694" y="220520"/>
                </a:lnTo>
                <a:lnTo>
                  <a:pt x="804576" y="182288"/>
                </a:lnTo>
                <a:lnTo>
                  <a:pt x="775772" y="146927"/>
                </a:lnTo>
                <a:lnTo>
                  <a:pt x="743553" y="114709"/>
                </a:lnTo>
                <a:lnTo>
                  <a:pt x="708192" y="85905"/>
                </a:lnTo>
                <a:lnTo>
                  <a:pt x="669959" y="60788"/>
                </a:lnTo>
                <a:lnTo>
                  <a:pt x="629127" y="39628"/>
                </a:lnTo>
                <a:lnTo>
                  <a:pt x="585967" y="22698"/>
                </a:lnTo>
                <a:lnTo>
                  <a:pt x="540750" y="10269"/>
                </a:lnTo>
                <a:lnTo>
                  <a:pt x="493750" y="2612"/>
                </a:lnTo>
                <a:lnTo>
                  <a:pt x="445236" y="0"/>
                </a:lnTo>
                <a:close/>
              </a:path>
            </a:pathLst>
          </a:custGeom>
          <a:solidFill>
            <a:srgbClr val="C1E6F7"/>
          </a:solidFill>
          <a:ln w="9525" cap="flat" cmpd="sng">
            <a:solidFill>
              <a:srgbClr val="07A3D9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defTabSz="1219170">
              <a:buClr>
                <a:srgbClr val="000000"/>
              </a:buClr>
            </a:pPr>
            <a:endParaRPr sz="1867" kern="0">
              <a:solidFill>
                <a:srgbClr val="000000"/>
              </a:solidFill>
              <a:latin typeface="Cabin"/>
              <a:ea typeface="Cabin"/>
              <a:cs typeface="Cabin"/>
              <a:sym typeface="Cabin"/>
            </a:endParaRPr>
          </a:p>
        </p:txBody>
      </p:sp>
      <p:sp>
        <p:nvSpPr>
          <p:cNvPr id="164" name="Google Shape;164;p29"/>
          <p:cNvSpPr/>
          <p:nvPr/>
        </p:nvSpPr>
        <p:spPr>
          <a:xfrm>
            <a:off x="5834944" y="2503909"/>
            <a:ext cx="945545" cy="925091"/>
          </a:xfrm>
          <a:custGeom>
            <a:avLst/>
            <a:gdLst/>
            <a:ahLst/>
            <a:cxnLst/>
            <a:rect l="l" t="t" r="r" b="b"/>
            <a:pathLst>
              <a:path w="890905" h="890904" extrusionOk="0">
                <a:moveTo>
                  <a:pt x="445236" y="0"/>
                </a:moveTo>
                <a:lnTo>
                  <a:pt x="396723" y="2612"/>
                </a:lnTo>
                <a:lnTo>
                  <a:pt x="349722" y="10269"/>
                </a:lnTo>
                <a:lnTo>
                  <a:pt x="304507" y="22698"/>
                </a:lnTo>
                <a:lnTo>
                  <a:pt x="261348" y="39628"/>
                </a:lnTo>
                <a:lnTo>
                  <a:pt x="220517" y="60788"/>
                </a:lnTo>
                <a:lnTo>
                  <a:pt x="182285" y="85905"/>
                </a:lnTo>
                <a:lnTo>
                  <a:pt x="146925" y="114709"/>
                </a:lnTo>
                <a:lnTo>
                  <a:pt x="114707" y="146927"/>
                </a:lnTo>
                <a:lnTo>
                  <a:pt x="85904" y="182288"/>
                </a:lnTo>
                <a:lnTo>
                  <a:pt x="60787" y="220520"/>
                </a:lnTo>
                <a:lnTo>
                  <a:pt x="39628" y="261353"/>
                </a:lnTo>
                <a:lnTo>
                  <a:pt x="22698" y="304513"/>
                </a:lnTo>
                <a:lnTo>
                  <a:pt x="10269" y="349731"/>
                </a:lnTo>
                <a:lnTo>
                  <a:pt x="2612" y="396733"/>
                </a:lnTo>
                <a:lnTo>
                  <a:pt x="0" y="445249"/>
                </a:lnTo>
                <a:lnTo>
                  <a:pt x="2612" y="493762"/>
                </a:lnTo>
                <a:lnTo>
                  <a:pt x="10269" y="540763"/>
                </a:lnTo>
                <a:lnTo>
                  <a:pt x="22698" y="585978"/>
                </a:lnTo>
                <a:lnTo>
                  <a:pt x="39628" y="629137"/>
                </a:lnTo>
                <a:lnTo>
                  <a:pt x="60787" y="669968"/>
                </a:lnTo>
                <a:lnTo>
                  <a:pt x="85904" y="708200"/>
                </a:lnTo>
                <a:lnTo>
                  <a:pt x="114707" y="743560"/>
                </a:lnTo>
                <a:lnTo>
                  <a:pt x="146925" y="775778"/>
                </a:lnTo>
                <a:lnTo>
                  <a:pt x="182285" y="804581"/>
                </a:lnTo>
                <a:lnTo>
                  <a:pt x="220517" y="829698"/>
                </a:lnTo>
                <a:lnTo>
                  <a:pt x="261348" y="850857"/>
                </a:lnTo>
                <a:lnTo>
                  <a:pt x="304507" y="867787"/>
                </a:lnTo>
                <a:lnTo>
                  <a:pt x="349722" y="880216"/>
                </a:lnTo>
                <a:lnTo>
                  <a:pt x="396723" y="887873"/>
                </a:lnTo>
                <a:lnTo>
                  <a:pt x="445236" y="890485"/>
                </a:lnTo>
                <a:lnTo>
                  <a:pt x="493750" y="887873"/>
                </a:lnTo>
                <a:lnTo>
                  <a:pt x="540750" y="880216"/>
                </a:lnTo>
                <a:lnTo>
                  <a:pt x="585967" y="867787"/>
                </a:lnTo>
                <a:lnTo>
                  <a:pt x="629127" y="850857"/>
                </a:lnTo>
                <a:lnTo>
                  <a:pt x="669959" y="829698"/>
                </a:lnTo>
                <a:lnTo>
                  <a:pt x="708192" y="804581"/>
                </a:lnTo>
                <a:lnTo>
                  <a:pt x="743553" y="775778"/>
                </a:lnTo>
                <a:lnTo>
                  <a:pt x="775772" y="743560"/>
                </a:lnTo>
                <a:lnTo>
                  <a:pt x="804576" y="708200"/>
                </a:lnTo>
                <a:lnTo>
                  <a:pt x="829694" y="669968"/>
                </a:lnTo>
                <a:lnTo>
                  <a:pt x="850855" y="629137"/>
                </a:lnTo>
                <a:lnTo>
                  <a:pt x="867786" y="585978"/>
                </a:lnTo>
                <a:lnTo>
                  <a:pt x="880216" y="540763"/>
                </a:lnTo>
                <a:lnTo>
                  <a:pt x="887873" y="493762"/>
                </a:lnTo>
                <a:lnTo>
                  <a:pt x="890485" y="445249"/>
                </a:lnTo>
                <a:lnTo>
                  <a:pt x="887873" y="396733"/>
                </a:lnTo>
                <a:lnTo>
                  <a:pt x="880216" y="349731"/>
                </a:lnTo>
                <a:lnTo>
                  <a:pt x="867786" y="304513"/>
                </a:lnTo>
                <a:lnTo>
                  <a:pt x="850855" y="261353"/>
                </a:lnTo>
                <a:lnTo>
                  <a:pt x="829694" y="220520"/>
                </a:lnTo>
                <a:lnTo>
                  <a:pt x="804576" y="182288"/>
                </a:lnTo>
                <a:lnTo>
                  <a:pt x="775772" y="146927"/>
                </a:lnTo>
                <a:lnTo>
                  <a:pt x="743553" y="114709"/>
                </a:lnTo>
                <a:lnTo>
                  <a:pt x="708192" y="85905"/>
                </a:lnTo>
                <a:lnTo>
                  <a:pt x="669959" y="60788"/>
                </a:lnTo>
                <a:lnTo>
                  <a:pt x="629127" y="39628"/>
                </a:lnTo>
                <a:lnTo>
                  <a:pt x="585967" y="22698"/>
                </a:lnTo>
                <a:lnTo>
                  <a:pt x="540750" y="10269"/>
                </a:lnTo>
                <a:lnTo>
                  <a:pt x="493750" y="2612"/>
                </a:lnTo>
                <a:lnTo>
                  <a:pt x="445236" y="0"/>
                </a:lnTo>
                <a:close/>
              </a:path>
            </a:pathLst>
          </a:custGeom>
          <a:solidFill>
            <a:srgbClr val="FF0000"/>
          </a:solidFill>
          <a:ln w="9525" cap="flat" cmpd="sng">
            <a:solidFill>
              <a:srgbClr val="FF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defTabSz="1219170">
              <a:buClr>
                <a:srgbClr val="000000"/>
              </a:buClr>
            </a:pPr>
            <a:endParaRPr sz="1867" kern="0">
              <a:solidFill>
                <a:srgbClr val="000000"/>
              </a:solidFill>
              <a:latin typeface="Cabin"/>
              <a:ea typeface="Cabin"/>
              <a:cs typeface="Cabin"/>
              <a:sym typeface="Cabin"/>
            </a:endParaRPr>
          </a:p>
        </p:txBody>
      </p:sp>
      <p:sp>
        <p:nvSpPr>
          <p:cNvPr id="165" name="Google Shape;165;p29"/>
          <p:cNvSpPr txBox="1"/>
          <p:nvPr/>
        </p:nvSpPr>
        <p:spPr>
          <a:xfrm>
            <a:off x="5452256" y="3535838"/>
            <a:ext cx="1805232" cy="64633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33" tIns="45700" rIns="91433" bIns="45700" anchor="t" anchorCtr="0">
            <a:noAutofit/>
          </a:bodyPr>
          <a:lstStyle/>
          <a:p>
            <a:pPr algn="ctr" defTabSz="1219170">
              <a:buClr>
                <a:srgbClr val="000000"/>
              </a:buClr>
            </a:pPr>
            <a:r>
              <a:rPr lang="en-GB" sz="1867" kern="0" dirty="0">
                <a:solidFill>
                  <a:srgbClr val="FF0000"/>
                </a:solidFill>
                <a:latin typeface="Lato" panose="020F0502020204030203"/>
                <a:ea typeface="Cabin"/>
                <a:cs typeface="Times New Roman" panose="02020603050405020304" pitchFamily="18" charset="0"/>
                <a:sym typeface="Cabin"/>
              </a:rPr>
              <a:t>COMPANY </a:t>
            </a:r>
            <a:endParaRPr sz="1467" kern="0" dirty="0">
              <a:solidFill>
                <a:srgbClr val="FF0000"/>
              </a:solidFill>
              <a:latin typeface="Lato" panose="020F0502020204030203"/>
              <a:cs typeface="Times New Roman" panose="02020603050405020304" pitchFamily="18" charset="0"/>
              <a:sym typeface="Arial"/>
            </a:endParaRPr>
          </a:p>
          <a:p>
            <a:pPr algn="ctr" defTabSz="1219170">
              <a:buClr>
                <a:srgbClr val="000000"/>
              </a:buClr>
            </a:pPr>
            <a:r>
              <a:rPr lang="en-GB" sz="1867" kern="0" dirty="0">
                <a:solidFill>
                  <a:srgbClr val="FF0000"/>
                </a:solidFill>
                <a:latin typeface="Lato" panose="020F0502020204030203"/>
                <a:ea typeface="Cabin"/>
                <a:cs typeface="Times New Roman" panose="02020603050405020304" pitchFamily="18" charset="0"/>
                <a:sym typeface="Cabin"/>
              </a:rPr>
              <a:t>OVERVIEW</a:t>
            </a:r>
            <a:endParaRPr sz="1467" kern="0" dirty="0">
              <a:solidFill>
                <a:srgbClr val="FF0000"/>
              </a:solidFill>
              <a:latin typeface="Lato" panose="020F0502020204030203"/>
              <a:cs typeface="Times New Roman" panose="02020603050405020304" pitchFamily="18" charset="0"/>
              <a:sym typeface="Arial"/>
            </a:endParaRPr>
          </a:p>
        </p:txBody>
      </p:sp>
      <p:sp>
        <p:nvSpPr>
          <p:cNvPr id="166" name="Google Shape;166;p29"/>
          <p:cNvSpPr txBox="1"/>
          <p:nvPr/>
        </p:nvSpPr>
        <p:spPr>
          <a:xfrm>
            <a:off x="9739804" y="2664106"/>
            <a:ext cx="1805232" cy="92332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33" tIns="45700" rIns="91433" bIns="45700" anchor="t" anchorCtr="0">
            <a:noAutofit/>
          </a:bodyPr>
          <a:lstStyle/>
          <a:p>
            <a:pPr algn="ctr" defTabSz="1219170">
              <a:buClr>
                <a:srgbClr val="000000"/>
              </a:buClr>
            </a:pPr>
            <a:endParaRPr sz="1867" kern="0" dirty="0">
              <a:solidFill>
                <a:srgbClr val="000000"/>
              </a:solidFill>
              <a:latin typeface="Cabin"/>
              <a:ea typeface="Cabin"/>
              <a:cs typeface="Cabin"/>
              <a:sym typeface="Cabin"/>
            </a:endParaRPr>
          </a:p>
        </p:txBody>
      </p:sp>
      <p:sp>
        <p:nvSpPr>
          <p:cNvPr id="167" name="Google Shape;167;p29"/>
          <p:cNvSpPr txBox="1"/>
          <p:nvPr/>
        </p:nvSpPr>
        <p:spPr>
          <a:xfrm>
            <a:off x="6908770" y="3562447"/>
            <a:ext cx="1805232" cy="64633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33" tIns="45700" rIns="91433" bIns="45700" anchor="t" anchorCtr="0">
            <a:noAutofit/>
          </a:bodyPr>
          <a:lstStyle/>
          <a:p>
            <a:pPr algn="ctr" defTabSz="1219170">
              <a:buClr>
                <a:srgbClr val="000000"/>
              </a:buClr>
            </a:pPr>
            <a:r>
              <a:rPr lang="it-IT" sz="1867" kern="0" dirty="0">
                <a:solidFill>
                  <a:srgbClr val="000000"/>
                </a:solidFill>
                <a:latin typeface="Lato" panose="020F0502020204030203"/>
                <a:cs typeface="Times New Roman" panose="02020603050405020304" pitchFamily="18" charset="0"/>
                <a:sym typeface="Arial"/>
              </a:rPr>
              <a:t>BUSINESS MODEL</a:t>
            </a:r>
            <a:endParaRPr sz="1867" kern="0" dirty="0">
              <a:solidFill>
                <a:srgbClr val="000000"/>
              </a:solidFill>
              <a:latin typeface="Lato" panose="020F0502020204030203"/>
              <a:cs typeface="Times New Roman" panose="02020603050405020304" pitchFamily="18" charset="0"/>
              <a:sym typeface="Arial"/>
            </a:endParaRPr>
          </a:p>
        </p:txBody>
      </p:sp>
      <p:sp>
        <p:nvSpPr>
          <p:cNvPr id="168" name="Google Shape;168;p29"/>
          <p:cNvSpPr txBox="1"/>
          <p:nvPr/>
        </p:nvSpPr>
        <p:spPr>
          <a:xfrm>
            <a:off x="8493944" y="3579540"/>
            <a:ext cx="1805232" cy="64633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33" tIns="45700" rIns="91433" bIns="45700" anchor="t" anchorCtr="0">
            <a:noAutofit/>
          </a:bodyPr>
          <a:lstStyle/>
          <a:p>
            <a:pPr algn="ctr" defTabSz="1219170">
              <a:buClr>
                <a:srgbClr val="000000"/>
              </a:buClr>
            </a:pPr>
            <a:r>
              <a:rPr lang="it-IT" kern="0" dirty="0">
                <a:latin typeface="Lato" panose="020F0502020204030203"/>
                <a:cs typeface="Times New Roman" panose="02020603050405020304" pitchFamily="18" charset="0"/>
                <a:sym typeface="Arial"/>
              </a:rPr>
              <a:t>UNDERSTAND THE BUSINESS</a:t>
            </a:r>
          </a:p>
          <a:p>
            <a:pPr algn="ctr" defTabSz="1219170">
              <a:buClr>
                <a:srgbClr val="000000"/>
              </a:buClr>
            </a:pPr>
            <a:endParaRPr kern="0" dirty="0">
              <a:solidFill>
                <a:srgbClr val="000000"/>
              </a:solidFill>
              <a:latin typeface="Times New Roman" panose="02020603050405020304" pitchFamily="18" charset="0"/>
              <a:cs typeface="Times New Roman" panose="02020603050405020304" pitchFamily="18" charset="0"/>
              <a:sym typeface="Arial"/>
            </a:endParaRPr>
          </a:p>
        </p:txBody>
      </p:sp>
      <p:pic>
        <p:nvPicPr>
          <p:cNvPr id="4" name="Immagine 3">
            <a:extLst>
              <a:ext uri="{FF2B5EF4-FFF2-40B4-BE49-F238E27FC236}">
                <a16:creationId xmlns:a16="http://schemas.microsoft.com/office/drawing/2014/main" id="{88321997-E1EC-491A-B12E-6B0B16DB98E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255798" y="0"/>
            <a:ext cx="5368124" cy="6917939"/>
          </a:xfrm>
          <a:prstGeom prst="rect">
            <a:avLst/>
          </a:prstGeom>
        </p:spPr>
      </p:pic>
      <p:pic>
        <p:nvPicPr>
          <p:cNvPr id="25" name="Immagine 24">
            <a:extLst>
              <a:ext uri="{FF2B5EF4-FFF2-40B4-BE49-F238E27FC236}">
                <a16:creationId xmlns:a16="http://schemas.microsoft.com/office/drawing/2014/main" id="{B4ED723F-E1AE-4B52-8D9C-263DCBD90DC4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255798" y="6398884"/>
            <a:ext cx="518391" cy="518391"/>
          </a:xfrm>
          <a:prstGeom prst="rect">
            <a:avLst/>
          </a:prstGeom>
        </p:spPr>
      </p:pic>
      <p:pic>
        <p:nvPicPr>
          <p:cNvPr id="26" name="Immagine 25">
            <a:extLst>
              <a:ext uri="{FF2B5EF4-FFF2-40B4-BE49-F238E27FC236}">
                <a16:creationId xmlns:a16="http://schemas.microsoft.com/office/drawing/2014/main" id="{988CBD6C-200F-45BB-9A2C-9C25B1537AB7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1404482" y="93917"/>
            <a:ext cx="724258" cy="724258"/>
          </a:xfrm>
          <a:prstGeom prst="rect">
            <a:avLst/>
          </a:prstGeom>
        </p:spPr>
      </p:pic>
      <p:sp>
        <p:nvSpPr>
          <p:cNvPr id="14" name="Google Shape;168;p29">
            <a:extLst>
              <a:ext uri="{FF2B5EF4-FFF2-40B4-BE49-F238E27FC236}">
                <a16:creationId xmlns:a16="http://schemas.microsoft.com/office/drawing/2014/main" id="{1766B09A-EAD1-40FB-A1CB-0BB98915FBDC}"/>
              </a:ext>
            </a:extLst>
          </p:cNvPr>
          <p:cNvSpPr txBox="1"/>
          <p:nvPr/>
        </p:nvSpPr>
        <p:spPr>
          <a:xfrm>
            <a:off x="10209264" y="3579540"/>
            <a:ext cx="1805232" cy="64633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33" tIns="45700" rIns="91433" bIns="45700" anchor="t" anchorCtr="0">
            <a:noAutofit/>
          </a:bodyPr>
          <a:lstStyle/>
          <a:p>
            <a:pPr algn="ctr" defTabSz="1219170">
              <a:buClr>
                <a:srgbClr val="000000"/>
              </a:buClr>
            </a:pPr>
            <a:r>
              <a:rPr lang="it-IT" kern="0" dirty="0">
                <a:latin typeface="Lato" panose="020F0502020204030203"/>
                <a:cs typeface="Times New Roman" panose="02020603050405020304" pitchFamily="18" charset="0"/>
                <a:sym typeface="Arial"/>
              </a:rPr>
              <a:t>GROUPBNB</a:t>
            </a:r>
            <a:endParaRPr kern="0" dirty="0">
              <a:latin typeface="Lato" panose="020F0502020204030203"/>
              <a:cs typeface="Times New Roman" panose="02020603050405020304" pitchFamily="18" charset="0"/>
              <a:sym typeface="Arial"/>
            </a:endParaRPr>
          </a:p>
        </p:txBody>
      </p:sp>
      <p:sp>
        <p:nvSpPr>
          <p:cNvPr id="15" name="Google Shape;163;p29">
            <a:extLst>
              <a:ext uri="{FF2B5EF4-FFF2-40B4-BE49-F238E27FC236}">
                <a16:creationId xmlns:a16="http://schemas.microsoft.com/office/drawing/2014/main" id="{C91A3247-7032-4BB2-B3BE-B0CCA0DEBF32}"/>
              </a:ext>
            </a:extLst>
          </p:cNvPr>
          <p:cNvSpPr/>
          <p:nvPr/>
        </p:nvSpPr>
        <p:spPr>
          <a:xfrm>
            <a:off x="10639107" y="2501086"/>
            <a:ext cx="945545" cy="925091"/>
          </a:xfrm>
          <a:custGeom>
            <a:avLst/>
            <a:gdLst/>
            <a:ahLst/>
            <a:cxnLst/>
            <a:rect l="l" t="t" r="r" b="b"/>
            <a:pathLst>
              <a:path w="890905" h="890904" extrusionOk="0">
                <a:moveTo>
                  <a:pt x="445236" y="0"/>
                </a:moveTo>
                <a:lnTo>
                  <a:pt x="396723" y="2612"/>
                </a:lnTo>
                <a:lnTo>
                  <a:pt x="349722" y="10269"/>
                </a:lnTo>
                <a:lnTo>
                  <a:pt x="304507" y="22698"/>
                </a:lnTo>
                <a:lnTo>
                  <a:pt x="261348" y="39628"/>
                </a:lnTo>
                <a:lnTo>
                  <a:pt x="220517" y="60788"/>
                </a:lnTo>
                <a:lnTo>
                  <a:pt x="182285" y="85905"/>
                </a:lnTo>
                <a:lnTo>
                  <a:pt x="146925" y="114709"/>
                </a:lnTo>
                <a:lnTo>
                  <a:pt x="114707" y="146927"/>
                </a:lnTo>
                <a:lnTo>
                  <a:pt x="85904" y="182288"/>
                </a:lnTo>
                <a:lnTo>
                  <a:pt x="60787" y="220520"/>
                </a:lnTo>
                <a:lnTo>
                  <a:pt x="39628" y="261353"/>
                </a:lnTo>
                <a:lnTo>
                  <a:pt x="22698" y="304513"/>
                </a:lnTo>
                <a:lnTo>
                  <a:pt x="10269" y="349731"/>
                </a:lnTo>
                <a:lnTo>
                  <a:pt x="2612" y="396733"/>
                </a:lnTo>
                <a:lnTo>
                  <a:pt x="0" y="445249"/>
                </a:lnTo>
                <a:lnTo>
                  <a:pt x="2612" y="493762"/>
                </a:lnTo>
                <a:lnTo>
                  <a:pt x="10269" y="540763"/>
                </a:lnTo>
                <a:lnTo>
                  <a:pt x="22698" y="585978"/>
                </a:lnTo>
                <a:lnTo>
                  <a:pt x="39628" y="629137"/>
                </a:lnTo>
                <a:lnTo>
                  <a:pt x="60787" y="669968"/>
                </a:lnTo>
                <a:lnTo>
                  <a:pt x="85904" y="708200"/>
                </a:lnTo>
                <a:lnTo>
                  <a:pt x="114707" y="743560"/>
                </a:lnTo>
                <a:lnTo>
                  <a:pt x="146925" y="775778"/>
                </a:lnTo>
                <a:lnTo>
                  <a:pt x="182285" y="804581"/>
                </a:lnTo>
                <a:lnTo>
                  <a:pt x="220517" y="829698"/>
                </a:lnTo>
                <a:lnTo>
                  <a:pt x="261348" y="850857"/>
                </a:lnTo>
                <a:lnTo>
                  <a:pt x="304507" y="867787"/>
                </a:lnTo>
                <a:lnTo>
                  <a:pt x="349722" y="880216"/>
                </a:lnTo>
                <a:lnTo>
                  <a:pt x="396723" y="887873"/>
                </a:lnTo>
                <a:lnTo>
                  <a:pt x="445236" y="890485"/>
                </a:lnTo>
                <a:lnTo>
                  <a:pt x="493750" y="887873"/>
                </a:lnTo>
                <a:lnTo>
                  <a:pt x="540750" y="880216"/>
                </a:lnTo>
                <a:lnTo>
                  <a:pt x="585967" y="867787"/>
                </a:lnTo>
                <a:lnTo>
                  <a:pt x="629127" y="850857"/>
                </a:lnTo>
                <a:lnTo>
                  <a:pt x="669959" y="829698"/>
                </a:lnTo>
                <a:lnTo>
                  <a:pt x="708192" y="804581"/>
                </a:lnTo>
                <a:lnTo>
                  <a:pt x="743553" y="775778"/>
                </a:lnTo>
                <a:lnTo>
                  <a:pt x="775772" y="743560"/>
                </a:lnTo>
                <a:lnTo>
                  <a:pt x="804576" y="708200"/>
                </a:lnTo>
                <a:lnTo>
                  <a:pt x="829694" y="669968"/>
                </a:lnTo>
                <a:lnTo>
                  <a:pt x="850855" y="629137"/>
                </a:lnTo>
                <a:lnTo>
                  <a:pt x="867786" y="585978"/>
                </a:lnTo>
                <a:lnTo>
                  <a:pt x="880216" y="540763"/>
                </a:lnTo>
                <a:lnTo>
                  <a:pt x="887873" y="493762"/>
                </a:lnTo>
                <a:lnTo>
                  <a:pt x="890485" y="445249"/>
                </a:lnTo>
                <a:lnTo>
                  <a:pt x="887873" y="396733"/>
                </a:lnTo>
                <a:lnTo>
                  <a:pt x="880216" y="349731"/>
                </a:lnTo>
                <a:lnTo>
                  <a:pt x="867786" y="304513"/>
                </a:lnTo>
                <a:lnTo>
                  <a:pt x="850855" y="261353"/>
                </a:lnTo>
                <a:lnTo>
                  <a:pt x="829694" y="220520"/>
                </a:lnTo>
                <a:lnTo>
                  <a:pt x="804576" y="182288"/>
                </a:lnTo>
                <a:lnTo>
                  <a:pt x="775772" y="146927"/>
                </a:lnTo>
                <a:lnTo>
                  <a:pt x="743553" y="114709"/>
                </a:lnTo>
                <a:lnTo>
                  <a:pt x="708192" y="85905"/>
                </a:lnTo>
                <a:lnTo>
                  <a:pt x="669959" y="60788"/>
                </a:lnTo>
                <a:lnTo>
                  <a:pt x="629127" y="39628"/>
                </a:lnTo>
                <a:lnTo>
                  <a:pt x="585967" y="22698"/>
                </a:lnTo>
                <a:lnTo>
                  <a:pt x="540750" y="10269"/>
                </a:lnTo>
                <a:lnTo>
                  <a:pt x="493750" y="2612"/>
                </a:lnTo>
                <a:lnTo>
                  <a:pt x="445236" y="0"/>
                </a:lnTo>
                <a:close/>
              </a:path>
            </a:pathLst>
          </a:custGeom>
          <a:solidFill>
            <a:srgbClr val="C1E6F7"/>
          </a:solidFill>
          <a:ln w="9525" cap="flat" cmpd="sng">
            <a:solidFill>
              <a:srgbClr val="07A3D9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defTabSz="1219170">
              <a:buClr>
                <a:srgbClr val="000000"/>
              </a:buClr>
            </a:pPr>
            <a:endParaRPr sz="1867" kern="0">
              <a:solidFill>
                <a:srgbClr val="000000"/>
              </a:solidFill>
              <a:latin typeface="Cabin"/>
              <a:ea typeface="Cabin"/>
              <a:cs typeface="Cabin"/>
              <a:sym typeface="Cabin"/>
            </a:endParaRPr>
          </a:p>
        </p:txBody>
      </p:sp>
    </p:spTree>
    <p:extLst>
      <p:ext uri="{BB962C8B-B14F-4D97-AF65-F5344CB8AC3E}">
        <p14:creationId xmlns:p14="http://schemas.microsoft.com/office/powerpoint/2010/main" val="26724786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>
            <a:extLst>
              <a:ext uri="{FF2B5EF4-FFF2-40B4-BE49-F238E27FC236}">
                <a16:creationId xmlns:a16="http://schemas.microsoft.com/office/drawing/2014/main" id="{66C0FA89-D506-4047-A39D-15BDB30BD9B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-951961" y="117221"/>
            <a:ext cx="4587149" cy="736530"/>
          </a:xfrm>
        </p:spPr>
        <p:txBody>
          <a:bodyPr>
            <a:normAutofit/>
          </a:bodyPr>
          <a:lstStyle/>
          <a:p>
            <a:r>
              <a:rPr lang="it-IT" sz="3600" b="1" dirty="0">
                <a:solidFill>
                  <a:srgbClr val="FF0000"/>
                </a:solidFill>
                <a:latin typeface="Lato" panose="020F0502020204030203"/>
                <a:cs typeface="Times New Roman" panose="02020603050405020304" pitchFamily="18" charset="0"/>
              </a:rPr>
              <a:t>Airbnb</a:t>
            </a:r>
          </a:p>
        </p:txBody>
      </p:sp>
      <p:sp>
        <p:nvSpPr>
          <p:cNvPr id="4" name="CasellaDiTesto 3">
            <a:extLst>
              <a:ext uri="{FF2B5EF4-FFF2-40B4-BE49-F238E27FC236}">
                <a16:creationId xmlns:a16="http://schemas.microsoft.com/office/drawing/2014/main" id="{38E37184-D1F4-4575-BA4B-CCA38E32DF85}"/>
              </a:ext>
            </a:extLst>
          </p:cNvPr>
          <p:cNvSpPr txBox="1"/>
          <p:nvPr/>
        </p:nvSpPr>
        <p:spPr>
          <a:xfrm>
            <a:off x="2729798" y="1146678"/>
            <a:ext cx="9249345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i="1" dirty="0">
                <a:latin typeface="Lato" panose="020F0502020204030203"/>
                <a:cs typeface="Times New Roman" panose="02020603050405020304" pitchFamily="18" charset="0"/>
              </a:rPr>
              <a:t>Enable travelers to “feel at home anywhere you go in the world” by building connections with local hosts, gaining access to distinctive spaces and culture of their destinations.</a:t>
            </a:r>
            <a:endParaRPr lang="it-IT" sz="2400" i="1" dirty="0">
              <a:latin typeface="Lato" panose="020F0502020204030203"/>
              <a:cs typeface="Times New Roman" panose="02020603050405020304" pitchFamily="18" charset="0"/>
            </a:endParaRPr>
          </a:p>
        </p:txBody>
      </p:sp>
      <p:cxnSp>
        <p:nvCxnSpPr>
          <p:cNvPr id="30" name="Google Shape;199;p31">
            <a:extLst>
              <a:ext uri="{FF2B5EF4-FFF2-40B4-BE49-F238E27FC236}">
                <a16:creationId xmlns:a16="http://schemas.microsoft.com/office/drawing/2014/main" id="{947BBF07-C489-42AC-96D5-6EA3AFFCCA7D}"/>
              </a:ext>
            </a:extLst>
          </p:cNvPr>
          <p:cNvCxnSpPr>
            <a:cxnSpLocks/>
          </p:cNvCxnSpPr>
          <p:nvPr/>
        </p:nvCxnSpPr>
        <p:spPr>
          <a:xfrm>
            <a:off x="14101" y="835962"/>
            <a:ext cx="12177899" cy="0"/>
          </a:xfrm>
          <a:prstGeom prst="straightConnector1">
            <a:avLst/>
          </a:prstGeom>
          <a:ln>
            <a:solidFill>
              <a:srgbClr val="FF0000"/>
            </a:solidFill>
            <a:headEnd type="none" w="sm" len="sm"/>
            <a:tailEnd type="none" w="sm" len="sm"/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pic>
        <p:nvPicPr>
          <p:cNvPr id="32" name="Immagine 31">
            <a:extLst>
              <a:ext uri="{FF2B5EF4-FFF2-40B4-BE49-F238E27FC236}">
                <a16:creationId xmlns:a16="http://schemas.microsoft.com/office/drawing/2014/main" id="{6A86F83A-8D8A-46D6-8528-D1E8A2280A7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404482" y="93917"/>
            <a:ext cx="724258" cy="724258"/>
          </a:xfrm>
          <a:prstGeom prst="rect">
            <a:avLst/>
          </a:prstGeom>
        </p:spPr>
      </p:pic>
      <p:pic>
        <p:nvPicPr>
          <p:cNvPr id="33" name="Immagine 32">
            <a:extLst>
              <a:ext uri="{FF2B5EF4-FFF2-40B4-BE49-F238E27FC236}">
                <a16:creationId xmlns:a16="http://schemas.microsoft.com/office/drawing/2014/main" id="{C9867F18-44E1-42AD-94CF-D9F96B6FE5D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8825" y="6294004"/>
            <a:ext cx="518391" cy="518391"/>
          </a:xfrm>
          <a:prstGeom prst="rect">
            <a:avLst/>
          </a:prstGeom>
        </p:spPr>
      </p:pic>
      <p:sp>
        <p:nvSpPr>
          <p:cNvPr id="36" name="CasellaDiTesto 35">
            <a:extLst>
              <a:ext uri="{FF2B5EF4-FFF2-40B4-BE49-F238E27FC236}">
                <a16:creationId xmlns:a16="http://schemas.microsoft.com/office/drawing/2014/main" id="{55C62D30-F49D-4F04-9E8E-6CF5422F1567}"/>
              </a:ext>
            </a:extLst>
          </p:cNvPr>
          <p:cNvSpPr txBox="1"/>
          <p:nvPr/>
        </p:nvSpPr>
        <p:spPr>
          <a:xfrm>
            <a:off x="563383" y="808935"/>
            <a:ext cx="348932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1600" dirty="0">
                <a:solidFill>
                  <a:srgbClr val="FF0000"/>
                </a:solidFill>
                <a:latin typeface="Lato" panose="020F0502020204030203"/>
                <a:cs typeface="Times New Roman" panose="02020603050405020304" pitchFamily="18" charset="0"/>
              </a:rPr>
              <a:t>COMPANY OVERVIEW</a:t>
            </a:r>
            <a:endParaRPr lang="en-GB" sz="1600" dirty="0">
              <a:solidFill>
                <a:srgbClr val="FF0000"/>
              </a:solidFill>
              <a:latin typeface="Lato" panose="020F0502020204030203"/>
              <a:cs typeface="Times New Roman" panose="02020603050405020304" pitchFamily="18" charset="0"/>
            </a:endParaRPr>
          </a:p>
        </p:txBody>
      </p:sp>
      <p:cxnSp>
        <p:nvCxnSpPr>
          <p:cNvPr id="34" name="Google Shape;199;p31">
            <a:extLst>
              <a:ext uri="{FF2B5EF4-FFF2-40B4-BE49-F238E27FC236}">
                <a16:creationId xmlns:a16="http://schemas.microsoft.com/office/drawing/2014/main" id="{28700D10-11C1-4010-A125-A8946C115E07}"/>
              </a:ext>
            </a:extLst>
          </p:cNvPr>
          <p:cNvCxnSpPr>
            <a:cxnSpLocks/>
          </p:cNvCxnSpPr>
          <p:nvPr/>
        </p:nvCxnSpPr>
        <p:spPr>
          <a:xfrm>
            <a:off x="563383" y="6444822"/>
            <a:ext cx="11628617" cy="0"/>
          </a:xfrm>
          <a:prstGeom prst="straightConnector1">
            <a:avLst/>
          </a:prstGeom>
          <a:ln>
            <a:solidFill>
              <a:srgbClr val="FF0000"/>
            </a:solidFill>
            <a:headEnd type="none" w="sm" len="sm"/>
            <a:tailEnd type="none" w="sm" len="sm"/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sp>
        <p:nvSpPr>
          <p:cNvPr id="39" name="Google Shape;158;p29">
            <a:extLst>
              <a:ext uri="{FF2B5EF4-FFF2-40B4-BE49-F238E27FC236}">
                <a16:creationId xmlns:a16="http://schemas.microsoft.com/office/drawing/2014/main" id="{92BCABBD-DBA1-443A-8AD6-F9A8A4070C4F}"/>
              </a:ext>
            </a:extLst>
          </p:cNvPr>
          <p:cNvSpPr>
            <a:spLocks noGrp="1"/>
          </p:cNvSpPr>
          <p:nvPr>
            <p:ph type="sldNum" idx="12"/>
          </p:nvPr>
        </p:nvSpPr>
        <p:spPr>
          <a:xfrm>
            <a:off x="11761140" y="6447195"/>
            <a:ext cx="367600" cy="365200"/>
          </a:xfrm>
          <a:prstGeom prst="flowChartConnector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txBody>
          <a:bodyPr spcFirstLastPara="1" wrap="square" lIns="0" tIns="45700" rIns="0" bIns="45700" anchor="ctr" anchorCtr="0">
            <a:noAutofit/>
          </a:bodyPr>
          <a:lstStyle/>
          <a:p>
            <a:pPr algn="ctr" defTabSz="1219170">
              <a:buClr>
                <a:srgbClr val="000000"/>
              </a:buClr>
            </a:pPr>
            <a:r>
              <a:rPr lang="it-IT" sz="1467" kern="0" dirty="0">
                <a:solidFill>
                  <a:srgbClr val="FFFFFF"/>
                </a:solidFill>
              </a:rPr>
              <a:t>3</a:t>
            </a:r>
            <a:endParaRPr sz="1467" kern="0" dirty="0">
              <a:solidFill>
                <a:srgbClr val="FFFFFF"/>
              </a:solidFill>
            </a:endParaRPr>
          </a:p>
        </p:txBody>
      </p:sp>
      <p:sp>
        <p:nvSpPr>
          <p:cNvPr id="42" name="CasellaDiTesto 41">
            <a:extLst>
              <a:ext uri="{FF2B5EF4-FFF2-40B4-BE49-F238E27FC236}">
                <a16:creationId xmlns:a16="http://schemas.microsoft.com/office/drawing/2014/main" id="{8068A4B6-C84D-4C47-B446-A03789EEDF5C}"/>
              </a:ext>
            </a:extLst>
          </p:cNvPr>
          <p:cNvSpPr txBox="1"/>
          <p:nvPr/>
        </p:nvSpPr>
        <p:spPr>
          <a:xfrm>
            <a:off x="299375" y="1374659"/>
            <a:ext cx="269443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it-IT" b="1" dirty="0">
                <a:solidFill>
                  <a:srgbClr val="FF0000"/>
                </a:solidFill>
                <a:latin typeface="Lato" panose="020F0502020204030203"/>
              </a:rPr>
              <a:t>AIRBNB MISSION</a:t>
            </a:r>
            <a:endParaRPr lang="en-GB" b="1" dirty="0">
              <a:solidFill>
                <a:srgbClr val="FF0000"/>
              </a:solidFill>
              <a:latin typeface="Lato" panose="020F0502020204030203"/>
            </a:endParaRPr>
          </a:p>
        </p:txBody>
      </p:sp>
      <p:pic>
        <p:nvPicPr>
          <p:cNvPr id="43" name="Immagine 42">
            <a:extLst>
              <a:ext uri="{FF2B5EF4-FFF2-40B4-BE49-F238E27FC236}">
                <a16:creationId xmlns:a16="http://schemas.microsoft.com/office/drawing/2014/main" id="{46505BBA-A669-46B8-B586-9EB60BC01071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08020" y="4720753"/>
            <a:ext cx="3483725" cy="1576645"/>
          </a:xfrm>
          <a:prstGeom prst="rect">
            <a:avLst/>
          </a:prstGeom>
        </p:spPr>
      </p:pic>
      <p:pic>
        <p:nvPicPr>
          <p:cNvPr id="49" name="Immagine 48">
            <a:extLst>
              <a:ext uri="{FF2B5EF4-FFF2-40B4-BE49-F238E27FC236}">
                <a16:creationId xmlns:a16="http://schemas.microsoft.com/office/drawing/2014/main" id="{F032D697-CCAD-4DB9-8239-E5F9F071F02D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919343" y="3100307"/>
            <a:ext cx="1720977" cy="1873602"/>
          </a:xfrm>
          <a:prstGeom prst="rect">
            <a:avLst/>
          </a:prstGeom>
        </p:spPr>
      </p:pic>
      <p:sp>
        <p:nvSpPr>
          <p:cNvPr id="51" name="CasellaDiTesto 50">
            <a:extLst>
              <a:ext uri="{FF2B5EF4-FFF2-40B4-BE49-F238E27FC236}">
                <a16:creationId xmlns:a16="http://schemas.microsoft.com/office/drawing/2014/main" id="{77143F45-BB08-4B39-AA1C-F3989C1AC662}"/>
              </a:ext>
            </a:extLst>
          </p:cNvPr>
          <p:cNvSpPr txBox="1"/>
          <p:nvPr/>
        </p:nvSpPr>
        <p:spPr>
          <a:xfrm>
            <a:off x="4566736" y="2517434"/>
            <a:ext cx="278773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it-IT" b="1" dirty="0">
                <a:latin typeface="Lato" panose="020F0502020204030203"/>
                <a:cs typeface="Times New Roman" panose="02020603050405020304" pitchFamily="18" charset="0"/>
              </a:rPr>
              <a:t>Airbnb</a:t>
            </a:r>
            <a:r>
              <a:rPr lang="it-IT" dirty="0">
                <a:latin typeface="Lato" panose="020F0502020204030203"/>
                <a:cs typeface="Times New Roman" panose="02020603050405020304" pitchFamily="18" charset="0"/>
              </a:rPr>
              <a:t> </a:t>
            </a:r>
            <a:r>
              <a:rPr lang="it-IT" dirty="0" err="1">
                <a:latin typeface="Lato" panose="020F0502020204030203"/>
                <a:cs typeface="Times New Roman" panose="02020603050405020304" pitchFamily="18" charset="0"/>
              </a:rPr>
              <a:t>was</a:t>
            </a:r>
            <a:r>
              <a:rPr lang="it-IT" dirty="0">
                <a:latin typeface="Lato" panose="020F0502020204030203"/>
                <a:cs typeface="Times New Roman" panose="02020603050405020304" pitchFamily="18" charset="0"/>
              </a:rPr>
              <a:t> </a:t>
            </a:r>
            <a:r>
              <a:rPr lang="it-IT" dirty="0" err="1">
                <a:latin typeface="Lato" panose="020F0502020204030203"/>
                <a:cs typeface="Times New Roman" panose="02020603050405020304" pitchFamily="18" charset="0"/>
              </a:rPr>
              <a:t>founded</a:t>
            </a:r>
            <a:r>
              <a:rPr lang="it-IT" dirty="0">
                <a:latin typeface="Lato" panose="020F0502020204030203"/>
                <a:cs typeface="Times New Roman" panose="02020603050405020304" pitchFamily="18" charset="0"/>
              </a:rPr>
              <a:t> in August 2008 by:</a:t>
            </a:r>
            <a:endParaRPr lang="en-GB" dirty="0">
              <a:latin typeface="Lato" panose="020F0502020204030203"/>
              <a:cs typeface="Times New Roman" panose="02020603050405020304" pitchFamily="18" charset="0"/>
            </a:endParaRPr>
          </a:p>
        </p:txBody>
      </p:sp>
      <p:pic>
        <p:nvPicPr>
          <p:cNvPr id="57" name="Google Shape;195;p31">
            <a:extLst>
              <a:ext uri="{FF2B5EF4-FFF2-40B4-BE49-F238E27FC236}">
                <a16:creationId xmlns:a16="http://schemas.microsoft.com/office/drawing/2014/main" id="{7AD55721-0BE0-40B1-8B9E-9C02516390A5}"/>
              </a:ext>
            </a:extLst>
          </p:cNvPr>
          <p:cNvPicPr preferRelativeResize="0"/>
          <p:nvPr/>
        </p:nvPicPr>
        <p:blipFill rotWithShape="1">
          <a:blip r:embed="rId6">
            <a:alphaModFix/>
          </a:blip>
          <a:srcRect/>
          <a:stretch/>
        </p:blipFill>
        <p:spPr>
          <a:xfrm>
            <a:off x="8991717" y="3502995"/>
            <a:ext cx="2294595" cy="1501880"/>
          </a:xfrm>
          <a:prstGeom prst="rect">
            <a:avLst/>
          </a:prstGeom>
          <a:noFill/>
          <a:ln w="9525" cap="flat" cmpd="sng">
            <a:solidFill>
              <a:schemeClr val="lt1"/>
            </a:solidFill>
            <a:prstDash val="solid"/>
            <a:round/>
            <a:headEnd type="none" w="sm" len="sm"/>
            <a:tailEnd type="none" w="sm" len="sm"/>
          </a:ln>
        </p:spPr>
      </p:pic>
      <p:sp>
        <p:nvSpPr>
          <p:cNvPr id="58" name="Google Shape;196;p31">
            <a:extLst>
              <a:ext uri="{FF2B5EF4-FFF2-40B4-BE49-F238E27FC236}">
                <a16:creationId xmlns:a16="http://schemas.microsoft.com/office/drawing/2014/main" id="{6CB86F3D-FF8D-448B-BCCA-F065CF386DC6}"/>
              </a:ext>
            </a:extLst>
          </p:cNvPr>
          <p:cNvSpPr txBox="1"/>
          <p:nvPr/>
        </p:nvSpPr>
        <p:spPr>
          <a:xfrm>
            <a:off x="9227501" y="3118265"/>
            <a:ext cx="1823026" cy="28521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b" anchorCtr="0">
            <a:noAutofit/>
          </a:bodyPr>
          <a:lstStyle/>
          <a:p>
            <a: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100"/>
              <a:buFont typeface="Trebuchet MS"/>
              <a:buNone/>
            </a:pPr>
            <a:r>
              <a:rPr lang="en-GB" sz="1500" b="1" i="0" u="none" strike="noStrike" cap="none" dirty="0">
                <a:latin typeface="Lato" panose="020F0502020204030203"/>
                <a:ea typeface="Cabin"/>
                <a:cs typeface="Times New Roman" panose="02020603050405020304" pitchFamily="18" charset="0"/>
                <a:sym typeface="Cabin"/>
              </a:rPr>
              <a:t>HEADQUARTERS</a:t>
            </a:r>
            <a:endParaRPr sz="1100" b="1" dirty="0">
              <a:latin typeface="Lato" panose="020F0502020204030203"/>
              <a:cs typeface="Times New Roman" panose="02020603050405020304" pitchFamily="18" charset="0"/>
            </a:endParaRPr>
          </a:p>
        </p:txBody>
      </p:sp>
      <p:sp>
        <p:nvSpPr>
          <p:cNvPr id="59" name="CasellaDiTesto 58">
            <a:extLst>
              <a:ext uri="{FF2B5EF4-FFF2-40B4-BE49-F238E27FC236}">
                <a16:creationId xmlns:a16="http://schemas.microsoft.com/office/drawing/2014/main" id="{BDE862C8-8146-433A-8802-AF7A211AA654}"/>
              </a:ext>
            </a:extLst>
          </p:cNvPr>
          <p:cNvSpPr txBox="1"/>
          <p:nvPr/>
        </p:nvSpPr>
        <p:spPr>
          <a:xfrm>
            <a:off x="9234311" y="5047302"/>
            <a:ext cx="205457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it-IT" sz="1600" dirty="0">
                <a:latin typeface="Lato" panose="020F0502020204030203"/>
                <a:cs typeface="Times New Roman" panose="02020603050405020304" pitchFamily="18" charset="0"/>
              </a:rPr>
              <a:t>San Francisco, California</a:t>
            </a:r>
            <a:endParaRPr lang="en-GB" sz="1600" dirty="0">
              <a:latin typeface="Lato" panose="020F0502020204030203"/>
              <a:cs typeface="Times New Roman" panose="02020603050405020304" pitchFamily="18" charset="0"/>
            </a:endParaRPr>
          </a:p>
        </p:txBody>
      </p:sp>
      <p:pic>
        <p:nvPicPr>
          <p:cNvPr id="50" name="Immagine 49">
            <a:extLst>
              <a:ext uri="{FF2B5EF4-FFF2-40B4-BE49-F238E27FC236}">
                <a16:creationId xmlns:a16="http://schemas.microsoft.com/office/drawing/2014/main" id="{65B390D8-52DC-4086-9966-6838EAE5EBDA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6813261" y="3010976"/>
            <a:ext cx="1782998" cy="2057703"/>
          </a:xfrm>
          <a:prstGeom prst="rect">
            <a:avLst/>
          </a:prstGeom>
        </p:spPr>
      </p:pic>
      <p:pic>
        <p:nvPicPr>
          <p:cNvPr id="60" name="Immagine 59">
            <a:extLst>
              <a:ext uri="{FF2B5EF4-FFF2-40B4-BE49-F238E27FC236}">
                <a16:creationId xmlns:a16="http://schemas.microsoft.com/office/drawing/2014/main" id="{BDDF4008-43E1-4C02-A8C7-A4ACEF1C2551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5471763" y="4481696"/>
            <a:ext cx="1698108" cy="1812308"/>
          </a:xfrm>
          <a:prstGeom prst="rect">
            <a:avLst/>
          </a:prstGeom>
        </p:spPr>
      </p:pic>
      <p:sp>
        <p:nvSpPr>
          <p:cNvPr id="5" name="CasellaDiTesto 4">
            <a:extLst>
              <a:ext uri="{FF2B5EF4-FFF2-40B4-BE49-F238E27FC236}">
                <a16:creationId xmlns:a16="http://schemas.microsoft.com/office/drawing/2014/main" id="{622A3348-83A2-4E6C-9B3C-BB274D25E234}"/>
              </a:ext>
            </a:extLst>
          </p:cNvPr>
          <p:cNvSpPr txBox="1"/>
          <p:nvPr/>
        </p:nvSpPr>
        <p:spPr>
          <a:xfrm>
            <a:off x="371819" y="2696551"/>
            <a:ext cx="3483725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>
                <a:latin typeface="Lato" panose="020F0502020204030203"/>
                <a:cs typeface="Times New Roman" panose="02020603050405020304" pitchFamily="18" charset="0"/>
              </a:rPr>
              <a:t>Airbnb</a:t>
            </a:r>
            <a:r>
              <a:rPr lang="en-US" dirty="0">
                <a:latin typeface="Lato" panose="020F0502020204030203"/>
                <a:cs typeface="Times New Roman" panose="02020603050405020304" pitchFamily="18" charset="0"/>
              </a:rPr>
              <a:t> is a community-based online platform for listing and renting local homes. It operates as a transaction facilitator between hosts and travelers who are looking for comfortable accommodation at a cheap price. </a:t>
            </a:r>
            <a:endParaRPr lang="it-IT" dirty="0">
              <a:latin typeface="Lato" panose="020F0502020204030203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8355333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6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500"/>
                            </p:stCondLst>
                            <p:childTnLst>
                              <p:par>
                                <p:cTn id="28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0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3000"/>
                            </p:stCondLst>
                            <p:childTnLst>
                              <p:par>
                                <p:cTn id="32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4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3500"/>
                            </p:stCondLst>
                            <p:childTnLst>
                              <p:par>
                                <p:cTn id="36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8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4000"/>
                            </p:stCondLst>
                            <p:childTnLst>
                              <p:par>
                                <p:cTn id="40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2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4500"/>
                            </p:stCondLst>
                            <p:childTnLst>
                              <p:par>
                                <p:cTn id="44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6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9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2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/>
      <p:bldP spid="36" grpId="0"/>
      <p:bldP spid="42" grpId="0"/>
      <p:bldP spid="51" grpId="0"/>
      <p:bldP spid="58" grpId="0"/>
      <p:bldP spid="59" grpId="0"/>
      <p:bldP spid="5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>
            <a:extLst>
              <a:ext uri="{FF2B5EF4-FFF2-40B4-BE49-F238E27FC236}">
                <a16:creationId xmlns:a16="http://schemas.microsoft.com/office/drawing/2014/main" id="{66C0FA89-D506-4047-A39D-15BDB30BD9B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-1588467" y="90568"/>
            <a:ext cx="7793028" cy="736530"/>
          </a:xfrm>
        </p:spPr>
        <p:txBody>
          <a:bodyPr>
            <a:normAutofit/>
          </a:bodyPr>
          <a:lstStyle/>
          <a:p>
            <a:r>
              <a:rPr lang="it-IT" sz="3600" b="1" dirty="0" err="1">
                <a:solidFill>
                  <a:srgbClr val="FF0000"/>
                </a:solidFill>
                <a:latin typeface="Lato" panose="020F0502020204030203"/>
                <a:cs typeface="Times New Roman" panose="02020603050405020304" pitchFamily="18" charset="0"/>
              </a:rPr>
              <a:t>Airbnb</a:t>
            </a:r>
            <a:r>
              <a:rPr lang="it-IT" sz="3600" b="1" dirty="0">
                <a:solidFill>
                  <a:srgbClr val="FF0000"/>
                </a:solidFill>
                <a:latin typeface="Lato" panose="020F0502020204030203"/>
                <a:cs typeface="Times New Roman" panose="02020603050405020304" pitchFamily="18" charset="0"/>
              </a:rPr>
              <a:t> Timeline</a:t>
            </a:r>
          </a:p>
        </p:txBody>
      </p:sp>
      <p:cxnSp>
        <p:nvCxnSpPr>
          <p:cNvPr id="30" name="Google Shape;199;p31">
            <a:extLst>
              <a:ext uri="{FF2B5EF4-FFF2-40B4-BE49-F238E27FC236}">
                <a16:creationId xmlns:a16="http://schemas.microsoft.com/office/drawing/2014/main" id="{947BBF07-C489-42AC-96D5-6EA3AFFCCA7D}"/>
              </a:ext>
            </a:extLst>
          </p:cNvPr>
          <p:cNvCxnSpPr>
            <a:cxnSpLocks/>
          </p:cNvCxnSpPr>
          <p:nvPr/>
        </p:nvCxnSpPr>
        <p:spPr>
          <a:xfrm>
            <a:off x="7050" y="818175"/>
            <a:ext cx="12177899" cy="0"/>
          </a:xfrm>
          <a:prstGeom prst="straightConnector1">
            <a:avLst/>
          </a:prstGeom>
          <a:ln>
            <a:solidFill>
              <a:srgbClr val="FF0000"/>
            </a:solidFill>
            <a:headEnd type="none" w="sm" len="sm"/>
            <a:tailEnd type="none" w="sm" len="sm"/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pic>
        <p:nvPicPr>
          <p:cNvPr id="32" name="Immagine 31">
            <a:extLst>
              <a:ext uri="{FF2B5EF4-FFF2-40B4-BE49-F238E27FC236}">
                <a16:creationId xmlns:a16="http://schemas.microsoft.com/office/drawing/2014/main" id="{6A86F83A-8D8A-46D6-8528-D1E8A2280A7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404482" y="26265"/>
            <a:ext cx="724258" cy="724258"/>
          </a:xfrm>
          <a:prstGeom prst="rect">
            <a:avLst/>
          </a:prstGeom>
        </p:spPr>
      </p:pic>
      <p:pic>
        <p:nvPicPr>
          <p:cNvPr id="33" name="Immagine 32">
            <a:extLst>
              <a:ext uri="{FF2B5EF4-FFF2-40B4-BE49-F238E27FC236}">
                <a16:creationId xmlns:a16="http://schemas.microsoft.com/office/drawing/2014/main" id="{C9867F18-44E1-42AD-94CF-D9F96B6FE5D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8825" y="6294004"/>
            <a:ext cx="518391" cy="518391"/>
          </a:xfrm>
          <a:prstGeom prst="rect">
            <a:avLst/>
          </a:prstGeom>
        </p:spPr>
      </p:pic>
      <p:cxnSp>
        <p:nvCxnSpPr>
          <p:cNvPr id="34" name="Google Shape;199;p31">
            <a:extLst>
              <a:ext uri="{FF2B5EF4-FFF2-40B4-BE49-F238E27FC236}">
                <a16:creationId xmlns:a16="http://schemas.microsoft.com/office/drawing/2014/main" id="{28700D10-11C1-4010-A125-A8946C115E07}"/>
              </a:ext>
            </a:extLst>
          </p:cNvPr>
          <p:cNvCxnSpPr>
            <a:cxnSpLocks/>
          </p:cNvCxnSpPr>
          <p:nvPr/>
        </p:nvCxnSpPr>
        <p:spPr>
          <a:xfrm>
            <a:off x="453655" y="6429308"/>
            <a:ext cx="12177899" cy="0"/>
          </a:xfrm>
          <a:prstGeom prst="straightConnector1">
            <a:avLst/>
          </a:prstGeom>
          <a:ln>
            <a:solidFill>
              <a:srgbClr val="FF0000"/>
            </a:solidFill>
            <a:headEnd type="none" w="sm" len="sm"/>
            <a:tailEnd type="none" w="sm" len="sm"/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sp>
        <p:nvSpPr>
          <p:cNvPr id="39" name="Google Shape;158;p29">
            <a:extLst>
              <a:ext uri="{FF2B5EF4-FFF2-40B4-BE49-F238E27FC236}">
                <a16:creationId xmlns:a16="http://schemas.microsoft.com/office/drawing/2014/main" id="{92BCABBD-DBA1-443A-8AD6-F9A8A4070C4F}"/>
              </a:ext>
            </a:extLst>
          </p:cNvPr>
          <p:cNvSpPr>
            <a:spLocks noGrp="1"/>
          </p:cNvSpPr>
          <p:nvPr>
            <p:ph type="sldNum" idx="12"/>
          </p:nvPr>
        </p:nvSpPr>
        <p:spPr>
          <a:xfrm>
            <a:off x="11761140" y="6447195"/>
            <a:ext cx="367600" cy="365200"/>
          </a:xfrm>
          <a:prstGeom prst="flowChartConnector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txBody>
          <a:bodyPr spcFirstLastPara="1" wrap="square" lIns="0" tIns="45700" rIns="0" bIns="45700" anchor="ctr" anchorCtr="0">
            <a:noAutofit/>
          </a:bodyPr>
          <a:lstStyle/>
          <a:p>
            <a:pPr algn="ctr" defTabSz="1219170">
              <a:buClr>
                <a:srgbClr val="000000"/>
              </a:buClr>
            </a:pPr>
            <a:r>
              <a:rPr lang="it-IT" sz="1467" kern="0" dirty="0">
                <a:solidFill>
                  <a:srgbClr val="FFFFFF"/>
                </a:solidFill>
                <a:latin typeface="Lato" panose="020F0502020204030203"/>
              </a:rPr>
              <a:t>5</a:t>
            </a:r>
            <a:endParaRPr sz="1467" kern="0" dirty="0">
              <a:solidFill>
                <a:srgbClr val="FFFFFF"/>
              </a:solidFill>
              <a:latin typeface="Lato" panose="020F0502020204030203"/>
            </a:endParaRPr>
          </a:p>
        </p:txBody>
      </p:sp>
      <p:sp>
        <p:nvSpPr>
          <p:cNvPr id="26" name="TextBox 2867">
            <a:extLst>
              <a:ext uri="{FF2B5EF4-FFF2-40B4-BE49-F238E27FC236}">
                <a16:creationId xmlns:a16="http://schemas.microsoft.com/office/drawing/2014/main" id="{AFE1C1E0-11B2-4CDD-AE92-7BD19AA72C67}"/>
              </a:ext>
            </a:extLst>
          </p:cNvPr>
          <p:cNvSpPr txBox="1"/>
          <p:nvPr/>
        </p:nvSpPr>
        <p:spPr>
          <a:xfrm>
            <a:off x="1065601" y="2678887"/>
            <a:ext cx="198655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dirty="0">
                <a:latin typeface="Lato" panose="020F0502020204030203"/>
                <a:cs typeface="Times New Roman" panose="02020603050405020304" pitchFamily="18" charset="0"/>
              </a:rPr>
              <a:t>Idea creation</a:t>
            </a:r>
          </a:p>
        </p:txBody>
      </p:sp>
      <p:sp>
        <p:nvSpPr>
          <p:cNvPr id="27" name="Chevron 2">
            <a:extLst>
              <a:ext uri="{FF2B5EF4-FFF2-40B4-BE49-F238E27FC236}">
                <a16:creationId xmlns:a16="http://schemas.microsoft.com/office/drawing/2014/main" id="{03406921-C620-41AA-8911-910993D25E61}"/>
              </a:ext>
            </a:extLst>
          </p:cNvPr>
          <p:cNvSpPr/>
          <p:nvPr/>
        </p:nvSpPr>
        <p:spPr>
          <a:xfrm>
            <a:off x="7136605" y="3294992"/>
            <a:ext cx="1082520" cy="201600"/>
          </a:xfrm>
          <a:prstGeom prst="chevron">
            <a:avLst>
              <a:gd name="adj" fmla="val 39922"/>
            </a:avLst>
          </a:prstGeom>
          <a:solidFill>
            <a:srgbClr val="0000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2700" dirty="0">
              <a:solidFill>
                <a:schemeClr val="tx1"/>
              </a:solidFill>
              <a:latin typeface="Lato" panose="020F0502020204030203"/>
            </a:endParaRPr>
          </a:p>
        </p:txBody>
      </p:sp>
      <p:sp>
        <p:nvSpPr>
          <p:cNvPr id="28" name="Chevron 11">
            <a:extLst>
              <a:ext uri="{FF2B5EF4-FFF2-40B4-BE49-F238E27FC236}">
                <a16:creationId xmlns:a16="http://schemas.microsoft.com/office/drawing/2014/main" id="{5FCCC6E5-1EB2-4DA5-B485-CF3AB6093FFA}"/>
              </a:ext>
            </a:extLst>
          </p:cNvPr>
          <p:cNvSpPr/>
          <p:nvPr/>
        </p:nvSpPr>
        <p:spPr>
          <a:xfrm>
            <a:off x="1178988" y="3287570"/>
            <a:ext cx="1116000" cy="185216"/>
          </a:xfrm>
          <a:prstGeom prst="chevron">
            <a:avLst>
              <a:gd name="adj" fmla="val 39922"/>
            </a:avLst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2700" dirty="0">
              <a:solidFill>
                <a:schemeClr val="tx1"/>
              </a:solidFill>
              <a:latin typeface="Lato" panose="020F0502020204030203"/>
            </a:endParaRPr>
          </a:p>
        </p:txBody>
      </p:sp>
      <p:sp>
        <p:nvSpPr>
          <p:cNvPr id="29" name="Chevron 19">
            <a:extLst>
              <a:ext uri="{FF2B5EF4-FFF2-40B4-BE49-F238E27FC236}">
                <a16:creationId xmlns:a16="http://schemas.microsoft.com/office/drawing/2014/main" id="{4721E88A-283C-4321-BB79-0299D876F437}"/>
              </a:ext>
            </a:extLst>
          </p:cNvPr>
          <p:cNvSpPr/>
          <p:nvPr/>
        </p:nvSpPr>
        <p:spPr>
          <a:xfrm>
            <a:off x="2644169" y="3294440"/>
            <a:ext cx="1115878" cy="201600"/>
          </a:xfrm>
          <a:prstGeom prst="chevron">
            <a:avLst>
              <a:gd name="adj" fmla="val 39922"/>
            </a:avLst>
          </a:prstGeom>
          <a:solidFill>
            <a:srgbClr val="92D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2700" dirty="0">
              <a:solidFill>
                <a:schemeClr val="tx1"/>
              </a:solidFill>
              <a:highlight>
                <a:srgbClr val="FF0000"/>
              </a:highlight>
              <a:latin typeface="Lato" panose="020F0502020204030203"/>
            </a:endParaRPr>
          </a:p>
        </p:txBody>
      </p:sp>
      <p:sp>
        <p:nvSpPr>
          <p:cNvPr id="31" name="Chevron 27">
            <a:extLst>
              <a:ext uri="{FF2B5EF4-FFF2-40B4-BE49-F238E27FC236}">
                <a16:creationId xmlns:a16="http://schemas.microsoft.com/office/drawing/2014/main" id="{47C925EF-C424-44B9-A5B1-964C53F5C710}"/>
              </a:ext>
            </a:extLst>
          </p:cNvPr>
          <p:cNvSpPr/>
          <p:nvPr/>
        </p:nvSpPr>
        <p:spPr>
          <a:xfrm>
            <a:off x="4171215" y="3278479"/>
            <a:ext cx="1115878" cy="201179"/>
          </a:xfrm>
          <a:prstGeom prst="chevron">
            <a:avLst>
              <a:gd name="adj" fmla="val 39922"/>
            </a:avLst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2700" dirty="0">
              <a:solidFill>
                <a:schemeClr val="tx1"/>
              </a:solidFill>
              <a:highlight>
                <a:srgbClr val="FF0000"/>
              </a:highlight>
              <a:latin typeface="Lato" panose="020F0502020204030203"/>
            </a:endParaRPr>
          </a:p>
        </p:txBody>
      </p:sp>
      <p:sp>
        <p:nvSpPr>
          <p:cNvPr id="35" name="Chevron 35">
            <a:extLst>
              <a:ext uri="{FF2B5EF4-FFF2-40B4-BE49-F238E27FC236}">
                <a16:creationId xmlns:a16="http://schemas.microsoft.com/office/drawing/2014/main" id="{8DFB1098-A3F4-4E44-8F91-CF50BFC97EC8}"/>
              </a:ext>
            </a:extLst>
          </p:cNvPr>
          <p:cNvSpPr/>
          <p:nvPr/>
        </p:nvSpPr>
        <p:spPr>
          <a:xfrm>
            <a:off x="5704490" y="3294439"/>
            <a:ext cx="1082520" cy="201600"/>
          </a:xfrm>
          <a:prstGeom prst="chevron">
            <a:avLst>
              <a:gd name="adj" fmla="val 39922"/>
            </a:avLst>
          </a:prstGeom>
          <a:solidFill>
            <a:srgbClr val="9933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2700" dirty="0">
              <a:solidFill>
                <a:schemeClr val="tx1"/>
              </a:solidFill>
              <a:latin typeface="Lato" panose="020F0502020204030203"/>
            </a:endParaRPr>
          </a:p>
        </p:txBody>
      </p:sp>
      <p:cxnSp>
        <p:nvCxnSpPr>
          <p:cNvPr id="37" name="Straight Connector 2873">
            <a:extLst>
              <a:ext uri="{FF2B5EF4-FFF2-40B4-BE49-F238E27FC236}">
                <a16:creationId xmlns:a16="http://schemas.microsoft.com/office/drawing/2014/main" id="{88809E2E-1EA8-4B6D-9256-8DA5E6F688FA}"/>
              </a:ext>
            </a:extLst>
          </p:cNvPr>
          <p:cNvCxnSpPr>
            <a:cxnSpLocks/>
          </p:cNvCxnSpPr>
          <p:nvPr/>
        </p:nvCxnSpPr>
        <p:spPr>
          <a:xfrm flipH="1" flipV="1">
            <a:off x="982466" y="2141434"/>
            <a:ext cx="15205" cy="1280160"/>
          </a:xfrm>
          <a:prstGeom prst="line">
            <a:avLst/>
          </a:prstGeom>
          <a:ln w="38100">
            <a:solidFill>
              <a:srgbClr val="00B0F0"/>
            </a:solidFill>
            <a:headEnd type="oval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0" name="Straight Connector 2875">
            <a:extLst>
              <a:ext uri="{FF2B5EF4-FFF2-40B4-BE49-F238E27FC236}">
                <a16:creationId xmlns:a16="http://schemas.microsoft.com/office/drawing/2014/main" id="{42138750-4251-427C-BDAB-50A017EFA28A}"/>
              </a:ext>
            </a:extLst>
          </p:cNvPr>
          <p:cNvCxnSpPr>
            <a:cxnSpLocks/>
          </p:cNvCxnSpPr>
          <p:nvPr/>
        </p:nvCxnSpPr>
        <p:spPr>
          <a:xfrm flipV="1">
            <a:off x="3958470" y="2168522"/>
            <a:ext cx="0" cy="1280160"/>
          </a:xfrm>
          <a:prstGeom prst="line">
            <a:avLst/>
          </a:prstGeom>
          <a:ln w="38100">
            <a:solidFill>
              <a:srgbClr val="FFC000"/>
            </a:solidFill>
            <a:headEnd type="oval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1" name="Straight Connector 2876">
            <a:extLst>
              <a:ext uri="{FF2B5EF4-FFF2-40B4-BE49-F238E27FC236}">
                <a16:creationId xmlns:a16="http://schemas.microsoft.com/office/drawing/2014/main" id="{01F107D9-0787-4903-8373-C57D8C3736AF}"/>
              </a:ext>
            </a:extLst>
          </p:cNvPr>
          <p:cNvCxnSpPr>
            <a:cxnSpLocks/>
          </p:cNvCxnSpPr>
          <p:nvPr/>
        </p:nvCxnSpPr>
        <p:spPr>
          <a:xfrm>
            <a:off x="5503422" y="3359598"/>
            <a:ext cx="6447" cy="1280160"/>
          </a:xfrm>
          <a:prstGeom prst="line">
            <a:avLst/>
          </a:prstGeom>
          <a:ln w="38100">
            <a:solidFill>
              <a:srgbClr val="9933FF"/>
            </a:solidFill>
            <a:headEnd type="oval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3" name="직사각형 113">
            <a:extLst>
              <a:ext uri="{FF2B5EF4-FFF2-40B4-BE49-F238E27FC236}">
                <a16:creationId xmlns:a16="http://schemas.microsoft.com/office/drawing/2014/main" id="{9C87B839-C960-47CD-8291-C78B2B925AE8}"/>
              </a:ext>
            </a:extLst>
          </p:cNvPr>
          <p:cNvSpPr>
            <a:spLocks noChangeArrowheads="1"/>
          </p:cNvSpPr>
          <p:nvPr/>
        </p:nvSpPr>
        <p:spPr bwMode="auto">
          <a:xfrm>
            <a:off x="1037439" y="2058684"/>
            <a:ext cx="1429341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altLang="ko-KR" sz="2800" b="1" dirty="0">
                <a:solidFill>
                  <a:srgbClr val="00B0F0"/>
                </a:solidFill>
                <a:latin typeface="Lato" panose="020F0502020204030203"/>
                <a:cs typeface="Times New Roman" panose="02020603050405020304" pitchFamily="18" charset="0"/>
              </a:rPr>
              <a:t>2007</a:t>
            </a:r>
            <a:endParaRPr lang="ko-KR" altLang="en-US" sz="2800" dirty="0">
              <a:solidFill>
                <a:srgbClr val="00B0F0"/>
              </a:solidFill>
              <a:latin typeface="Lato" panose="020F0502020204030203"/>
              <a:cs typeface="Times New Roman" panose="02020603050405020304" pitchFamily="18" charset="0"/>
            </a:endParaRPr>
          </a:p>
        </p:txBody>
      </p:sp>
      <p:sp>
        <p:nvSpPr>
          <p:cNvPr id="44" name="직사각형 113">
            <a:extLst>
              <a:ext uri="{FF2B5EF4-FFF2-40B4-BE49-F238E27FC236}">
                <a16:creationId xmlns:a16="http://schemas.microsoft.com/office/drawing/2014/main" id="{27ED55AA-BF4D-4330-AABA-14949160AA9C}"/>
              </a:ext>
            </a:extLst>
          </p:cNvPr>
          <p:cNvSpPr>
            <a:spLocks noChangeArrowheads="1"/>
          </p:cNvSpPr>
          <p:nvPr/>
        </p:nvSpPr>
        <p:spPr bwMode="auto">
          <a:xfrm>
            <a:off x="2825960" y="4759673"/>
            <a:ext cx="1429341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altLang="ko-KR" sz="2800" b="1" dirty="0">
                <a:solidFill>
                  <a:srgbClr val="92D050"/>
                </a:solidFill>
                <a:latin typeface="Lato" panose="020F0502020204030203"/>
                <a:cs typeface="Times New Roman" panose="02020603050405020304" pitchFamily="18" charset="0"/>
              </a:rPr>
              <a:t>2008</a:t>
            </a:r>
            <a:endParaRPr lang="ko-KR" altLang="en-US" sz="2800" dirty="0">
              <a:solidFill>
                <a:srgbClr val="92D050"/>
              </a:solidFill>
              <a:latin typeface="Lato" panose="020F0502020204030203"/>
              <a:cs typeface="Times New Roman" panose="02020603050405020304" pitchFamily="18" charset="0"/>
            </a:endParaRPr>
          </a:p>
        </p:txBody>
      </p:sp>
      <p:sp>
        <p:nvSpPr>
          <p:cNvPr id="45" name="직사각형 113">
            <a:extLst>
              <a:ext uri="{FF2B5EF4-FFF2-40B4-BE49-F238E27FC236}">
                <a16:creationId xmlns:a16="http://schemas.microsoft.com/office/drawing/2014/main" id="{6B42D955-0D38-4FA1-B845-EAC0FC9C210E}"/>
              </a:ext>
            </a:extLst>
          </p:cNvPr>
          <p:cNvSpPr>
            <a:spLocks noChangeArrowheads="1"/>
          </p:cNvSpPr>
          <p:nvPr/>
        </p:nvSpPr>
        <p:spPr bwMode="auto">
          <a:xfrm>
            <a:off x="4255301" y="1505497"/>
            <a:ext cx="1429341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altLang="ko-KR" sz="2800" b="1" dirty="0">
                <a:solidFill>
                  <a:srgbClr val="FFC000"/>
                </a:solidFill>
                <a:latin typeface="Lato" panose="020F0502020204030203"/>
                <a:cs typeface="Times New Roman" panose="02020603050405020304" pitchFamily="18" charset="0"/>
              </a:rPr>
              <a:t>2009</a:t>
            </a:r>
            <a:endParaRPr lang="ko-KR" altLang="en-US" sz="2800" dirty="0">
              <a:solidFill>
                <a:srgbClr val="FFC000"/>
              </a:solidFill>
              <a:latin typeface="Lato" panose="020F0502020204030203"/>
              <a:cs typeface="Times New Roman" panose="02020603050405020304" pitchFamily="18" charset="0"/>
            </a:endParaRPr>
          </a:p>
        </p:txBody>
      </p:sp>
      <p:sp>
        <p:nvSpPr>
          <p:cNvPr id="46" name="직사각형 113">
            <a:extLst>
              <a:ext uri="{FF2B5EF4-FFF2-40B4-BE49-F238E27FC236}">
                <a16:creationId xmlns:a16="http://schemas.microsoft.com/office/drawing/2014/main" id="{9883D67B-13B0-4335-85B4-003CC49234E5}"/>
              </a:ext>
            </a:extLst>
          </p:cNvPr>
          <p:cNvSpPr>
            <a:spLocks noChangeArrowheads="1"/>
          </p:cNvSpPr>
          <p:nvPr/>
        </p:nvSpPr>
        <p:spPr bwMode="auto">
          <a:xfrm>
            <a:off x="5738590" y="4622378"/>
            <a:ext cx="1429341" cy="76944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altLang="ko-KR" sz="2200" b="1" dirty="0">
                <a:solidFill>
                  <a:srgbClr val="9933FF"/>
                </a:solidFill>
                <a:latin typeface="Lato" panose="020F0502020204030203"/>
                <a:cs typeface="Times New Roman" panose="02020603050405020304" pitchFamily="18" charset="0"/>
              </a:rPr>
              <a:t>2010-2013</a:t>
            </a:r>
            <a:endParaRPr lang="ko-KR" altLang="en-US" sz="2200" dirty="0">
              <a:solidFill>
                <a:srgbClr val="9933FF"/>
              </a:solidFill>
              <a:latin typeface="Lato" panose="020F0502020204030203"/>
              <a:cs typeface="Times New Roman" panose="02020603050405020304" pitchFamily="18" charset="0"/>
            </a:endParaRPr>
          </a:p>
        </p:txBody>
      </p:sp>
      <p:sp>
        <p:nvSpPr>
          <p:cNvPr id="47" name="직사각형 113">
            <a:extLst>
              <a:ext uri="{FF2B5EF4-FFF2-40B4-BE49-F238E27FC236}">
                <a16:creationId xmlns:a16="http://schemas.microsoft.com/office/drawing/2014/main" id="{CEE8B717-6638-473A-8506-692ACF4ECD88}"/>
              </a:ext>
            </a:extLst>
          </p:cNvPr>
          <p:cNvSpPr>
            <a:spLocks noChangeArrowheads="1"/>
          </p:cNvSpPr>
          <p:nvPr/>
        </p:nvSpPr>
        <p:spPr bwMode="auto">
          <a:xfrm>
            <a:off x="7097988" y="1697224"/>
            <a:ext cx="1429341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altLang="ko-KR" sz="2800" b="1" dirty="0">
                <a:solidFill>
                  <a:srgbClr val="0000FF"/>
                </a:solidFill>
                <a:latin typeface="Lato" panose="020F0502020204030203"/>
                <a:cs typeface="Times New Roman" panose="02020603050405020304" pitchFamily="18" charset="0"/>
              </a:rPr>
              <a:t>2014</a:t>
            </a:r>
            <a:endParaRPr lang="ko-KR" altLang="en-US" sz="2800" dirty="0">
              <a:solidFill>
                <a:srgbClr val="0000FF"/>
              </a:solidFill>
              <a:latin typeface="Lato" panose="020F0502020204030203"/>
              <a:cs typeface="Times New Roman" panose="02020603050405020304" pitchFamily="18" charset="0"/>
            </a:endParaRPr>
          </a:p>
        </p:txBody>
      </p:sp>
      <p:sp>
        <p:nvSpPr>
          <p:cNvPr id="51" name="TextBox 2888">
            <a:extLst>
              <a:ext uri="{FF2B5EF4-FFF2-40B4-BE49-F238E27FC236}">
                <a16:creationId xmlns:a16="http://schemas.microsoft.com/office/drawing/2014/main" id="{E20A7AC7-2547-4E76-8940-92DCD722B288}"/>
              </a:ext>
            </a:extLst>
          </p:cNvPr>
          <p:cNvSpPr txBox="1"/>
          <p:nvPr/>
        </p:nvSpPr>
        <p:spPr>
          <a:xfrm>
            <a:off x="2780666" y="3562540"/>
            <a:ext cx="2466001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71450" indent="-171450">
              <a:buFont typeface="Arial" panose="020B0604020202020204" pitchFamily="34" charset="0"/>
              <a:buChar char="•"/>
            </a:pPr>
            <a:r>
              <a:rPr lang="en-US" altLang="ko-KR" sz="1600" dirty="0">
                <a:latin typeface="Lato" panose="020F0502020204030203"/>
                <a:cs typeface="Times New Roman" panose="02020603050405020304" pitchFamily="18" charset="0"/>
              </a:rPr>
              <a:t>Launch of AirBedandBreakfast.com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US" altLang="ko-KR" sz="1600" dirty="0">
                <a:latin typeface="Lato" panose="020F0502020204030203"/>
                <a:cs typeface="Times New Roman" panose="02020603050405020304" pitchFamily="18" charset="0"/>
              </a:rPr>
              <a:t>Sold cereal boxes and earned $30.000</a:t>
            </a:r>
          </a:p>
        </p:txBody>
      </p:sp>
      <p:sp>
        <p:nvSpPr>
          <p:cNvPr id="52" name="TextBox 2890">
            <a:extLst>
              <a:ext uri="{FF2B5EF4-FFF2-40B4-BE49-F238E27FC236}">
                <a16:creationId xmlns:a16="http://schemas.microsoft.com/office/drawing/2014/main" id="{48D5F805-7B5C-4BD0-8A06-9FD1D3A026B3}"/>
              </a:ext>
            </a:extLst>
          </p:cNvPr>
          <p:cNvSpPr txBox="1"/>
          <p:nvPr/>
        </p:nvSpPr>
        <p:spPr>
          <a:xfrm>
            <a:off x="5660398" y="3667459"/>
            <a:ext cx="1986558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600" dirty="0">
                <a:latin typeface="Lato" panose="020F0502020204030203"/>
                <a:cs typeface="Times New Roman" panose="02020603050405020304" pitchFamily="18" charset="0"/>
              </a:rPr>
              <a:t>Other funds obtained and increase in number of users</a:t>
            </a:r>
            <a:endParaRPr lang="ko-KR" altLang="en-US" sz="1600" dirty="0">
              <a:latin typeface="Lato" panose="020F0502020204030203"/>
              <a:cs typeface="Times New Roman" panose="02020603050405020304" pitchFamily="18" charset="0"/>
            </a:endParaRPr>
          </a:p>
        </p:txBody>
      </p:sp>
      <p:sp>
        <p:nvSpPr>
          <p:cNvPr id="53" name="TextBox 2894">
            <a:extLst>
              <a:ext uri="{FF2B5EF4-FFF2-40B4-BE49-F238E27FC236}">
                <a16:creationId xmlns:a16="http://schemas.microsoft.com/office/drawing/2014/main" id="{F6AD3D15-F754-426E-8C8C-1D3E02FB1EC0}"/>
              </a:ext>
            </a:extLst>
          </p:cNvPr>
          <p:cNvSpPr txBox="1"/>
          <p:nvPr/>
        </p:nvSpPr>
        <p:spPr>
          <a:xfrm>
            <a:off x="4367283" y="1994062"/>
            <a:ext cx="1986558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it-IT" altLang="ko-KR" sz="1600" dirty="0">
                <a:latin typeface="Lato" panose="020F0502020204030203"/>
                <a:cs typeface="Times New Roman" panose="02020603050405020304" pitchFamily="18" charset="0"/>
              </a:rPr>
              <a:t>First funding </a:t>
            </a:r>
            <a:r>
              <a:rPr lang="it-IT" altLang="ko-KR" sz="1600" dirty="0" err="1">
                <a:latin typeface="Lato" panose="020F0502020204030203"/>
                <a:cs typeface="Times New Roman" panose="02020603050405020304" pitchFamily="18" charset="0"/>
              </a:rPr>
              <a:t>received</a:t>
            </a:r>
            <a:r>
              <a:rPr lang="it-IT" altLang="ko-KR" sz="1600" dirty="0">
                <a:latin typeface="Lato" panose="020F0502020204030203"/>
                <a:cs typeface="Times New Roman" panose="02020603050405020304" pitchFamily="18" charset="0"/>
              </a:rPr>
              <a:t>;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it-IT" altLang="ko-KR" sz="1600" dirty="0" err="1">
                <a:latin typeface="Lato" panose="020F0502020204030203"/>
                <a:cs typeface="Times New Roman" panose="02020603050405020304" pitchFamily="18" charset="0"/>
              </a:rPr>
              <a:t>Change</a:t>
            </a:r>
            <a:r>
              <a:rPr lang="it-IT" altLang="ko-KR" sz="1600" dirty="0">
                <a:latin typeface="Lato" panose="020F0502020204030203"/>
                <a:cs typeface="Times New Roman" panose="02020603050405020304" pitchFamily="18" charset="0"/>
              </a:rPr>
              <a:t> in the website;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it-IT" altLang="ko-KR" sz="1600" dirty="0">
                <a:latin typeface="Lato" panose="020F0502020204030203"/>
                <a:cs typeface="Times New Roman" panose="02020603050405020304" pitchFamily="18" charset="0"/>
              </a:rPr>
              <a:t>10.000 users</a:t>
            </a:r>
            <a:endParaRPr lang="ko-KR" altLang="en-US" sz="1600" dirty="0">
              <a:latin typeface="Lato" panose="020F0502020204030203"/>
              <a:cs typeface="Times New Roman" panose="02020603050405020304" pitchFamily="18" charset="0"/>
            </a:endParaRPr>
          </a:p>
        </p:txBody>
      </p:sp>
      <p:sp>
        <p:nvSpPr>
          <p:cNvPr id="54" name="TextBox 2898">
            <a:extLst>
              <a:ext uri="{FF2B5EF4-FFF2-40B4-BE49-F238E27FC236}">
                <a16:creationId xmlns:a16="http://schemas.microsoft.com/office/drawing/2014/main" id="{143BC1AA-1FE0-4F25-83A2-F9EB13F67B62}"/>
              </a:ext>
            </a:extLst>
          </p:cNvPr>
          <p:cNvSpPr txBox="1"/>
          <p:nvPr/>
        </p:nvSpPr>
        <p:spPr>
          <a:xfrm>
            <a:off x="7112767" y="2231776"/>
            <a:ext cx="1768868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600" dirty="0">
                <a:latin typeface="Lato" panose="020F0502020204030203"/>
                <a:cs typeface="Times New Roman" panose="02020603050405020304" pitchFamily="18" charset="0"/>
              </a:rPr>
              <a:t>A law named Airbnb Law was made in San Francisco.</a:t>
            </a:r>
            <a:endParaRPr lang="ko-KR" altLang="en-US" sz="1600" dirty="0">
              <a:latin typeface="Lato" panose="020F0502020204030203"/>
              <a:cs typeface="Times New Roman" panose="02020603050405020304" pitchFamily="18" charset="0"/>
            </a:endParaRPr>
          </a:p>
        </p:txBody>
      </p:sp>
      <p:sp>
        <p:nvSpPr>
          <p:cNvPr id="57" name="CasellaDiTesto 56">
            <a:extLst>
              <a:ext uri="{FF2B5EF4-FFF2-40B4-BE49-F238E27FC236}">
                <a16:creationId xmlns:a16="http://schemas.microsoft.com/office/drawing/2014/main" id="{E3981EFA-DF9E-4B94-A0B8-96300F65E87D}"/>
              </a:ext>
            </a:extLst>
          </p:cNvPr>
          <p:cNvSpPr txBox="1"/>
          <p:nvPr/>
        </p:nvSpPr>
        <p:spPr>
          <a:xfrm>
            <a:off x="8573380" y="3489282"/>
            <a:ext cx="119230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2800" b="1" dirty="0">
                <a:solidFill>
                  <a:srgbClr val="008000"/>
                </a:solidFill>
                <a:latin typeface="Lato" panose="020F0502020204030203"/>
                <a:cs typeface="Times New Roman" panose="02020603050405020304" pitchFamily="18" charset="0"/>
              </a:rPr>
              <a:t>2018</a:t>
            </a:r>
          </a:p>
        </p:txBody>
      </p:sp>
      <p:sp>
        <p:nvSpPr>
          <p:cNvPr id="58" name="CasellaDiTesto 57">
            <a:extLst>
              <a:ext uri="{FF2B5EF4-FFF2-40B4-BE49-F238E27FC236}">
                <a16:creationId xmlns:a16="http://schemas.microsoft.com/office/drawing/2014/main" id="{CEF897EE-9394-4088-A139-95A6F20BF302}"/>
              </a:ext>
            </a:extLst>
          </p:cNvPr>
          <p:cNvSpPr txBox="1"/>
          <p:nvPr/>
        </p:nvSpPr>
        <p:spPr>
          <a:xfrm>
            <a:off x="8690509" y="3920400"/>
            <a:ext cx="2181150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it-IT" sz="1600" dirty="0" err="1">
                <a:latin typeface="Lato" panose="020F0502020204030203"/>
                <a:cs typeface="Times New Roman" panose="02020603050405020304" pitchFamily="18" charset="0"/>
              </a:rPr>
              <a:t>Additional</a:t>
            </a:r>
            <a:r>
              <a:rPr lang="it-IT" sz="1600" dirty="0">
                <a:latin typeface="Lato" panose="020F0502020204030203"/>
                <a:cs typeface="Times New Roman" panose="02020603050405020304" pitchFamily="18" charset="0"/>
              </a:rPr>
              <a:t> </a:t>
            </a:r>
            <a:r>
              <a:rPr lang="it-IT" sz="1600" dirty="0" err="1">
                <a:latin typeface="Lato" panose="020F0502020204030203"/>
                <a:cs typeface="Times New Roman" panose="02020603050405020304" pitchFamily="18" charset="0"/>
              </a:rPr>
              <a:t>collections</a:t>
            </a:r>
            <a:r>
              <a:rPr lang="it-IT" sz="1600" dirty="0">
                <a:latin typeface="Lato" panose="020F0502020204030203"/>
                <a:cs typeface="Times New Roman" panose="02020603050405020304" pitchFamily="18" charset="0"/>
              </a:rPr>
              <a:t> and </a:t>
            </a:r>
            <a:r>
              <a:rPr lang="it-IT" sz="1600" dirty="0" err="1">
                <a:latin typeface="Lato" panose="020F0502020204030203"/>
                <a:cs typeface="Times New Roman" panose="02020603050405020304" pitchFamily="18" charset="0"/>
              </a:rPr>
              <a:t>types</a:t>
            </a:r>
            <a:r>
              <a:rPr lang="it-IT" sz="1600" dirty="0">
                <a:latin typeface="Lato" panose="020F0502020204030203"/>
                <a:cs typeface="Times New Roman" panose="02020603050405020304" pitchFamily="18" charset="0"/>
              </a:rPr>
              <a:t> of </a:t>
            </a:r>
            <a:r>
              <a:rPr lang="it-IT" sz="1600" dirty="0" err="1">
                <a:latin typeface="Lato" panose="020F0502020204030203"/>
                <a:cs typeface="Times New Roman" panose="02020603050405020304" pitchFamily="18" charset="0"/>
              </a:rPr>
              <a:t>accomodations</a:t>
            </a:r>
            <a:r>
              <a:rPr lang="it-IT" sz="1600" dirty="0">
                <a:latin typeface="Lato" panose="020F0502020204030203"/>
                <a:cs typeface="Times New Roman" panose="02020603050405020304" pitchFamily="18" charset="0"/>
              </a:rPr>
              <a:t>;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it-IT" sz="1600" dirty="0" err="1">
                <a:latin typeface="Lato" panose="020F0502020204030203"/>
                <a:cs typeface="Times New Roman" panose="02020603050405020304" pitchFamily="18" charset="0"/>
              </a:rPr>
              <a:t>Superguest</a:t>
            </a:r>
            <a:r>
              <a:rPr lang="it-IT" sz="1600" dirty="0">
                <a:latin typeface="Lato" panose="020F0502020204030203"/>
                <a:cs typeface="Times New Roman" panose="02020603050405020304" pitchFamily="18" charset="0"/>
              </a:rPr>
              <a:t> </a:t>
            </a:r>
            <a:r>
              <a:rPr lang="it-IT" sz="1600" dirty="0" err="1">
                <a:latin typeface="Lato" panose="020F0502020204030203"/>
                <a:cs typeface="Times New Roman" panose="02020603050405020304" pitchFamily="18" charset="0"/>
              </a:rPr>
              <a:t>programme</a:t>
            </a:r>
            <a:r>
              <a:rPr lang="it-IT" sz="1600" dirty="0">
                <a:latin typeface="Lato" panose="020F0502020204030203"/>
                <a:cs typeface="Times New Roman" panose="02020603050405020304" pitchFamily="18" charset="0"/>
              </a:rPr>
              <a:t>;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it-IT" sz="1600" dirty="0" err="1">
                <a:latin typeface="Lato" panose="020F0502020204030203"/>
                <a:cs typeface="Times New Roman" panose="02020603050405020304" pitchFamily="18" charset="0"/>
              </a:rPr>
              <a:t>Airbnb</a:t>
            </a:r>
            <a:r>
              <a:rPr lang="it-IT" sz="1600" dirty="0">
                <a:latin typeface="Lato" panose="020F0502020204030203"/>
                <a:cs typeface="Times New Roman" panose="02020603050405020304" pitchFamily="18" charset="0"/>
              </a:rPr>
              <a:t> Plus;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it-IT" sz="1600" dirty="0">
                <a:latin typeface="Lato" panose="020F0502020204030203"/>
                <a:cs typeface="Times New Roman" panose="02020603050405020304" pitchFamily="18" charset="0"/>
              </a:rPr>
              <a:t>Host an </a:t>
            </a:r>
            <a:r>
              <a:rPr lang="it-IT" sz="1600" dirty="0" err="1">
                <a:latin typeface="Lato" panose="020F0502020204030203"/>
                <a:cs typeface="Times New Roman" panose="02020603050405020304" pitchFamily="18" charset="0"/>
              </a:rPr>
              <a:t>experience</a:t>
            </a:r>
            <a:r>
              <a:rPr lang="it-IT" sz="1600" dirty="0">
                <a:latin typeface="Lato" panose="020F0502020204030203"/>
                <a:cs typeface="Times New Roman" panose="02020603050405020304" pitchFamily="18" charset="0"/>
              </a:rPr>
              <a:t>.</a:t>
            </a:r>
          </a:p>
        </p:txBody>
      </p:sp>
      <p:sp>
        <p:nvSpPr>
          <p:cNvPr id="62" name="CasellaDiTesto 61">
            <a:extLst>
              <a:ext uri="{FF2B5EF4-FFF2-40B4-BE49-F238E27FC236}">
                <a16:creationId xmlns:a16="http://schemas.microsoft.com/office/drawing/2014/main" id="{791D1E92-500C-4FD3-8D96-65BAB491F29E}"/>
              </a:ext>
            </a:extLst>
          </p:cNvPr>
          <p:cNvSpPr txBox="1"/>
          <p:nvPr/>
        </p:nvSpPr>
        <p:spPr>
          <a:xfrm>
            <a:off x="10020415" y="1644937"/>
            <a:ext cx="101181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it-IT" sz="2800" b="1" dirty="0">
                <a:solidFill>
                  <a:schemeClr val="bg1">
                    <a:lumMod val="65000"/>
                  </a:schemeClr>
                </a:solidFill>
                <a:latin typeface="Lato" panose="020F0502020204030203"/>
                <a:cs typeface="Times New Roman" panose="02020603050405020304" pitchFamily="18" charset="0"/>
              </a:rPr>
              <a:t>2019</a:t>
            </a:r>
          </a:p>
        </p:txBody>
      </p:sp>
      <p:sp>
        <p:nvSpPr>
          <p:cNvPr id="63" name="CasellaDiTesto 62">
            <a:extLst>
              <a:ext uri="{FF2B5EF4-FFF2-40B4-BE49-F238E27FC236}">
                <a16:creationId xmlns:a16="http://schemas.microsoft.com/office/drawing/2014/main" id="{B2593B31-3E86-419F-8FCB-A3575114A3C6}"/>
              </a:ext>
            </a:extLst>
          </p:cNvPr>
          <p:cNvSpPr txBox="1"/>
          <p:nvPr/>
        </p:nvSpPr>
        <p:spPr>
          <a:xfrm>
            <a:off x="10014241" y="2300935"/>
            <a:ext cx="1627369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it-IT" dirty="0">
                <a:latin typeface="Lato" panose="020F0502020204030203"/>
                <a:cs typeface="Times New Roman" panose="02020603050405020304" pitchFamily="18" charset="0"/>
              </a:rPr>
              <a:t>Still </a:t>
            </a:r>
            <a:r>
              <a:rPr lang="it-IT" dirty="0" err="1">
                <a:latin typeface="Lato" panose="020F0502020204030203"/>
                <a:cs typeface="Times New Roman" panose="02020603050405020304" pitchFamily="18" charset="0"/>
              </a:rPr>
              <a:t>growing</a:t>
            </a:r>
            <a:r>
              <a:rPr lang="it-IT" dirty="0">
                <a:latin typeface="Lato" panose="020F0502020204030203"/>
                <a:cs typeface="Times New Roman" panose="02020603050405020304" pitchFamily="18" charset="0"/>
              </a:rPr>
              <a:t>…</a:t>
            </a:r>
          </a:p>
          <a:p>
            <a:endParaRPr lang="it-IT" dirty="0">
              <a:latin typeface="Lato" panose="020F0502020204030203"/>
            </a:endParaRPr>
          </a:p>
        </p:txBody>
      </p:sp>
      <p:sp>
        <p:nvSpPr>
          <p:cNvPr id="64" name="Chevron 2">
            <a:extLst>
              <a:ext uri="{FF2B5EF4-FFF2-40B4-BE49-F238E27FC236}">
                <a16:creationId xmlns:a16="http://schemas.microsoft.com/office/drawing/2014/main" id="{5E1C01D0-B755-4C35-9E3E-9B8DFCD8CCC6}"/>
              </a:ext>
            </a:extLst>
          </p:cNvPr>
          <p:cNvSpPr/>
          <p:nvPr/>
        </p:nvSpPr>
        <p:spPr>
          <a:xfrm>
            <a:off x="8500315" y="3317447"/>
            <a:ext cx="1082520" cy="201600"/>
          </a:xfrm>
          <a:prstGeom prst="chevron">
            <a:avLst>
              <a:gd name="adj" fmla="val 39922"/>
            </a:avLst>
          </a:prstGeom>
          <a:solidFill>
            <a:srgbClr val="008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2700" dirty="0">
              <a:solidFill>
                <a:schemeClr val="tx1"/>
              </a:solidFill>
              <a:latin typeface="Lato" panose="020F0502020204030203"/>
            </a:endParaRPr>
          </a:p>
        </p:txBody>
      </p:sp>
      <p:sp>
        <p:nvSpPr>
          <p:cNvPr id="65" name="Chevron 2">
            <a:extLst>
              <a:ext uri="{FF2B5EF4-FFF2-40B4-BE49-F238E27FC236}">
                <a16:creationId xmlns:a16="http://schemas.microsoft.com/office/drawing/2014/main" id="{D8929E59-0AA2-4214-A0D3-D1826F8F2CC7}"/>
              </a:ext>
            </a:extLst>
          </p:cNvPr>
          <p:cNvSpPr/>
          <p:nvPr/>
        </p:nvSpPr>
        <p:spPr>
          <a:xfrm>
            <a:off x="9965842" y="3334428"/>
            <a:ext cx="1082520" cy="201600"/>
          </a:xfrm>
          <a:prstGeom prst="chevron">
            <a:avLst>
              <a:gd name="adj" fmla="val 39922"/>
            </a:avLst>
          </a:prstGeom>
          <a:solidFill>
            <a:schemeClr val="bg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2700" dirty="0">
              <a:solidFill>
                <a:schemeClr val="tx1"/>
              </a:solidFill>
              <a:latin typeface="Lato" panose="020F0502020204030203"/>
            </a:endParaRPr>
          </a:p>
        </p:txBody>
      </p:sp>
      <p:sp>
        <p:nvSpPr>
          <p:cNvPr id="66" name="CasellaDiTesto 65">
            <a:extLst>
              <a:ext uri="{FF2B5EF4-FFF2-40B4-BE49-F238E27FC236}">
                <a16:creationId xmlns:a16="http://schemas.microsoft.com/office/drawing/2014/main" id="{A3BAEDB3-626A-4CD7-94D6-66EAB23234EC}"/>
              </a:ext>
            </a:extLst>
          </p:cNvPr>
          <p:cNvSpPr txBox="1"/>
          <p:nvPr/>
        </p:nvSpPr>
        <p:spPr>
          <a:xfrm>
            <a:off x="563383" y="808935"/>
            <a:ext cx="348932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1600" dirty="0">
                <a:solidFill>
                  <a:srgbClr val="FF0000"/>
                </a:solidFill>
                <a:latin typeface="Lato" panose="020F0502020204030203"/>
                <a:cs typeface="Times New Roman" panose="02020603050405020304" pitchFamily="18" charset="0"/>
              </a:rPr>
              <a:t>COMPANY OVERVIEW</a:t>
            </a:r>
            <a:endParaRPr lang="en-GB" sz="1600" dirty="0">
              <a:solidFill>
                <a:srgbClr val="FF0000"/>
              </a:solidFill>
              <a:latin typeface="Lato" panose="020F0502020204030203"/>
              <a:cs typeface="Times New Roman" panose="02020603050405020304" pitchFamily="18" charset="0"/>
            </a:endParaRPr>
          </a:p>
        </p:txBody>
      </p:sp>
      <p:pic>
        <p:nvPicPr>
          <p:cNvPr id="67" name="Immagine 66">
            <a:extLst>
              <a:ext uri="{FF2B5EF4-FFF2-40B4-BE49-F238E27FC236}">
                <a16:creationId xmlns:a16="http://schemas.microsoft.com/office/drawing/2014/main" id="{F9E42AEF-BDFB-460B-AD9E-63F09909C2A0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27142" y="5435902"/>
            <a:ext cx="3515719" cy="858102"/>
          </a:xfrm>
          <a:prstGeom prst="rect">
            <a:avLst/>
          </a:prstGeom>
        </p:spPr>
      </p:pic>
      <p:pic>
        <p:nvPicPr>
          <p:cNvPr id="5" name="Elemento grafico 4" descr="Lampadina">
            <a:extLst>
              <a:ext uri="{FF2B5EF4-FFF2-40B4-BE49-F238E27FC236}">
                <a16:creationId xmlns:a16="http://schemas.microsoft.com/office/drawing/2014/main" id="{3B40A046-8717-4B04-88DD-608CFDF2C4FD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626172" y="1314984"/>
            <a:ext cx="742997" cy="742997"/>
          </a:xfrm>
          <a:prstGeom prst="rect">
            <a:avLst/>
          </a:prstGeom>
        </p:spPr>
      </p:pic>
      <p:cxnSp>
        <p:nvCxnSpPr>
          <p:cNvPr id="68" name="Straight Connector 2876">
            <a:extLst>
              <a:ext uri="{FF2B5EF4-FFF2-40B4-BE49-F238E27FC236}">
                <a16:creationId xmlns:a16="http://schemas.microsoft.com/office/drawing/2014/main" id="{CAD493A6-3FA1-4CD0-A8F8-07844C94FE13}"/>
              </a:ext>
            </a:extLst>
          </p:cNvPr>
          <p:cNvCxnSpPr>
            <a:cxnSpLocks/>
          </p:cNvCxnSpPr>
          <p:nvPr/>
        </p:nvCxnSpPr>
        <p:spPr>
          <a:xfrm>
            <a:off x="8389769" y="3341334"/>
            <a:ext cx="6447" cy="1280160"/>
          </a:xfrm>
          <a:prstGeom prst="line">
            <a:avLst/>
          </a:prstGeom>
          <a:ln w="38100">
            <a:solidFill>
              <a:srgbClr val="008000"/>
            </a:solidFill>
            <a:headEnd type="oval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9" name="Straight Connector 2876">
            <a:extLst>
              <a:ext uri="{FF2B5EF4-FFF2-40B4-BE49-F238E27FC236}">
                <a16:creationId xmlns:a16="http://schemas.microsoft.com/office/drawing/2014/main" id="{BD4FA1FA-F6F8-4BE9-B97F-3E3CB268AB98}"/>
              </a:ext>
            </a:extLst>
          </p:cNvPr>
          <p:cNvCxnSpPr>
            <a:cxnSpLocks/>
          </p:cNvCxnSpPr>
          <p:nvPr/>
        </p:nvCxnSpPr>
        <p:spPr>
          <a:xfrm>
            <a:off x="2456836" y="3341334"/>
            <a:ext cx="17592" cy="1176878"/>
          </a:xfrm>
          <a:prstGeom prst="line">
            <a:avLst/>
          </a:prstGeom>
          <a:ln w="38100">
            <a:solidFill>
              <a:srgbClr val="92D050"/>
            </a:solidFill>
            <a:headEnd type="oval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1" name="Straight Connector 2876">
            <a:extLst>
              <a:ext uri="{FF2B5EF4-FFF2-40B4-BE49-F238E27FC236}">
                <a16:creationId xmlns:a16="http://schemas.microsoft.com/office/drawing/2014/main" id="{F2E79D41-E529-4193-B02D-5E3A2E99B60A}"/>
              </a:ext>
            </a:extLst>
          </p:cNvPr>
          <p:cNvCxnSpPr>
            <a:cxnSpLocks/>
          </p:cNvCxnSpPr>
          <p:nvPr/>
        </p:nvCxnSpPr>
        <p:spPr>
          <a:xfrm flipV="1">
            <a:off x="6949888" y="2228678"/>
            <a:ext cx="0" cy="1220004"/>
          </a:xfrm>
          <a:prstGeom prst="line">
            <a:avLst/>
          </a:prstGeom>
          <a:ln w="38100">
            <a:solidFill>
              <a:srgbClr val="0000FF"/>
            </a:solidFill>
            <a:headEnd type="oval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2" name="Straight Connector 2876">
            <a:extLst>
              <a:ext uri="{FF2B5EF4-FFF2-40B4-BE49-F238E27FC236}">
                <a16:creationId xmlns:a16="http://schemas.microsoft.com/office/drawing/2014/main" id="{C830BFB9-86FB-4FFF-AD74-8B9C1DD6AC60}"/>
              </a:ext>
            </a:extLst>
          </p:cNvPr>
          <p:cNvCxnSpPr>
            <a:cxnSpLocks/>
          </p:cNvCxnSpPr>
          <p:nvPr/>
        </p:nvCxnSpPr>
        <p:spPr>
          <a:xfrm flipV="1">
            <a:off x="9780679" y="2197700"/>
            <a:ext cx="0" cy="1250982"/>
          </a:xfrm>
          <a:prstGeom prst="line">
            <a:avLst/>
          </a:prstGeom>
          <a:ln w="38100">
            <a:solidFill>
              <a:schemeClr val="bg1">
                <a:lumMod val="65000"/>
              </a:schemeClr>
            </a:solidFill>
            <a:headEnd type="oval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74" name="Elemento grafico 73" descr="Internet">
            <a:extLst>
              <a:ext uri="{FF2B5EF4-FFF2-40B4-BE49-F238E27FC236}">
                <a16:creationId xmlns:a16="http://schemas.microsoft.com/office/drawing/2014/main" id="{06B5B08D-B8C9-41F7-A631-D772713553C2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p:blipFill>
        <p:spPr>
          <a:xfrm>
            <a:off x="2038865" y="4525410"/>
            <a:ext cx="866833" cy="866833"/>
          </a:xfrm>
          <a:prstGeom prst="rect">
            <a:avLst/>
          </a:prstGeom>
        </p:spPr>
      </p:pic>
      <p:pic>
        <p:nvPicPr>
          <p:cNvPr id="76" name="Elemento grafico 75" descr="Monete">
            <a:extLst>
              <a:ext uri="{FF2B5EF4-FFF2-40B4-BE49-F238E27FC236}">
                <a16:creationId xmlns:a16="http://schemas.microsoft.com/office/drawing/2014/main" id="{FB40D763-FCD2-4151-AC64-E986E0101569}"/>
              </a:ext>
            </a:extLst>
          </p:cNvPr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0"/>
              </a:ext>
            </a:extLst>
          </a:blip>
          <a:stretch>
            <a:fillRect/>
          </a:stretch>
        </p:blipFill>
        <p:spPr>
          <a:xfrm>
            <a:off x="3553409" y="1254402"/>
            <a:ext cx="857191" cy="857191"/>
          </a:xfrm>
          <a:prstGeom prst="rect">
            <a:avLst/>
          </a:prstGeom>
        </p:spPr>
      </p:pic>
      <p:pic>
        <p:nvPicPr>
          <p:cNvPr id="78" name="Elemento grafico 77" descr="Gruppo di persone">
            <a:extLst>
              <a:ext uri="{FF2B5EF4-FFF2-40B4-BE49-F238E27FC236}">
                <a16:creationId xmlns:a16="http://schemas.microsoft.com/office/drawing/2014/main" id="{C0B5E8C6-EEDB-4242-9B25-56423466D857}"/>
              </a:ext>
            </a:extLst>
          </p:cNvPr>
          <p:cNvPicPr>
            <a:picLocks noChangeAspect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2"/>
              </a:ext>
            </a:extLst>
          </a:blip>
          <a:stretch>
            <a:fillRect/>
          </a:stretch>
        </p:blipFill>
        <p:spPr>
          <a:xfrm>
            <a:off x="5093786" y="4686231"/>
            <a:ext cx="763830" cy="763830"/>
          </a:xfrm>
          <a:prstGeom prst="rect">
            <a:avLst/>
          </a:prstGeom>
        </p:spPr>
      </p:pic>
      <p:pic>
        <p:nvPicPr>
          <p:cNvPr id="80" name="Elemento grafico 79" descr="Martelletto">
            <a:extLst>
              <a:ext uri="{FF2B5EF4-FFF2-40B4-BE49-F238E27FC236}">
                <a16:creationId xmlns:a16="http://schemas.microsoft.com/office/drawing/2014/main" id="{F7868D89-E356-4076-8525-0F6A5AB663BC}"/>
              </a:ext>
            </a:extLst>
          </p:cNvPr>
          <p:cNvPicPr>
            <a:picLocks noChangeAspect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4"/>
              </a:ext>
            </a:extLst>
          </a:blip>
          <a:stretch>
            <a:fillRect/>
          </a:stretch>
        </p:blipFill>
        <p:spPr>
          <a:xfrm>
            <a:off x="6465823" y="1325735"/>
            <a:ext cx="803258" cy="803258"/>
          </a:xfrm>
          <a:prstGeom prst="rect">
            <a:avLst/>
          </a:prstGeom>
        </p:spPr>
      </p:pic>
      <p:pic>
        <p:nvPicPr>
          <p:cNvPr id="82" name="Elemento grafico 81" descr="Pezzi di puzzle">
            <a:extLst>
              <a:ext uri="{FF2B5EF4-FFF2-40B4-BE49-F238E27FC236}">
                <a16:creationId xmlns:a16="http://schemas.microsoft.com/office/drawing/2014/main" id="{E45455CB-585C-47C3-BB18-2608C9A1D9E9}"/>
              </a:ext>
            </a:extLst>
          </p:cNvPr>
          <p:cNvPicPr>
            <a:picLocks noChangeAspect="1"/>
          </p:cNvPicPr>
          <p:nvPr/>
        </p:nvPicPr>
        <p:blipFill>
          <a:blip r:embed="rId15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6"/>
              </a:ext>
            </a:extLst>
          </a:blip>
          <a:stretch>
            <a:fillRect/>
          </a:stretch>
        </p:blipFill>
        <p:spPr>
          <a:xfrm>
            <a:off x="8045704" y="4648337"/>
            <a:ext cx="768548" cy="768548"/>
          </a:xfrm>
          <a:prstGeom prst="rect">
            <a:avLst/>
          </a:prstGeom>
        </p:spPr>
      </p:pic>
      <p:pic>
        <p:nvPicPr>
          <p:cNvPr id="84" name="Elemento grafico 83" descr="Tendenza in salita">
            <a:extLst>
              <a:ext uri="{FF2B5EF4-FFF2-40B4-BE49-F238E27FC236}">
                <a16:creationId xmlns:a16="http://schemas.microsoft.com/office/drawing/2014/main" id="{D9C948C3-0A36-4C5C-9836-89ECA5F056A3}"/>
              </a:ext>
            </a:extLst>
          </p:cNvPr>
          <p:cNvPicPr>
            <a:picLocks noChangeAspect="1"/>
          </p:cNvPicPr>
          <p:nvPr/>
        </p:nvPicPr>
        <p:blipFill>
          <a:blip r:embed="rId17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8"/>
              </a:ext>
            </a:extLst>
          </a:blip>
          <a:stretch>
            <a:fillRect/>
          </a:stretch>
        </p:blipFill>
        <p:spPr>
          <a:xfrm>
            <a:off x="9125635" y="1287861"/>
            <a:ext cx="914400" cy="914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4876094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8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1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4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500"/>
                            </p:stCondLst>
                            <p:childTnLst>
                              <p:par>
                                <p:cTn id="29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1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10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2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1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9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2500"/>
                            </p:stCondLst>
                            <p:childTnLst>
                              <p:par>
                                <p:cTn id="51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3" dur="5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6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9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2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5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3000"/>
                            </p:stCondLst>
                            <p:childTnLst>
                              <p:par>
                                <p:cTn id="67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9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0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2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3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5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6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8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9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1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2" fill="hold">
                            <p:stCondLst>
                              <p:cond delay="3500"/>
                            </p:stCondLst>
                            <p:childTnLst>
                              <p:par>
                                <p:cTn id="83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5" dur="5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6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8" dur="5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9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1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2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4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5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7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8" fill="hold">
                            <p:stCondLst>
                              <p:cond delay="4000"/>
                            </p:stCondLst>
                            <p:childTnLst>
                              <p:par>
                                <p:cTn id="99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1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2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4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5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8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0" dur="5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1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3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4" fill="hold">
                            <p:stCondLst>
                              <p:cond delay="4500"/>
                            </p:stCondLst>
                            <p:childTnLst>
                              <p:par>
                                <p:cTn id="115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7" dur="500"/>
                                        <p:tgtEl>
                                          <p:spTgt spid="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8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0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1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3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4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6" dur="5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7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9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0" fill="hold">
                            <p:stCondLst>
                              <p:cond delay="5000"/>
                            </p:stCondLst>
                            <p:childTnLst>
                              <p:par>
                                <p:cTn id="131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3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26" grpId="0"/>
      <p:bldP spid="27" grpId="0" animBg="1"/>
      <p:bldP spid="28" grpId="0" animBg="1"/>
      <p:bldP spid="29" grpId="0" animBg="1"/>
      <p:bldP spid="31" grpId="0" animBg="1"/>
      <p:bldP spid="35" grpId="0" animBg="1"/>
      <p:bldP spid="43" grpId="0"/>
      <p:bldP spid="44" grpId="0"/>
      <p:bldP spid="45" grpId="0"/>
      <p:bldP spid="46" grpId="0"/>
      <p:bldP spid="47" grpId="0"/>
      <p:bldP spid="51" grpId="0"/>
      <p:bldP spid="52" grpId="0"/>
      <p:bldP spid="53" grpId="0"/>
      <p:bldP spid="54" grpId="0"/>
      <p:bldP spid="57" grpId="0"/>
      <p:bldP spid="58" grpId="0"/>
      <p:bldP spid="62" grpId="0"/>
      <p:bldP spid="63" grpId="0"/>
      <p:bldP spid="64" grpId="0" animBg="1"/>
      <p:bldP spid="65" grpId="0" animBg="1"/>
      <p:bldP spid="66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>
            <a:extLst>
              <a:ext uri="{FF2B5EF4-FFF2-40B4-BE49-F238E27FC236}">
                <a16:creationId xmlns:a16="http://schemas.microsoft.com/office/drawing/2014/main" id="{66C0FA89-D506-4047-A39D-15BDB30BD9B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563383" y="93917"/>
            <a:ext cx="7793028" cy="736530"/>
          </a:xfrm>
        </p:spPr>
        <p:txBody>
          <a:bodyPr>
            <a:normAutofit/>
          </a:bodyPr>
          <a:lstStyle/>
          <a:p>
            <a:pPr algn="l"/>
            <a:r>
              <a:rPr lang="en-US" sz="3600" b="1" dirty="0">
                <a:solidFill>
                  <a:srgbClr val="FF0000"/>
                </a:solidFill>
                <a:latin typeface="Lato" panose="020F0502020204030203"/>
                <a:cs typeface="Times New Roman" panose="02020603050405020304" pitchFamily="18" charset="0"/>
              </a:rPr>
              <a:t>Key Numbers and Structure</a:t>
            </a:r>
          </a:p>
        </p:txBody>
      </p:sp>
      <p:cxnSp>
        <p:nvCxnSpPr>
          <p:cNvPr id="30" name="Google Shape;199;p31">
            <a:extLst>
              <a:ext uri="{FF2B5EF4-FFF2-40B4-BE49-F238E27FC236}">
                <a16:creationId xmlns:a16="http://schemas.microsoft.com/office/drawing/2014/main" id="{947BBF07-C489-42AC-96D5-6EA3AFFCCA7D}"/>
              </a:ext>
            </a:extLst>
          </p:cNvPr>
          <p:cNvCxnSpPr>
            <a:cxnSpLocks/>
          </p:cNvCxnSpPr>
          <p:nvPr/>
        </p:nvCxnSpPr>
        <p:spPr>
          <a:xfrm>
            <a:off x="14101" y="835962"/>
            <a:ext cx="12177899" cy="0"/>
          </a:xfrm>
          <a:prstGeom prst="straightConnector1">
            <a:avLst/>
          </a:prstGeom>
          <a:ln>
            <a:solidFill>
              <a:srgbClr val="FF0000"/>
            </a:solidFill>
            <a:headEnd type="none" w="sm" len="sm"/>
            <a:tailEnd type="none" w="sm" len="sm"/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pic>
        <p:nvPicPr>
          <p:cNvPr id="32" name="Immagine 31">
            <a:extLst>
              <a:ext uri="{FF2B5EF4-FFF2-40B4-BE49-F238E27FC236}">
                <a16:creationId xmlns:a16="http://schemas.microsoft.com/office/drawing/2014/main" id="{6A86F83A-8D8A-46D6-8528-D1E8A2280A7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404482" y="93917"/>
            <a:ext cx="724258" cy="724258"/>
          </a:xfrm>
          <a:prstGeom prst="rect">
            <a:avLst/>
          </a:prstGeom>
        </p:spPr>
      </p:pic>
      <p:pic>
        <p:nvPicPr>
          <p:cNvPr id="33" name="Immagine 32">
            <a:extLst>
              <a:ext uri="{FF2B5EF4-FFF2-40B4-BE49-F238E27FC236}">
                <a16:creationId xmlns:a16="http://schemas.microsoft.com/office/drawing/2014/main" id="{C9867F18-44E1-42AD-94CF-D9F96B6FE5D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8825" y="6294004"/>
            <a:ext cx="518391" cy="518391"/>
          </a:xfrm>
          <a:prstGeom prst="rect">
            <a:avLst/>
          </a:prstGeom>
        </p:spPr>
      </p:pic>
      <p:sp>
        <p:nvSpPr>
          <p:cNvPr id="36" name="CasellaDiTesto 35">
            <a:extLst>
              <a:ext uri="{FF2B5EF4-FFF2-40B4-BE49-F238E27FC236}">
                <a16:creationId xmlns:a16="http://schemas.microsoft.com/office/drawing/2014/main" id="{55C62D30-F49D-4F04-9E8E-6CF5422F1567}"/>
              </a:ext>
            </a:extLst>
          </p:cNvPr>
          <p:cNvSpPr txBox="1"/>
          <p:nvPr/>
        </p:nvSpPr>
        <p:spPr>
          <a:xfrm>
            <a:off x="563383" y="808935"/>
            <a:ext cx="348932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1600" dirty="0">
                <a:solidFill>
                  <a:srgbClr val="FF0000"/>
                </a:solidFill>
                <a:latin typeface="Lato" panose="020F0502020204030203"/>
                <a:cs typeface="Times New Roman" panose="02020603050405020304" pitchFamily="18" charset="0"/>
              </a:rPr>
              <a:t>COMPANY OVERVIEW</a:t>
            </a:r>
            <a:endParaRPr lang="en-GB" sz="1600" dirty="0">
              <a:solidFill>
                <a:srgbClr val="FF0000"/>
              </a:solidFill>
              <a:latin typeface="Lato" panose="020F0502020204030203"/>
              <a:cs typeface="Times New Roman" panose="02020603050405020304" pitchFamily="18" charset="0"/>
            </a:endParaRPr>
          </a:p>
        </p:txBody>
      </p:sp>
      <p:cxnSp>
        <p:nvCxnSpPr>
          <p:cNvPr id="34" name="Google Shape;199;p31">
            <a:extLst>
              <a:ext uri="{FF2B5EF4-FFF2-40B4-BE49-F238E27FC236}">
                <a16:creationId xmlns:a16="http://schemas.microsoft.com/office/drawing/2014/main" id="{28700D10-11C1-4010-A125-A8946C115E07}"/>
              </a:ext>
            </a:extLst>
          </p:cNvPr>
          <p:cNvCxnSpPr>
            <a:cxnSpLocks/>
          </p:cNvCxnSpPr>
          <p:nvPr/>
        </p:nvCxnSpPr>
        <p:spPr>
          <a:xfrm>
            <a:off x="453655" y="6429308"/>
            <a:ext cx="12177899" cy="0"/>
          </a:xfrm>
          <a:prstGeom prst="straightConnector1">
            <a:avLst/>
          </a:prstGeom>
          <a:ln>
            <a:solidFill>
              <a:srgbClr val="FF0000"/>
            </a:solidFill>
            <a:headEnd type="none" w="sm" len="sm"/>
            <a:tailEnd type="none" w="sm" len="sm"/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sp>
        <p:nvSpPr>
          <p:cNvPr id="39" name="Google Shape;158;p29">
            <a:extLst>
              <a:ext uri="{FF2B5EF4-FFF2-40B4-BE49-F238E27FC236}">
                <a16:creationId xmlns:a16="http://schemas.microsoft.com/office/drawing/2014/main" id="{92BCABBD-DBA1-443A-8AD6-F9A8A4070C4F}"/>
              </a:ext>
            </a:extLst>
          </p:cNvPr>
          <p:cNvSpPr>
            <a:spLocks noGrp="1"/>
          </p:cNvSpPr>
          <p:nvPr>
            <p:ph type="sldNum" idx="12"/>
          </p:nvPr>
        </p:nvSpPr>
        <p:spPr>
          <a:xfrm>
            <a:off x="11761140" y="6447195"/>
            <a:ext cx="367600" cy="365200"/>
          </a:xfrm>
          <a:prstGeom prst="flowChartConnector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txBody>
          <a:bodyPr spcFirstLastPara="1" wrap="square" lIns="0" tIns="45700" rIns="0" bIns="45700" anchor="ctr" anchorCtr="0">
            <a:noAutofit/>
          </a:bodyPr>
          <a:lstStyle/>
          <a:p>
            <a:pPr algn="ctr" defTabSz="1219170">
              <a:buClr>
                <a:srgbClr val="000000"/>
              </a:buClr>
            </a:pPr>
            <a:r>
              <a:rPr lang="it-IT" sz="1467" kern="0" dirty="0">
                <a:solidFill>
                  <a:srgbClr val="FFFFFF"/>
                </a:solidFill>
                <a:latin typeface="Lato" panose="020F0502020204030203"/>
              </a:rPr>
              <a:t>4</a:t>
            </a:r>
            <a:endParaRPr sz="1467" kern="0" dirty="0">
              <a:solidFill>
                <a:srgbClr val="FFFFFF"/>
              </a:solidFill>
              <a:latin typeface="Lato" panose="020F0502020204030203"/>
            </a:endParaRPr>
          </a:p>
        </p:txBody>
      </p:sp>
      <p:sp>
        <p:nvSpPr>
          <p:cNvPr id="3" name="CasellaDiTesto 2">
            <a:extLst>
              <a:ext uri="{FF2B5EF4-FFF2-40B4-BE49-F238E27FC236}">
                <a16:creationId xmlns:a16="http://schemas.microsoft.com/office/drawing/2014/main" id="{9DD75664-42F5-46BA-B511-48F41077B24B}"/>
              </a:ext>
            </a:extLst>
          </p:cNvPr>
          <p:cNvSpPr txBox="1"/>
          <p:nvPr/>
        </p:nvSpPr>
        <p:spPr>
          <a:xfrm>
            <a:off x="1007656" y="1387833"/>
            <a:ext cx="316195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it-IT" sz="3600" b="1" dirty="0">
                <a:latin typeface="Lato" panose="020F0502020204030203"/>
                <a:cs typeface="Times New Roman" panose="02020603050405020304" pitchFamily="18" charset="0"/>
              </a:rPr>
              <a:t>150M+</a:t>
            </a:r>
          </a:p>
          <a:p>
            <a:pPr algn="ctr"/>
            <a:r>
              <a:rPr lang="it-IT" dirty="0">
                <a:latin typeface="Lato" panose="020F0502020204030203"/>
                <a:cs typeface="Times New Roman" panose="02020603050405020304" pitchFamily="18" charset="0"/>
              </a:rPr>
              <a:t>Total users Worldwide</a:t>
            </a:r>
            <a:endParaRPr lang="en-GB" dirty="0">
              <a:latin typeface="Lato" panose="020F0502020204030203"/>
              <a:cs typeface="Times New Roman" panose="02020603050405020304" pitchFamily="18" charset="0"/>
            </a:endParaRPr>
          </a:p>
        </p:txBody>
      </p:sp>
      <p:sp>
        <p:nvSpPr>
          <p:cNvPr id="4" name="CasellaDiTesto 3">
            <a:extLst>
              <a:ext uri="{FF2B5EF4-FFF2-40B4-BE49-F238E27FC236}">
                <a16:creationId xmlns:a16="http://schemas.microsoft.com/office/drawing/2014/main" id="{1D934234-9BFE-4736-809B-E9FE6ED73206}"/>
              </a:ext>
            </a:extLst>
          </p:cNvPr>
          <p:cNvSpPr txBox="1"/>
          <p:nvPr/>
        </p:nvSpPr>
        <p:spPr>
          <a:xfrm>
            <a:off x="2637719" y="2503120"/>
            <a:ext cx="2829983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it-IT" sz="3600" b="1" dirty="0">
                <a:latin typeface="Lato" panose="020F0502020204030203"/>
                <a:cs typeface="Times New Roman" panose="02020603050405020304" pitchFamily="18" charset="0"/>
              </a:rPr>
              <a:t>2.9M+</a:t>
            </a:r>
            <a:br>
              <a:rPr lang="it-IT" dirty="0">
                <a:latin typeface="Lato" panose="020F0502020204030203"/>
              </a:rPr>
            </a:br>
            <a:r>
              <a:rPr lang="it-IT" dirty="0">
                <a:latin typeface="Lato" panose="020F0502020204030203"/>
              </a:rPr>
              <a:t>Total </a:t>
            </a:r>
            <a:r>
              <a:rPr lang="it-IT" dirty="0" err="1">
                <a:latin typeface="Lato" panose="020F0502020204030203"/>
              </a:rPr>
              <a:t>hosts</a:t>
            </a:r>
            <a:endParaRPr lang="en-GB" dirty="0">
              <a:latin typeface="Lato" panose="020F0502020204030203"/>
            </a:endParaRPr>
          </a:p>
        </p:txBody>
      </p:sp>
      <p:sp>
        <p:nvSpPr>
          <p:cNvPr id="5" name="CasellaDiTesto 4">
            <a:extLst>
              <a:ext uri="{FF2B5EF4-FFF2-40B4-BE49-F238E27FC236}">
                <a16:creationId xmlns:a16="http://schemas.microsoft.com/office/drawing/2014/main" id="{E24B5281-D9E3-4E40-8CF6-0D77AC2FEB49}"/>
              </a:ext>
            </a:extLst>
          </p:cNvPr>
          <p:cNvSpPr txBox="1"/>
          <p:nvPr/>
        </p:nvSpPr>
        <p:spPr>
          <a:xfrm>
            <a:off x="13870" y="5054992"/>
            <a:ext cx="2852561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it-IT" sz="3600" b="1" dirty="0">
                <a:latin typeface="Lato" panose="020F0502020204030203"/>
                <a:cs typeface="Times New Roman" panose="02020603050405020304" pitchFamily="18" charset="0"/>
              </a:rPr>
              <a:t>191</a:t>
            </a:r>
            <a:r>
              <a:rPr lang="it-IT" dirty="0">
                <a:latin typeface="Lato" panose="020F0502020204030203"/>
              </a:rPr>
              <a:t> </a:t>
            </a:r>
          </a:p>
          <a:p>
            <a:pPr algn="ctr"/>
            <a:r>
              <a:rPr lang="it-IT" dirty="0">
                <a:latin typeface="Lato" panose="020F0502020204030203"/>
              </a:rPr>
              <a:t>Countries </a:t>
            </a:r>
            <a:endParaRPr lang="en-GB" dirty="0">
              <a:latin typeface="Lato" panose="020F0502020204030203"/>
            </a:endParaRPr>
          </a:p>
        </p:txBody>
      </p:sp>
      <p:sp>
        <p:nvSpPr>
          <p:cNvPr id="7" name="CasellaDiTesto 6">
            <a:extLst>
              <a:ext uri="{FF2B5EF4-FFF2-40B4-BE49-F238E27FC236}">
                <a16:creationId xmlns:a16="http://schemas.microsoft.com/office/drawing/2014/main" id="{29147292-30EB-495E-ABB7-793CB474FF5E}"/>
              </a:ext>
            </a:extLst>
          </p:cNvPr>
          <p:cNvSpPr txBox="1"/>
          <p:nvPr/>
        </p:nvSpPr>
        <p:spPr>
          <a:xfrm>
            <a:off x="3932385" y="5113069"/>
            <a:ext cx="266700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it-IT" sz="3600" b="1" dirty="0">
                <a:latin typeface="Lato" panose="020F0502020204030203"/>
                <a:cs typeface="Times New Roman" panose="02020603050405020304" pitchFamily="18" charset="0"/>
              </a:rPr>
              <a:t>65000</a:t>
            </a:r>
            <a:r>
              <a:rPr lang="it-IT" dirty="0">
                <a:latin typeface="Lato" panose="020F0502020204030203"/>
              </a:rPr>
              <a:t> </a:t>
            </a:r>
          </a:p>
          <a:p>
            <a:pPr algn="ctr"/>
            <a:r>
              <a:rPr lang="it-IT" dirty="0">
                <a:latin typeface="Lato" panose="020F0502020204030203"/>
              </a:rPr>
              <a:t>Cities</a:t>
            </a:r>
          </a:p>
          <a:p>
            <a:endParaRPr lang="en-GB" dirty="0">
              <a:latin typeface="Lato" panose="020F0502020204030203"/>
            </a:endParaRPr>
          </a:p>
        </p:txBody>
      </p:sp>
      <p:sp>
        <p:nvSpPr>
          <p:cNvPr id="8" name="CasellaDiTesto 7">
            <a:extLst>
              <a:ext uri="{FF2B5EF4-FFF2-40B4-BE49-F238E27FC236}">
                <a16:creationId xmlns:a16="http://schemas.microsoft.com/office/drawing/2014/main" id="{03EE2A6F-4529-41A0-9FE7-7D25FE123E4B}"/>
              </a:ext>
            </a:extLst>
          </p:cNvPr>
          <p:cNvSpPr txBox="1"/>
          <p:nvPr/>
        </p:nvSpPr>
        <p:spPr>
          <a:xfrm>
            <a:off x="1757733" y="3541453"/>
            <a:ext cx="1799392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it-IT" sz="3600" b="1" dirty="0">
                <a:latin typeface="Lato" panose="020F0502020204030203"/>
                <a:cs typeface="Times New Roman" panose="02020603050405020304" pitchFamily="18" charset="0"/>
              </a:rPr>
              <a:t>$93M+</a:t>
            </a:r>
            <a:br>
              <a:rPr lang="it-IT" dirty="0">
                <a:latin typeface="Lato" panose="020F0502020204030203"/>
              </a:rPr>
            </a:br>
            <a:r>
              <a:rPr lang="it-IT" dirty="0">
                <a:latin typeface="Lato" panose="020F0502020204030203"/>
              </a:rPr>
              <a:t>Profits</a:t>
            </a:r>
            <a:endParaRPr lang="en-GB" dirty="0">
              <a:latin typeface="Lato" panose="020F0502020204030203"/>
            </a:endParaRPr>
          </a:p>
        </p:txBody>
      </p:sp>
      <p:pic>
        <p:nvPicPr>
          <p:cNvPr id="9" name="Immagine 8">
            <a:extLst>
              <a:ext uri="{FF2B5EF4-FFF2-40B4-BE49-F238E27FC236}">
                <a16:creationId xmlns:a16="http://schemas.microsoft.com/office/drawing/2014/main" id="{F2361E2F-9289-4575-8C6E-156E08007615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218855" y="2503120"/>
            <a:ext cx="4743099" cy="3444539"/>
          </a:xfrm>
          <a:prstGeom prst="rect">
            <a:avLst/>
          </a:prstGeom>
        </p:spPr>
      </p:pic>
      <p:pic>
        <p:nvPicPr>
          <p:cNvPr id="10" name="Immagine 9">
            <a:extLst>
              <a:ext uri="{FF2B5EF4-FFF2-40B4-BE49-F238E27FC236}">
                <a16:creationId xmlns:a16="http://schemas.microsoft.com/office/drawing/2014/main" id="{4B3BAD65-43DF-4C2D-92F2-5D6D2AACAF1C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40013" y="1299188"/>
            <a:ext cx="1100138" cy="1038225"/>
          </a:xfrm>
          <a:prstGeom prst="rect">
            <a:avLst/>
          </a:prstGeom>
        </p:spPr>
      </p:pic>
      <p:pic>
        <p:nvPicPr>
          <p:cNvPr id="1026" name="Picture 2" descr="Risultato immagini per house icon&quot;">
            <a:extLst>
              <a:ext uri="{FF2B5EF4-FFF2-40B4-BE49-F238E27FC236}">
                <a16:creationId xmlns:a16="http://schemas.microsoft.com/office/drawing/2014/main" id="{8ED5D290-9FD0-4FCE-BDCA-7C1EB9E75A1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37249" y="2156561"/>
            <a:ext cx="1521177" cy="15211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Risultato immagini per profit icon&quot;">
            <a:extLst>
              <a:ext uri="{FF2B5EF4-FFF2-40B4-BE49-F238E27FC236}">
                <a16:creationId xmlns:a16="http://schemas.microsoft.com/office/drawing/2014/main" id="{6349FC75-0840-4297-904A-714957D6F6B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6679" y="3034989"/>
            <a:ext cx="1905000" cy="1905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Risultato immagini per worldicon&quot;">
            <a:extLst>
              <a:ext uri="{FF2B5EF4-FFF2-40B4-BE49-F238E27FC236}">
                <a16:creationId xmlns:a16="http://schemas.microsoft.com/office/drawing/2014/main" id="{D0CF1396-95A3-4D08-8BD4-C6B0B1D740D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40448" y="4468551"/>
            <a:ext cx="2266770" cy="184484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2" name="CasellaDiTesto 11">
            <a:extLst>
              <a:ext uri="{FF2B5EF4-FFF2-40B4-BE49-F238E27FC236}">
                <a16:creationId xmlns:a16="http://schemas.microsoft.com/office/drawing/2014/main" id="{DB03D537-195F-45B3-ABDE-7E1F3D1809E6}"/>
              </a:ext>
            </a:extLst>
          </p:cNvPr>
          <p:cNvSpPr txBox="1"/>
          <p:nvPr/>
        </p:nvSpPr>
        <p:spPr>
          <a:xfrm>
            <a:off x="7272677" y="1628418"/>
            <a:ext cx="2675467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>
                <a:latin typeface="Lato" panose="020F0502020204030203"/>
                <a:cs typeface="Times New Roman" panose="02020603050405020304" pitchFamily="18" charset="0"/>
              </a:rPr>
              <a:t>Organizational Structure overview</a:t>
            </a:r>
          </a:p>
        </p:txBody>
      </p:sp>
      <p:pic>
        <p:nvPicPr>
          <p:cNvPr id="1032" name="Picture 8" descr="Risultato immagini per organizational structure icon&quot;">
            <a:extLst>
              <a:ext uri="{FF2B5EF4-FFF2-40B4-BE49-F238E27FC236}">
                <a16:creationId xmlns:a16="http://schemas.microsoft.com/office/drawing/2014/main" id="{96C1F9D9-AC78-4244-9C5A-5E353B41E5A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290746" y="1024827"/>
            <a:ext cx="1364107" cy="136410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0589700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8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5" dur="5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000"/>
                            </p:stCondLst>
                            <p:childTnLst>
                              <p:par>
                                <p:cTn id="27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9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2" dur="500"/>
                                        <p:tgtEl>
                                          <p:spTgt spid="10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2500"/>
                            </p:stCondLst>
                            <p:childTnLst>
                              <p:par>
                                <p:cTn id="34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6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3000"/>
                            </p:stCondLst>
                            <p:childTnLst>
                              <p:par>
                                <p:cTn id="38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0" dur="500"/>
                                        <p:tgtEl>
                                          <p:spTgt spid="10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3500"/>
                            </p:stCondLst>
                            <p:childTnLst>
                              <p:par>
                                <p:cTn id="42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4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4000"/>
                            </p:stCondLst>
                            <p:childTnLst>
                              <p:par>
                                <p:cTn id="46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8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4500"/>
                            </p:stCondLst>
                            <p:childTnLst>
                              <p:par>
                                <p:cTn id="50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2" dur="500"/>
                                        <p:tgtEl>
                                          <p:spTgt spid="10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5000"/>
                            </p:stCondLst>
                            <p:childTnLst>
                              <p:par>
                                <p:cTn id="54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6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6" grpId="0"/>
      <p:bldP spid="3" grpId="0"/>
      <p:bldP spid="4" grpId="0"/>
      <p:bldP spid="5" grpId="0"/>
      <p:bldP spid="7" grpId="0"/>
      <p:bldP spid="8" grpId="0"/>
      <p:bldP spid="12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5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8" name="Google Shape;158;p29"/>
          <p:cNvSpPr>
            <a:spLocks noGrp="1"/>
          </p:cNvSpPr>
          <p:nvPr>
            <p:ph type="sldNum" idx="12"/>
          </p:nvPr>
        </p:nvSpPr>
        <p:spPr>
          <a:xfrm>
            <a:off x="11766611" y="6398883"/>
            <a:ext cx="367600" cy="365200"/>
          </a:xfrm>
          <a:prstGeom prst="flowChartConnector">
            <a:avLst/>
          </a:prstGeom>
          <a:solidFill>
            <a:srgbClr val="07A3D9"/>
          </a:solidFill>
          <a:ln>
            <a:noFill/>
          </a:ln>
        </p:spPr>
        <p:txBody>
          <a:bodyPr spcFirstLastPara="1" wrap="square" lIns="0" tIns="45700" rIns="0" bIns="45700" anchor="ctr" anchorCtr="0">
            <a:noAutofit/>
          </a:bodyPr>
          <a:lstStyle/>
          <a:p>
            <a:pPr defTabSz="1219170">
              <a:buClr>
                <a:srgbClr val="000000"/>
              </a:buClr>
            </a:pPr>
            <a:r>
              <a:rPr lang="en-US" sz="1467" kern="0" dirty="0">
                <a:solidFill>
                  <a:srgbClr val="FFFFFF"/>
                </a:solidFill>
                <a:latin typeface="Lato" panose="020F0502020204030203"/>
              </a:rPr>
              <a:t>6</a:t>
            </a:r>
            <a:endParaRPr sz="1467" kern="0" dirty="0">
              <a:solidFill>
                <a:srgbClr val="FFFFFF"/>
              </a:solidFill>
              <a:latin typeface="Lato" panose="020F0502020204030203"/>
            </a:endParaRPr>
          </a:p>
        </p:txBody>
      </p:sp>
      <p:sp>
        <p:nvSpPr>
          <p:cNvPr id="160" name="Google Shape;160;p29"/>
          <p:cNvSpPr txBox="1"/>
          <p:nvPr/>
        </p:nvSpPr>
        <p:spPr>
          <a:xfrm>
            <a:off x="5528801" y="233400"/>
            <a:ext cx="2965143" cy="58477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33" tIns="45700" rIns="91433" bIns="45700" anchor="t" anchorCtr="0">
            <a:noAutofit/>
          </a:bodyPr>
          <a:lstStyle/>
          <a:p>
            <a:pPr defTabSz="1219170">
              <a:buClr>
                <a:srgbClr val="000000"/>
              </a:buClr>
            </a:pPr>
            <a:r>
              <a:rPr lang="en-GB" sz="3200" kern="0" dirty="0">
                <a:solidFill>
                  <a:srgbClr val="07A3D9"/>
                </a:solidFill>
                <a:latin typeface="Lato" panose="020F0502020204030203"/>
                <a:ea typeface="Cabin"/>
                <a:cs typeface="Times New Roman" panose="02020603050405020304" pitchFamily="18" charset="0"/>
                <a:sym typeface="Cabin"/>
              </a:rPr>
              <a:t>AGENDA</a:t>
            </a:r>
            <a:endParaRPr sz="1467" kern="0" dirty="0">
              <a:solidFill>
                <a:srgbClr val="000000"/>
              </a:solidFill>
              <a:latin typeface="Lato" panose="020F0502020204030203"/>
              <a:cs typeface="Times New Roman" panose="02020603050405020304" pitchFamily="18" charset="0"/>
              <a:sym typeface="Arial"/>
            </a:endParaRPr>
          </a:p>
        </p:txBody>
      </p:sp>
      <p:sp>
        <p:nvSpPr>
          <p:cNvPr id="162" name="Google Shape;162;p29"/>
          <p:cNvSpPr/>
          <p:nvPr/>
        </p:nvSpPr>
        <p:spPr>
          <a:xfrm>
            <a:off x="8836378" y="2503907"/>
            <a:ext cx="945545" cy="925091"/>
          </a:xfrm>
          <a:custGeom>
            <a:avLst/>
            <a:gdLst/>
            <a:ahLst/>
            <a:cxnLst/>
            <a:rect l="l" t="t" r="r" b="b"/>
            <a:pathLst>
              <a:path w="890905" h="890904" extrusionOk="0">
                <a:moveTo>
                  <a:pt x="445236" y="0"/>
                </a:moveTo>
                <a:lnTo>
                  <a:pt x="396723" y="2612"/>
                </a:lnTo>
                <a:lnTo>
                  <a:pt x="349722" y="10269"/>
                </a:lnTo>
                <a:lnTo>
                  <a:pt x="304507" y="22698"/>
                </a:lnTo>
                <a:lnTo>
                  <a:pt x="261348" y="39628"/>
                </a:lnTo>
                <a:lnTo>
                  <a:pt x="220517" y="60788"/>
                </a:lnTo>
                <a:lnTo>
                  <a:pt x="182285" y="85905"/>
                </a:lnTo>
                <a:lnTo>
                  <a:pt x="146925" y="114709"/>
                </a:lnTo>
                <a:lnTo>
                  <a:pt x="114707" y="146927"/>
                </a:lnTo>
                <a:lnTo>
                  <a:pt x="85904" y="182288"/>
                </a:lnTo>
                <a:lnTo>
                  <a:pt x="60787" y="220520"/>
                </a:lnTo>
                <a:lnTo>
                  <a:pt x="39628" y="261353"/>
                </a:lnTo>
                <a:lnTo>
                  <a:pt x="22698" y="304513"/>
                </a:lnTo>
                <a:lnTo>
                  <a:pt x="10269" y="349731"/>
                </a:lnTo>
                <a:lnTo>
                  <a:pt x="2612" y="396733"/>
                </a:lnTo>
                <a:lnTo>
                  <a:pt x="0" y="445249"/>
                </a:lnTo>
                <a:lnTo>
                  <a:pt x="2612" y="493762"/>
                </a:lnTo>
                <a:lnTo>
                  <a:pt x="10269" y="540763"/>
                </a:lnTo>
                <a:lnTo>
                  <a:pt x="22698" y="585978"/>
                </a:lnTo>
                <a:lnTo>
                  <a:pt x="39628" y="629137"/>
                </a:lnTo>
                <a:lnTo>
                  <a:pt x="60787" y="669968"/>
                </a:lnTo>
                <a:lnTo>
                  <a:pt x="85904" y="708200"/>
                </a:lnTo>
                <a:lnTo>
                  <a:pt x="114707" y="743560"/>
                </a:lnTo>
                <a:lnTo>
                  <a:pt x="146925" y="775778"/>
                </a:lnTo>
                <a:lnTo>
                  <a:pt x="182285" y="804581"/>
                </a:lnTo>
                <a:lnTo>
                  <a:pt x="220517" y="829698"/>
                </a:lnTo>
                <a:lnTo>
                  <a:pt x="261348" y="850857"/>
                </a:lnTo>
                <a:lnTo>
                  <a:pt x="304507" y="867787"/>
                </a:lnTo>
                <a:lnTo>
                  <a:pt x="349722" y="880216"/>
                </a:lnTo>
                <a:lnTo>
                  <a:pt x="396723" y="887873"/>
                </a:lnTo>
                <a:lnTo>
                  <a:pt x="445236" y="890485"/>
                </a:lnTo>
                <a:lnTo>
                  <a:pt x="493750" y="887873"/>
                </a:lnTo>
                <a:lnTo>
                  <a:pt x="540750" y="880216"/>
                </a:lnTo>
                <a:lnTo>
                  <a:pt x="585967" y="867787"/>
                </a:lnTo>
                <a:lnTo>
                  <a:pt x="629127" y="850857"/>
                </a:lnTo>
                <a:lnTo>
                  <a:pt x="669959" y="829698"/>
                </a:lnTo>
                <a:lnTo>
                  <a:pt x="708192" y="804581"/>
                </a:lnTo>
                <a:lnTo>
                  <a:pt x="743553" y="775778"/>
                </a:lnTo>
                <a:lnTo>
                  <a:pt x="775772" y="743560"/>
                </a:lnTo>
                <a:lnTo>
                  <a:pt x="804576" y="708200"/>
                </a:lnTo>
                <a:lnTo>
                  <a:pt x="829694" y="669968"/>
                </a:lnTo>
                <a:lnTo>
                  <a:pt x="850855" y="629137"/>
                </a:lnTo>
                <a:lnTo>
                  <a:pt x="867786" y="585978"/>
                </a:lnTo>
                <a:lnTo>
                  <a:pt x="880216" y="540763"/>
                </a:lnTo>
                <a:lnTo>
                  <a:pt x="887873" y="493762"/>
                </a:lnTo>
                <a:lnTo>
                  <a:pt x="890485" y="445249"/>
                </a:lnTo>
                <a:lnTo>
                  <a:pt x="887873" y="396733"/>
                </a:lnTo>
                <a:lnTo>
                  <a:pt x="880216" y="349731"/>
                </a:lnTo>
                <a:lnTo>
                  <a:pt x="867786" y="304513"/>
                </a:lnTo>
                <a:lnTo>
                  <a:pt x="850855" y="261353"/>
                </a:lnTo>
                <a:lnTo>
                  <a:pt x="829694" y="220520"/>
                </a:lnTo>
                <a:lnTo>
                  <a:pt x="804576" y="182288"/>
                </a:lnTo>
                <a:lnTo>
                  <a:pt x="775772" y="146927"/>
                </a:lnTo>
                <a:lnTo>
                  <a:pt x="743553" y="114709"/>
                </a:lnTo>
                <a:lnTo>
                  <a:pt x="708192" y="85905"/>
                </a:lnTo>
                <a:lnTo>
                  <a:pt x="669959" y="60788"/>
                </a:lnTo>
                <a:lnTo>
                  <a:pt x="629127" y="39628"/>
                </a:lnTo>
                <a:lnTo>
                  <a:pt x="585967" y="22698"/>
                </a:lnTo>
                <a:lnTo>
                  <a:pt x="540750" y="10269"/>
                </a:lnTo>
                <a:lnTo>
                  <a:pt x="493750" y="2612"/>
                </a:lnTo>
                <a:lnTo>
                  <a:pt x="445236" y="0"/>
                </a:lnTo>
                <a:close/>
              </a:path>
            </a:pathLst>
          </a:custGeom>
          <a:solidFill>
            <a:srgbClr val="C1E6F7"/>
          </a:solidFill>
          <a:ln w="9525" cap="flat" cmpd="sng">
            <a:solidFill>
              <a:srgbClr val="07A3D9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defTabSz="1219170">
              <a:buClr>
                <a:srgbClr val="000000"/>
              </a:buClr>
            </a:pPr>
            <a:endParaRPr sz="1867" kern="0">
              <a:solidFill>
                <a:srgbClr val="000000"/>
              </a:solidFill>
              <a:latin typeface="Lato" panose="020F0502020204030203"/>
              <a:ea typeface="Cabin"/>
              <a:cs typeface="Cabin"/>
              <a:sym typeface="Cabin"/>
            </a:endParaRPr>
          </a:p>
        </p:txBody>
      </p:sp>
      <p:sp>
        <p:nvSpPr>
          <p:cNvPr id="163" name="Google Shape;163;p29"/>
          <p:cNvSpPr/>
          <p:nvPr/>
        </p:nvSpPr>
        <p:spPr>
          <a:xfrm>
            <a:off x="7335662" y="2503907"/>
            <a:ext cx="945545" cy="925091"/>
          </a:xfrm>
          <a:custGeom>
            <a:avLst/>
            <a:gdLst/>
            <a:ahLst/>
            <a:cxnLst/>
            <a:rect l="l" t="t" r="r" b="b"/>
            <a:pathLst>
              <a:path w="890905" h="890904" extrusionOk="0">
                <a:moveTo>
                  <a:pt x="445236" y="0"/>
                </a:moveTo>
                <a:lnTo>
                  <a:pt x="396723" y="2612"/>
                </a:lnTo>
                <a:lnTo>
                  <a:pt x="349722" y="10269"/>
                </a:lnTo>
                <a:lnTo>
                  <a:pt x="304507" y="22698"/>
                </a:lnTo>
                <a:lnTo>
                  <a:pt x="261348" y="39628"/>
                </a:lnTo>
                <a:lnTo>
                  <a:pt x="220517" y="60788"/>
                </a:lnTo>
                <a:lnTo>
                  <a:pt x="182285" y="85905"/>
                </a:lnTo>
                <a:lnTo>
                  <a:pt x="146925" y="114709"/>
                </a:lnTo>
                <a:lnTo>
                  <a:pt x="114707" y="146927"/>
                </a:lnTo>
                <a:lnTo>
                  <a:pt x="85904" y="182288"/>
                </a:lnTo>
                <a:lnTo>
                  <a:pt x="60787" y="220520"/>
                </a:lnTo>
                <a:lnTo>
                  <a:pt x="39628" y="261353"/>
                </a:lnTo>
                <a:lnTo>
                  <a:pt x="22698" y="304513"/>
                </a:lnTo>
                <a:lnTo>
                  <a:pt x="10269" y="349731"/>
                </a:lnTo>
                <a:lnTo>
                  <a:pt x="2612" y="396733"/>
                </a:lnTo>
                <a:lnTo>
                  <a:pt x="0" y="445249"/>
                </a:lnTo>
                <a:lnTo>
                  <a:pt x="2612" y="493762"/>
                </a:lnTo>
                <a:lnTo>
                  <a:pt x="10269" y="540763"/>
                </a:lnTo>
                <a:lnTo>
                  <a:pt x="22698" y="585978"/>
                </a:lnTo>
                <a:lnTo>
                  <a:pt x="39628" y="629137"/>
                </a:lnTo>
                <a:lnTo>
                  <a:pt x="60787" y="669968"/>
                </a:lnTo>
                <a:lnTo>
                  <a:pt x="85904" y="708200"/>
                </a:lnTo>
                <a:lnTo>
                  <a:pt x="114707" y="743560"/>
                </a:lnTo>
                <a:lnTo>
                  <a:pt x="146925" y="775778"/>
                </a:lnTo>
                <a:lnTo>
                  <a:pt x="182285" y="804581"/>
                </a:lnTo>
                <a:lnTo>
                  <a:pt x="220517" y="829698"/>
                </a:lnTo>
                <a:lnTo>
                  <a:pt x="261348" y="850857"/>
                </a:lnTo>
                <a:lnTo>
                  <a:pt x="304507" y="867787"/>
                </a:lnTo>
                <a:lnTo>
                  <a:pt x="349722" y="880216"/>
                </a:lnTo>
                <a:lnTo>
                  <a:pt x="396723" y="887873"/>
                </a:lnTo>
                <a:lnTo>
                  <a:pt x="445236" y="890485"/>
                </a:lnTo>
                <a:lnTo>
                  <a:pt x="493750" y="887873"/>
                </a:lnTo>
                <a:lnTo>
                  <a:pt x="540750" y="880216"/>
                </a:lnTo>
                <a:lnTo>
                  <a:pt x="585967" y="867787"/>
                </a:lnTo>
                <a:lnTo>
                  <a:pt x="629127" y="850857"/>
                </a:lnTo>
                <a:lnTo>
                  <a:pt x="669959" y="829698"/>
                </a:lnTo>
                <a:lnTo>
                  <a:pt x="708192" y="804581"/>
                </a:lnTo>
                <a:lnTo>
                  <a:pt x="743553" y="775778"/>
                </a:lnTo>
                <a:lnTo>
                  <a:pt x="775772" y="743560"/>
                </a:lnTo>
                <a:lnTo>
                  <a:pt x="804576" y="708200"/>
                </a:lnTo>
                <a:lnTo>
                  <a:pt x="829694" y="669968"/>
                </a:lnTo>
                <a:lnTo>
                  <a:pt x="850855" y="629137"/>
                </a:lnTo>
                <a:lnTo>
                  <a:pt x="867786" y="585978"/>
                </a:lnTo>
                <a:lnTo>
                  <a:pt x="880216" y="540763"/>
                </a:lnTo>
                <a:lnTo>
                  <a:pt x="887873" y="493762"/>
                </a:lnTo>
                <a:lnTo>
                  <a:pt x="890485" y="445249"/>
                </a:lnTo>
                <a:lnTo>
                  <a:pt x="887873" y="396733"/>
                </a:lnTo>
                <a:lnTo>
                  <a:pt x="880216" y="349731"/>
                </a:lnTo>
                <a:lnTo>
                  <a:pt x="867786" y="304513"/>
                </a:lnTo>
                <a:lnTo>
                  <a:pt x="850855" y="261353"/>
                </a:lnTo>
                <a:lnTo>
                  <a:pt x="829694" y="220520"/>
                </a:lnTo>
                <a:lnTo>
                  <a:pt x="804576" y="182288"/>
                </a:lnTo>
                <a:lnTo>
                  <a:pt x="775772" y="146927"/>
                </a:lnTo>
                <a:lnTo>
                  <a:pt x="743553" y="114709"/>
                </a:lnTo>
                <a:lnTo>
                  <a:pt x="708192" y="85905"/>
                </a:lnTo>
                <a:lnTo>
                  <a:pt x="669959" y="60788"/>
                </a:lnTo>
                <a:lnTo>
                  <a:pt x="629127" y="39628"/>
                </a:lnTo>
                <a:lnTo>
                  <a:pt x="585967" y="22698"/>
                </a:lnTo>
                <a:lnTo>
                  <a:pt x="540750" y="10269"/>
                </a:lnTo>
                <a:lnTo>
                  <a:pt x="493750" y="2612"/>
                </a:lnTo>
                <a:lnTo>
                  <a:pt x="445236" y="0"/>
                </a:lnTo>
                <a:close/>
              </a:path>
            </a:pathLst>
          </a:custGeom>
          <a:solidFill>
            <a:srgbClr val="FFC000"/>
          </a:solidFill>
          <a:ln w="9525" cap="flat" cmpd="sng">
            <a:solidFill>
              <a:srgbClr val="FFC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defTabSz="1219170">
              <a:buClr>
                <a:srgbClr val="000000"/>
              </a:buClr>
            </a:pPr>
            <a:endParaRPr sz="1867" kern="0">
              <a:solidFill>
                <a:srgbClr val="000000"/>
              </a:solidFill>
              <a:latin typeface="Lato" panose="020F0502020204030203"/>
              <a:ea typeface="Cabin"/>
              <a:cs typeface="Cabin"/>
              <a:sym typeface="Cabin"/>
            </a:endParaRPr>
          </a:p>
        </p:txBody>
      </p:sp>
      <p:sp>
        <p:nvSpPr>
          <p:cNvPr id="164" name="Google Shape;164;p29"/>
          <p:cNvSpPr/>
          <p:nvPr/>
        </p:nvSpPr>
        <p:spPr>
          <a:xfrm>
            <a:off x="5834944" y="2503909"/>
            <a:ext cx="945545" cy="925091"/>
          </a:xfrm>
          <a:custGeom>
            <a:avLst/>
            <a:gdLst/>
            <a:ahLst/>
            <a:cxnLst/>
            <a:rect l="l" t="t" r="r" b="b"/>
            <a:pathLst>
              <a:path w="890905" h="890904" extrusionOk="0">
                <a:moveTo>
                  <a:pt x="445236" y="0"/>
                </a:moveTo>
                <a:lnTo>
                  <a:pt x="396723" y="2612"/>
                </a:lnTo>
                <a:lnTo>
                  <a:pt x="349722" y="10269"/>
                </a:lnTo>
                <a:lnTo>
                  <a:pt x="304507" y="22698"/>
                </a:lnTo>
                <a:lnTo>
                  <a:pt x="261348" y="39628"/>
                </a:lnTo>
                <a:lnTo>
                  <a:pt x="220517" y="60788"/>
                </a:lnTo>
                <a:lnTo>
                  <a:pt x="182285" y="85905"/>
                </a:lnTo>
                <a:lnTo>
                  <a:pt x="146925" y="114709"/>
                </a:lnTo>
                <a:lnTo>
                  <a:pt x="114707" y="146927"/>
                </a:lnTo>
                <a:lnTo>
                  <a:pt x="85904" y="182288"/>
                </a:lnTo>
                <a:lnTo>
                  <a:pt x="60787" y="220520"/>
                </a:lnTo>
                <a:lnTo>
                  <a:pt x="39628" y="261353"/>
                </a:lnTo>
                <a:lnTo>
                  <a:pt x="22698" y="304513"/>
                </a:lnTo>
                <a:lnTo>
                  <a:pt x="10269" y="349731"/>
                </a:lnTo>
                <a:lnTo>
                  <a:pt x="2612" y="396733"/>
                </a:lnTo>
                <a:lnTo>
                  <a:pt x="0" y="445249"/>
                </a:lnTo>
                <a:lnTo>
                  <a:pt x="2612" y="493762"/>
                </a:lnTo>
                <a:lnTo>
                  <a:pt x="10269" y="540763"/>
                </a:lnTo>
                <a:lnTo>
                  <a:pt x="22698" y="585978"/>
                </a:lnTo>
                <a:lnTo>
                  <a:pt x="39628" y="629137"/>
                </a:lnTo>
                <a:lnTo>
                  <a:pt x="60787" y="669968"/>
                </a:lnTo>
                <a:lnTo>
                  <a:pt x="85904" y="708200"/>
                </a:lnTo>
                <a:lnTo>
                  <a:pt x="114707" y="743560"/>
                </a:lnTo>
                <a:lnTo>
                  <a:pt x="146925" y="775778"/>
                </a:lnTo>
                <a:lnTo>
                  <a:pt x="182285" y="804581"/>
                </a:lnTo>
                <a:lnTo>
                  <a:pt x="220517" y="829698"/>
                </a:lnTo>
                <a:lnTo>
                  <a:pt x="261348" y="850857"/>
                </a:lnTo>
                <a:lnTo>
                  <a:pt x="304507" y="867787"/>
                </a:lnTo>
                <a:lnTo>
                  <a:pt x="349722" y="880216"/>
                </a:lnTo>
                <a:lnTo>
                  <a:pt x="396723" y="887873"/>
                </a:lnTo>
                <a:lnTo>
                  <a:pt x="445236" y="890485"/>
                </a:lnTo>
                <a:lnTo>
                  <a:pt x="493750" y="887873"/>
                </a:lnTo>
                <a:lnTo>
                  <a:pt x="540750" y="880216"/>
                </a:lnTo>
                <a:lnTo>
                  <a:pt x="585967" y="867787"/>
                </a:lnTo>
                <a:lnTo>
                  <a:pt x="629127" y="850857"/>
                </a:lnTo>
                <a:lnTo>
                  <a:pt x="669959" y="829698"/>
                </a:lnTo>
                <a:lnTo>
                  <a:pt x="708192" y="804581"/>
                </a:lnTo>
                <a:lnTo>
                  <a:pt x="743553" y="775778"/>
                </a:lnTo>
                <a:lnTo>
                  <a:pt x="775772" y="743560"/>
                </a:lnTo>
                <a:lnTo>
                  <a:pt x="804576" y="708200"/>
                </a:lnTo>
                <a:lnTo>
                  <a:pt x="829694" y="669968"/>
                </a:lnTo>
                <a:lnTo>
                  <a:pt x="850855" y="629137"/>
                </a:lnTo>
                <a:lnTo>
                  <a:pt x="867786" y="585978"/>
                </a:lnTo>
                <a:lnTo>
                  <a:pt x="880216" y="540763"/>
                </a:lnTo>
                <a:lnTo>
                  <a:pt x="887873" y="493762"/>
                </a:lnTo>
                <a:lnTo>
                  <a:pt x="890485" y="445249"/>
                </a:lnTo>
                <a:lnTo>
                  <a:pt x="887873" y="396733"/>
                </a:lnTo>
                <a:lnTo>
                  <a:pt x="880216" y="349731"/>
                </a:lnTo>
                <a:lnTo>
                  <a:pt x="867786" y="304513"/>
                </a:lnTo>
                <a:lnTo>
                  <a:pt x="850855" y="261353"/>
                </a:lnTo>
                <a:lnTo>
                  <a:pt x="829694" y="220520"/>
                </a:lnTo>
                <a:lnTo>
                  <a:pt x="804576" y="182288"/>
                </a:lnTo>
                <a:lnTo>
                  <a:pt x="775772" y="146927"/>
                </a:lnTo>
                <a:lnTo>
                  <a:pt x="743553" y="114709"/>
                </a:lnTo>
                <a:lnTo>
                  <a:pt x="708192" y="85905"/>
                </a:lnTo>
                <a:lnTo>
                  <a:pt x="669959" y="60788"/>
                </a:lnTo>
                <a:lnTo>
                  <a:pt x="629127" y="39628"/>
                </a:lnTo>
                <a:lnTo>
                  <a:pt x="585967" y="22698"/>
                </a:lnTo>
                <a:lnTo>
                  <a:pt x="540750" y="10269"/>
                </a:lnTo>
                <a:lnTo>
                  <a:pt x="493750" y="2612"/>
                </a:lnTo>
                <a:lnTo>
                  <a:pt x="445236" y="0"/>
                </a:lnTo>
                <a:close/>
              </a:path>
            </a:pathLst>
          </a:custGeom>
          <a:solidFill>
            <a:srgbClr val="C1E6F7"/>
          </a:solidFill>
          <a:ln w="9525" cap="flat" cmpd="sng">
            <a:solidFill>
              <a:srgbClr val="07A3D9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defTabSz="1219170">
              <a:buClr>
                <a:srgbClr val="000000"/>
              </a:buClr>
            </a:pPr>
            <a:endParaRPr sz="1867" kern="0">
              <a:solidFill>
                <a:srgbClr val="000000"/>
              </a:solidFill>
              <a:latin typeface="Lato" panose="020F0502020204030203"/>
              <a:ea typeface="Cabin"/>
              <a:cs typeface="Cabin"/>
              <a:sym typeface="Cabin"/>
            </a:endParaRPr>
          </a:p>
        </p:txBody>
      </p:sp>
      <p:sp>
        <p:nvSpPr>
          <p:cNvPr id="165" name="Google Shape;165;p29"/>
          <p:cNvSpPr txBox="1"/>
          <p:nvPr/>
        </p:nvSpPr>
        <p:spPr>
          <a:xfrm>
            <a:off x="5452256" y="3535838"/>
            <a:ext cx="1805232" cy="64633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33" tIns="45700" rIns="91433" bIns="45700" anchor="t" anchorCtr="0">
            <a:noAutofit/>
          </a:bodyPr>
          <a:lstStyle/>
          <a:p>
            <a:pPr algn="ctr" defTabSz="1219170">
              <a:buClr>
                <a:srgbClr val="000000"/>
              </a:buClr>
            </a:pPr>
            <a:r>
              <a:rPr lang="en-GB" sz="1867" kern="0" dirty="0">
                <a:solidFill>
                  <a:srgbClr val="000000"/>
                </a:solidFill>
                <a:latin typeface="Lato" panose="020F0502020204030203"/>
                <a:ea typeface="Cabin"/>
                <a:cs typeface="Times New Roman" panose="02020603050405020304" pitchFamily="18" charset="0"/>
                <a:sym typeface="Cabin"/>
              </a:rPr>
              <a:t>COMPANY </a:t>
            </a:r>
            <a:endParaRPr sz="1467" kern="0" dirty="0">
              <a:solidFill>
                <a:srgbClr val="000000"/>
              </a:solidFill>
              <a:latin typeface="Lato" panose="020F0502020204030203"/>
              <a:cs typeface="Times New Roman" panose="02020603050405020304" pitchFamily="18" charset="0"/>
              <a:sym typeface="Arial"/>
            </a:endParaRPr>
          </a:p>
          <a:p>
            <a:pPr algn="ctr" defTabSz="1219170">
              <a:buClr>
                <a:srgbClr val="000000"/>
              </a:buClr>
            </a:pPr>
            <a:r>
              <a:rPr lang="en-GB" sz="1867" kern="0" dirty="0">
                <a:solidFill>
                  <a:srgbClr val="000000"/>
                </a:solidFill>
                <a:latin typeface="Lato" panose="020F0502020204030203"/>
                <a:ea typeface="Cabin"/>
                <a:cs typeface="Times New Roman" panose="02020603050405020304" pitchFamily="18" charset="0"/>
                <a:sym typeface="Cabin"/>
              </a:rPr>
              <a:t>OVERVIEW</a:t>
            </a:r>
            <a:endParaRPr sz="1467" kern="0" dirty="0">
              <a:solidFill>
                <a:srgbClr val="000000"/>
              </a:solidFill>
              <a:latin typeface="Lato" panose="020F0502020204030203"/>
              <a:cs typeface="Times New Roman" panose="02020603050405020304" pitchFamily="18" charset="0"/>
              <a:sym typeface="Arial"/>
            </a:endParaRPr>
          </a:p>
        </p:txBody>
      </p:sp>
      <p:sp>
        <p:nvSpPr>
          <p:cNvPr id="166" name="Google Shape;166;p29"/>
          <p:cNvSpPr txBox="1"/>
          <p:nvPr/>
        </p:nvSpPr>
        <p:spPr>
          <a:xfrm>
            <a:off x="9739804" y="2664106"/>
            <a:ext cx="1805232" cy="92332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33" tIns="45700" rIns="91433" bIns="45700" anchor="t" anchorCtr="0">
            <a:noAutofit/>
          </a:bodyPr>
          <a:lstStyle/>
          <a:p>
            <a:pPr algn="ctr" defTabSz="1219170">
              <a:buClr>
                <a:srgbClr val="000000"/>
              </a:buClr>
            </a:pPr>
            <a:endParaRPr sz="1867" kern="0" dirty="0">
              <a:solidFill>
                <a:srgbClr val="000000"/>
              </a:solidFill>
              <a:latin typeface="Lato" panose="020F0502020204030203"/>
              <a:ea typeface="Cabin"/>
              <a:cs typeface="Cabin"/>
              <a:sym typeface="Cabin"/>
            </a:endParaRPr>
          </a:p>
        </p:txBody>
      </p:sp>
      <p:sp>
        <p:nvSpPr>
          <p:cNvPr id="167" name="Google Shape;167;p29"/>
          <p:cNvSpPr txBox="1"/>
          <p:nvPr/>
        </p:nvSpPr>
        <p:spPr>
          <a:xfrm>
            <a:off x="6908770" y="3562447"/>
            <a:ext cx="1805232" cy="64633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33" tIns="45700" rIns="91433" bIns="45700" anchor="t" anchorCtr="0">
            <a:noAutofit/>
          </a:bodyPr>
          <a:lstStyle/>
          <a:p>
            <a:pPr algn="ctr" defTabSz="1219170">
              <a:buClr>
                <a:srgbClr val="000000"/>
              </a:buClr>
            </a:pPr>
            <a:r>
              <a:rPr lang="it-IT" sz="1867" kern="0" dirty="0">
                <a:solidFill>
                  <a:srgbClr val="FFC000"/>
                </a:solidFill>
                <a:latin typeface="Lato" panose="020F0502020204030203"/>
                <a:cs typeface="Times New Roman" panose="02020603050405020304" pitchFamily="18" charset="0"/>
                <a:sym typeface="Arial"/>
              </a:rPr>
              <a:t>BUSINESS MODEL</a:t>
            </a:r>
            <a:endParaRPr sz="1867" kern="0" dirty="0">
              <a:solidFill>
                <a:srgbClr val="FFC000"/>
              </a:solidFill>
              <a:latin typeface="Lato" panose="020F0502020204030203"/>
              <a:cs typeface="Times New Roman" panose="02020603050405020304" pitchFamily="18" charset="0"/>
              <a:sym typeface="Arial"/>
            </a:endParaRPr>
          </a:p>
        </p:txBody>
      </p:sp>
      <p:sp>
        <p:nvSpPr>
          <p:cNvPr id="168" name="Google Shape;168;p29"/>
          <p:cNvSpPr txBox="1"/>
          <p:nvPr/>
        </p:nvSpPr>
        <p:spPr>
          <a:xfrm>
            <a:off x="8493944" y="3579540"/>
            <a:ext cx="1805232" cy="64633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33" tIns="45700" rIns="91433" bIns="45700" anchor="t" anchorCtr="0">
            <a:noAutofit/>
          </a:bodyPr>
          <a:lstStyle/>
          <a:p>
            <a:pPr algn="ctr" defTabSz="1219170">
              <a:buClr>
                <a:srgbClr val="000000"/>
              </a:buClr>
            </a:pPr>
            <a:r>
              <a:rPr lang="it-IT" kern="0" dirty="0">
                <a:latin typeface="Lato" panose="020F0502020204030203"/>
                <a:cs typeface="Times New Roman" panose="02020603050405020304" pitchFamily="18" charset="0"/>
                <a:sym typeface="Arial"/>
              </a:rPr>
              <a:t>UNDERSTAND THE BUSINESS</a:t>
            </a:r>
          </a:p>
          <a:p>
            <a:pPr algn="ctr" defTabSz="1219170">
              <a:buClr>
                <a:srgbClr val="000000"/>
              </a:buClr>
            </a:pPr>
            <a:endParaRPr kern="0" dirty="0">
              <a:solidFill>
                <a:srgbClr val="000000"/>
              </a:solidFill>
              <a:latin typeface="Lato" panose="020F0502020204030203"/>
              <a:cs typeface="Times New Roman" panose="02020603050405020304" pitchFamily="18" charset="0"/>
              <a:sym typeface="Arial"/>
            </a:endParaRPr>
          </a:p>
        </p:txBody>
      </p:sp>
      <p:pic>
        <p:nvPicPr>
          <p:cNvPr id="25" name="Immagine 24">
            <a:extLst>
              <a:ext uri="{FF2B5EF4-FFF2-40B4-BE49-F238E27FC236}">
                <a16:creationId xmlns:a16="http://schemas.microsoft.com/office/drawing/2014/main" id="{B4ED723F-E1AE-4B52-8D9C-263DCBD90DC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255798" y="6398884"/>
            <a:ext cx="518391" cy="518391"/>
          </a:xfrm>
          <a:prstGeom prst="rect">
            <a:avLst/>
          </a:prstGeom>
        </p:spPr>
      </p:pic>
      <p:pic>
        <p:nvPicPr>
          <p:cNvPr id="26" name="Immagine 25">
            <a:extLst>
              <a:ext uri="{FF2B5EF4-FFF2-40B4-BE49-F238E27FC236}">
                <a16:creationId xmlns:a16="http://schemas.microsoft.com/office/drawing/2014/main" id="{988CBD6C-200F-45BB-9A2C-9C25B1537AB7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1404482" y="93917"/>
            <a:ext cx="724258" cy="724258"/>
          </a:xfrm>
          <a:prstGeom prst="rect">
            <a:avLst/>
          </a:prstGeom>
        </p:spPr>
      </p:pic>
      <p:pic>
        <p:nvPicPr>
          <p:cNvPr id="14" name="Immagine 13">
            <a:extLst>
              <a:ext uri="{FF2B5EF4-FFF2-40B4-BE49-F238E27FC236}">
                <a16:creationId xmlns:a16="http://schemas.microsoft.com/office/drawing/2014/main" id="{4FAE255B-717B-4E39-909B-C48CAB8F6BBD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0"/>
            <a:ext cx="5312891" cy="6858000"/>
          </a:xfrm>
          <a:prstGeom prst="rect">
            <a:avLst/>
          </a:prstGeom>
        </p:spPr>
      </p:pic>
      <p:sp>
        <p:nvSpPr>
          <p:cNvPr id="15" name="Google Shape;168;p29">
            <a:extLst>
              <a:ext uri="{FF2B5EF4-FFF2-40B4-BE49-F238E27FC236}">
                <a16:creationId xmlns:a16="http://schemas.microsoft.com/office/drawing/2014/main" id="{5FCC73C2-473F-4D72-890C-CC3B14C76F75}"/>
              </a:ext>
            </a:extLst>
          </p:cNvPr>
          <p:cNvSpPr txBox="1"/>
          <p:nvPr/>
        </p:nvSpPr>
        <p:spPr>
          <a:xfrm>
            <a:off x="10209264" y="3579540"/>
            <a:ext cx="1805232" cy="64633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33" tIns="45700" rIns="91433" bIns="45700" anchor="t" anchorCtr="0">
            <a:noAutofit/>
          </a:bodyPr>
          <a:lstStyle/>
          <a:p>
            <a:pPr algn="ctr" defTabSz="1219170">
              <a:buClr>
                <a:srgbClr val="000000"/>
              </a:buClr>
            </a:pPr>
            <a:r>
              <a:rPr lang="it-IT" kern="0" dirty="0">
                <a:latin typeface="Lato" panose="020F0502020204030203"/>
                <a:cs typeface="Times New Roman" panose="02020603050405020304" pitchFamily="18" charset="0"/>
                <a:sym typeface="Arial"/>
              </a:rPr>
              <a:t>GROUPBNB</a:t>
            </a:r>
            <a:endParaRPr kern="0" dirty="0">
              <a:latin typeface="Lato" panose="020F0502020204030203"/>
              <a:cs typeface="Times New Roman" panose="02020603050405020304" pitchFamily="18" charset="0"/>
              <a:sym typeface="Arial"/>
            </a:endParaRPr>
          </a:p>
        </p:txBody>
      </p:sp>
      <p:sp>
        <p:nvSpPr>
          <p:cNvPr id="16" name="Google Shape;163;p29">
            <a:extLst>
              <a:ext uri="{FF2B5EF4-FFF2-40B4-BE49-F238E27FC236}">
                <a16:creationId xmlns:a16="http://schemas.microsoft.com/office/drawing/2014/main" id="{227C80F9-52AB-488F-ACB1-C224586102E7}"/>
              </a:ext>
            </a:extLst>
          </p:cNvPr>
          <p:cNvSpPr/>
          <p:nvPr/>
        </p:nvSpPr>
        <p:spPr>
          <a:xfrm>
            <a:off x="10639107" y="2501086"/>
            <a:ext cx="945545" cy="925091"/>
          </a:xfrm>
          <a:custGeom>
            <a:avLst/>
            <a:gdLst/>
            <a:ahLst/>
            <a:cxnLst/>
            <a:rect l="l" t="t" r="r" b="b"/>
            <a:pathLst>
              <a:path w="890905" h="890904" extrusionOk="0">
                <a:moveTo>
                  <a:pt x="445236" y="0"/>
                </a:moveTo>
                <a:lnTo>
                  <a:pt x="396723" y="2612"/>
                </a:lnTo>
                <a:lnTo>
                  <a:pt x="349722" y="10269"/>
                </a:lnTo>
                <a:lnTo>
                  <a:pt x="304507" y="22698"/>
                </a:lnTo>
                <a:lnTo>
                  <a:pt x="261348" y="39628"/>
                </a:lnTo>
                <a:lnTo>
                  <a:pt x="220517" y="60788"/>
                </a:lnTo>
                <a:lnTo>
                  <a:pt x="182285" y="85905"/>
                </a:lnTo>
                <a:lnTo>
                  <a:pt x="146925" y="114709"/>
                </a:lnTo>
                <a:lnTo>
                  <a:pt x="114707" y="146927"/>
                </a:lnTo>
                <a:lnTo>
                  <a:pt x="85904" y="182288"/>
                </a:lnTo>
                <a:lnTo>
                  <a:pt x="60787" y="220520"/>
                </a:lnTo>
                <a:lnTo>
                  <a:pt x="39628" y="261353"/>
                </a:lnTo>
                <a:lnTo>
                  <a:pt x="22698" y="304513"/>
                </a:lnTo>
                <a:lnTo>
                  <a:pt x="10269" y="349731"/>
                </a:lnTo>
                <a:lnTo>
                  <a:pt x="2612" y="396733"/>
                </a:lnTo>
                <a:lnTo>
                  <a:pt x="0" y="445249"/>
                </a:lnTo>
                <a:lnTo>
                  <a:pt x="2612" y="493762"/>
                </a:lnTo>
                <a:lnTo>
                  <a:pt x="10269" y="540763"/>
                </a:lnTo>
                <a:lnTo>
                  <a:pt x="22698" y="585978"/>
                </a:lnTo>
                <a:lnTo>
                  <a:pt x="39628" y="629137"/>
                </a:lnTo>
                <a:lnTo>
                  <a:pt x="60787" y="669968"/>
                </a:lnTo>
                <a:lnTo>
                  <a:pt x="85904" y="708200"/>
                </a:lnTo>
                <a:lnTo>
                  <a:pt x="114707" y="743560"/>
                </a:lnTo>
                <a:lnTo>
                  <a:pt x="146925" y="775778"/>
                </a:lnTo>
                <a:lnTo>
                  <a:pt x="182285" y="804581"/>
                </a:lnTo>
                <a:lnTo>
                  <a:pt x="220517" y="829698"/>
                </a:lnTo>
                <a:lnTo>
                  <a:pt x="261348" y="850857"/>
                </a:lnTo>
                <a:lnTo>
                  <a:pt x="304507" y="867787"/>
                </a:lnTo>
                <a:lnTo>
                  <a:pt x="349722" y="880216"/>
                </a:lnTo>
                <a:lnTo>
                  <a:pt x="396723" y="887873"/>
                </a:lnTo>
                <a:lnTo>
                  <a:pt x="445236" y="890485"/>
                </a:lnTo>
                <a:lnTo>
                  <a:pt x="493750" y="887873"/>
                </a:lnTo>
                <a:lnTo>
                  <a:pt x="540750" y="880216"/>
                </a:lnTo>
                <a:lnTo>
                  <a:pt x="585967" y="867787"/>
                </a:lnTo>
                <a:lnTo>
                  <a:pt x="629127" y="850857"/>
                </a:lnTo>
                <a:lnTo>
                  <a:pt x="669959" y="829698"/>
                </a:lnTo>
                <a:lnTo>
                  <a:pt x="708192" y="804581"/>
                </a:lnTo>
                <a:lnTo>
                  <a:pt x="743553" y="775778"/>
                </a:lnTo>
                <a:lnTo>
                  <a:pt x="775772" y="743560"/>
                </a:lnTo>
                <a:lnTo>
                  <a:pt x="804576" y="708200"/>
                </a:lnTo>
                <a:lnTo>
                  <a:pt x="829694" y="669968"/>
                </a:lnTo>
                <a:lnTo>
                  <a:pt x="850855" y="629137"/>
                </a:lnTo>
                <a:lnTo>
                  <a:pt x="867786" y="585978"/>
                </a:lnTo>
                <a:lnTo>
                  <a:pt x="880216" y="540763"/>
                </a:lnTo>
                <a:lnTo>
                  <a:pt x="887873" y="493762"/>
                </a:lnTo>
                <a:lnTo>
                  <a:pt x="890485" y="445249"/>
                </a:lnTo>
                <a:lnTo>
                  <a:pt x="887873" y="396733"/>
                </a:lnTo>
                <a:lnTo>
                  <a:pt x="880216" y="349731"/>
                </a:lnTo>
                <a:lnTo>
                  <a:pt x="867786" y="304513"/>
                </a:lnTo>
                <a:lnTo>
                  <a:pt x="850855" y="261353"/>
                </a:lnTo>
                <a:lnTo>
                  <a:pt x="829694" y="220520"/>
                </a:lnTo>
                <a:lnTo>
                  <a:pt x="804576" y="182288"/>
                </a:lnTo>
                <a:lnTo>
                  <a:pt x="775772" y="146927"/>
                </a:lnTo>
                <a:lnTo>
                  <a:pt x="743553" y="114709"/>
                </a:lnTo>
                <a:lnTo>
                  <a:pt x="708192" y="85905"/>
                </a:lnTo>
                <a:lnTo>
                  <a:pt x="669959" y="60788"/>
                </a:lnTo>
                <a:lnTo>
                  <a:pt x="629127" y="39628"/>
                </a:lnTo>
                <a:lnTo>
                  <a:pt x="585967" y="22698"/>
                </a:lnTo>
                <a:lnTo>
                  <a:pt x="540750" y="10269"/>
                </a:lnTo>
                <a:lnTo>
                  <a:pt x="493750" y="2612"/>
                </a:lnTo>
                <a:lnTo>
                  <a:pt x="445236" y="0"/>
                </a:lnTo>
                <a:close/>
              </a:path>
            </a:pathLst>
          </a:custGeom>
          <a:solidFill>
            <a:srgbClr val="C1E6F7"/>
          </a:solidFill>
          <a:ln w="9525" cap="flat" cmpd="sng">
            <a:solidFill>
              <a:srgbClr val="07A3D9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defTabSz="1219170">
              <a:buClr>
                <a:srgbClr val="000000"/>
              </a:buClr>
            </a:pPr>
            <a:endParaRPr sz="1867" kern="0">
              <a:solidFill>
                <a:srgbClr val="000000"/>
              </a:solidFill>
              <a:latin typeface="Lato" panose="020F0502020204030203"/>
              <a:ea typeface="Cabin"/>
              <a:cs typeface="Cabin"/>
              <a:sym typeface="Cabin"/>
            </a:endParaRPr>
          </a:p>
        </p:txBody>
      </p:sp>
    </p:spTree>
    <p:extLst>
      <p:ext uri="{BB962C8B-B14F-4D97-AF65-F5344CB8AC3E}">
        <p14:creationId xmlns:p14="http://schemas.microsoft.com/office/powerpoint/2010/main" val="149803964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" name="Freeform 13"/>
          <p:cNvSpPr>
            <a:spLocks/>
          </p:cNvSpPr>
          <p:nvPr/>
        </p:nvSpPr>
        <p:spPr bwMode="auto">
          <a:xfrm>
            <a:off x="4056544" y="3455482"/>
            <a:ext cx="3657601" cy="1829080"/>
          </a:xfrm>
          <a:custGeom>
            <a:avLst/>
            <a:gdLst>
              <a:gd name="T0" fmla="*/ 4072 w 8144"/>
              <a:gd name="T1" fmla="*/ 4072 h 4072"/>
              <a:gd name="T2" fmla="*/ 8144 w 8144"/>
              <a:gd name="T3" fmla="*/ 0 h 4072"/>
              <a:gd name="T4" fmla="*/ 0 w 8144"/>
              <a:gd name="T5" fmla="*/ 0 h 4072"/>
              <a:gd name="T6" fmla="*/ 4072 w 8144"/>
              <a:gd name="T7" fmla="*/ 4072 h 407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8144" h="4072">
                <a:moveTo>
                  <a:pt x="4072" y="4072"/>
                </a:moveTo>
                <a:cubicBezTo>
                  <a:pt x="6321" y="4072"/>
                  <a:pt x="8144" y="2249"/>
                  <a:pt x="8144" y="0"/>
                </a:cubicBezTo>
                <a:cubicBezTo>
                  <a:pt x="0" y="0"/>
                  <a:pt x="0" y="0"/>
                  <a:pt x="0" y="0"/>
                </a:cubicBezTo>
                <a:cubicBezTo>
                  <a:pt x="0" y="2249"/>
                  <a:pt x="1823" y="4072"/>
                  <a:pt x="4072" y="4072"/>
                </a:cubicBezTo>
                <a:close/>
              </a:path>
            </a:pathLst>
          </a:custGeom>
          <a:gradFill flip="none" rotWithShape="1">
            <a:gsLst>
              <a:gs pos="0">
                <a:srgbClr val="BCFFDB">
                  <a:shade val="30000"/>
                  <a:satMod val="115000"/>
                </a:srgbClr>
              </a:gs>
              <a:gs pos="50000">
                <a:srgbClr val="BCFFDB">
                  <a:shade val="67500"/>
                  <a:satMod val="115000"/>
                </a:srgbClr>
              </a:gs>
              <a:gs pos="100000">
                <a:srgbClr val="BCFFDB">
                  <a:shade val="100000"/>
                  <a:satMod val="115000"/>
                </a:srgbClr>
              </a:gs>
            </a:gsLst>
            <a:lin ang="2700000" scaled="1"/>
            <a:tileRect/>
          </a:gradFill>
          <a:ln w="4763" cap="flat">
            <a:noFill/>
            <a:prstDash val="solid"/>
            <a:miter lim="800000"/>
            <a:headEnd/>
            <a:tailEnd/>
          </a:ln>
        </p:spPr>
        <p:txBody>
          <a:bodyPr vert="horz" wrap="square" lIns="45720" tIns="22860" rIns="45720" bIns="22860" numCol="1" anchor="t" anchorCtr="0" compatLnSpc="1">
            <a:prstTxWarp prst="textNoShape">
              <a:avLst/>
            </a:prstTxWarp>
          </a:bodyPr>
          <a:lstStyle/>
          <a:p>
            <a:endParaRPr lang="en-US" sz="675"/>
          </a:p>
        </p:txBody>
      </p:sp>
      <p:sp>
        <p:nvSpPr>
          <p:cNvPr id="53" name="Freeform 12"/>
          <p:cNvSpPr>
            <a:spLocks/>
          </p:cNvSpPr>
          <p:nvPr/>
        </p:nvSpPr>
        <p:spPr bwMode="auto">
          <a:xfrm>
            <a:off x="4056544" y="1626962"/>
            <a:ext cx="3657601" cy="1828520"/>
          </a:xfrm>
          <a:custGeom>
            <a:avLst/>
            <a:gdLst>
              <a:gd name="T0" fmla="*/ 4072 w 8144"/>
              <a:gd name="T1" fmla="*/ 0 h 4072"/>
              <a:gd name="T2" fmla="*/ 0 w 8144"/>
              <a:gd name="T3" fmla="*/ 4072 h 4072"/>
              <a:gd name="T4" fmla="*/ 8144 w 8144"/>
              <a:gd name="T5" fmla="*/ 4072 h 4072"/>
              <a:gd name="T6" fmla="*/ 4072 w 8144"/>
              <a:gd name="T7" fmla="*/ 0 h 407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8144" h="4072">
                <a:moveTo>
                  <a:pt x="4072" y="0"/>
                </a:moveTo>
                <a:cubicBezTo>
                  <a:pt x="1823" y="0"/>
                  <a:pt x="0" y="1823"/>
                  <a:pt x="0" y="4072"/>
                </a:cubicBezTo>
                <a:cubicBezTo>
                  <a:pt x="8144" y="4072"/>
                  <a:pt x="8144" y="4072"/>
                  <a:pt x="8144" y="4072"/>
                </a:cubicBezTo>
                <a:cubicBezTo>
                  <a:pt x="8144" y="1823"/>
                  <a:pt x="6321" y="0"/>
                  <a:pt x="4072" y="0"/>
                </a:cubicBezTo>
                <a:close/>
              </a:path>
            </a:pathLst>
          </a:custGeom>
          <a:gradFill flip="none" rotWithShape="1">
            <a:gsLst>
              <a:gs pos="0">
                <a:schemeClr val="accent2">
                  <a:lumMod val="20000"/>
                  <a:lumOff val="80000"/>
                  <a:shade val="30000"/>
                  <a:satMod val="115000"/>
                </a:schemeClr>
              </a:gs>
              <a:gs pos="50000">
                <a:schemeClr val="accent2">
                  <a:lumMod val="20000"/>
                  <a:lumOff val="80000"/>
                  <a:shade val="67500"/>
                  <a:satMod val="115000"/>
                </a:schemeClr>
              </a:gs>
              <a:gs pos="100000">
                <a:schemeClr val="accent2">
                  <a:lumMod val="20000"/>
                  <a:lumOff val="80000"/>
                  <a:shade val="100000"/>
                  <a:satMod val="115000"/>
                </a:schemeClr>
              </a:gs>
            </a:gsLst>
            <a:lin ang="2700000" scaled="1"/>
            <a:tileRect/>
          </a:gradFill>
          <a:ln w="4763" cap="flat">
            <a:noFill/>
            <a:prstDash val="solid"/>
            <a:miter lim="800000"/>
            <a:headEnd/>
            <a:tailEnd/>
          </a:ln>
        </p:spPr>
        <p:txBody>
          <a:bodyPr vert="horz" wrap="square" lIns="45720" tIns="22860" rIns="45720" bIns="22860" numCol="1" anchor="t" anchorCtr="0" compatLnSpc="1">
            <a:prstTxWarp prst="textNoShape">
              <a:avLst/>
            </a:prstTxWarp>
          </a:bodyPr>
          <a:lstStyle/>
          <a:p>
            <a:endParaRPr lang="en-US" sz="675" dirty="0">
              <a:solidFill>
                <a:srgbClr val="FFFF00"/>
              </a:solidFill>
            </a:endParaRPr>
          </a:p>
        </p:txBody>
      </p:sp>
      <p:cxnSp>
        <p:nvCxnSpPr>
          <p:cNvPr id="58" name="Straight Connector 57"/>
          <p:cNvCxnSpPr/>
          <p:nvPr/>
        </p:nvCxnSpPr>
        <p:spPr>
          <a:xfrm flipV="1">
            <a:off x="4054238" y="3455622"/>
            <a:ext cx="3659907" cy="280"/>
          </a:xfrm>
          <a:prstGeom prst="line">
            <a:avLst/>
          </a:prstGeom>
          <a:ln w="12700">
            <a:solidFill>
              <a:schemeClr val="accent5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61" name="Group 60"/>
          <p:cNvGrpSpPr/>
          <p:nvPr/>
        </p:nvGrpSpPr>
        <p:grpSpPr>
          <a:xfrm>
            <a:off x="4642515" y="2212934"/>
            <a:ext cx="2485656" cy="2485656"/>
            <a:chOff x="17225963" y="4878388"/>
            <a:chExt cx="5380038" cy="5380038"/>
          </a:xfrm>
        </p:grpSpPr>
        <p:sp>
          <p:nvSpPr>
            <p:cNvPr id="62" name="Freeform 17"/>
            <p:cNvSpPr>
              <a:spLocks/>
            </p:cNvSpPr>
            <p:nvPr/>
          </p:nvSpPr>
          <p:spPr bwMode="auto">
            <a:xfrm>
              <a:off x="19916776" y="4878388"/>
              <a:ext cx="2689225" cy="3224213"/>
            </a:xfrm>
            <a:custGeom>
              <a:avLst/>
              <a:gdLst>
                <a:gd name="T0" fmla="*/ 2214 w 3933"/>
                <a:gd name="T1" fmla="*/ 4217 h 4715"/>
                <a:gd name="T2" fmla="*/ 2121 w 3933"/>
                <a:gd name="T3" fmla="*/ 4071 h 4715"/>
                <a:gd name="T4" fmla="*/ 2121 w 3933"/>
                <a:gd name="T5" fmla="*/ 4070 h 4715"/>
                <a:gd name="T6" fmla="*/ 2179 w 3933"/>
                <a:gd name="T7" fmla="*/ 3933 h 4715"/>
                <a:gd name="T8" fmla="*/ 3933 w 3933"/>
                <a:gd name="T9" fmla="*/ 3933 h 4715"/>
                <a:gd name="T10" fmla="*/ 0 w 3933"/>
                <a:gd name="T11" fmla="*/ 0 h 4715"/>
                <a:gd name="T12" fmla="*/ 0 w 3933"/>
                <a:gd name="T13" fmla="*/ 1754 h 4715"/>
                <a:gd name="T14" fmla="*/ 137 w 3933"/>
                <a:gd name="T15" fmla="*/ 1812 h 4715"/>
                <a:gd name="T16" fmla="*/ 138 w 3933"/>
                <a:gd name="T17" fmla="*/ 1812 h 4715"/>
                <a:gd name="T18" fmla="*/ 284 w 3933"/>
                <a:gd name="T19" fmla="*/ 1720 h 4715"/>
                <a:gd name="T20" fmla="*/ 507 w 3933"/>
                <a:gd name="T21" fmla="*/ 1544 h 4715"/>
                <a:gd name="T22" fmla="*/ 782 w 3933"/>
                <a:gd name="T23" fmla="*/ 1967 h 4715"/>
                <a:gd name="T24" fmla="*/ 507 w 3933"/>
                <a:gd name="T25" fmla="*/ 2390 h 4715"/>
                <a:gd name="T26" fmla="*/ 284 w 3933"/>
                <a:gd name="T27" fmla="*/ 2214 h 4715"/>
                <a:gd name="T28" fmla="*/ 138 w 3933"/>
                <a:gd name="T29" fmla="*/ 2121 h 4715"/>
                <a:gd name="T30" fmla="*/ 137 w 3933"/>
                <a:gd name="T31" fmla="*/ 2121 h 4715"/>
                <a:gd name="T32" fmla="*/ 0 w 3933"/>
                <a:gd name="T33" fmla="*/ 2180 h 4715"/>
                <a:gd name="T34" fmla="*/ 0 w 3933"/>
                <a:gd name="T35" fmla="*/ 3933 h 4715"/>
                <a:gd name="T36" fmla="*/ 1754 w 3933"/>
                <a:gd name="T37" fmla="*/ 3933 h 4715"/>
                <a:gd name="T38" fmla="*/ 1812 w 3933"/>
                <a:gd name="T39" fmla="*/ 4070 h 4715"/>
                <a:gd name="T40" fmla="*/ 1812 w 3933"/>
                <a:gd name="T41" fmla="*/ 4071 h 4715"/>
                <a:gd name="T42" fmla="*/ 1719 w 3933"/>
                <a:gd name="T43" fmla="*/ 4217 h 4715"/>
                <a:gd name="T44" fmla="*/ 1543 w 3933"/>
                <a:gd name="T45" fmla="*/ 4440 h 4715"/>
                <a:gd name="T46" fmla="*/ 1967 w 3933"/>
                <a:gd name="T47" fmla="*/ 4715 h 4715"/>
                <a:gd name="T48" fmla="*/ 2390 w 3933"/>
                <a:gd name="T49" fmla="*/ 4440 h 4715"/>
                <a:gd name="T50" fmla="*/ 2214 w 3933"/>
                <a:gd name="T51" fmla="*/ 4217 h 47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0" t="0" r="r" b="b"/>
              <a:pathLst>
                <a:path w="3933" h="4715">
                  <a:moveTo>
                    <a:pt x="2214" y="4217"/>
                  </a:moveTo>
                  <a:cubicBezTo>
                    <a:pt x="2160" y="4192"/>
                    <a:pt x="2122" y="4136"/>
                    <a:pt x="2121" y="4071"/>
                  </a:cubicBezTo>
                  <a:cubicBezTo>
                    <a:pt x="2121" y="4071"/>
                    <a:pt x="2121" y="4070"/>
                    <a:pt x="2121" y="4070"/>
                  </a:cubicBezTo>
                  <a:cubicBezTo>
                    <a:pt x="2121" y="4004"/>
                    <a:pt x="2146" y="3949"/>
                    <a:pt x="2179" y="3933"/>
                  </a:cubicBezTo>
                  <a:cubicBezTo>
                    <a:pt x="3933" y="3933"/>
                    <a:pt x="3933" y="3933"/>
                    <a:pt x="3933" y="3933"/>
                  </a:cubicBezTo>
                  <a:cubicBezTo>
                    <a:pt x="3933" y="1761"/>
                    <a:pt x="2172" y="0"/>
                    <a:pt x="0" y="0"/>
                  </a:cubicBezTo>
                  <a:cubicBezTo>
                    <a:pt x="0" y="1754"/>
                    <a:pt x="0" y="1754"/>
                    <a:pt x="0" y="1754"/>
                  </a:cubicBezTo>
                  <a:cubicBezTo>
                    <a:pt x="16" y="1788"/>
                    <a:pt x="71" y="1812"/>
                    <a:pt x="137" y="1812"/>
                  </a:cubicBezTo>
                  <a:cubicBezTo>
                    <a:pt x="137" y="1812"/>
                    <a:pt x="138" y="1812"/>
                    <a:pt x="138" y="1812"/>
                  </a:cubicBezTo>
                  <a:cubicBezTo>
                    <a:pt x="203" y="1812"/>
                    <a:pt x="259" y="1773"/>
                    <a:pt x="284" y="1720"/>
                  </a:cubicBezTo>
                  <a:cubicBezTo>
                    <a:pt x="334" y="1613"/>
                    <a:pt x="415" y="1544"/>
                    <a:pt x="507" y="1544"/>
                  </a:cubicBezTo>
                  <a:cubicBezTo>
                    <a:pt x="659" y="1544"/>
                    <a:pt x="782" y="1733"/>
                    <a:pt x="782" y="1967"/>
                  </a:cubicBezTo>
                  <a:cubicBezTo>
                    <a:pt x="782" y="2201"/>
                    <a:pt x="659" y="2390"/>
                    <a:pt x="507" y="2390"/>
                  </a:cubicBezTo>
                  <a:cubicBezTo>
                    <a:pt x="415" y="2390"/>
                    <a:pt x="334" y="2321"/>
                    <a:pt x="284" y="2214"/>
                  </a:cubicBezTo>
                  <a:cubicBezTo>
                    <a:pt x="259" y="2160"/>
                    <a:pt x="203" y="2122"/>
                    <a:pt x="138" y="2121"/>
                  </a:cubicBezTo>
                  <a:cubicBezTo>
                    <a:pt x="138" y="2121"/>
                    <a:pt x="137" y="2121"/>
                    <a:pt x="137" y="2121"/>
                  </a:cubicBezTo>
                  <a:cubicBezTo>
                    <a:pt x="71" y="2121"/>
                    <a:pt x="16" y="2146"/>
                    <a:pt x="0" y="2180"/>
                  </a:cubicBezTo>
                  <a:cubicBezTo>
                    <a:pt x="0" y="3933"/>
                    <a:pt x="0" y="3933"/>
                    <a:pt x="0" y="3933"/>
                  </a:cubicBezTo>
                  <a:cubicBezTo>
                    <a:pt x="1754" y="3933"/>
                    <a:pt x="1754" y="3933"/>
                    <a:pt x="1754" y="3933"/>
                  </a:cubicBezTo>
                  <a:cubicBezTo>
                    <a:pt x="1787" y="3949"/>
                    <a:pt x="1812" y="4004"/>
                    <a:pt x="1812" y="4070"/>
                  </a:cubicBezTo>
                  <a:cubicBezTo>
                    <a:pt x="1812" y="4070"/>
                    <a:pt x="1812" y="4071"/>
                    <a:pt x="1812" y="4071"/>
                  </a:cubicBezTo>
                  <a:cubicBezTo>
                    <a:pt x="1812" y="4136"/>
                    <a:pt x="1773" y="4192"/>
                    <a:pt x="1719" y="4217"/>
                  </a:cubicBezTo>
                  <a:cubicBezTo>
                    <a:pt x="1613" y="4267"/>
                    <a:pt x="1543" y="4348"/>
                    <a:pt x="1543" y="4440"/>
                  </a:cubicBezTo>
                  <a:cubicBezTo>
                    <a:pt x="1543" y="4592"/>
                    <a:pt x="1733" y="4715"/>
                    <a:pt x="1967" y="4715"/>
                  </a:cubicBezTo>
                  <a:cubicBezTo>
                    <a:pt x="2200" y="4715"/>
                    <a:pt x="2390" y="4592"/>
                    <a:pt x="2390" y="4440"/>
                  </a:cubicBezTo>
                  <a:cubicBezTo>
                    <a:pt x="2390" y="4348"/>
                    <a:pt x="2320" y="4267"/>
                    <a:pt x="2214" y="4217"/>
                  </a:cubicBezTo>
                  <a:close/>
                </a:path>
              </a:pathLst>
            </a:custGeom>
            <a:solidFill>
              <a:srgbClr val="FFC000"/>
            </a:solidFill>
            <a:ln w="9525" cap="flat">
              <a:solidFill>
                <a:schemeClr val="bg1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45720" tIns="22860" rIns="45720" bIns="22860" numCol="1" anchor="t" anchorCtr="0" compatLnSpc="1">
              <a:prstTxWarp prst="textNoShape">
                <a:avLst/>
              </a:prstTxWarp>
            </a:bodyPr>
            <a:lstStyle/>
            <a:p>
              <a:endParaRPr lang="en-US" sz="675"/>
            </a:p>
          </p:txBody>
        </p:sp>
        <p:sp>
          <p:nvSpPr>
            <p:cNvPr id="63" name="Freeform 18"/>
            <p:cNvSpPr>
              <a:spLocks/>
            </p:cNvSpPr>
            <p:nvPr/>
          </p:nvSpPr>
          <p:spPr bwMode="auto">
            <a:xfrm>
              <a:off x="19381788" y="7567613"/>
              <a:ext cx="3224213" cy="2690813"/>
            </a:xfrm>
            <a:custGeom>
              <a:avLst/>
              <a:gdLst>
                <a:gd name="T0" fmla="*/ 2961 w 4715"/>
                <a:gd name="T1" fmla="*/ 0 h 3933"/>
                <a:gd name="T2" fmla="*/ 2903 w 4715"/>
                <a:gd name="T3" fmla="*/ 137 h 3933"/>
                <a:gd name="T4" fmla="*/ 2903 w 4715"/>
                <a:gd name="T5" fmla="*/ 138 h 3933"/>
                <a:gd name="T6" fmla="*/ 2996 w 4715"/>
                <a:gd name="T7" fmla="*/ 284 h 3933"/>
                <a:gd name="T8" fmla="*/ 3172 w 4715"/>
                <a:gd name="T9" fmla="*/ 507 h 3933"/>
                <a:gd name="T10" fmla="*/ 2749 w 4715"/>
                <a:gd name="T11" fmla="*/ 782 h 3933"/>
                <a:gd name="T12" fmla="*/ 2325 w 4715"/>
                <a:gd name="T13" fmla="*/ 507 h 3933"/>
                <a:gd name="T14" fmla="*/ 2501 w 4715"/>
                <a:gd name="T15" fmla="*/ 284 h 3933"/>
                <a:gd name="T16" fmla="*/ 2594 w 4715"/>
                <a:gd name="T17" fmla="*/ 138 h 3933"/>
                <a:gd name="T18" fmla="*/ 2594 w 4715"/>
                <a:gd name="T19" fmla="*/ 137 h 3933"/>
                <a:gd name="T20" fmla="*/ 2536 w 4715"/>
                <a:gd name="T21" fmla="*/ 0 h 3933"/>
                <a:gd name="T22" fmla="*/ 782 w 4715"/>
                <a:gd name="T23" fmla="*/ 0 h 3933"/>
                <a:gd name="T24" fmla="*/ 782 w 4715"/>
                <a:gd name="T25" fmla="*/ 1754 h 3933"/>
                <a:gd name="T26" fmla="*/ 646 w 4715"/>
                <a:gd name="T27" fmla="*/ 1812 h 3933"/>
                <a:gd name="T28" fmla="*/ 644 w 4715"/>
                <a:gd name="T29" fmla="*/ 1812 h 3933"/>
                <a:gd name="T30" fmla="*/ 498 w 4715"/>
                <a:gd name="T31" fmla="*/ 1719 h 3933"/>
                <a:gd name="T32" fmla="*/ 275 w 4715"/>
                <a:gd name="T33" fmla="*/ 1543 h 3933"/>
                <a:gd name="T34" fmla="*/ 0 w 4715"/>
                <a:gd name="T35" fmla="*/ 1967 h 3933"/>
                <a:gd name="T36" fmla="*/ 275 w 4715"/>
                <a:gd name="T37" fmla="*/ 2390 h 3933"/>
                <a:gd name="T38" fmla="*/ 498 w 4715"/>
                <a:gd name="T39" fmla="*/ 2214 h 3933"/>
                <a:gd name="T40" fmla="*/ 644 w 4715"/>
                <a:gd name="T41" fmla="*/ 2121 h 3933"/>
                <a:gd name="T42" fmla="*/ 646 w 4715"/>
                <a:gd name="T43" fmla="*/ 2121 h 3933"/>
                <a:gd name="T44" fmla="*/ 782 w 4715"/>
                <a:gd name="T45" fmla="*/ 2179 h 3933"/>
                <a:gd name="T46" fmla="*/ 782 w 4715"/>
                <a:gd name="T47" fmla="*/ 3933 h 3933"/>
                <a:gd name="T48" fmla="*/ 4715 w 4715"/>
                <a:gd name="T49" fmla="*/ 0 h 3933"/>
                <a:gd name="T50" fmla="*/ 2961 w 4715"/>
                <a:gd name="T51" fmla="*/ 0 h 39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0" t="0" r="r" b="b"/>
              <a:pathLst>
                <a:path w="4715" h="3933">
                  <a:moveTo>
                    <a:pt x="2961" y="0"/>
                  </a:moveTo>
                  <a:cubicBezTo>
                    <a:pt x="2928" y="16"/>
                    <a:pt x="2903" y="71"/>
                    <a:pt x="2903" y="137"/>
                  </a:cubicBezTo>
                  <a:cubicBezTo>
                    <a:pt x="2903" y="137"/>
                    <a:pt x="2903" y="138"/>
                    <a:pt x="2903" y="138"/>
                  </a:cubicBezTo>
                  <a:cubicBezTo>
                    <a:pt x="2904" y="203"/>
                    <a:pt x="2942" y="259"/>
                    <a:pt x="2996" y="284"/>
                  </a:cubicBezTo>
                  <a:cubicBezTo>
                    <a:pt x="3102" y="334"/>
                    <a:pt x="3172" y="415"/>
                    <a:pt x="3172" y="507"/>
                  </a:cubicBezTo>
                  <a:cubicBezTo>
                    <a:pt x="3172" y="659"/>
                    <a:pt x="2982" y="782"/>
                    <a:pt x="2749" y="782"/>
                  </a:cubicBezTo>
                  <a:cubicBezTo>
                    <a:pt x="2515" y="782"/>
                    <a:pt x="2325" y="659"/>
                    <a:pt x="2325" y="507"/>
                  </a:cubicBezTo>
                  <a:cubicBezTo>
                    <a:pt x="2325" y="415"/>
                    <a:pt x="2395" y="334"/>
                    <a:pt x="2501" y="284"/>
                  </a:cubicBezTo>
                  <a:cubicBezTo>
                    <a:pt x="2555" y="259"/>
                    <a:pt x="2594" y="203"/>
                    <a:pt x="2594" y="138"/>
                  </a:cubicBezTo>
                  <a:cubicBezTo>
                    <a:pt x="2594" y="138"/>
                    <a:pt x="2594" y="137"/>
                    <a:pt x="2594" y="137"/>
                  </a:cubicBezTo>
                  <a:cubicBezTo>
                    <a:pt x="2594" y="71"/>
                    <a:pt x="2569" y="16"/>
                    <a:pt x="2536" y="0"/>
                  </a:cubicBezTo>
                  <a:cubicBezTo>
                    <a:pt x="782" y="0"/>
                    <a:pt x="782" y="0"/>
                    <a:pt x="782" y="0"/>
                  </a:cubicBezTo>
                  <a:cubicBezTo>
                    <a:pt x="782" y="1754"/>
                    <a:pt x="782" y="1754"/>
                    <a:pt x="782" y="1754"/>
                  </a:cubicBezTo>
                  <a:cubicBezTo>
                    <a:pt x="766" y="1787"/>
                    <a:pt x="711" y="1812"/>
                    <a:pt x="646" y="1812"/>
                  </a:cubicBezTo>
                  <a:cubicBezTo>
                    <a:pt x="645" y="1812"/>
                    <a:pt x="645" y="1812"/>
                    <a:pt x="644" y="1812"/>
                  </a:cubicBezTo>
                  <a:cubicBezTo>
                    <a:pt x="579" y="1812"/>
                    <a:pt x="523" y="1773"/>
                    <a:pt x="498" y="1719"/>
                  </a:cubicBezTo>
                  <a:cubicBezTo>
                    <a:pt x="448" y="1613"/>
                    <a:pt x="367" y="1543"/>
                    <a:pt x="275" y="1543"/>
                  </a:cubicBezTo>
                  <a:cubicBezTo>
                    <a:pt x="123" y="1543"/>
                    <a:pt x="0" y="1733"/>
                    <a:pt x="0" y="1967"/>
                  </a:cubicBezTo>
                  <a:cubicBezTo>
                    <a:pt x="0" y="2200"/>
                    <a:pt x="123" y="2390"/>
                    <a:pt x="275" y="2390"/>
                  </a:cubicBezTo>
                  <a:cubicBezTo>
                    <a:pt x="367" y="2390"/>
                    <a:pt x="448" y="2320"/>
                    <a:pt x="498" y="2214"/>
                  </a:cubicBezTo>
                  <a:cubicBezTo>
                    <a:pt x="523" y="2160"/>
                    <a:pt x="579" y="2122"/>
                    <a:pt x="644" y="2121"/>
                  </a:cubicBezTo>
                  <a:cubicBezTo>
                    <a:pt x="645" y="2121"/>
                    <a:pt x="645" y="2121"/>
                    <a:pt x="646" y="2121"/>
                  </a:cubicBezTo>
                  <a:cubicBezTo>
                    <a:pt x="711" y="2121"/>
                    <a:pt x="766" y="2146"/>
                    <a:pt x="782" y="2179"/>
                  </a:cubicBezTo>
                  <a:cubicBezTo>
                    <a:pt x="782" y="3933"/>
                    <a:pt x="782" y="3933"/>
                    <a:pt x="782" y="3933"/>
                  </a:cubicBezTo>
                  <a:cubicBezTo>
                    <a:pt x="2954" y="3933"/>
                    <a:pt x="4715" y="2172"/>
                    <a:pt x="4715" y="0"/>
                  </a:cubicBezTo>
                  <a:lnTo>
                    <a:pt x="2961" y="0"/>
                  </a:lnTo>
                  <a:close/>
                </a:path>
              </a:pathLst>
            </a:custGeom>
            <a:solidFill>
              <a:schemeClr val="accent1"/>
            </a:solidFill>
            <a:ln w="9525" cap="flat">
              <a:solidFill>
                <a:schemeClr val="bg1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45720" tIns="22860" rIns="45720" bIns="22860" numCol="1" anchor="t" anchorCtr="0" compatLnSpc="1">
              <a:prstTxWarp prst="textNoShape">
                <a:avLst/>
              </a:prstTxWarp>
            </a:bodyPr>
            <a:lstStyle/>
            <a:p>
              <a:endParaRPr lang="en-US" sz="675"/>
            </a:p>
          </p:txBody>
        </p:sp>
        <p:sp>
          <p:nvSpPr>
            <p:cNvPr id="64" name="Freeform 19"/>
            <p:cNvSpPr>
              <a:spLocks/>
            </p:cNvSpPr>
            <p:nvPr/>
          </p:nvSpPr>
          <p:spPr bwMode="auto">
            <a:xfrm>
              <a:off x="17225963" y="7032625"/>
              <a:ext cx="2690813" cy="3225800"/>
            </a:xfrm>
            <a:custGeom>
              <a:avLst/>
              <a:gdLst>
                <a:gd name="T0" fmla="*/ 3426 w 3933"/>
                <a:gd name="T1" fmla="*/ 2325 h 4715"/>
                <a:gd name="T2" fmla="*/ 3649 w 3933"/>
                <a:gd name="T3" fmla="*/ 2501 h 4715"/>
                <a:gd name="T4" fmla="*/ 3795 w 3933"/>
                <a:gd name="T5" fmla="*/ 2594 h 4715"/>
                <a:gd name="T6" fmla="*/ 3797 w 3933"/>
                <a:gd name="T7" fmla="*/ 2594 h 4715"/>
                <a:gd name="T8" fmla="*/ 3933 w 3933"/>
                <a:gd name="T9" fmla="*/ 2536 h 4715"/>
                <a:gd name="T10" fmla="*/ 3933 w 3933"/>
                <a:gd name="T11" fmla="*/ 782 h 4715"/>
                <a:gd name="T12" fmla="*/ 2180 w 3933"/>
                <a:gd name="T13" fmla="*/ 782 h 4715"/>
                <a:gd name="T14" fmla="*/ 2121 w 3933"/>
                <a:gd name="T15" fmla="*/ 646 h 4715"/>
                <a:gd name="T16" fmla="*/ 2121 w 3933"/>
                <a:gd name="T17" fmla="*/ 644 h 4715"/>
                <a:gd name="T18" fmla="*/ 2214 w 3933"/>
                <a:gd name="T19" fmla="*/ 498 h 4715"/>
                <a:gd name="T20" fmla="*/ 2390 w 3933"/>
                <a:gd name="T21" fmla="*/ 275 h 4715"/>
                <a:gd name="T22" fmla="*/ 1967 w 3933"/>
                <a:gd name="T23" fmla="*/ 0 h 4715"/>
                <a:gd name="T24" fmla="*/ 1544 w 3933"/>
                <a:gd name="T25" fmla="*/ 275 h 4715"/>
                <a:gd name="T26" fmla="*/ 1720 w 3933"/>
                <a:gd name="T27" fmla="*/ 498 h 4715"/>
                <a:gd name="T28" fmla="*/ 1812 w 3933"/>
                <a:gd name="T29" fmla="*/ 644 h 4715"/>
                <a:gd name="T30" fmla="*/ 1812 w 3933"/>
                <a:gd name="T31" fmla="*/ 646 h 4715"/>
                <a:gd name="T32" fmla="*/ 1754 w 3933"/>
                <a:gd name="T33" fmla="*/ 782 h 4715"/>
                <a:gd name="T34" fmla="*/ 0 w 3933"/>
                <a:gd name="T35" fmla="*/ 782 h 4715"/>
                <a:gd name="T36" fmla="*/ 3933 w 3933"/>
                <a:gd name="T37" fmla="*/ 4715 h 4715"/>
                <a:gd name="T38" fmla="*/ 3933 w 3933"/>
                <a:gd name="T39" fmla="*/ 2961 h 4715"/>
                <a:gd name="T40" fmla="*/ 3797 w 3933"/>
                <a:gd name="T41" fmla="*/ 2903 h 4715"/>
                <a:gd name="T42" fmla="*/ 3795 w 3933"/>
                <a:gd name="T43" fmla="*/ 2903 h 4715"/>
                <a:gd name="T44" fmla="*/ 3649 w 3933"/>
                <a:gd name="T45" fmla="*/ 2996 h 4715"/>
                <a:gd name="T46" fmla="*/ 3426 w 3933"/>
                <a:gd name="T47" fmla="*/ 3172 h 4715"/>
                <a:gd name="T48" fmla="*/ 3151 w 3933"/>
                <a:gd name="T49" fmla="*/ 2749 h 4715"/>
                <a:gd name="T50" fmla="*/ 3426 w 3933"/>
                <a:gd name="T51" fmla="*/ 2325 h 47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0" t="0" r="r" b="b"/>
              <a:pathLst>
                <a:path w="3933" h="4715">
                  <a:moveTo>
                    <a:pt x="3426" y="2325"/>
                  </a:moveTo>
                  <a:cubicBezTo>
                    <a:pt x="3518" y="2325"/>
                    <a:pt x="3599" y="2395"/>
                    <a:pt x="3649" y="2501"/>
                  </a:cubicBezTo>
                  <a:cubicBezTo>
                    <a:pt x="3674" y="2555"/>
                    <a:pt x="3730" y="2594"/>
                    <a:pt x="3795" y="2594"/>
                  </a:cubicBezTo>
                  <a:cubicBezTo>
                    <a:pt x="3796" y="2594"/>
                    <a:pt x="3796" y="2594"/>
                    <a:pt x="3797" y="2594"/>
                  </a:cubicBezTo>
                  <a:cubicBezTo>
                    <a:pt x="3862" y="2594"/>
                    <a:pt x="3917" y="2569"/>
                    <a:pt x="3933" y="2536"/>
                  </a:cubicBezTo>
                  <a:cubicBezTo>
                    <a:pt x="3933" y="782"/>
                    <a:pt x="3933" y="782"/>
                    <a:pt x="3933" y="782"/>
                  </a:cubicBezTo>
                  <a:cubicBezTo>
                    <a:pt x="2180" y="782"/>
                    <a:pt x="2180" y="782"/>
                    <a:pt x="2180" y="782"/>
                  </a:cubicBezTo>
                  <a:cubicBezTo>
                    <a:pt x="2146" y="766"/>
                    <a:pt x="2121" y="711"/>
                    <a:pt x="2121" y="646"/>
                  </a:cubicBezTo>
                  <a:cubicBezTo>
                    <a:pt x="2121" y="645"/>
                    <a:pt x="2121" y="644"/>
                    <a:pt x="2121" y="644"/>
                  </a:cubicBezTo>
                  <a:cubicBezTo>
                    <a:pt x="2122" y="579"/>
                    <a:pt x="2160" y="523"/>
                    <a:pt x="2214" y="498"/>
                  </a:cubicBezTo>
                  <a:cubicBezTo>
                    <a:pt x="2321" y="448"/>
                    <a:pt x="2390" y="367"/>
                    <a:pt x="2390" y="275"/>
                  </a:cubicBezTo>
                  <a:cubicBezTo>
                    <a:pt x="2390" y="123"/>
                    <a:pt x="2201" y="0"/>
                    <a:pt x="1967" y="0"/>
                  </a:cubicBezTo>
                  <a:cubicBezTo>
                    <a:pt x="1733" y="0"/>
                    <a:pt x="1544" y="123"/>
                    <a:pt x="1544" y="275"/>
                  </a:cubicBezTo>
                  <a:cubicBezTo>
                    <a:pt x="1544" y="367"/>
                    <a:pt x="1613" y="448"/>
                    <a:pt x="1720" y="498"/>
                  </a:cubicBezTo>
                  <a:cubicBezTo>
                    <a:pt x="1773" y="523"/>
                    <a:pt x="1812" y="579"/>
                    <a:pt x="1812" y="644"/>
                  </a:cubicBezTo>
                  <a:cubicBezTo>
                    <a:pt x="1812" y="644"/>
                    <a:pt x="1812" y="645"/>
                    <a:pt x="1812" y="646"/>
                  </a:cubicBezTo>
                  <a:cubicBezTo>
                    <a:pt x="1812" y="711"/>
                    <a:pt x="1788" y="766"/>
                    <a:pt x="1754" y="782"/>
                  </a:cubicBezTo>
                  <a:cubicBezTo>
                    <a:pt x="0" y="782"/>
                    <a:pt x="0" y="782"/>
                    <a:pt x="0" y="782"/>
                  </a:cubicBezTo>
                  <a:cubicBezTo>
                    <a:pt x="0" y="2954"/>
                    <a:pt x="1761" y="4715"/>
                    <a:pt x="3933" y="4715"/>
                  </a:cubicBezTo>
                  <a:cubicBezTo>
                    <a:pt x="3933" y="2961"/>
                    <a:pt x="3933" y="2961"/>
                    <a:pt x="3933" y="2961"/>
                  </a:cubicBezTo>
                  <a:cubicBezTo>
                    <a:pt x="3917" y="2928"/>
                    <a:pt x="3862" y="2903"/>
                    <a:pt x="3797" y="2903"/>
                  </a:cubicBezTo>
                  <a:cubicBezTo>
                    <a:pt x="3796" y="2903"/>
                    <a:pt x="3796" y="2903"/>
                    <a:pt x="3795" y="2903"/>
                  </a:cubicBezTo>
                  <a:cubicBezTo>
                    <a:pt x="3730" y="2904"/>
                    <a:pt x="3674" y="2942"/>
                    <a:pt x="3649" y="2996"/>
                  </a:cubicBezTo>
                  <a:cubicBezTo>
                    <a:pt x="3599" y="3102"/>
                    <a:pt x="3518" y="3172"/>
                    <a:pt x="3426" y="3172"/>
                  </a:cubicBezTo>
                  <a:cubicBezTo>
                    <a:pt x="3274" y="3172"/>
                    <a:pt x="3151" y="2982"/>
                    <a:pt x="3151" y="2749"/>
                  </a:cubicBezTo>
                  <a:cubicBezTo>
                    <a:pt x="3151" y="2515"/>
                    <a:pt x="3274" y="2325"/>
                    <a:pt x="3426" y="2325"/>
                  </a:cubicBezTo>
                  <a:close/>
                </a:path>
              </a:pathLst>
            </a:custGeom>
            <a:solidFill>
              <a:srgbClr val="FF0000"/>
            </a:solidFill>
            <a:ln w="9525" cap="flat">
              <a:solidFill>
                <a:schemeClr val="bg1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45720" tIns="22860" rIns="45720" bIns="22860" numCol="1" anchor="t" anchorCtr="0" compatLnSpc="1">
              <a:prstTxWarp prst="textNoShape">
                <a:avLst/>
              </a:prstTxWarp>
            </a:bodyPr>
            <a:lstStyle/>
            <a:p>
              <a:endParaRPr lang="en-US" sz="675" dirty="0"/>
            </a:p>
          </p:txBody>
        </p:sp>
        <p:sp>
          <p:nvSpPr>
            <p:cNvPr id="65" name="Freeform 20"/>
            <p:cNvSpPr>
              <a:spLocks/>
            </p:cNvSpPr>
            <p:nvPr/>
          </p:nvSpPr>
          <p:spPr bwMode="auto">
            <a:xfrm>
              <a:off x="17225963" y="4878388"/>
              <a:ext cx="3225800" cy="2689225"/>
            </a:xfrm>
            <a:custGeom>
              <a:avLst/>
              <a:gdLst>
                <a:gd name="T0" fmla="*/ 4440 w 4715"/>
                <a:gd name="T1" fmla="*/ 1544 h 3933"/>
                <a:gd name="T2" fmla="*/ 4217 w 4715"/>
                <a:gd name="T3" fmla="*/ 1720 h 3933"/>
                <a:gd name="T4" fmla="*/ 4071 w 4715"/>
                <a:gd name="T5" fmla="*/ 1812 h 3933"/>
                <a:gd name="T6" fmla="*/ 4070 w 4715"/>
                <a:gd name="T7" fmla="*/ 1812 h 3933"/>
                <a:gd name="T8" fmla="*/ 3933 w 4715"/>
                <a:gd name="T9" fmla="*/ 1754 h 3933"/>
                <a:gd name="T10" fmla="*/ 3933 w 4715"/>
                <a:gd name="T11" fmla="*/ 0 h 3933"/>
                <a:gd name="T12" fmla="*/ 0 w 4715"/>
                <a:gd name="T13" fmla="*/ 3933 h 3933"/>
                <a:gd name="T14" fmla="*/ 1754 w 4715"/>
                <a:gd name="T15" fmla="*/ 3933 h 3933"/>
                <a:gd name="T16" fmla="*/ 1812 w 4715"/>
                <a:gd name="T17" fmla="*/ 3797 h 3933"/>
                <a:gd name="T18" fmla="*/ 1812 w 4715"/>
                <a:gd name="T19" fmla="*/ 3795 h 3933"/>
                <a:gd name="T20" fmla="*/ 1720 w 4715"/>
                <a:gd name="T21" fmla="*/ 3649 h 3933"/>
                <a:gd name="T22" fmla="*/ 1544 w 4715"/>
                <a:gd name="T23" fmla="*/ 3426 h 3933"/>
                <a:gd name="T24" fmla="*/ 1967 w 4715"/>
                <a:gd name="T25" fmla="*/ 3151 h 3933"/>
                <a:gd name="T26" fmla="*/ 2390 w 4715"/>
                <a:gd name="T27" fmla="*/ 3426 h 3933"/>
                <a:gd name="T28" fmla="*/ 2214 w 4715"/>
                <a:gd name="T29" fmla="*/ 3649 h 3933"/>
                <a:gd name="T30" fmla="*/ 2121 w 4715"/>
                <a:gd name="T31" fmla="*/ 3795 h 3933"/>
                <a:gd name="T32" fmla="*/ 2121 w 4715"/>
                <a:gd name="T33" fmla="*/ 3797 h 3933"/>
                <a:gd name="T34" fmla="*/ 2180 w 4715"/>
                <a:gd name="T35" fmla="*/ 3933 h 3933"/>
                <a:gd name="T36" fmla="*/ 3933 w 4715"/>
                <a:gd name="T37" fmla="*/ 3933 h 3933"/>
                <a:gd name="T38" fmla="*/ 3933 w 4715"/>
                <a:gd name="T39" fmla="*/ 2180 h 3933"/>
                <a:gd name="T40" fmla="*/ 4070 w 4715"/>
                <a:gd name="T41" fmla="*/ 2121 h 3933"/>
                <a:gd name="T42" fmla="*/ 4071 w 4715"/>
                <a:gd name="T43" fmla="*/ 2121 h 3933"/>
                <a:gd name="T44" fmla="*/ 4217 w 4715"/>
                <a:gd name="T45" fmla="*/ 2214 h 3933"/>
                <a:gd name="T46" fmla="*/ 4440 w 4715"/>
                <a:gd name="T47" fmla="*/ 2390 h 3933"/>
                <a:gd name="T48" fmla="*/ 4715 w 4715"/>
                <a:gd name="T49" fmla="*/ 1967 h 3933"/>
                <a:gd name="T50" fmla="*/ 4440 w 4715"/>
                <a:gd name="T51" fmla="*/ 1544 h 39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0" t="0" r="r" b="b"/>
              <a:pathLst>
                <a:path w="4715" h="3933">
                  <a:moveTo>
                    <a:pt x="4440" y="1544"/>
                  </a:moveTo>
                  <a:cubicBezTo>
                    <a:pt x="4348" y="1544"/>
                    <a:pt x="4267" y="1613"/>
                    <a:pt x="4217" y="1720"/>
                  </a:cubicBezTo>
                  <a:cubicBezTo>
                    <a:pt x="4192" y="1773"/>
                    <a:pt x="4136" y="1812"/>
                    <a:pt x="4071" y="1812"/>
                  </a:cubicBezTo>
                  <a:cubicBezTo>
                    <a:pt x="4071" y="1812"/>
                    <a:pt x="4070" y="1812"/>
                    <a:pt x="4070" y="1812"/>
                  </a:cubicBezTo>
                  <a:cubicBezTo>
                    <a:pt x="4004" y="1812"/>
                    <a:pt x="3949" y="1788"/>
                    <a:pt x="3933" y="1754"/>
                  </a:cubicBezTo>
                  <a:cubicBezTo>
                    <a:pt x="3933" y="0"/>
                    <a:pt x="3933" y="0"/>
                    <a:pt x="3933" y="0"/>
                  </a:cubicBezTo>
                  <a:cubicBezTo>
                    <a:pt x="1761" y="0"/>
                    <a:pt x="0" y="1761"/>
                    <a:pt x="0" y="3933"/>
                  </a:cubicBezTo>
                  <a:cubicBezTo>
                    <a:pt x="1754" y="3933"/>
                    <a:pt x="1754" y="3933"/>
                    <a:pt x="1754" y="3933"/>
                  </a:cubicBezTo>
                  <a:cubicBezTo>
                    <a:pt x="1788" y="3917"/>
                    <a:pt x="1812" y="3862"/>
                    <a:pt x="1812" y="3797"/>
                  </a:cubicBezTo>
                  <a:cubicBezTo>
                    <a:pt x="1812" y="3796"/>
                    <a:pt x="1812" y="3795"/>
                    <a:pt x="1812" y="3795"/>
                  </a:cubicBezTo>
                  <a:cubicBezTo>
                    <a:pt x="1812" y="3730"/>
                    <a:pt x="1773" y="3674"/>
                    <a:pt x="1720" y="3649"/>
                  </a:cubicBezTo>
                  <a:cubicBezTo>
                    <a:pt x="1613" y="3599"/>
                    <a:pt x="1544" y="3518"/>
                    <a:pt x="1544" y="3426"/>
                  </a:cubicBezTo>
                  <a:cubicBezTo>
                    <a:pt x="1544" y="3274"/>
                    <a:pt x="1733" y="3151"/>
                    <a:pt x="1967" y="3151"/>
                  </a:cubicBezTo>
                  <a:cubicBezTo>
                    <a:pt x="2201" y="3151"/>
                    <a:pt x="2390" y="3274"/>
                    <a:pt x="2390" y="3426"/>
                  </a:cubicBezTo>
                  <a:cubicBezTo>
                    <a:pt x="2390" y="3518"/>
                    <a:pt x="2321" y="3599"/>
                    <a:pt x="2214" y="3649"/>
                  </a:cubicBezTo>
                  <a:cubicBezTo>
                    <a:pt x="2160" y="3674"/>
                    <a:pt x="2122" y="3730"/>
                    <a:pt x="2121" y="3795"/>
                  </a:cubicBezTo>
                  <a:cubicBezTo>
                    <a:pt x="2121" y="3795"/>
                    <a:pt x="2121" y="3796"/>
                    <a:pt x="2121" y="3797"/>
                  </a:cubicBezTo>
                  <a:cubicBezTo>
                    <a:pt x="2121" y="3862"/>
                    <a:pt x="2146" y="3917"/>
                    <a:pt x="2180" y="3933"/>
                  </a:cubicBezTo>
                  <a:cubicBezTo>
                    <a:pt x="3933" y="3933"/>
                    <a:pt x="3933" y="3933"/>
                    <a:pt x="3933" y="3933"/>
                  </a:cubicBezTo>
                  <a:cubicBezTo>
                    <a:pt x="3933" y="2180"/>
                    <a:pt x="3933" y="2180"/>
                    <a:pt x="3933" y="2180"/>
                  </a:cubicBezTo>
                  <a:cubicBezTo>
                    <a:pt x="3949" y="2146"/>
                    <a:pt x="4004" y="2121"/>
                    <a:pt x="4070" y="2121"/>
                  </a:cubicBezTo>
                  <a:cubicBezTo>
                    <a:pt x="4070" y="2121"/>
                    <a:pt x="4071" y="2121"/>
                    <a:pt x="4071" y="2121"/>
                  </a:cubicBezTo>
                  <a:cubicBezTo>
                    <a:pt x="4136" y="2122"/>
                    <a:pt x="4192" y="2160"/>
                    <a:pt x="4217" y="2214"/>
                  </a:cubicBezTo>
                  <a:cubicBezTo>
                    <a:pt x="4267" y="2321"/>
                    <a:pt x="4348" y="2390"/>
                    <a:pt x="4440" y="2390"/>
                  </a:cubicBezTo>
                  <a:cubicBezTo>
                    <a:pt x="4592" y="2390"/>
                    <a:pt x="4715" y="2201"/>
                    <a:pt x="4715" y="1967"/>
                  </a:cubicBezTo>
                  <a:cubicBezTo>
                    <a:pt x="4715" y="1733"/>
                    <a:pt x="4592" y="1544"/>
                    <a:pt x="4440" y="1544"/>
                  </a:cubicBezTo>
                  <a:close/>
                </a:path>
              </a:pathLst>
            </a:custGeom>
            <a:solidFill>
              <a:srgbClr val="FFFF00"/>
            </a:solidFill>
            <a:ln w="9525" cap="flat">
              <a:solidFill>
                <a:schemeClr val="bg1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45720" tIns="22860" rIns="45720" bIns="22860" numCol="1" anchor="t" anchorCtr="0" compatLnSpc="1">
              <a:prstTxWarp prst="textNoShape">
                <a:avLst/>
              </a:prstTxWarp>
            </a:bodyPr>
            <a:lstStyle/>
            <a:p>
              <a:endParaRPr lang="en-US" sz="675" dirty="0"/>
            </a:p>
          </p:txBody>
        </p:sp>
      </p:grpSp>
      <p:grpSp>
        <p:nvGrpSpPr>
          <p:cNvPr id="6" name="Group 5"/>
          <p:cNvGrpSpPr/>
          <p:nvPr/>
        </p:nvGrpSpPr>
        <p:grpSpPr>
          <a:xfrm>
            <a:off x="6969595" y="4200578"/>
            <a:ext cx="758504" cy="758502"/>
            <a:chOff x="5368217" y="3505096"/>
            <a:chExt cx="568878" cy="568876"/>
          </a:xfrm>
        </p:grpSpPr>
        <p:sp>
          <p:nvSpPr>
            <p:cNvPr id="57" name="Oval 56"/>
            <p:cNvSpPr/>
            <p:nvPr/>
          </p:nvSpPr>
          <p:spPr>
            <a:xfrm>
              <a:off x="5368217" y="3505096"/>
              <a:ext cx="568878" cy="568876"/>
            </a:xfrm>
            <a:prstGeom prst="ellipse">
              <a:avLst/>
            </a:prstGeom>
            <a:solidFill>
              <a:schemeClr val="accent1"/>
            </a:solidFill>
            <a:ln w="1905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675" dirty="0">
                <a:solidFill>
                  <a:srgbClr val="FFFF00"/>
                </a:solidFill>
              </a:endParaRPr>
            </a:p>
          </p:txBody>
        </p:sp>
        <p:sp>
          <p:nvSpPr>
            <p:cNvPr id="78" name="Freeform 32"/>
            <p:cNvSpPr>
              <a:spLocks noEditPoints="1"/>
            </p:cNvSpPr>
            <p:nvPr/>
          </p:nvSpPr>
          <p:spPr bwMode="auto">
            <a:xfrm>
              <a:off x="5554351" y="3625558"/>
              <a:ext cx="217667" cy="327952"/>
            </a:xfrm>
            <a:custGeom>
              <a:avLst/>
              <a:gdLst>
                <a:gd name="T0" fmla="*/ 903 w 1702"/>
                <a:gd name="T1" fmla="*/ 17 h 2563"/>
                <a:gd name="T2" fmla="*/ 0 w 1702"/>
                <a:gd name="T3" fmla="*/ 857 h 2563"/>
                <a:gd name="T4" fmla="*/ 72 w 1702"/>
                <a:gd name="T5" fmla="*/ 1196 h 2563"/>
                <a:gd name="T6" fmla="*/ 340 w 1702"/>
                <a:gd name="T7" fmla="*/ 1689 h 2563"/>
                <a:gd name="T8" fmla="*/ 482 w 1702"/>
                <a:gd name="T9" fmla="*/ 2015 h 2563"/>
                <a:gd name="T10" fmla="*/ 482 w 1702"/>
                <a:gd name="T11" fmla="*/ 2169 h 2563"/>
                <a:gd name="T12" fmla="*/ 482 w 1702"/>
                <a:gd name="T13" fmla="*/ 2301 h 2563"/>
                <a:gd name="T14" fmla="*/ 551 w 1702"/>
                <a:gd name="T15" fmla="*/ 2423 h 2563"/>
                <a:gd name="T16" fmla="*/ 982 w 1702"/>
                <a:gd name="T17" fmla="*/ 2563 h 2563"/>
                <a:gd name="T18" fmla="*/ 1203 w 1702"/>
                <a:gd name="T19" fmla="*/ 2319 h 2563"/>
                <a:gd name="T20" fmla="*/ 1203 w 1702"/>
                <a:gd name="T21" fmla="*/ 2236 h 2563"/>
                <a:gd name="T22" fmla="*/ 1203 w 1702"/>
                <a:gd name="T23" fmla="*/ 2104 h 2563"/>
                <a:gd name="T24" fmla="*/ 1250 w 1702"/>
                <a:gd name="T25" fmla="*/ 1951 h 2563"/>
                <a:gd name="T26" fmla="*/ 1514 w 1702"/>
                <a:gd name="T27" fmla="*/ 1367 h 2563"/>
                <a:gd name="T28" fmla="*/ 1528 w 1702"/>
                <a:gd name="T29" fmla="*/ 1342 h 2563"/>
                <a:gd name="T30" fmla="*/ 1614 w 1702"/>
                <a:gd name="T31" fmla="*/ 1191 h 2563"/>
                <a:gd name="T32" fmla="*/ 1620 w 1702"/>
                <a:gd name="T33" fmla="*/ 1178 h 2563"/>
                <a:gd name="T34" fmla="*/ 982 w 1702"/>
                <a:gd name="T35" fmla="*/ 2498 h 2563"/>
                <a:gd name="T36" fmla="*/ 618 w 1702"/>
                <a:gd name="T37" fmla="*/ 2432 h 2563"/>
                <a:gd name="T38" fmla="*/ 982 w 1702"/>
                <a:gd name="T39" fmla="*/ 2498 h 2563"/>
                <a:gd name="T40" fmla="*/ 1090 w 1702"/>
                <a:gd name="T41" fmla="*/ 2367 h 2563"/>
                <a:gd name="T42" fmla="*/ 547 w 1702"/>
                <a:gd name="T43" fmla="*/ 2319 h 2563"/>
                <a:gd name="T44" fmla="*/ 1138 w 1702"/>
                <a:gd name="T45" fmla="*/ 2301 h 2563"/>
                <a:gd name="T46" fmla="*/ 1138 w 1702"/>
                <a:gd name="T47" fmla="*/ 2236 h 2563"/>
                <a:gd name="T48" fmla="*/ 547 w 1702"/>
                <a:gd name="T49" fmla="*/ 2169 h 2563"/>
                <a:gd name="T50" fmla="*/ 1138 w 1702"/>
                <a:gd name="T51" fmla="*/ 2236 h 2563"/>
                <a:gd name="T52" fmla="*/ 1138 w 1702"/>
                <a:gd name="T53" fmla="*/ 2104 h 2563"/>
                <a:gd name="T54" fmla="*/ 547 w 1702"/>
                <a:gd name="T55" fmla="*/ 2038 h 2563"/>
                <a:gd name="T56" fmla="*/ 717 w 1702"/>
                <a:gd name="T57" fmla="*/ 2038 h 2563"/>
                <a:gd name="T58" fmla="*/ 1128 w 1702"/>
                <a:gd name="T59" fmla="*/ 2038 h 2563"/>
                <a:gd name="T60" fmla="*/ 746 w 1702"/>
                <a:gd name="T61" fmla="*/ 1407 h 2563"/>
                <a:gd name="T62" fmla="*/ 825 w 1702"/>
                <a:gd name="T63" fmla="*/ 1364 h 2563"/>
                <a:gd name="T64" fmla="*/ 1014 w 1702"/>
                <a:gd name="T65" fmla="*/ 1265 h 2563"/>
                <a:gd name="T66" fmla="*/ 934 w 1702"/>
                <a:gd name="T67" fmla="*/ 1423 h 2563"/>
                <a:gd name="T68" fmla="*/ 750 w 1702"/>
                <a:gd name="T69" fmla="*/ 1973 h 2563"/>
                <a:gd name="T70" fmla="*/ 746 w 1702"/>
                <a:gd name="T71" fmla="*/ 1407 h 2563"/>
                <a:gd name="T72" fmla="*/ 1556 w 1702"/>
                <a:gd name="T73" fmla="*/ 1163 h 2563"/>
                <a:gd name="T74" fmla="*/ 1467 w 1702"/>
                <a:gd name="T75" fmla="*/ 1318 h 2563"/>
                <a:gd name="T76" fmla="*/ 1188 w 1702"/>
                <a:gd name="T77" fmla="*/ 1930 h 2563"/>
                <a:gd name="T78" fmla="*/ 999 w 1702"/>
                <a:gd name="T79" fmla="*/ 1973 h 2563"/>
                <a:gd name="T80" fmla="*/ 1130 w 1702"/>
                <a:gd name="T81" fmla="*/ 1185 h 2563"/>
                <a:gd name="T82" fmla="*/ 1084 w 1702"/>
                <a:gd name="T83" fmla="*/ 1142 h 2563"/>
                <a:gd name="T84" fmla="*/ 600 w 1702"/>
                <a:gd name="T85" fmla="*/ 1142 h 2563"/>
                <a:gd name="T86" fmla="*/ 554 w 1702"/>
                <a:gd name="T87" fmla="*/ 1185 h 2563"/>
                <a:gd name="T88" fmla="*/ 685 w 1702"/>
                <a:gd name="T89" fmla="*/ 1973 h 2563"/>
                <a:gd name="T90" fmla="*/ 496 w 1702"/>
                <a:gd name="T91" fmla="*/ 1930 h 2563"/>
                <a:gd name="T92" fmla="*/ 215 w 1702"/>
                <a:gd name="T93" fmla="*/ 1315 h 2563"/>
                <a:gd name="T94" fmla="*/ 127 w 1702"/>
                <a:gd name="T95" fmla="*/ 1160 h 2563"/>
                <a:gd name="T96" fmla="*/ 313 w 1702"/>
                <a:gd name="T97" fmla="*/ 288 h 2563"/>
                <a:gd name="T98" fmla="*/ 1597 w 1702"/>
                <a:gd name="T99" fmla="*/ 673 h 2563"/>
                <a:gd name="T100" fmla="*/ 1096 w 1702"/>
                <a:gd name="T101" fmla="*/ 341 h 2563"/>
                <a:gd name="T102" fmla="*/ 873 w 1702"/>
                <a:gd name="T103" fmla="*/ 333 h 2563"/>
                <a:gd name="T104" fmla="*/ 255 w 1702"/>
                <a:gd name="T105" fmla="*/ 950 h 2563"/>
                <a:gd name="T106" fmla="*/ 873 w 1702"/>
                <a:gd name="T107" fmla="*/ 268 h 2563"/>
                <a:gd name="T108" fmla="*/ 1096 w 1702"/>
                <a:gd name="T109" fmla="*/ 341 h 25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</a:cxnLst>
              <a:rect l="0" t="0" r="r" b="b"/>
              <a:pathLst>
                <a:path w="1702" h="2563">
                  <a:moveTo>
                    <a:pt x="1660" y="658"/>
                  </a:moveTo>
                  <a:cubicBezTo>
                    <a:pt x="1577" y="306"/>
                    <a:pt x="1265" y="42"/>
                    <a:pt x="903" y="17"/>
                  </a:cubicBezTo>
                  <a:cubicBezTo>
                    <a:pt x="666" y="0"/>
                    <a:pt x="441" y="80"/>
                    <a:pt x="268" y="241"/>
                  </a:cubicBezTo>
                  <a:cubicBezTo>
                    <a:pt x="98" y="400"/>
                    <a:pt x="0" y="624"/>
                    <a:pt x="0" y="857"/>
                  </a:cubicBezTo>
                  <a:cubicBezTo>
                    <a:pt x="0" y="972"/>
                    <a:pt x="23" y="1083"/>
                    <a:pt x="68" y="1188"/>
                  </a:cubicBezTo>
                  <a:cubicBezTo>
                    <a:pt x="72" y="1196"/>
                    <a:pt x="72" y="1196"/>
                    <a:pt x="72" y="1196"/>
                  </a:cubicBezTo>
                  <a:cubicBezTo>
                    <a:pt x="85" y="1216"/>
                    <a:pt x="118" y="1275"/>
                    <a:pt x="158" y="1347"/>
                  </a:cubicBezTo>
                  <a:cubicBezTo>
                    <a:pt x="224" y="1462"/>
                    <a:pt x="308" y="1616"/>
                    <a:pt x="340" y="1689"/>
                  </a:cubicBezTo>
                  <a:cubicBezTo>
                    <a:pt x="359" y="1730"/>
                    <a:pt x="392" y="1823"/>
                    <a:pt x="435" y="1951"/>
                  </a:cubicBezTo>
                  <a:cubicBezTo>
                    <a:pt x="443" y="1977"/>
                    <a:pt x="460" y="1999"/>
                    <a:pt x="482" y="2015"/>
                  </a:cubicBezTo>
                  <a:cubicBezTo>
                    <a:pt x="482" y="2104"/>
                    <a:pt x="482" y="2104"/>
                    <a:pt x="482" y="2104"/>
                  </a:cubicBezTo>
                  <a:cubicBezTo>
                    <a:pt x="482" y="2169"/>
                    <a:pt x="482" y="2169"/>
                    <a:pt x="482" y="2169"/>
                  </a:cubicBezTo>
                  <a:cubicBezTo>
                    <a:pt x="482" y="2236"/>
                    <a:pt x="482" y="2236"/>
                    <a:pt x="482" y="2236"/>
                  </a:cubicBezTo>
                  <a:cubicBezTo>
                    <a:pt x="482" y="2301"/>
                    <a:pt x="482" y="2301"/>
                    <a:pt x="482" y="2301"/>
                  </a:cubicBezTo>
                  <a:cubicBezTo>
                    <a:pt x="482" y="2319"/>
                    <a:pt x="482" y="2319"/>
                    <a:pt x="482" y="2319"/>
                  </a:cubicBezTo>
                  <a:cubicBezTo>
                    <a:pt x="482" y="2366"/>
                    <a:pt x="511" y="2406"/>
                    <a:pt x="551" y="2423"/>
                  </a:cubicBezTo>
                  <a:cubicBezTo>
                    <a:pt x="558" y="2501"/>
                    <a:pt x="623" y="2563"/>
                    <a:pt x="703" y="2563"/>
                  </a:cubicBezTo>
                  <a:cubicBezTo>
                    <a:pt x="982" y="2563"/>
                    <a:pt x="982" y="2563"/>
                    <a:pt x="982" y="2563"/>
                  </a:cubicBezTo>
                  <a:cubicBezTo>
                    <a:pt x="1061" y="2563"/>
                    <a:pt x="1126" y="2501"/>
                    <a:pt x="1133" y="2423"/>
                  </a:cubicBezTo>
                  <a:cubicBezTo>
                    <a:pt x="1174" y="2406"/>
                    <a:pt x="1203" y="2366"/>
                    <a:pt x="1203" y="2319"/>
                  </a:cubicBezTo>
                  <a:cubicBezTo>
                    <a:pt x="1203" y="2301"/>
                    <a:pt x="1203" y="2301"/>
                    <a:pt x="1203" y="2301"/>
                  </a:cubicBezTo>
                  <a:cubicBezTo>
                    <a:pt x="1203" y="2236"/>
                    <a:pt x="1203" y="2236"/>
                    <a:pt x="1203" y="2236"/>
                  </a:cubicBezTo>
                  <a:cubicBezTo>
                    <a:pt x="1203" y="2169"/>
                    <a:pt x="1203" y="2169"/>
                    <a:pt x="1203" y="2169"/>
                  </a:cubicBezTo>
                  <a:cubicBezTo>
                    <a:pt x="1203" y="2104"/>
                    <a:pt x="1203" y="2104"/>
                    <a:pt x="1203" y="2104"/>
                  </a:cubicBezTo>
                  <a:cubicBezTo>
                    <a:pt x="1203" y="2015"/>
                    <a:pt x="1203" y="2015"/>
                    <a:pt x="1203" y="2015"/>
                  </a:cubicBezTo>
                  <a:cubicBezTo>
                    <a:pt x="1224" y="1999"/>
                    <a:pt x="1241" y="1977"/>
                    <a:pt x="1250" y="1951"/>
                  </a:cubicBezTo>
                  <a:cubicBezTo>
                    <a:pt x="1292" y="1823"/>
                    <a:pt x="1326" y="1730"/>
                    <a:pt x="1344" y="1689"/>
                  </a:cubicBezTo>
                  <a:cubicBezTo>
                    <a:pt x="1376" y="1615"/>
                    <a:pt x="1461" y="1462"/>
                    <a:pt x="1514" y="1367"/>
                  </a:cubicBezTo>
                  <a:cubicBezTo>
                    <a:pt x="1528" y="1366"/>
                    <a:pt x="1528" y="1366"/>
                    <a:pt x="1528" y="1366"/>
                  </a:cubicBezTo>
                  <a:cubicBezTo>
                    <a:pt x="1528" y="1342"/>
                    <a:pt x="1528" y="1342"/>
                    <a:pt x="1528" y="1342"/>
                  </a:cubicBezTo>
                  <a:cubicBezTo>
                    <a:pt x="1567" y="1273"/>
                    <a:pt x="1600" y="1216"/>
                    <a:pt x="1611" y="1197"/>
                  </a:cubicBezTo>
                  <a:cubicBezTo>
                    <a:pt x="1612" y="1195"/>
                    <a:pt x="1613" y="1193"/>
                    <a:pt x="1614" y="1191"/>
                  </a:cubicBezTo>
                  <a:cubicBezTo>
                    <a:pt x="1620" y="1184"/>
                    <a:pt x="1620" y="1184"/>
                    <a:pt x="1620" y="1184"/>
                  </a:cubicBezTo>
                  <a:cubicBezTo>
                    <a:pt x="1620" y="1178"/>
                    <a:pt x="1620" y="1178"/>
                    <a:pt x="1620" y="1178"/>
                  </a:cubicBezTo>
                  <a:cubicBezTo>
                    <a:pt x="1688" y="1013"/>
                    <a:pt x="1702" y="833"/>
                    <a:pt x="1660" y="658"/>
                  </a:cubicBezTo>
                  <a:close/>
                  <a:moveTo>
                    <a:pt x="982" y="2498"/>
                  </a:moveTo>
                  <a:cubicBezTo>
                    <a:pt x="703" y="2498"/>
                    <a:pt x="703" y="2498"/>
                    <a:pt x="703" y="2498"/>
                  </a:cubicBezTo>
                  <a:cubicBezTo>
                    <a:pt x="662" y="2498"/>
                    <a:pt x="627" y="2470"/>
                    <a:pt x="618" y="2432"/>
                  </a:cubicBezTo>
                  <a:cubicBezTo>
                    <a:pt x="1067" y="2432"/>
                    <a:pt x="1067" y="2432"/>
                    <a:pt x="1067" y="2432"/>
                  </a:cubicBezTo>
                  <a:cubicBezTo>
                    <a:pt x="1057" y="2470"/>
                    <a:pt x="1022" y="2498"/>
                    <a:pt x="982" y="2498"/>
                  </a:cubicBezTo>
                  <a:close/>
                  <a:moveTo>
                    <a:pt x="1138" y="2319"/>
                  </a:moveTo>
                  <a:cubicBezTo>
                    <a:pt x="1138" y="2345"/>
                    <a:pt x="1116" y="2367"/>
                    <a:pt x="1090" y="2367"/>
                  </a:cubicBezTo>
                  <a:cubicBezTo>
                    <a:pt x="594" y="2367"/>
                    <a:pt x="594" y="2367"/>
                    <a:pt x="594" y="2367"/>
                  </a:cubicBezTo>
                  <a:cubicBezTo>
                    <a:pt x="568" y="2367"/>
                    <a:pt x="547" y="2345"/>
                    <a:pt x="547" y="2319"/>
                  </a:cubicBezTo>
                  <a:cubicBezTo>
                    <a:pt x="547" y="2301"/>
                    <a:pt x="547" y="2301"/>
                    <a:pt x="547" y="2301"/>
                  </a:cubicBezTo>
                  <a:cubicBezTo>
                    <a:pt x="1138" y="2301"/>
                    <a:pt x="1138" y="2301"/>
                    <a:pt x="1138" y="2301"/>
                  </a:cubicBezTo>
                  <a:lnTo>
                    <a:pt x="1138" y="2319"/>
                  </a:lnTo>
                  <a:close/>
                  <a:moveTo>
                    <a:pt x="1138" y="2236"/>
                  </a:moveTo>
                  <a:cubicBezTo>
                    <a:pt x="547" y="2236"/>
                    <a:pt x="547" y="2236"/>
                    <a:pt x="547" y="2236"/>
                  </a:cubicBezTo>
                  <a:cubicBezTo>
                    <a:pt x="547" y="2169"/>
                    <a:pt x="547" y="2169"/>
                    <a:pt x="547" y="2169"/>
                  </a:cubicBezTo>
                  <a:cubicBezTo>
                    <a:pt x="1138" y="2169"/>
                    <a:pt x="1138" y="2169"/>
                    <a:pt x="1138" y="2169"/>
                  </a:cubicBezTo>
                  <a:lnTo>
                    <a:pt x="1138" y="2236"/>
                  </a:lnTo>
                  <a:close/>
                  <a:moveTo>
                    <a:pt x="1138" y="2038"/>
                  </a:moveTo>
                  <a:cubicBezTo>
                    <a:pt x="1138" y="2104"/>
                    <a:pt x="1138" y="2104"/>
                    <a:pt x="1138" y="2104"/>
                  </a:cubicBezTo>
                  <a:cubicBezTo>
                    <a:pt x="547" y="2104"/>
                    <a:pt x="547" y="2104"/>
                    <a:pt x="547" y="2104"/>
                  </a:cubicBezTo>
                  <a:cubicBezTo>
                    <a:pt x="547" y="2038"/>
                    <a:pt x="547" y="2038"/>
                    <a:pt x="547" y="2038"/>
                  </a:cubicBezTo>
                  <a:cubicBezTo>
                    <a:pt x="556" y="2038"/>
                    <a:pt x="556" y="2038"/>
                    <a:pt x="556" y="2038"/>
                  </a:cubicBezTo>
                  <a:cubicBezTo>
                    <a:pt x="717" y="2038"/>
                    <a:pt x="717" y="2038"/>
                    <a:pt x="717" y="2038"/>
                  </a:cubicBezTo>
                  <a:cubicBezTo>
                    <a:pt x="967" y="2038"/>
                    <a:pt x="967" y="2038"/>
                    <a:pt x="967" y="2038"/>
                  </a:cubicBezTo>
                  <a:cubicBezTo>
                    <a:pt x="1128" y="2038"/>
                    <a:pt x="1128" y="2038"/>
                    <a:pt x="1128" y="2038"/>
                  </a:cubicBezTo>
                  <a:lnTo>
                    <a:pt x="1138" y="2038"/>
                  </a:lnTo>
                  <a:close/>
                  <a:moveTo>
                    <a:pt x="746" y="1407"/>
                  </a:moveTo>
                  <a:cubicBezTo>
                    <a:pt x="670" y="1265"/>
                    <a:pt x="670" y="1265"/>
                    <a:pt x="670" y="1265"/>
                  </a:cubicBezTo>
                  <a:cubicBezTo>
                    <a:pt x="825" y="1364"/>
                    <a:pt x="825" y="1364"/>
                    <a:pt x="825" y="1364"/>
                  </a:cubicBezTo>
                  <a:cubicBezTo>
                    <a:pt x="835" y="1371"/>
                    <a:pt x="849" y="1371"/>
                    <a:pt x="860" y="1364"/>
                  </a:cubicBezTo>
                  <a:cubicBezTo>
                    <a:pt x="1014" y="1265"/>
                    <a:pt x="1014" y="1265"/>
                    <a:pt x="1014" y="1265"/>
                  </a:cubicBezTo>
                  <a:cubicBezTo>
                    <a:pt x="938" y="1407"/>
                    <a:pt x="938" y="1407"/>
                    <a:pt x="938" y="1407"/>
                  </a:cubicBezTo>
                  <a:cubicBezTo>
                    <a:pt x="936" y="1412"/>
                    <a:pt x="934" y="1417"/>
                    <a:pt x="934" y="1423"/>
                  </a:cubicBezTo>
                  <a:cubicBezTo>
                    <a:pt x="934" y="1973"/>
                    <a:pt x="934" y="1973"/>
                    <a:pt x="934" y="1973"/>
                  </a:cubicBezTo>
                  <a:cubicBezTo>
                    <a:pt x="750" y="1973"/>
                    <a:pt x="750" y="1973"/>
                    <a:pt x="750" y="1973"/>
                  </a:cubicBezTo>
                  <a:cubicBezTo>
                    <a:pt x="750" y="1423"/>
                    <a:pt x="750" y="1423"/>
                    <a:pt x="750" y="1423"/>
                  </a:cubicBezTo>
                  <a:cubicBezTo>
                    <a:pt x="750" y="1417"/>
                    <a:pt x="749" y="1412"/>
                    <a:pt x="746" y="1407"/>
                  </a:cubicBezTo>
                  <a:close/>
                  <a:moveTo>
                    <a:pt x="1558" y="1158"/>
                  </a:moveTo>
                  <a:cubicBezTo>
                    <a:pt x="1556" y="1163"/>
                    <a:pt x="1556" y="1163"/>
                    <a:pt x="1556" y="1163"/>
                  </a:cubicBezTo>
                  <a:cubicBezTo>
                    <a:pt x="1544" y="1182"/>
                    <a:pt x="1513" y="1236"/>
                    <a:pt x="1476" y="1302"/>
                  </a:cubicBezTo>
                  <a:cubicBezTo>
                    <a:pt x="1467" y="1318"/>
                    <a:pt x="1467" y="1318"/>
                    <a:pt x="1467" y="1318"/>
                  </a:cubicBezTo>
                  <a:cubicBezTo>
                    <a:pt x="1414" y="1412"/>
                    <a:pt x="1320" y="1582"/>
                    <a:pt x="1284" y="1663"/>
                  </a:cubicBezTo>
                  <a:cubicBezTo>
                    <a:pt x="1260" y="1718"/>
                    <a:pt x="1219" y="1839"/>
                    <a:pt x="1188" y="1930"/>
                  </a:cubicBezTo>
                  <a:cubicBezTo>
                    <a:pt x="1180" y="1956"/>
                    <a:pt x="1156" y="1973"/>
                    <a:pt x="1128" y="1973"/>
                  </a:cubicBezTo>
                  <a:cubicBezTo>
                    <a:pt x="999" y="1973"/>
                    <a:pt x="999" y="1973"/>
                    <a:pt x="999" y="1973"/>
                  </a:cubicBezTo>
                  <a:cubicBezTo>
                    <a:pt x="999" y="1431"/>
                    <a:pt x="999" y="1431"/>
                    <a:pt x="999" y="1431"/>
                  </a:cubicBezTo>
                  <a:cubicBezTo>
                    <a:pt x="1130" y="1185"/>
                    <a:pt x="1130" y="1185"/>
                    <a:pt x="1130" y="1185"/>
                  </a:cubicBezTo>
                  <a:cubicBezTo>
                    <a:pt x="1137" y="1172"/>
                    <a:pt x="1135" y="1156"/>
                    <a:pt x="1124" y="1146"/>
                  </a:cubicBezTo>
                  <a:cubicBezTo>
                    <a:pt x="1113" y="1135"/>
                    <a:pt x="1097" y="1134"/>
                    <a:pt x="1084" y="1142"/>
                  </a:cubicBezTo>
                  <a:cubicBezTo>
                    <a:pt x="842" y="1298"/>
                    <a:pt x="842" y="1298"/>
                    <a:pt x="842" y="1298"/>
                  </a:cubicBezTo>
                  <a:cubicBezTo>
                    <a:pt x="600" y="1142"/>
                    <a:pt x="600" y="1142"/>
                    <a:pt x="600" y="1142"/>
                  </a:cubicBezTo>
                  <a:cubicBezTo>
                    <a:pt x="588" y="1134"/>
                    <a:pt x="571" y="1136"/>
                    <a:pt x="561" y="1145"/>
                  </a:cubicBezTo>
                  <a:cubicBezTo>
                    <a:pt x="550" y="1156"/>
                    <a:pt x="547" y="1172"/>
                    <a:pt x="554" y="1185"/>
                  </a:cubicBezTo>
                  <a:cubicBezTo>
                    <a:pt x="685" y="1431"/>
                    <a:pt x="685" y="1431"/>
                    <a:pt x="685" y="1431"/>
                  </a:cubicBezTo>
                  <a:cubicBezTo>
                    <a:pt x="685" y="1973"/>
                    <a:pt x="685" y="1973"/>
                    <a:pt x="685" y="1973"/>
                  </a:cubicBezTo>
                  <a:cubicBezTo>
                    <a:pt x="556" y="1973"/>
                    <a:pt x="556" y="1973"/>
                    <a:pt x="556" y="1973"/>
                  </a:cubicBezTo>
                  <a:cubicBezTo>
                    <a:pt x="529" y="1973"/>
                    <a:pt x="505" y="1956"/>
                    <a:pt x="496" y="1930"/>
                  </a:cubicBezTo>
                  <a:cubicBezTo>
                    <a:pt x="466" y="1839"/>
                    <a:pt x="424" y="1717"/>
                    <a:pt x="400" y="1663"/>
                  </a:cubicBezTo>
                  <a:cubicBezTo>
                    <a:pt x="367" y="1587"/>
                    <a:pt x="281" y="1432"/>
                    <a:pt x="215" y="1315"/>
                  </a:cubicBezTo>
                  <a:cubicBezTo>
                    <a:pt x="174" y="1241"/>
                    <a:pt x="139" y="1181"/>
                    <a:pt x="129" y="1163"/>
                  </a:cubicBezTo>
                  <a:cubicBezTo>
                    <a:pt x="127" y="1160"/>
                    <a:pt x="127" y="1160"/>
                    <a:pt x="127" y="1160"/>
                  </a:cubicBezTo>
                  <a:cubicBezTo>
                    <a:pt x="86" y="1064"/>
                    <a:pt x="66" y="962"/>
                    <a:pt x="66" y="857"/>
                  </a:cubicBezTo>
                  <a:cubicBezTo>
                    <a:pt x="66" y="642"/>
                    <a:pt x="156" y="435"/>
                    <a:pt x="313" y="288"/>
                  </a:cubicBezTo>
                  <a:cubicBezTo>
                    <a:pt x="472" y="140"/>
                    <a:pt x="680" y="67"/>
                    <a:pt x="898" y="82"/>
                  </a:cubicBezTo>
                  <a:cubicBezTo>
                    <a:pt x="1233" y="105"/>
                    <a:pt x="1520" y="348"/>
                    <a:pt x="1597" y="673"/>
                  </a:cubicBezTo>
                  <a:cubicBezTo>
                    <a:pt x="1636" y="837"/>
                    <a:pt x="1623" y="1004"/>
                    <a:pt x="1558" y="1158"/>
                  </a:cubicBezTo>
                  <a:close/>
                  <a:moveTo>
                    <a:pt x="1096" y="341"/>
                  </a:moveTo>
                  <a:cubicBezTo>
                    <a:pt x="1091" y="358"/>
                    <a:pt x="1072" y="367"/>
                    <a:pt x="1055" y="362"/>
                  </a:cubicBezTo>
                  <a:cubicBezTo>
                    <a:pt x="996" y="342"/>
                    <a:pt x="935" y="333"/>
                    <a:pt x="873" y="333"/>
                  </a:cubicBezTo>
                  <a:cubicBezTo>
                    <a:pt x="550" y="333"/>
                    <a:pt x="288" y="595"/>
                    <a:pt x="288" y="918"/>
                  </a:cubicBezTo>
                  <a:cubicBezTo>
                    <a:pt x="288" y="936"/>
                    <a:pt x="273" y="950"/>
                    <a:pt x="255" y="950"/>
                  </a:cubicBezTo>
                  <a:cubicBezTo>
                    <a:pt x="237" y="950"/>
                    <a:pt x="222" y="936"/>
                    <a:pt x="222" y="918"/>
                  </a:cubicBezTo>
                  <a:cubicBezTo>
                    <a:pt x="222" y="559"/>
                    <a:pt x="514" y="268"/>
                    <a:pt x="873" y="268"/>
                  </a:cubicBezTo>
                  <a:cubicBezTo>
                    <a:pt x="942" y="268"/>
                    <a:pt x="1010" y="278"/>
                    <a:pt x="1075" y="300"/>
                  </a:cubicBezTo>
                  <a:cubicBezTo>
                    <a:pt x="1092" y="305"/>
                    <a:pt x="1102" y="324"/>
                    <a:pt x="1096" y="341"/>
                  </a:cubicBezTo>
                  <a:close/>
                </a:path>
              </a:pathLst>
            </a:custGeom>
            <a:solidFill>
              <a:schemeClr val="tx1"/>
            </a:solidFill>
            <a:ln>
              <a:noFill/>
            </a:ln>
          </p:spPr>
          <p:txBody>
            <a:bodyPr vert="horz" wrap="square" lIns="45720" tIns="22860" rIns="45720" bIns="22860" numCol="1" anchor="t" anchorCtr="0" compatLnSpc="1">
              <a:prstTxWarp prst="textNoShape">
                <a:avLst/>
              </a:prstTxWarp>
            </a:bodyPr>
            <a:lstStyle/>
            <a:p>
              <a:endParaRPr lang="en-US" sz="675" dirty="0"/>
            </a:p>
          </p:txBody>
        </p:sp>
      </p:grpSp>
      <p:grpSp>
        <p:nvGrpSpPr>
          <p:cNvPr id="4" name="Group 3"/>
          <p:cNvGrpSpPr/>
          <p:nvPr/>
        </p:nvGrpSpPr>
        <p:grpSpPr>
          <a:xfrm>
            <a:off x="4066372" y="1908840"/>
            <a:ext cx="758504" cy="758501"/>
            <a:chOff x="3208636" y="1754458"/>
            <a:chExt cx="568878" cy="568876"/>
          </a:xfrm>
        </p:grpSpPr>
        <p:sp>
          <p:nvSpPr>
            <p:cNvPr id="54" name="Oval 53"/>
            <p:cNvSpPr/>
            <p:nvPr/>
          </p:nvSpPr>
          <p:spPr>
            <a:xfrm>
              <a:off x="3208636" y="1754458"/>
              <a:ext cx="568878" cy="568876"/>
            </a:xfrm>
            <a:prstGeom prst="ellipse">
              <a:avLst/>
            </a:prstGeom>
            <a:solidFill>
              <a:srgbClr val="FFFF00"/>
            </a:solidFill>
            <a:ln w="1905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675"/>
            </a:p>
          </p:txBody>
        </p:sp>
        <p:sp>
          <p:nvSpPr>
            <p:cNvPr id="79" name="Freeform 44"/>
            <p:cNvSpPr>
              <a:spLocks noEditPoints="1"/>
            </p:cNvSpPr>
            <p:nvPr/>
          </p:nvSpPr>
          <p:spPr bwMode="auto">
            <a:xfrm flipV="1">
              <a:off x="3354069" y="1890656"/>
              <a:ext cx="285810" cy="285810"/>
            </a:xfrm>
            <a:custGeom>
              <a:avLst/>
              <a:gdLst>
                <a:gd name="T0" fmla="*/ 3444 w 3760"/>
                <a:gd name="T1" fmla="*/ 782 h 3760"/>
                <a:gd name="T2" fmla="*/ 3183 w 3760"/>
                <a:gd name="T3" fmla="*/ 260 h 3760"/>
                <a:gd name="T4" fmla="*/ 633 w 3760"/>
                <a:gd name="T5" fmla="*/ 0 h 3760"/>
                <a:gd name="T6" fmla="*/ 633 w 3760"/>
                <a:gd name="T7" fmla="*/ 2718 h 3760"/>
                <a:gd name="T8" fmla="*/ 963 w 3760"/>
                <a:gd name="T9" fmla="*/ 3760 h 3760"/>
                <a:gd name="T10" fmla="*/ 1596 w 3760"/>
                <a:gd name="T11" fmla="*/ 2662 h 3760"/>
                <a:gd name="T12" fmla="*/ 3273 w 3760"/>
                <a:gd name="T13" fmla="*/ 2457 h 3760"/>
                <a:gd name="T14" fmla="*/ 3507 w 3760"/>
                <a:gd name="T15" fmla="*/ 1929 h 3760"/>
                <a:gd name="T16" fmla="*/ 3622 w 3760"/>
                <a:gd name="T17" fmla="*/ 1358 h 3760"/>
                <a:gd name="T18" fmla="*/ 112 w 3760"/>
                <a:gd name="T19" fmla="*/ 2606 h 3760"/>
                <a:gd name="T20" fmla="*/ 521 w 3760"/>
                <a:gd name="T21" fmla="*/ 2606 h 3760"/>
                <a:gd name="T22" fmla="*/ 3273 w 3760"/>
                <a:gd name="T23" fmla="*/ 1824 h 3760"/>
                <a:gd name="T24" fmla="*/ 1936 w 3760"/>
                <a:gd name="T25" fmla="*/ 1620 h 3760"/>
                <a:gd name="T26" fmla="*/ 3444 w 3760"/>
                <a:gd name="T27" fmla="*/ 1414 h 3760"/>
                <a:gd name="T28" fmla="*/ 2401 w 3760"/>
                <a:gd name="T29" fmla="*/ 2346 h 3760"/>
                <a:gd name="T30" fmla="*/ 2401 w 3760"/>
                <a:gd name="T31" fmla="*/ 1936 h 3760"/>
                <a:gd name="T32" fmla="*/ 3418 w 3760"/>
                <a:gd name="T33" fmla="*/ 2285 h 3760"/>
                <a:gd name="T34" fmla="*/ 2161 w 3760"/>
                <a:gd name="T35" fmla="*/ 372 h 3760"/>
                <a:gd name="T36" fmla="*/ 2117 w 3760"/>
                <a:gd name="T37" fmla="*/ 441 h 3760"/>
                <a:gd name="T38" fmla="*/ 2091 w 3760"/>
                <a:gd name="T39" fmla="*/ 518 h 3760"/>
                <a:gd name="T40" fmla="*/ 2097 w 3760"/>
                <a:gd name="T41" fmla="*/ 657 h 3760"/>
                <a:gd name="T42" fmla="*/ 2135 w 3760"/>
                <a:gd name="T43" fmla="*/ 746 h 3760"/>
                <a:gd name="T44" fmla="*/ 2141 w 3760"/>
                <a:gd name="T45" fmla="*/ 782 h 3760"/>
                <a:gd name="T46" fmla="*/ 1830 w 3760"/>
                <a:gd name="T47" fmla="*/ 1155 h 3760"/>
                <a:gd name="T48" fmla="*/ 1852 w 3760"/>
                <a:gd name="T49" fmla="*/ 1227 h 3760"/>
                <a:gd name="T50" fmla="*/ 1914 w 3760"/>
                <a:gd name="T51" fmla="*/ 1317 h 3760"/>
                <a:gd name="T52" fmla="*/ 1917 w 3760"/>
                <a:gd name="T53" fmla="*/ 1397 h 3760"/>
                <a:gd name="T54" fmla="*/ 2161 w 3760"/>
                <a:gd name="T55" fmla="*/ 1936 h 3760"/>
                <a:gd name="T56" fmla="*/ 2117 w 3760"/>
                <a:gd name="T57" fmla="*/ 2004 h 3760"/>
                <a:gd name="T58" fmla="*/ 2091 w 3760"/>
                <a:gd name="T59" fmla="*/ 2081 h 3760"/>
                <a:gd name="T60" fmla="*/ 2097 w 3760"/>
                <a:gd name="T61" fmla="*/ 2220 h 3760"/>
                <a:gd name="T62" fmla="*/ 2135 w 3760"/>
                <a:gd name="T63" fmla="*/ 2310 h 3760"/>
                <a:gd name="T64" fmla="*/ 1596 w 3760"/>
                <a:gd name="T65" fmla="*/ 2346 h 3760"/>
                <a:gd name="T66" fmla="*/ 1484 w 3760"/>
                <a:gd name="T67" fmla="*/ 2346 h 3760"/>
                <a:gd name="T68" fmla="*/ 1280 w 3760"/>
                <a:gd name="T69" fmla="*/ 3649 h 3760"/>
                <a:gd name="T70" fmla="*/ 633 w 3760"/>
                <a:gd name="T71" fmla="*/ 2346 h 3760"/>
                <a:gd name="T72" fmla="*/ 3183 w 3760"/>
                <a:gd name="T73" fmla="*/ 782 h 3760"/>
                <a:gd name="T74" fmla="*/ 2257 w 3760"/>
                <a:gd name="T75" fmla="*/ 432 h 3760"/>
                <a:gd name="T76" fmla="*/ 3388 w 3760"/>
                <a:gd name="T77" fmla="*/ 577 h 3760"/>
                <a:gd name="T78" fmla="*/ 3648 w 3760"/>
                <a:gd name="T79" fmla="*/ 1098 h 3760"/>
                <a:gd name="T80" fmla="*/ 2141 w 3760"/>
                <a:gd name="T81" fmla="*/ 1303 h 3760"/>
                <a:gd name="T82" fmla="*/ 2141 w 3760"/>
                <a:gd name="T83" fmla="*/ 894 h 3760"/>
                <a:gd name="T84" fmla="*/ 3444 w 3760"/>
                <a:gd name="T85" fmla="*/ 894 h 37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</a:cxnLst>
              <a:rect l="0" t="0" r="r" b="b"/>
              <a:pathLst>
                <a:path w="3760" h="3760">
                  <a:moveTo>
                    <a:pt x="3667" y="1321"/>
                  </a:moveTo>
                  <a:cubicBezTo>
                    <a:pt x="3727" y="1262"/>
                    <a:pt x="3760" y="1182"/>
                    <a:pt x="3760" y="1098"/>
                  </a:cubicBezTo>
                  <a:cubicBezTo>
                    <a:pt x="3760" y="924"/>
                    <a:pt x="3618" y="782"/>
                    <a:pt x="3444" y="782"/>
                  </a:cubicBezTo>
                  <a:cubicBezTo>
                    <a:pt x="3422" y="782"/>
                    <a:pt x="3422" y="782"/>
                    <a:pt x="3422" y="782"/>
                  </a:cubicBezTo>
                  <a:cubicBezTo>
                    <a:pt x="3471" y="725"/>
                    <a:pt x="3500" y="653"/>
                    <a:pt x="3500" y="577"/>
                  </a:cubicBezTo>
                  <a:cubicBezTo>
                    <a:pt x="3500" y="403"/>
                    <a:pt x="3358" y="260"/>
                    <a:pt x="3183" y="260"/>
                  </a:cubicBezTo>
                  <a:cubicBezTo>
                    <a:pt x="2401" y="260"/>
                    <a:pt x="2401" y="260"/>
                    <a:pt x="2401" y="260"/>
                  </a:cubicBezTo>
                  <a:cubicBezTo>
                    <a:pt x="633" y="260"/>
                    <a:pt x="633" y="260"/>
                    <a:pt x="633" y="260"/>
                  </a:cubicBezTo>
                  <a:cubicBezTo>
                    <a:pt x="633" y="0"/>
                    <a:pt x="633" y="0"/>
                    <a:pt x="633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2718"/>
                    <a:pt x="0" y="2718"/>
                    <a:pt x="0" y="2718"/>
                  </a:cubicBezTo>
                  <a:cubicBezTo>
                    <a:pt x="633" y="2718"/>
                    <a:pt x="633" y="2718"/>
                    <a:pt x="633" y="2718"/>
                  </a:cubicBezTo>
                  <a:cubicBezTo>
                    <a:pt x="633" y="2457"/>
                    <a:pt x="633" y="2457"/>
                    <a:pt x="633" y="2457"/>
                  </a:cubicBezTo>
                  <a:cubicBezTo>
                    <a:pt x="963" y="2457"/>
                    <a:pt x="963" y="2457"/>
                    <a:pt x="963" y="2457"/>
                  </a:cubicBezTo>
                  <a:cubicBezTo>
                    <a:pt x="963" y="3760"/>
                    <a:pt x="963" y="3760"/>
                    <a:pt x="963" y="3760"/>
                  </a:cubicBezTo>
                  <a:cubicBezTo>
                    <a:pt x="1280" y="3760"/>
                    <a:pt x="1280" y="3760"/>
                    <a:pt x="1280" y="3760"/>
                  </a:cubicBezTo>
                  <a:cubicBezTo>
                    <a:pt x="1454" y="3760"/>
                    <a:pt x="1596" y="3618"/>
                    <a:pt x="1596" y="3443"/>
                  </a:cubicBezTo>
                  <a:cubicBezTo>
                    <a:pt x="1596" y="2662"/>
                    <a:pt x="1596" y="2662"/>
                    <a:pt x="1596" y="2662"/>
                  </a:cubicBezTo>
                  <a:cubicBezTo>
                    <a:pt x="1596" y="2457"/>
                    <a:pt x="1596" y="2457"/>
                    <a:pt x="1596" y="2457"/>
                  </a:cubicBezTo>
                  <a:cubicBezTo>
                    <a:pt x="2401" y="2457"/>
                    <a:pt x="2401" y="2457"/>
                    <a:pt x="2401" y="2457"/>
                  </a:cubicBezTo>
                  <a:cubicBezTo>
                    <a:pt x="3273" y="2457"/>
                    <a:pt x="3273" y="2457"/>
                    <a:pt x="3273" y="2457"/>
                  </a:cubicBezTo>
                  <a:cubicBezTo>
                    <a:pt x="3358" y="2457"/>
                    <a:pt x="3437" y="2424"/>
                    <a:pt x="3497" y="2364"/>
                  </a:cubicBezTo>
                  <a:cubicBezTo>
                    <a:pt x="3556" y="2304"/>
                    <a:pt x="3589" y="2225"/>
                    <a:pt x="3589" y="2140"/>
                  </a:cubicBezTo>
                  <a:cubicBezTo>
                    <a:pt x="3589" y="2059"/>
                    <a:pt x="3558" y="1986"/>
                    <a:pt x="3507" y="1929"/>
                  </a:cubicBezTo>
                  <a:cubicBezTo>
                    <a:pt x="3567" y="1917"/>
                    <a:pt x="3623" y="1888"/>
                    <a:pt x="3667" y="1843"/>
                  </a:cubicBezTo>
                  <a:cubicBezTo>
                    <a:pt x="3727" y="1783"/>
                    <a:pt x="3760" y="1704"/>
                    <a:pt x="3760" y="1620"/>
                  </a:cubicBezTo>
                  <a:cubicBezTo>
                    <a:pt x="3760" y="1511"/>
                    <a:pt x="3705" y="1416"/>
                    <a:pt x="3622" y="1358"/>
                  </a:cubicBezTo>
                  <a:cubicBezTo>
                    <a:pt x="3638" y="1348"/>
                    <a:pt x="3653" y="1335"/>
                    <a:pt x="3667" y="1321"/>
                  </a:cubicBezTo>
                  <a:close/>
                  <a:moveTo>
                    <a:pt x="521" y="2606"/>
                  </a:moveTo>
                  <a:cubicBezTo>
                    <a:pt x="112" y="2606"/>
                    <a:pt x="112" y="2606"/>
                    <a:pt x="112" y="2606"/>
                  </a:cubicBezTo>
                  <a:cubicBezTo>
                    <a:pt x="112" y="112"/>
                    <a:pt x="112" y="112"/>
                    <a:pt x="112" y="112"/>
                  </a:cubicBezTo>
                  <a:cubicBezTo>
                    <a:pt x="521" y="112"/>
                    <a:pt x="521" y="112"/>
                    <a:pt x="521" y="112"/>
                  </a:cubicBezTo>
                  <a:lnTo>
                    <a:pt x="521" y="2606"/>
                  </a:lnTo>
                  <a:close/>
                  <a:moveTo>
                    <a:pt x="3588" y="1764"/>
                  </a:moveTo>
                  <a:cubicBezTo>
                    <a:pt x="3550" y="1803"/>
                    <a:pt x="3498" y="1824"/>
                    <a:pt x="3444" y="1824"/>
                  </a:cubicBezTo>
                  <a:cubicBezTo>
                    <a:pt x="3273" y="1824"/>
                    <a:pt x="3273" y="1824"/>
                    <a:pt x="3273" y="1824"/>
                  </a:cubicBezTo>
                  <a:cubicBezTo>
                    <a:pt x="2401" y="1824"/>
                    <a:pt x="2401" y="1824"/>
                    <a:pt x="2401" y="1824"/>
                  </a:cubicBezTo>
                  <a:cubicBezTo>
                    <a:pt x="2141" y="1824"/>
                    <a:pt x="2141" y="1824"/>
                    <a:pt x="2141" y="1824"/>
                  </a:cubicBezTo>
                  <a:cubicBezTo>
                    <a:pt x="2028" y="1824"/>
                    <a:pt x="1936" y="1733"/>
                    <a:pt x="1936" y="1620"/>
                  </a:cubicBezTo>
                  <a:cubicBezTo>
                    <a:pt x="1936" y="1565"/>
                    <a:pt x="1957" y="1514"/>
                    <a:pt x="1996" y="1476"/>
                  </a:cubicBezTo>
                  <a:cubicBezTo>
                    <a:pt x="2035" y="1436"/>
                    <a:pt x="2087" y="1414"/>
                    <a:pt x="2141" y="1414"/>
                  </a:cubicBezTo>
                  <a:cubicBezTo>
                    <a:pt x="3444" y="1414"/>
                    <a:pt x="3444" y="1414"/>
                    <a:pt x="3444" y="1414"/>
                  </a:cubicBezTo>
                  <a:cubicBezTo>
                    <a:pt x="3557" y="1414"/>
                    <a:pt x="3648" y="1506"/>
                    <a:pt x="3648" y="1620"/>
                  </a:cubicBezTo>
                  <a:cubicBezTo>
                    <a:pt x="3648" y="1674"/>
                    <a:pt x="3627" y="1725"/>
                    <a:pt x="3588" y="1764"/>
                  </a:cubicBezTo>
                  <a:close/>
                  <a:moveTo>
                    <a:pt x="2401" y="2346"/>
                  </a:moveTo>
                  <a:cubicBezTo>
                    <a:pt x="2289" y="2346"/>
                    <a:pt x="2197" y="2254"/>
                    <a:pt x="2197" y="2140"/>
                  </a:cubicBezTo>
                  <a:cubicBezTo>
                    <a:pt x="2197" y="2086"/>
                    <a:pt x="2218" y="2035"/>
                    <a:pt x="2257" y="1996"/>
                  </a:cubicBezTo>
                  <a:cubicBezTo>
                    <a:pt x="2296" y="1957"/>
                    <a:pt x="2347" y="1936"/>
                    <a:pt x="2401" y="1936"/>
                  </a:cubicBezTo>
                  <a:cubicBezTo>
                    <a:pt x="3273" y="1936"/>
                    <a:pt x="3273" y="1936"/>
                    <a:pt x="3273" y="1936"/>
                  </a:cubicBezTo>
                  <a:cubicBezTo>
                    <a:pt x="3386" y="1936"/>
                    <a:pt x="3478" y="2028"/>
                    <a:pt x="3478" y="2140"/>
                  </a:cubicBezTo>
                  <a:cubicBezTo>
                    <a:pt x="3478" y="2195"/>
                    <a:pt x="3457" y="2246"/>
                    <a:pt x="3418" y="2285"/>
                  </a:cubicBezTo>
                  <a:cubicBezTo>
                    <a:pt x="3379" y="2324"/>
                    <a:pt x="3328" y="2346"/>
                    <a:pt x="3273" y="2346"/>
                  </a:cubicBezTo>
                  <a:lnTo>
                    <a:pt x="2401" y="2346"/>
                  </a:lnTo>
                  <a:close/>
                  <a:moveTo>
                    <a:pt x="2161" y="372"/>
                  </a:moveTo>
                  <a:cubicBezTo>
                    <a:pt x="2156" y="377"/>
                    <a:pt x="2153" y="384"/>
                    <a:pt x="2149" y="390"/>
                  </a:cubicBezTo>
                  <a:cubicBezTo>
                    <a:pt x="2144" y="396"/>
                    <a:pt x="2139" y="403"/>
                    <a:pt x="2134" y="410"/>
                  </a:cubicBezTo>
                  <a:cubicBezTo>
                    <a:pt x="2128" y="420"/>
                    <a:pt x="2123" y="431"/>
                    <a:pt x="2117" y="441"/>
                  </a:cubicBezTo>
                  <a:cubicBezTo>
                    <a:pt x="2114" y="448"/>
                    <a:pt x="2110" y="455"/>
                    <a:pt x="2108" y="462"/>
                  </a:cubicBezTo>
                  <a:cubicBezTo>
                    <a:pt x="2103" y="474"/>
                    <a:pt x="2099" y="487"/>
                    <a:pt x="2096" y="500"/>
                  </a:cubicBezTo>
                  <a:cubicBezTo>
                    <a:pt x="2095" y="506"/>
                    <a:pt x="2092" y="512"/>
                    <a:pt x="2091" y="518"/>
                  </a:cubicBezTo>
                  <a:cubicBezTo>
                    <a:pt x="2087" y="538"/>
                    <a:pt x="2085" y="557"/>
                    <a:pt x="2085" y="577"/>
                  </a:cubicBezTo>
                  <a:cubicBezTo>
                    <a:pt x="2085" y="598"/>
                    <a:pt x="2088" y="618"/>
                    <a:pt x="2091" y="638"/>
                  </a:cubicBezTo>
                  <a:cubicBezTo>
                    <a:pt x="2093" y="644"/>
                    <a:pt x="2095" y="651"/>
                    <a:pt x="2097" y="657"/>
                  </a:cubicBezTo>
                  <a:cubicBezTo>
                    <a:pt x="2100" y="670"/>
                    <a:pt x="2104" y="682"/>
                    <a:pt x="2108" y="695"/>
                  </a:cubicBezTo>
                  <a:cubicBezTo>
                    <a:pt x="2111" y="702"/>
                    <a:pt x="2115" y="708"/>
                    <a:pt x="2118" y="715"/>
                  </a:cubicBezTo>
                  <a:cubicBezTo>
                    <a:pt x="2124" y="726"/>
                    <a:pt x="2129" y="736"/>
                    <a:pt x="2135" y="746"/>
                  </a:cubicBezTo>
                  <a:cubicBezTo>
                    <a:pt x="2140" y="753"/>
                    <a:pt x="2144" y="759"/>
                    <a:pt x="2149" y="766"/>
                  </a:cubicBezTo>
                  <a:cubicBezTo>
                    <a:pt x="2153" y="771"/>
                    <a:pt x="2156" y="777"/>
                    <a:pt x="2161" y="782"/>
                  </a:cubicBezTo>
                  <a:cubicBezTo>
                    <a:pt x="2141" y="782"/>
                    <a:pt x="2141" y="782"/>
                    <a:pt x="2141" y="782"/>
                  </a:cubicBezTo>
                  <a:cubicBezTo>
                    <a:pt x="2057" y="782"/>
                    <a:pt x="1977" y="815"/>
                    <a:pt x="1918" y="875"/>
                  </a:cubicBezTo>
                  <a:cubicBezTo>
                    <a:pt x="1858" y="934"/>
                    <a:pt x="1824" y="1013"/>
                    <a:pt x="1824" y="1098"/>
                  </a:cubicBezTo>
                  <a:cubicBezTo>
                    <a:pt x="1824" y="1118"/>
                    <a:pt x="1827" y="1137"/>
                    <a:pt x="1830" y="1155"/>
                  </a:cubicBezTo>
                  <a:cubicBezTo>
                    <a:pt x="1831" y="1159"/>
                    <a:pt x="1831" y="1163"/>
                    <a:pt x="1832" y="1167"/>
                  </a:cubicBezTo>
                  <a:cubicBezTo>
                    <a:pt x="1836" y="1184"/>
                    <a:pt x="1841" y="1202"/>
                    <a:pt x="1848" y="1218"/>
                  </a:cubicBezTo>
                  <a:cubicBezTo>
                    <a:pt x="1849" y="1221"/>
                    <a:pt x="1851" y="1224"/>
                    <a:pt x="1852" y="1227"/>
                  </a:cubicBezTo>
                  <a:cubicBezTo>
                    <a:pt x="1859" y="1242"/>
                    <a:pt x="1867" y="1256"/>
                    <a:pt x="1876" y="1270"/>
                  </a:cubicBezTo>
                  <a:cubicBezTo>
                    <a:pt x="1877" y="1272"/>
                    <a:pt x="1878" y="1274"/>
                    <a:pt x="1880" y="1277"/>
                  </a:cubicBezTo>
                  <a:cubicBezTo>
                    <a:pt x="1890" y="1291"/>
                    <a:pt x="1901" y="1305"/>
                    <a:pt x="1914" y="1317"/>
                  </a:cubicBezTo>
                  <a:cubicBezTo>
                    <a:pt x="1916" y="1320"/>
                    <a:pt x="1919" y="1323"/>
                    <a:pt x="1922" y="1326"/>
                  </a:cubicBezTo>
                  <a:cubicBezTo>
                    <a:pt x="1934" y="1338"/>
                    <a:pt x="1948" y="1349"/>
                    <a:pt x="1962" y="1359"/>
                  </a:cubicBezTo>
                  <a:cubicBezTo>
                    <a:pt x="1946" y="1370"/>
                    <a:pt x="1931" y="1383"/>
                    <a:pt x="1917" y="1397"/>
                  </a:cubicBezTo>
                  <a:cubicBezTo>
                    <a:pt x="1858" y="1456"/>
                    <a:pt x="1824" y="1535"/>
                    <a:pt x="1824" y="1620"/>
                  </a:cubicBezTo>
                  <a:cubicBezTo>
                    <a:pt x="1824" y="1794"/>
                    <a:pt x="1966" y="1936"/>
                    <a:pt x="2141" y="1936"/>
                  </a:cubicBezTo>
                  <a:cubicBezTo>
                    <a:pt x="2161" y="1936"/>
                    <a:pt x="2161" y="1936"/>
                    <a:pt x="2161" y="1936"/>
                  </a:cubicBezTo>
                  <a:cubicBezTo>
                    <a:pt x="2156" y="1941"/>
                    <a:pt x="2153" y="1947"/>
                    <a:pt x="2149" y="1953"/>
                  </a:cubicBezTo>
                  <a:cubicBezTo>
                    <a:pt x="2144" y="1960"/>
                    <a:pt x="2139" y="1966"/>
                    <a:pt x="2134" y="1973"/>
                  </a:cubicBezTo>
                  <a:cubicBezTo>
                    <a:pt x="2128" y="1983"/>
                    <a:pt x="2123" y="1994"/>
                    <a:pt x="2117" y="2004"/>
                  </a:cubicBezTo>
                  <a:cubicBezTo>
                    <a:pt x="2114" y="2011"/>
                    <a:pt x="2110" y="2018"/>
                    <a:pt x="2108" y="2025"/>
                  </a:cubicBezTo>
                  <a:cubicBezTo>
                    <a:pt x="2103" y="2037"/>
                    <a:pt x="2099" y="2050"/>
                    <a:pt x="2096" y="2063"/>
                  </a:cubicBezTo>
                  <a:cubicBezTo>
                    <a:pt x="2095" y="2069"/>
                    <a:pt x="2092" y="2075"/>
                    <a:pt x="2091" y="2081"/>
                  </a:cubicBezTo>
                  <a:cubicBezTo>
                    <a:pt x="2087" y="2101"/>
                    <a:pt x="2085" y="2120"/>
                    <a:pt x="2085" y="2140"/>
                  </a:cubicBezTo>
                  <a:cubicBezTo>
                    <a:pt x="2085" y="2161"/>
                    <a:pt x="2088" y="2182"/>
                    <a:pt x="2091" y="2201"/>
                  </a:cubicBezTo>
                  <a:cubicBezTo>
                    <a:pt x="2093" y="2208"/>
                    <a:pt x="2095" y="2214"/>
                    <a:pt x="2097" y="2220"/>
                  </a:cubicBezTo>
                  <a:cubicBezTo>
                    <a:pt x="2100" y="2233"/>
                    <a:pt x="2104" y="2246"/>
                    <a:pt x="2108" y="2258"/>
                  </a:cubicBezTo>
                  <a:cubicBezTo>
                    <a:pt x="2111" y="2265"/>
                    <a:pt x="2115" y="2272"/>
                    <a:pt x="2118" y="2279"/>
                  </a:cubicBezTo>
                  <a:cubicBezTo>
                    <a:pt x="2124" y="2290"/>
                    <a:pt x="2129" y="2300"/>
                    <a:pt x="2135" y="2310"/>
                  </a:cubicBezTo>
                  <a:cubicBezTo>
                    <a:pt x="2140" y="2317"/>
                    <a:pt x="2144" y="2323"/>
                    <a:pt x="2149" y="2330"/>
                  </a:cubicBezTo>
                  <a:cubicBezTo>
                    <a:pt x="2153" y="2335"/>
                    <a:pt x="2157" y="2341"/>
                    <a:pt x="2161" y="2346"/>
                  </a:cubicBezTo>
                  <a:cubicBezTo>
                    <a:pt x="1596" y="2346"/>
                    <a:pt x="1596" y="2346"/>
                    <a:pt x="1596" y="2346"/>
                  </a:cubicBezTo>
                  <a:cubicBezTo>
                    <a:pt x="1596" y="1677"/>
                    <a:pt x="1596" y="1677"/>
                    <a:pt x="1596" y="1677"/>
                  </a:cubicBezTo>
                  <a:cubicBezTo>
                    <a:pt x="1484" y="1677"/>
                    <a:pt x="1484" y="1677"/>
                    <a:pt x="1484" y="1677"/>
                  </a:cubicBezTo>
                  <a:cubicBezTo>
                    <a:pt x="1484" y="2346"/>
                    <a:pt x="1484" y="2346"/>
                    <a:pt x="1484" y="2346"/>
                  </a:cubicBezTo>
                  <a:cubicBezTo>
                    <a:pt x="1484" y="2662"/>
                    <a:pt x="1484" y="2662"/>
                    <a:pt x="1484" y="2662"/>
                  </a:cubicBezTo>
                  <a:cubicBezTo>
                    <a:pt x="1484" y="3443"/>
                    <a:pt x="1484" y="3443"/>
                    <a:pt x="1484" y="3443"/>
                  </a:cubicBezTo>
                  <a:cubicBezTo>
                    <a:pt x="1484" y="3556"/>
                    <a:pt x="1392" y="3649"/>
                    <a:pt x="1280" y="3649"/>
                  </a:cubicBezTo>
                  <a:cubicBezTo>
                    <a:pt x="1074" y="3649"/>
                    <a:pt x="1074" y="3649"/>
                    <a:pt x="1074" y="3649"/>
                  </a:cubicBezTo>
                  <a:cubicBezTo>
                    <a:pt x="1074" y="2346"/>
                    <a:pt x="1074" y="2346"/>
                    <a:pt x="1074" y="2346"/>
                  </a:cubicBezTo>
                  <a:cubicBezTo>
                    <a:pt x="633" y="2346"/>
                    <a:pt x="633" y="2346"/>
                    <a:pt x="633" y="2346"/>
                  </a:cubicBezTo>
                  <a:cubicBezTo>
                    <a:pt x="633" y="372"/>
                    <a:pt x="633" y="372"/>
                    <a:pt x="633" y="372"/>
                  </a:cubicBezTo>
                  <a:lnTo>
                    <a:pt x="2161" y="372"/>
                  </a:lnTo>
                  <a:close/>
                  <a:moveTo>
                    <a:pt x="3183" y="782"/>
                  </a:moveTo>
                  <a:cubicBezTo>
                    <a:pt x="2401" y="782"/>
                    <a:pt x="2401" y="782"/>
                    <a:pt x="2401" y="782"/>
                  </a:cubicBezTo>
                  <a:cubicBezTo>
                    <a:pt x="2289" y="782"/>
                    <a:pt x="2197" y="690"/>
                    <a:pt x="2197" y="577"/>
                  </a:cubicBezTo>
                  <a:cubicBezTo>
                    <a:pt x="2197" y="523"/>
                    <a:pt x="2218" y="471"/>
                    <a:pt x="2257" y="432"/>
                  </a:cubicBezTo>
                  <a:cubicBezTo>
                    <a:pt x="2296" y="393"/>
                    <a:pt x="2347" y="372"/>
                    <a:pt x="2401" y="372"/>
                  </a:cubicBezTo>
                  <a:cubicBezTo>
                    <a:pt x="3183" y="372"/>
                    <a:pt x="3183" y="372"/>
                    <a:pt x="3183" y="372"/>
                  </a:cubicBezTo>
                  <a:cubicBezTo>
                    <a:pt x="3296" y="372"/>
                    <a:pt x="3388" y="464"/>
                    <a:pt x="3388" y="577"/>
                  </a:cubicBezTo>
                  <a:cubicBezTo>
                    <a:pt x="3388" y="632"/>
                    <a:pt x="3367" y="683"/>
                    <a:pt x="3328" y="722"/>
                  </a:cubicBezTo>
                  <a:cubicBezTo>
                    <a:pt x="3289" y="761"/>
                    <a:pt x="3238" y="782"/>
                    <a:pt x="3183" y="782"/>
                  </a:cubicBezTo>
                  <a:close/>
                  <a:moveTo>
                    <a:pt x="3648" y="1098"/>
                  </a:moveTo>
                  <a:cubicBezTo>
                    <a:pt x="3648" y="1153"/>
                    <a:pt x="3627" y="1204"/>
                    <a:pt x="3588" y="1243"/>
                  </a:cubicBezTo>
                  <a:cubicBezTo>
                    <a:pt x="3550" y="1281"/>
                    <a:pt x="3498" y="1303"/>
                    <a:pt x="3444" y="1303"/>
                  </a:cubicBezTo>
                  <a:cubicBezTo>
                    <a:pt x="2141" y="1303"/>
                    <a:pt x="2141" y="1303"/>
                    <a:pt x="2141" y="1303"/>
                  </a:cubicBezTo>
                  <a:cubicBezTo>
                    <a:pt x="2028" y="1303"/>
                    <a:pt x="1936" y="1211"/>
                    <a:pt x="1936" y="1098"/>
                  </a:cubicBezTo>
                  <a:cubicBezTo>
                    <a:pt x="1936" y="1044"/>
                    <a:pt x="1957" y="992"/>
                    <a:pt x="1996" y="954"/>
                  </a:cubicBezTo>
                  <a:cubicBezTo>
                    <a:pt x="2035" y="915"/>
                    <a:pt x="2087" y="894"/>
                    <a:pt x="2141" y="894"/>
                  </a:cubicBezTo>
                  <a:cubicBezTo>
                    <a:pt x="2401" y="894"/>
                    <a:pt x="2401" y="894"/>
                    <a:pt x="2401" y="894"/>
                  </a:cubicBezTo>
                  <a:cubicBezTo>
                    <a:pt x="3183" y="894"/>
                    <a:pt x="3183" y="894"/>
                    <a:pt x="3183" y="894"/>
                  </a:cubicBezTo>
                  <a:cubicBezTo>
                    <a:pt x="3444" y="894"/>
                    <a:pt x="3444" y="894"/>
                    <a:pt x="3444" y="894"/>
                  </a:cubicBezTo>
                  <a:cubicBezTo>
                    <a:pt x="3557" y="894"/>
                    <a:pt x="3648" y="985"/>
                    <a:pt x="3648" y="1098"/>
                  </a:cubicBezTo>
                  <a:close/>
                </a:path>
              </a:pathLst>
            </a:custGeom>
            <a:solidFill>
              <a:schemeClr val="tx1"/>
            </a:solidFill>
            <a:ln>
              <a:noFill/>
            </a:ln>
          </p:spPr>
          <p:txBody>
            <a:bodyPr vert="horz" wrap="square" lIns="45720" tIns="22860" rIns="45720" bIns="22860" numCol="1" anchor="t" anchorCtr="0" compatLnSpc="1">
              <a:prstTxWarp prst="textNoShape">
                <a:avLst/>
              </a:prstTxWarp>
            </a:bodyPr>
            <a:lstStyle/>
            <a:p>
              <a:endParaRPr lang="en-US" sz="675" dirty="0"/>
            </a:p>
          </p:txBody>
        </p:sp>
      </p:grpSp>
      <p:grpSp>
        <p:nvGrpSpPr>
          <p:cNvPr id="7" name="Group 6"/>
          <p:cNvGrpSpPr/>
          <p:nvPr/>
        </p:nvGrpSpPr>
        <p:grpSpPr>
          <a:xfrm>
            <a:off x="6965469" y="1921646"/>
            <a:ext cx="758504" cy="758501"/>
            <a:chOff x="5382958" y="1764063"/>
            <a:chExt cx="568878" cy="568876"/>
          </a:xfrm>
        </p:grpSpPr>
        <p:sp>
          <p:nvSpPr>
            <p:cNvPr id="55" name="Oval 54"/>
            <p:cNvSpPr/>
            <p:nvPr/>
          </p:nvSpPr>
          <p:spPr>
            <a:xfrm>
              <a:off x="5382958" y="1764063"/>
              <a:ext cx="568878" cy="568876"/>
            </a:xfrm>
            <a:prstGeom prst="ellipse">
              <a:avLst/>
            </a:prstGeom>
            <a:solidFill>
              <a:srgbClr val="FFC000"/>
            </a:solidFill>
            <a:ln w="1905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675" dirty="0"/>
            </a:p>
          </p:txBody>
        </p:sp>
        <p:sp>
          <p:nvSpPr>
            <p:cNvPr id="80" name="Freeform 36"/>
            <p:cNvSpPr>
              <a:spLocks noEditPoints="1"/>
            </p:cNvSpPr>
            <p:nvPr/>
          </p:nvSpPr>
          <p:spPr bwMode="auto">
            <a:xfrm flipV="1">
              <a:off x="5524061" y="1919422"/>
              <a:ext cx="295316" cy="238948"/>
            </a:xfrm>
            <a:custGeom>
              <a:avLst/>
              <a:gdLst>
                <a:gd name="T0" fmla="*/ 2765 w 2765"/>
                <a:gd name="T1" fmla="*/ 518 h 2235"/>
                <a:gd name="T2" fmla="*/ 2088 w 2765"/>
                <a:gd name="T3" fmla="*/ 209 h 2235"/>
                <a:gd name="T4" fmla="*/ 2475 w 2765"/>
                <a:gd name="T5" fmla="*/ 147 h 2235"/>
                <a:gd name="T6" fmla="*/ 1506 w 2765"/>
                <a:gd name="T7" fmla="*/ 730 h 2235"/>
                <a:gd name="T8" fmla="*/ 1300 w 2765"/>
                <a:gd name="T9" fmla="*/ 318 h 2235"/>
                <a:gd name="T10" fmla="*/ 1300 w 2765"/>
                <a:gd name="T11" fmla="*/ 834 h 2235"/>
                <a:gd name="T12" fmla="*/ 1027 w 2765"/>
                <a:gd name="T13" fmla="*/ 1622 h 2235"/>
                <a:gd name="T14" fmla="*/ 653 w 2765"/>
                <a:gd name="T15" fmla="*/ 988 h 2235"/>
                <a:gd name="T16" fmla="*/ 136 w 2765"/>
                <a:gd name="T17" fmla="*/ 988 h 2235"/>
                <a:gd name="T18" fmla="*/ 424 w 2765"/>
                <a:gd name="T19" fmla="*/ 1243 h 2235"/>
                <a:gd name="T20" fmla="*/ 33 w 2765"/>
                <a:gd name="T21" fmla="*/ 2231 h 2235"/>
                <a:gd name="T22" fmla="*/ 93 w 2765"/>
                <a:gd name="T23" fmla="*/ 2208 h 2235"/>
                <a:gd name="T24" fmla="*/ 972 w 2765"/>
                <a:gd name="T25" fmla="*/ 1696 h 2235"/>
                <a:gd name="T26" fmla="*/ 1145 w 2765"/>
                <a:gd name="T27" fmla="*/ 2144 h 2235"/>
                <a:gd name="T28" fmla="*/ 1145 w 2765"/>
                <a:gd name="T29" fmla="*/ 1628 h 2235"/>
                <a:gd name="T30" fmla="*/ 1460 w 2765"/>
                <a:gd name="T31" fmla="*/ 809 h 2235"/>
                <a:gd name="T32" fmla="*/ 1918 w 2765"/>
                <a:gd name="T33" fmla="*/ 1348 h 2235"/>
                <a:gd name="T34" fmla="*/ 2434 w 2765"/>
                <a:gd name="T35" fmla="*/ 1348 h 2235"/>
                <a:gd name="T36" fmla="*/ 2144 w 2765"/>
                <a:gd name="T37" fmla="*/ 1093 h 2235"/>
                <a:gd name="T38" fmla="*/ 2679 w 2765"/>
                <a:gd name="T39" fmla="*/ 547 h 2235"/>
                <a:gd name="T40" fmla="*/ 1145 w 2765"/>
                <a:gd name="T41" fmla="*/ 2053 h 2235"/>
                <a:gd name="T42" fmla="*/ 1063 w 2765"/>
                <a:gd name="T43" fmla="*/ 1741 h 2235"/>
                <a:gd name="T44" fmla="*/ 1145 w 2765"/>
                <a:gd name="T45" fmla="*/ 1719 h 2235"/>
                <a:gd name="T46" fmla="*/ 1133 w 2765"/>
                <a:gd name="T47" fmla="*/ 576 h 2235"/>
                <a:gd name="T48" fmla="*/ 1468 w 2765"/>
                <a:gd name="T49" fmla="*/ 576 h 2235"/>
                <a:gd name="T50" fmla="*/ 1133 w 2765"/>
                <a:gd name="T51" fmla="*/ 576 h 2235"/>
                <a:gd name="T52" fmla="*/ 395 w 2765"/>
                <a:gd name="T53" fmla="*/ 821 h 2235"/>
                <a:gd name="T54" fmla="*/ 491 w 2765"/>
                <a:gd name="T55" fmla="*/ 1124 h 2235"/>
                <a:gd name="T56" fmla="*/ 395 w 2765"/>
                <a:gd name="T57" fmla="*/ 1155 h 2235"/>
                <a:gd name="T58" fmla="*/ 2343 w 2765"/>
                <a:gd name="T59" fmla="*/ 1348 h 2235"/>
                <a:gd name="T60" fmla="*/ 2009 w 2765"/>
                <a:gd name="T61" fmla="*/ 1348 h 2235"/>
                <a:gd name="T62" fmla="*/ 2089 w 2765"/>
                <a:gd name="T63" fmla="*/ 1206 h 2235"/>
                <a:gd name="T64" fmla="*/ 2343 w 2765"/>
                <a:gd name="T65" fmla="*/ 1348 h 22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</a:cxnLst>
              <a:rect l="0" t="0" r="r" b="b"/>
              <a:pathLst>
                <a:path w="2765" h="2235">
                  <a:moveTo>
                    <a:pt x="2679" y="547"/>
                  </a:moveTo>
                  <a:cubicBezTo>
                    <a:pt x="2765" y="518"/>
                    <a:pt x="2765" y="518"/>
                    <a:pt x="2765" y="518"/>
                  </a:cubicBezTo>
                  <a:cubicBezTo>
                    <a:pt x="2593" y="0"/>
                    <a:pt x="2593" y="0"/>
                    <a:pt x="2593" y="0"/>
                  </a:cubicBezTo>
                  <a:cubicBezTo>
                    <a:pt x="2088" y="209"/>
                    <a:pt x="2088" y="209"/>
                    <a:pt x="2088" y="209"/>
                  </a:cubicBezTo>
                  <a:cubicBezTo>
                    <a:pt x="2123" y="293"/>
                    <a:pt x="2123" y="293"/>
                    <a:pt x="2123" y="293"/>
                  </a:cubicBezTo>
                  <a:cubicBezTo>
                    <a:pt x="2475" y="147"/>
                    <a:pt x="2475" y="147"/>
                    <a:pt x="2475" y="147"/>
                  </a:cubicBezTo>
                  <a:cubicBezTo>
                    <a:pt x="2037" y="1108"/>
                    <a:pt x="2037" y="1108"/>
                    <a:pt x="2037" y="1108"/>
                  </a:cubicBezTo>
                  <a:cubicBezTo>
                    <a:pt x="1506" y="730"/>
                    <a:pt x="1506" y="730"/>
                    <a:pt x="1506" y="730"/>
                  </a:cubicBezTo>
                  <a:cubicBezTo>
                    <a:pt x="1539" y="687"/>
                    <a:pt x="1559" y="634"/>
                    <a:pt x="1559" y="576"/>
                  </a:cubicBezTo>
                  <a:cubicBezTo>
                    <a:pt x="1559" y="433"/>
                    <a:pt x="1443" y="318"/>
                    <a:pt x="1300" y="318"/>
                  </a:cubicBezTo>
                  <a:cubicBezTo>
                    <a:pt x="1158" y="318"/>
                    <a:pt x="1042" y="433"/>
                    <a:pt x="1042" y="576"/>
                  </a:cubicBezTo>
                  <a:cubicBezTo>
                    <a:pt x="1042" y="718"/>
                    <a:pt x="1158" y="834"/>
                    <a:pt x="1300" y="834"/>
                  </a:cubicBezTo>
                  <a:cubicBezTo>
                    <a:pt x="1318" y="834"/>
                    <a:pt x="1336" y="832"/>
                    <a:pt x="1353" y="829"/>
                  </a:cubicBezTo>
                  <a:cubicBezTo>
                    <a:pt x="1027" y="1622"/>
                    <a:pt x="1027" y="1622"/>
                    <a:pt x="1027" y="1622"/>
                  </a:cubicBezTo>
                  <a:cubicBezTo>
                    <a:pt x="578" y="1170"/>
                    <a:pt x="578" y="1170"/>
                    <a:pt x="578" y="1170"/>
                  </a:cubicBezTo>
                  <a:cubicBezTo>
                    <a:pt x="624" y="1123"/>
                    <a:pt x="653" y="1059"/>
                    <a:pt x="653" y="988"/>
                  </a:cubicBezTo>
                  <a:cubicBezTo>
                    <a:pt x="653" y="846"/>
                    <a:pt x="537" y="730"/>
                    <a:pt x="395" y="730"/>
                  </a:cubicBezTo>
                  <a:cubicBezTo>
                    <a:pt x="252" y="730"/>
                    <a:pt x="136" y="846"/>
                    <a:pt x="136" y="988"/>
                  </a:cubicBezTo>
                  <a:cubicBezTo>
                    <a:pt x="136" y="1131"/>
                    <a:pt x="252" y="1246"/>
                    <a:pt x="395" y="1246"/>
                  </a:cubicBezTo>
                  <a:cubicBezTo>
                    <a:pt x="405" y="1246"/>
                    <a:pt x="414" y="1245"/>
                    <a:pt x="424" y="1243"/>
                  </a:cubicBezTo>
                  <a:cubicBezTo>
                    <a:pt x="10" y="2171"/>
                    <a:pt x="10" y="2171"/>
                    <a:pt x="10" y="2171"/>
                  </a:cubicBezTo>
                  <a:cubicBezTo>
                    <a:pt x="0" y="2194"/>
                    <a:pt x="10" y="2220"/>
                    <a:pt x="33" y="2231"/>
                  </a:cubicBezTo>
                  <a:cubicBezTo>
                    <a:pt x="39" y="2233"/>
                    <a:pt x="46" y="2235"/>
                    <a:pt x="52" y="2235"/>
                  </a:cubicBezTo>
                  <a:cubicBezTo>
                    <a:pt x="69" y="2235"/>
                    <a:pt x="86" y="2225"/>
                    <a:pt x="93" y="2208"/>
                  </a:cubicBezTo>
                  <a:cubicBezTo>
                    <a:pt x="524" y="1244"/>
                    <a:pt x="524" y="1244"/>
                    <a:pt x="524" y="1244"/>
                  </a:cubicBezTo>
                  <a:cubicBezTo>
                    <a:pt x="972" y="1696"/>
                    <a:pt x="972" y="1696"/>
                    <a:pt x="972" y="1696"/>
                  </a:cubicBezTo>
                  <a:cubicBezTo>
                    <a:pt x="920" y="1743"/>
                    <a:pt x="887" y="1811"/>
                    <a:pt x="887" y="1886"/>
                  </a:cubicBezTo>
                  <a:cubicBezTo>
                    <a:pt x="887" y="2029"/>
                    <a:pt x="1003" y="2144"/>
                    <a:pt x="1145" y="2144"/>
                  </a:cubicBezTo>
                  <a:cubicBezTo>
                    <a:pt x="1287" y="2144"/>
                    <a:pt x="1403" y="2029"/>
                    <a:pt x="1403" y="1886"/>
                  </a:cubicBezTo>
                  <a:cubicBezTo>
                    <a:pt x="1403" y="1744"/>
                    <a:pt x="1287" y="1628"/>
                    <a:pt x="1145" y="1628"/>
                  </a:cubicBezTo>
                  <a:cubicBezTo>
                    <a:pt x="1137" y="1628"/>
                    <a:pt x="1129" y="1630"/>
                    <a:pt x="1121" y="1630"/>
                  </a:cubicBezTo>
                  <a:cubicBezTo>
                    <a:pt x="1460" y="809"/>
                    <a:pt x="1460" y="809"/>
                    <a:pt x="1460" y="809"/>
                  </a:cubicBezTo>
                  <a:cubicBezTo>
                    <a:pt x="1982" y="1180"/>
                    <a:pt x="1982" y="1180"/>
                    <a:pt x="1982" y="1180"/>
                  </a:cubicBezTo>
                  <a:cubicBezTo>
                    <a:pt x="1942" y="1225"/>
                    <a:pt x="1918" y="1284"/>
                    <a:pt x="1918" y="1348"/>
                  </a:cubicBezTo>
                  <a:cubicBezTo>
                    <a:pt x="1918" y="1490"/>
                    <a:pt x="2034" y="1606"/>
                    <a:pt x="2176" y="1606"/>
                  </a:cubicBezTo>
                  <a:cubicBezTo>
                    <a:pt x="2318" y="1606"/>
                    <a:pt x="2434" y="1490"/>
                    <a:pt x="2434" y="1348"/>
                  </a:cubicBezTo>
                  <a:cubicBezTo>
                    <a:pt x="2434" y="1206"/>
                    <a:pt x="2318" y="1090"/>
                    <a:pt x="2176" y="1090"/>
                  </a:cubicBezTo>
                  <a:cubicBezTo>
                    <a:pt x="2165" y="1090"/>
                    <a:pt x="2154" y="1092"/>
                    <a:pt x="2144" y="1093"/>
                  </a:cubicBezTo>
                  <a:cubicBezTo>
                    <a:pt x="2558" y="184"/>
                    <a:pt x="2558" y="184"/>
                    <a:pt x="2558" y="184"/>
                  </a:cubicBezTo>
                  <a:lnTo>
                    <a:pt x="2679" y="547"/>
                  </a:lnTo>
                  <a:close/>
                  <a:moveTo>
                    <a:pt x="1312" y="1886"/>
                  </a:moveTo>
                  <a:cubicBezTo>
                    <a:pt x="1312" y="1978"/>
                    <a:pt x="1237" y="2053"/>
                    <a:pt x="1145" y="2053"/>
                  </a:cubicBezTo>
                  <a:cubicBezTo>
                    <a:pt x="1053" y="2053"/>
                    <a:pt x="978" y="1978"/>
                    <a:pt x="978" y="1886"/>
                  </a:cubicBezTo>
                  <a:cubicBezTo>
                    <a:pt x="978" y="1824"/>
                    <a:pt x="1013" y="1770"/>
                    <a:pt x="1063" y="1741"/>
                  </a:cubicBezTo>
                  <a:cubicBezTo>
                    <a:pt x="1066" y="1740"/>
                    <a:pt x="1070" y="1739"/>
                    <a:pt x="1072" y="1737"/>
                  </a:cubicBezTo>
                  <a:cubicBezTo>
                    <a:pt x="1094" y="1726"/>
                    <a:pt x="1119" y="1719"/>
                    <a:pt x="1145" y="1719"/>
                  </a:cubicBezTo>
                  <a:cubicBezTo>
                    <a:pt x="1237" y="1719"/>
                    <a:pt x="1312" y="1794"/>
                    <a:pt x="1312" y="1886"/>
                  </a:cubicBezTo>
                  <a:close/>
                  <a:moveTo>
                    <a:pt x="1133" y="576"/>
                  </a:moveTo>
                  <a:cubicBezTo>
                    <a:pt x="1133" y="484"/>
                    <a:pt x="1208" y="409"/>
                    <a:pt x="1300" y="409"/>
                  </a:cubicBezTo>
                  <a:cubicBezTo>
                    <a:pt x="1393" y="409"/>
                    <a:pt x="1468" y="484"/>
                    <a:pt x="1468" y="576"/>
                  </a:cubicBezTo>
                  <a:cubicBezTo>
                    <a:pt x="1468" y="668"/>
                    <a:pt x="1393" y="743"/>
                    <a:pt x="1300" y="743"/>
                  </a:cubicBezTo>
                  <a:cubicBezTo>
                    <a:pt x="1208" y="743"/>
                    <a:pt x="1133" y="668"/>
                    <a:pt x="1133" y="576"/>
                  </a:cubicBezTo>
                  <a:close/>
                  <a:moveTo>
                    <a:pt x="228" y="988"/>
                  </a:moveTo>
                  <a:cubicBezTo>
                    <a:pt x="228" y="896"/>
                    <a:pt x="302" y="821"/>
                    <a:pt x="395" y="821"/>
                  </a:cubicBezTo>
                  <a:cubicBezTo>
                    <a:pt x="487" y="821"/>
                    <a:pt x="562" y="896"/>
                    <a:pt x="562" y="988"/>
                  </a:cubicBezTo>
                  <a:cubicBezTo>
                    <a:pt x="562" y="1044"/>
                    <a:pt x="534" y="1094"/>
                    <a:pt x="491" y="1124"/>
                  </a:cubicBezTo>
                  <a:cubicBezTo>
                    <a:pt x="487" y="1126"/>
                    <a:pt x="482" y="1128"/>
                    <a:pt x="478" y="1132"/>
                  </a:cubicBezTo>
                  <a:cubicBezTo>
                    <a:pt x="454" y="1147"/>
                    <a:pt x="425" y="1155"/>
                    <a:pt x="395" y="1155"/>
                  </a:cubicBezTo>
                  <a:cubicBezTo>
                    <a:pt x="302" y="1155"/>
                    <a:pt x="228" y="1080"/>
                    <a:pt x="228" y="988"/>
                  </a:cubicBezTo>
                  <a:close/>
                  <a:moveTo>
                    <a:pt x="2343" y="1348"/>
                  </a:moveTo>
                  <a:cubicBezTo>
                    <a:pt x="2343" y="1440"/>
                    <a:pt x="2268" y="1515"/>
                    <a:pt x="2176" y="1515"/>
                  </a:cubicBezTo>
                  <a:cubicBezTo>
                    <a:pt x="2084" y="1515"/>
                    <a:pt x="2009" y="1440"/>
                    <a:pt x="2009" y="1348"/>
                  </a:cubicBezTo>
                  <a:cubicBezTo>
                    <a:pt x="2009" y="1296"/>
                    <a:pt x="2033" y="1249"/>
                    <a:pt x="2071" y="1219"/>
                  </a:cubicBezTo>
                  <a:cubicBezTo>
                    <a:pt x="2078" y="1216"/>
                    <a:pt x="2084" y="1212"/>
                    <a:pt x="2089" y="1206"/>
                  </a:cubicBezTo>
                  <a:cubicBezTo>
                    <a:pt x="2115" y="1190"/>
                    <a:pt x="2144" y="1181"/>
                    <a:pt x="2176" y="1181"/>
                  </a:cubicBezTo>
                  <a:cubicBezTo>
                    <a:pt x="2268" y="1181"/>
                    <a:pt x="2343" y="1256"/>
                    <a:pt x="2343" y="1348"/>
                  </a:cubicBezTo>
                  <a:close/>
                </a:path>
              </a:pathLst>
            </a:custGeom>
            <a:solidFill>
              <a:schemeClr val="tx1"/>
            </a:solidFill>
            <a:ln>
              <a:noFill/>
            </a:ln>
          </p:spPr>
          <p:txBody>
            <a:bodyPr vert="horz" wrap="square" lIns="45720" tIns="22860" rIns="45720" bIns="22860" numCol="1" anchor="t" anchorCtr="0" compatLnSpc="1">
              <a:prstTxWarp prst="textNoShape">
                <a:avLst/>
              </a:prstTxWarp>
            </a:bodyPr>
            <a:lstStyle/>
            <a:p>
              <a:endParaRPr lang="en-US" sz="675" dirty="0"/>
            </a:p>
          </p:txBody>
        </p:sp>
      </p:grpSp>
      <p:grpSp>
        <p:nvGrpSpPr>
          <p:cNvPr id="5" name="Group 4"/>
          <p:cNvGrpSpPr/>
          <p:nvPr/>
        </p:nvGrpSpPr>
        <p:grpSpPr>
          <a:xfrm>
            <a:off x="4066372" y="4243024"/>
            <a:ext cx="758504" cy="758501"/>
            <a:chOff x="3208636" y="3505096"/>
            <a:chExt cx="568878" cy="568876"/>
          </a:xfrm>
        </p:grpSpPr>
        <p:sp>
          <p:nvSpPr>
            <p:cNvPr id="56" name="Oval 55"/>
            <p:cNvSpPr/>
            <p:nvPr/>
          </p:nvSpPr>
          <p:spPr>
            <a:xfrm>
              <a:off x="3208636" y="3505096"/>
              <a:ext cx="568878" cy="568876"/>
            </a:xfrm>
            <a:prstGeom prst="ellipse">
              <a:avLst/>
            </a:prstGeom>
            <a:solidFill>
              <a:srgbClr val="FF0000"/>
            </a:solidFill>
            <a:ln w="1905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675" dirty="0"/>
            </a:p>
          </p:txBody>
        </p:sp>
        <p:sp>
          <p:nvSpPr>
            <p:cNvPr id="81" name="Freeform 48"/>
            <p:cNvSpPr>
              <a:spLocks noEditPoints="1"/>
            </p:cNvSpPr>
            <p:nvPr/>
          </p:nvSpPr>
          <p:spPr bwMode="auto">
            <a:xfrm>
              <a:off x="3334009" y="3614078"/>
              <a:ext cx="305870" cy="287242"/>
            </a:xfrm>
            <a:custGeom>
              <a:avLst/>
              <a:gdLst>
                <a:gd name="T0" fmla="*/ 2712 w 2736"/>
                <a:gd name="T1" fmla="*/ 2355 h 2570"/>
                <a:gd name="T2" fmla="*/ 1497 w 2736"/>
                <a:gd name="T3" fmla="*/ 77 h 2570"/>
                <a:gd name="T4" fmla="*/ 1368 w 2736"/>
                <a:gd name="T5" fmla="*/ 0 h 2570"/>
                <a:gd name="T6" fmla="*/ 1239 w 2736"/>
                <a:gd name="T7" fmla="*/ 77 h 2570"/>
                <a:gd name="T8" fmla="*/ 24 w 2736"/>
                <a:gd name="T9" fmla="*/ 2355 h 2570"/>
                <a:gd name="T10" fmla="*/ 28 w 2736"/>
                <a:gd name="T11" fmla="*/ 2499 h 2570"/>
                <a:gd name="T12" fmla="*/ 153 w 2736"/>
                <a:gd name="T13" fmla="*/ 2570 h 2570"/>
                <a:gd name="T14" fmla="*/ 2583 w 2736"/>
                <a:gd name="T15" fmla="*/ 2570 h 2570"/>
                <a:gd name="T16" fmla="*/ 2708 w 2736"/>
                <a:gd name="T17" fmla="*/ 2499 h 2570"/>
                <a:gd name="T18" fmla="*/ 2712 w 2736"/>
                <a:gd name="T19" fmla="*/ 2355 h 2570"/>
                <a:gd name="T20" fmla="*/ 2640 w 2736"/>
                <a:gd name="T21" fmla="*/ 2458 h 2570"/>
                <a:gd name="T22" fmla="*/ 2583 w 2736"/>
                <a:gd name="T23" fmla="*/ 2491 h 2570"/>
                <a:gd name="T24" fmla="*/ 153 w 2736"/>
                <a:gd name="T25" fmla="*/ 2491 h 2570"/>
                <a:gd name="T26" fmla="*/ 96 w 2736"/>
                <a:gd name="T27" fmla="*/ 2458 h 2570"/>
                <a:gd name="T28" fmla="*/ 94 w 2736"/>
                <a:gd name="T29" fmla="*/ 2393 h 2570"/>
                <a:gd name="T30" fmla="*/ 1309 w 2736"/>
                <a:gd name="T31" fmla="*/ 115 h 2570"/>
                <a:gd name="T32" fmla="*/ 1427 w 2736"/>
                <a:gd name="T33" fmla="*/ 115 h 2570"/>
                <a:gd name="T34" fmla="*/ 2642 w 2736"/>
                <a:gd name="T35" fmla="*/ 2393 h 2570"/>
                <a:gd name="T36" fmla="*/ 2640 w 2736"/>
                <a:gd name="T37" fmla="*/ 2458 h 2570"/>
                <a:gd name="T38" fmla="*/ 1409 w 2736"/>
                <a:gd name="T39" fmla="*/ 750 h 2570"/>
                <a:gd name="T40" fmla="*/ 1327 w 2736"/>
                <a:gd name="T41" fmla="*/ 750 h 2570"/>
                <a:gd name="T42" fmla="*/ 1241 w 2736"/>
                <a:gd name="T43" fmla="*/ 836 h 2570"/>
                <a:gd name="T44" fmla="*/ 1241 w 2736"/>
                <a:gd name="T45" fmla="*/ 1788 h 2570"/>
                <a:gd name="T46" fmla="*/ 1327 w 2736"/>
                <a:gd name="T47" fmla="*/ 1874 h 2570"/>
                <a:gd name="T48" fmla="*/ 1409 w 2736"/>
                <a:gd name="T49" fmla="*/ 1874 h 2570"/>
                <a:gd name="T50" fmla="*/ 1495 w 2736"/>
                <a:gd name="T51" fmla="*/ 1788 h 2570"/>
                <a:gd name="T52" fmla="*/ 1495 w 2736"/>
                <a:gd name="T53" fmla="*/ 836 h 2570"/>
                <a:gd name="T54" fmla="*/ 1409 w 2736"/>
                <a:gd name="T55" fmla="*/ 750 h 2570"/>
                <a:gd name="T56" fmla="*/ 1415 w 2736"/>
                <a:gd name="T57" fmla="*/ 1788 h 2570"/>
                <a:gd name="T58" fmla="*/ 1409 w 2736"/>
                <a:gd name="T59" fmla="*/ 1794 h 2570"/>
                <a:gd name="T60" fmla="*/ 1327 w 2736"/>
                <a:gd name="T61" fmla="*/ 1794 h 2570"/>
                <a:gd name="T62" fmla="*/ 1321 w 2736"/>
                <a:gd name="T63" fmla="*/ 1788 h 2570"/>
                <a:gd name="T64" fmla="*/ 1321 w 2736"/>
                <a:gd name="T65" fmla="*/ 836 h 2570"/>
                <a:gd name="T66" fmla="*/ 1327 w 2736"/>
                <a:gd name="T67" fmla="*/ 830 h 2570"/>
                <a:gd name="T68" fmla="*/ 1409 w 2736"/>
                <a:gd name="T69" fmla="*/ 830 h 2570"/>
                <a:gd name="T70" fmla="*/ 1415 w 2736"/>
                <a:gd name="T71" fmla="*/ 836 h 2570"/>
                <a:gd name="T72" fmla="*/ 1415 w 2736"/>
                <a:gd name="T73" fmla="*/ 1788 h 2570"/>
                <a:gd name="T74" fmla="*/ 1416 w 2736"/>
                <a:gd name="T75" fmla="*/ 1968 h 2570"/>
                <a:gd name="T76" fmla="*/ 1320 w 2736"/>
                <a:gd name="T77" fmla="*/ 1968 h 2570"/>
                <a:gd name="T78" fmla="*/ 1241 w 2736"/>
                <a:gd name="T79" fmla="*/ 2048 h 2570"/>
                <a:gd name="T80" fmla="*/ 1241 w 2736"/>
                <a:gd name="T81" fmla="*/ 2143 h 2570"/>
                <a:gd name="T82" fmla="*/ 1320 w 2736"/>
                <a:gd name="T83" fmla="*/ 2222 h 2570"/>
                <a:gd name="T84" fmla="*/ 1416 w 2736"/>
                <a:gd name="T85" fmla="*/ 2222 h 2570"/>
                <a:gd name="T86" fmla="*/ 1495 w 2736"/>
                <a:gd name="T87" fmla="*/ 2143 h 2570"/>
                <a:gd name="T88" fmla="*/ 1495 w 2736"/>
                <a:gd name="T89" fmla="*/ 2048 h 2570"/>
                <a:gd name="T90" fmla="*/ 1416 w 2736"/>
                <a:gd name="T91" fmla="*/ 1968 h 2570"/>
                <a:gd name="T92" fmla="*/ 1321 w 2736"/>
                <a:gd name="T93" fmla="*/ 2143 h 2570"/>
                <a:gd name="T94" fmla="*/ 1320 w 2736"/>
                <a:gd name="T95" fmla="*/ 2048 h 2570"/>
                <a:gd name="T96" fmla="*/ 1415 w 2736"/>
                <a:gd name="T97" fmla="*/ 2048 h 2570"/>
                <a:gd name="T98" fmla="*/ 1416 w 2736"/>
                <a:gd name="T99" fmla="*/ 2142 h 2570"/>
                <a:gd name="T100" fmla="*/ 1321 w 2736"/>
                <a:gd name="T101" fmla="*/ 2143 h 2570"/>
                <a:gd name="T102" fmla="*/ 1415 w 2736"/>
                <a:gd name="T103" fmla="*/ 2048 h 2570"/>
                <a:gd name="T104" fmla="*/ 1415 w 2736"/>
                <a:gd name="T105" fmla="*/ 2048 h 2570"/>
                <a:gd name="T106" fmla="*/ 1455 w 2736"/>
                <a:gd name="T107" fmla="*/ 2048 h 2570"/>
                <a:gd name="T108" fmla="*/ 1415 w 2736"/>
                <a:gd name="T109" fmla="*/ 2048 h 257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</a:cxnLst>
              <a:rect l="0" t="0" r="r" b="b"/>
              <a:pathLst>
                <a:path w="2736" h="2570">
                  <a:moveTo>
                    <a:pt x="2712" y="2355"/>
                  </a:moveTo>
                  <a:cubicBezTo>
                    <a:pt x="1497" y="77"/>
                    <a:pt x="1497" y="77"/>
                    <a:pt x="1497" y="77"/>
                  </a:cubicBezTo>
                  <a:cubicBezTo>
                    <a:pt x="1472" y="29"/>
                    <a:pt x="1422" y="0"/>
                    <a:pt x="1368" y="0"/>
                  </a:cubicBezTo>
                  <a:cubicBezTo>
                    <a:pt x="1314" y="0"/>
                    <a:pt x="1264" y="29"/>
                    <a:pt x="1239" y="77"/>
                  </a:cubicBezTo>
                  <a:cubicBezTo>
                    <a:pt x="24" y="2355"/>
                    <a:pt x="24" y="2355"/>
                    <a:pt x="24" y="2355"/>
                  </a:cubicBezTo>
                  <a:cubicBezTo>
                    <a:pt x="0" y="2401"/>
                    <a:pt x="1" y="2455"/>
                    <a:pt x="28" y="2499"/>
                  </a:cubicBezTo>
                  <a:cubicBezTo>
                    <a:pt x="54" y="2544"/>
                    <a:pt x="101" y="2570"/>
                    <a:pt x="153" y="2570"/>
                  </a:cubicBezTo>
                  <a:cubicBezTo>
                    <a:pt x="2583" y="2570"/>
                    <a:pt x="2583" y="2570"/>
                    <a:pt x="2583" y="2570"/>
                  </a:cubicBezTo>
                  <a:cubicBezTo>
                    <a:pt x="2635" y="2570"/>
                    <a:pt x="2682" y="2544"/>
                    <a:pt x="2708" y="2499"/>
                  </a:cubicBezTo>
                  <a:cubicBezTo>
                    <a:pt x="2735" y="2455"/>
                    <a:pt x="2736" y="2401"/>
                    <a:pt x="2712" y="2355"/>
                  </a:cubicBezTo>
                  <a:close/>
                  <a:moveTo>
                    <a:pt x="2640" y="2458"/>
                  </a:moveTo>
                  <a:cubicBezTo>
                    <a:pt x="2628" y="2478"/>
                    <a:pt x="2607" y="2491"/>
                    <a:pt x="2583" y="2491"/>
                  </a:cubicBezTo>
                  <a:cubicBezTo>
                    <a:pt x="153" y="2491"/>
                    <a:pt x="153" y="2491"/>
                    <a:pt x="153" y="2491"/>
                  </a:cubicBezTo>
                  <a:cubicBezTo>
                    <a:pt x="129" y="2491"/>
                    <a:pt x="108" y="2478"/>
                    <a:pt x="96" y="2458"/>
                  </a:cubicBezTo>
                  <a:cubicBezTo>
                    <a:pt x="84" y="2438"/>
                    <a:pt x="83" y="2414"/>
                    <a:pt x="94" y="2393"/>
                  </a:cubicBezTo>
                  <a:cubicBezTo>
                    <a:pt x="1309" y="115"/>
                    <a:pt x="1309" y="115"/>
                    <a:pt x="1309" y="115"/>
                  </a:cubicBezTo>
                  <a:cubicBezTo>
                    <a:pt x="1333" y="70"/>
                    <a:pt x="1403" y="70"/>
                    <a:pt x="1427" y="115"/>
                  </a:cubicBezTo>
                  <a:cubicBezTo>
                    <a:pt x="2642" y="2393"/>
                    <a:pt x="2642" y="2393"/>
                    <a:pt x="2642" y="2393"/>
                  </a:cubicBezTo>
                  <a:cubicBezTo>
                    <a:pt x="2653" y="2414"/>
                    <a:pt x="2652" y="2438"/>
                    <a:pt x="2640" y="2458"/>
                  </a:cubicBezTo>
                  <a:close/>
                  <a:moveTo>
                    <a:pt x="1409" y="750"/>
                  </a:moveTo>
                  <a:cubicBezTo>
                    <a:pt x="1327" y="750"/>
                    <a:pt x="1327" y="750"/>
                    <a:pt x="1327" y="750"/>
                  </a:cubicBezTo>
                  <a:cubicBezTo>
                    <a:pt x="1280" y="750"/>
                    <a:pt x="1241" y="789"/>
                    <a:pt x="1241" y="836"/>
                  </a:cubicBezTo>
                  <a:cubicBezTo>
                    <a:pt x="1241" y="1788"/>
                    <a:pt x="1241" y="1788"/>
                    <a:pt x="1241" y="1788"/>
                  </a:cubicBezTo>
                  <a:cubicBezTo>
                    <a:pt x="1241" y="1836"/>
                    <a:pt x="1280" y="1874"/>
                    <a:pt x="1327" y="1874"/>
                  </a:cubicBezTo>
                  <a:cubicBezTo>
                    <a:pt x="1409" y="1874"/>
                    <a:pt x="1409" y="1874"/>
                    <a:pt x="1409" y="1874"/>
                  </a:cubicBezTo>
                  <a:cubicBezTo>
                    <a:pt x="1456" y="1874"/>
                    <a:pt x="1495" y="1836"/>
                    <a:pt x="1495" y="1788"/>
                  </a:cubicBezTo>
                  <a:cubicBezTo>
                    <a:pt x="1495" y="836"/>
                    <a:pt x="1495" y="836"/>
                    <a:pt x="1495" y="836"/>
                  </a:cubicBezTo>
                  <a:cubicBezTo>
                    <a:pt x="1495" y="789"/>
                    <a:pt x="1456" y="750"/>
                    <a:pt x="1409" y="750"/>
                  </a:cubicBezTo>
                  <a:close/>
                  <a:moveTo>
                    <a:pt x="1415" y="1788"/>
                  </a:moveTo>
                  <a:cubicBezTo>
                    <a:pt x="1415" y="1792"/>
                    <a:pt x="1412" y="1794"/>
                    <a:pt x="1409" y="1794"/>
                  </a:cubicBezTo>
                  <a:cubicBezTo>
                    <a:pt x="1327" y="1794"/>
                    <a:pt x="1327" y="1794"/>
                    <a:pt x="1327" y="1794"/>
                  </a:cubicBezTo>
                  <a:cubicBezTo>
                    <a:pt x="1324" y="1794"/>
                    <a:pt x="1321" y="1792"/>
                    <a:pt x="1321" y="1788"/>
                  </a:cubicBezTo>
                  <a:cubicBezTo>
                    <a:pt x="1321" y="836"/>
                    <a:pt x="1321" y="836"/>
                    <a:pt x="1321" y="836"/>
                  </a:cubicBezTo>
                  <a:cubicBezTo>
                    <a:pt x="1321" y="833"/>
                    <a:pt x="1324" y="830"/>
                    <a:pt x="1327" y="830"/>
                  </a:cubicBezTo>
                  <a:cubicBezTo>
                    <a:pt x="1409" y="830"/>
                    <a:pt x="1409" y="830"/>
                    <a:pt x="1409" y="830"/>
                  </a:cubicBezTo>
                  <a:cubicBezTo>
                    <a:pt x="1412" y="830"/>
                    <a:pt x="1415" y="833"/>
                    <a:pt x="1415" y="836"/>
                  </a:cubicBezTo>
                  <a:lnTo>
                    <a:pt x="1415" y="1788"/>
                  </a:lnTo>
                  <a:close/>
                  <a:moveTo>
                    <a:pt x="1416" y="1968"/>
                  </a:moveTo>
                  <a:cubicBezTo>
                    <a:pt x="1320" y="1968"/>
                    <a:pt x="1320" y="1968"/>
                    <a:pt x="1320" y="1968"/>
                  </a:cubicBezTo>
                  <a:cubicBezTo>
                    <a:pt x="1277" y="1968"/>
                    <a:pt x="1241" y="2004"/>
                    <a:pt x="1241" y="2048"/>
                  </a:cubicBezTo>
                  <a:cubicBezTo>
                    <a:pt x="1241" y="2143"/>
                    <a:pt x="1241" y="2143"/>
                    <a:pt x="1241" y="2143"/>
                  </a:cubicBezTo>
                  <a:cubicBezTo>
                    <a:pt x="1241" y="2187"/>
                    <a:pt x="1277" y="2222"/>
                    <a:pt x="1320" y="2222"/>
                  </a:cubicBezTo>
                  <a:cubicBezTo>
                    <a:pt x="1416" y="2222"/>
                    <a:pt x="1416" y="2222"/>
                    <a:pt x="1416" y="2222"/>
                  </a:cubicBezTo>
                  <a:cubicBezTo>
                    <a:pt x="1459" y="2222"/>
                    <a:pt x="1495" y="2187"/>
                    <a:pt x="1495" y="2143"/>
                  </a:cubicBezTo>
                  <a:cubicBezTo>
                    <a:pt x="1495" y="2048"/>
                    <a:pt x="1495" y="2048"/>
                    <a:pt x="1495" y="2048"/>
                  </a:cubicBezTo>
                  <a:cubicBezTo>
                    <a:pt x="1495" y="2004"/>
                    <a:pt x="1459" y="1968"/>
                    <a:pt x="1416" y="1968"/>
                  </a:cubicBezTo>
                  <a:close/>
                  <a:moveTo>
                    <a:pt x="1321" y="2143"/>
                  </a:moveTo>
                  <a:cubicBezTo>
                    <a:pt x="1320" y="2048"/>
                    <a:pt x="1320" y="2048"/>
                    <a:pt x="1320" y="2048"/>
                  </a:cubicBezTo>
                  <a:cubicBezTo>
                    <a:pt x="1415" y="2048"/>
                    <a:pt x="1415" y="2048"/>
                    <a:pt x="1415" y="2048"/>
                  </a:cubicBezTo>
                  <a:cubicBezTo>
                    <a:pt x="1416" y="2142"/>
                    <a:pt x="1416" y="2142"/>
                    <a:pt x="1416" y="2142"/>
                  </a:cubicBezTo>
                  <a:lnTo>
                    <a:pt x="1321" y="2143"/>
                  </a:lnTo>
                  <a:close/>
                  <a:moveTo>
                    <a:pt x="1415" y="2048"/>
                  </a:moveTo>
                  <a:cubicBezTo>
                    <a:pt x="1415" y="2048"/>
                    <a:pt x="1415" y="2048"/>
                    <a:pt x="1415" y="2048"/>
                  </a:cubicBezTo>
                  <a:cubicBezTo>
                    <a:pt x="1455" y="2048"/>
                    <a:pt x="1455" y="2048"/>
                    <a:pt x="1455" y="2048"/>
                  </a:cubicBezTo>
                  <a:lnTo>
                    <a:pt x="1415" y="2048"/>
                  </a:lnTo>
                  <a:close/>
                </a:path>
              </a:pathLst>
            </a:custGeom>
            <a:solidFill>
              <a:schemeClr val="tx1"/>
            </a:solidFill>
            <a:ln>
              <a:noFill/>
            </a:ln>
          </p:spPr>
          <p:txBody>
            <a:bodyPr vert="horz" wrap="square" lIns="45720" tIns="22860" rIns="45720" bIns="22860" numCol="1" anchor="t" anchorCtr="0" compatLnSpc="1">
              <a:prstTxWarp prst="textNoShape">
                <a:avLst/>
              </a:prstTxWarp>
            </a:bodyPr>
            <a:lstStyle/>
            <a:p>
              <a:endParaRPr lang="en-US" sz="675" dirty="0"/>
            </a:p>
          </p:txBody>
        </p:sp>
      </p:grpSp>
      <p:grpSp>
        <p:nvGrpSpPr>
          <p:cNvPr id="12" name="Group 11"/>
          <p:cNvGrpSpPr/>
          <p:nvPr/>
        </p:nvGrpSpPr>
        <p:grpSpPr>
          <a:xfrm>
            <a:off x="308080" y="1969905"/>
            <a:ext cx="3646014" cy="1748347"/>
            <a:chOff x="1075421" y="1800255"/>
            <a:chExt cx="1973524" cy="403236"/>
          </a:xfrm>
        </p:grpSpPr>
        <p:sp>
          <p:nvSpPr>
            <p:cNvPr id="36" name="TextBox 35"/>
            <p:cNvSpPr txBox="1"/>
            <p:nvPr/>
          </p:nvSpPr>
          <p:spPr>
            <a:xfrm>
              <a:off x="1075421" y="1800255"/>
              <a:ext cx="1777731" cy="85182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r"/>
              <a:r>
                <a:rPr lang="en-US" sz="2400" b="1" cap="all" spc="27" dirty="0">
                  <a:solidFill>
                    <a:srgbClr val="FFFF00"/>
                  </a:solidFill>
                  <a:latin typeface="Lato" panose="020F0502020204030203" pitchFamily="34" charset="0"/>
                </a:rPr>
                <a:t>Strengths</a:t>
              </a:r>
            </a:p>
          </p:txBody>
        </p:sp>
        <p:sp>
          <p:nvSpPr>
            <p:cNvPr id="37" name="TextBox 36"/>
            <p:cNvSpPr txBox="1"/>
            <p:nvPr/>
          </p:nvSpPr>
          <p:spPr>
            <a:xfrm>
              <a:off x="1271141" y="1908193"/>
              <a:ext cx="1777804" cy="295298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marL="171450" indent="-171450">
                <a:lnSpc>
                  <a:spcPct val="130000"/>
                </a:lnSpc>
                <a:buFont typeface="Arial" pitchFamily="34" charset="0"/>
                <a:buChar char="•"/>
              </a:pPr>
              <a:r>
                <a:rPr lang="en-US" sz="1600" dirty="0">
                  <a:latin typeface="Lato" panose="020F0502020204030203" pitchFamily="34" charset="0"/>
                </a:rPr>
                <a:t>User-friendly platform</a:t>
              </a:r>
            </a:p>
            <a:p>
              <a:pPr marL="171450" indent="-171450">
                <a:lnSpc>
                  <a:spcPct val="130000"/>
                </a:lnSpc>
                <a:buFont typeface="Arial" pitchFamily="34" charset="0"/>
                <a:buChar char="•"/>
              </a:pPr>
              <a:r>
                <a:rPr lang="en-US" sz="1600" dirty="0">
                  <a:latin typeface="Lato" panose="020F0502020204030203" pitchFamily="34" charset="0"/>
                </a:rPr>
                <a:t>Global recognition</a:t>
              </a:r>
            </a:p>
            <a:p>
              <a:pPr marL="171450" indent="-171450">
                <a:lnSpc>
                  <a:spcPct val="130000"/>
                </a:lnSpc>
                <a:buFont typeface="Arial" pitchFamily="34" charset="0"/>
                <a:buChar char="•"/>
              </a:pPr>
              <a:r>
                <a:rPr lang="en-US" altLang="zh-CN" sz="1600" dirty="0">
                  <a:latin typeface="Lato" panose="020F0502020204030203" pitchFamily="34" charset="0"/>
                </a:rPr>
                <a:t>Price advantage</a:t>
              </a:r>
            </a:p>
            <a:p>
              <a:pPr marL="171450" indent="-171450">
                <a:lnSpc>
                  <a:spcPct val="130000"/>
                </a:lnSpc>
                <a:buFont typeface="Arial" pitchFamily="34" charset="0"/>
                <a:buChar char="•"/>
              </a:pPr>
              <a:r>
                <a:rPr lang="en-US" altLang="zh-CN" sz="1600" dirty="0">
                  <a:latin typeface="Lato" panose="020F0502020204030203" pitchFamily="34" charset="0"/>
                </a:rPr>
                <a:t>Personalization of the service</a:t>
              </a:r>
            </a:p>
          </p:txBody>
        </p:sp>
      </p:grpSp>
      <p:grpSp>
        <p:nvGrpSpPr>
          <p:cNvPr id="11" name="Group 10"/>
          <p:cNvGrpSpPr/>
          <p:nvPr/>
        </p:nvGrpSpPr>
        <p:grpSpPr>
          <a:xfrm>
            <a:off x="8176066" y="4333752"/>
            <a:ext cx="3832203" cy="1433878"/>
            <a:chOff x="1075421" y="3537285"/>
            <a:chExt cx="1777804" cy="457560"/>
          </a:xfrm>
        </p:grpSpPr>
        <p:sp>
          <p:nvSpPr>
            <p:cNvPr id="40" name="TextBox 39"/>
            <p:cNvSpPr txBox="1"/>
            <p:nvPr/>
          </p:nvSpPr>
          <p:spPr>
            <a:xfrm>
              <a:off x="1075421" y="3537285"/>
              <a:ext cx="1777731" cy="235713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r>
                <a:rPr lang="en-US" sz="2400" b="1" cap="all" spc="27" dirty="0">
                  <a:solidFill>
                    <a:schemeClr val="accent1"/>
                  </a:solidFill>
                  <a:latin typeface="Lato" panose="020F0502020204030203" pitchFamily="34" charset="0"/>
                </a:rPr>
                <a:t>Opportunities</a:t>
              </a:r>
              <a:endParaRPr lang="en-US" sz="2400" b="1" cap="all" spc="27" dirty="0">
                <a:solidFill>
                  <a:schemeClr val="accent2"/>
                </a:solidFill>
                <a:latin typeface="Lato" panose="020F0502020204030203" pitchFamily="34" charset="0"/>
              </a:endParaRPr>
            </a:p>
            <a:p>
              <a:endParaRPr lang="en-US" sz="2400" b="1" cap="all" spc="27" dirty="0">
                <a:solidFill>
                  <a:schemeClr val="accent2"/>
                </a:solidFill>
                <a:latin typeface="Lato" panose="020F0502020204030203" pitchFamily="34" charset="0"/>
              </a:endParaRPr>
            </a:p>
          </p:txBody>
        </p:sp>
        <p:sp>
          <p:nvSpPr>
            <p:cNvPr id="41" name="TextBox 40"/>
            <p:cNvSpPr txBox="1"/>
            <p:nvPr/>
          </p:nvSpPr>
          <p:spPr>
            <a:xfrm>
              <a:off x="1075421" y="3699120"/>
              <a:ext cx="1777804" cy="295725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marL="285750" indent="-285750">
                <a:lnSpc>
                  <a:spcPct val="130000"/>
                </a:lnSpc>
                <a:buFont typeface="Arial" pitchFamily="34" charset="0"/>
                <a:buChar char="•"/>
              </a:pPr>
              <a:r>
                <a:rPr lang="en-US" sz="1600" dirty="0">
                  <a:latin typeface="Lato" panose="020F0502020204030203" pitchFamily="34" charset="0"/>
                </a:rPr>
                <a:t>Increase security</a:t>
              </a:r>
            </a:p>
            <a:p>
              <a:pPr marL="285750" indent="-285750">
                <a:lnSpc>
                  <a:spcPct val="130000"/>
                </a:lnSpc>
                <a:buFont typeface="Arial" pitchFamily="34" charset="0"/>
                <a:buChar char="•"/>
              </a:pPr>
              <a:r>
                <a:rPr lang="en-US" sz="1600" dirty="0">
                  <a:latin typeface="Lato" panose="020F0502020204030203" pitchFamily="34" charset="0"/>
                </a:rPr>
                <a:t>Expand and create specific services</a:t>
              </a:r>
            </a:p>
            <a:p>
              <a:pPr marL="285750" indent="-285750">
                <a:lnSpc>
                  <a:spcPct val="130000"/>
                </a:lnSpc>
                <a:buFont typeface="Arial" pitchFamily="34" charset="0"/>
                <a:buChar char="•"/>
              </a:pPr>
              <a:endParaRPr lang="en-US" sz="1600" dirty="0">
                <a:latin typeface="Lato" panose="020F0502020204030203" pitchFamily="34" charset="0"/>
              </a:endParaRPr>
            </a:p>
          </p:txBody>
        </p:sp>
      </p:grpSp>
      <p:grpSp>
        <p:nvGrpSpPr>
          <p:cNvPr id="9" name="Group 8"/>
          <p:cNvGrpSpPr/>
          <p:nvPr/>
        </p:nvGrpSpPr>
        <p:grpSpPr>
          <a:xfrm>
            <a:off x="8175857" y="1969909"/>
            <a:ext cx="3398114" cy="1196411"/>
            <a:chOff x="6290767" y="1800255"/>
            <a:chExt cx="1777804" cy="276999"/>
          </a:xfrm>
        </p:grpSpPr>
        <p:sp>
          <p:nvSpPr>
            <p:cNvPr id="43" name="TextBox 42"/>
            <p:cNvSpPr txBox="1"/>
            <p:nvPr/>
          </p:nvSpPr>
          <p:spPr>
            <a:xfrm>
              <a:off x="6290840" y="1800255"/>
              <a:ext cx="1777731" cy="276999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r>
                <a:rPr lang="en-US" sz="2400" b="1" cap="all" spc="27" dirty="0">
                  <a:solidFill>
                    <a:srgbClr val="FFC000"/>
                  </a:solidFill>
                  <a:latin typeface="Lato" panose="020F0502020204030203" pitchFamily="34" charset="0"/>
                </a:rPr>
                <a:t>Weaknesses</a:t>
              </a:r>
            </a:p>
          </p:txBody>
        </p:sp>
        <p:sp>
          <p:nvSpPr>
            <p:cNvPr id="44" name="TextBox 43"/>
            <p:cNvSpPr txBox="1"/>
            <p:nvPr/>
          </p:nvSpPr>
          <p:spPr>
            <a:xfrm>
              <a:off x="6290767" y="1916390"/>
              <a:ext cx="1777804" cy="140453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marL="285750" indent="-285750">
                <a:lnSpc>
                  <a:spcPct val="130000"/>
                </a:lnSpc>
                <a:buFont typeface="Arial" pitchFamily="34" charset="0"/>
                <a:buChar char="•"/>
              </a:pPr>
              <a:r>
                <a:rPr lang="en-US" sz="1600" dirty="0">
                  <a:latin typeface="Lato" panose="020F0502020204030203" pitchFamily="34" charset="0"/>
                </a:rPr>
                <a:t>Law and Regulations</a:t>
              </a:r>
            </a:p>
            <a:p>
              <a:pPr marL="285750" indent="-285750">
                <a:lnSpc>
                  <a:spcPct val="130000"/>
                </a:lnSpc>
                <a:buFont typeface="Arial" pitchFamily="34" charset="0"/>
                <a:buChar char="•"/>
              </a:pPr>
              <a:r>
                <a:rPr lang="en-US" sz="1600" dirty="0">
                  <a:latin typeface="Lato" panose="020F0502020204030203" pitchFamily="34" charset="0"/>
                </a:rPr>
                <a:t>High cost structure</a:t>
              </a:r>
            </a:p>
          </p:txBody>
        </p:sp>
      </p:grpSp>
      <p:grpSp>
        <p:nvGrpSpPr>
          <p:cNvPr id="10" name="Group 9"/>
          <p:cNvGrpSpPr/>
          <p:nvPr/>
        </p:nvGrpSpPr>
        <p:grpSpPr>
          <a:xfrm>
            <a:off x="71" y="4234797"/>
            <a:ext cx="4399411" cy="1554889"/>
            <a:chOff x="6290840" y="3537285"/>
            <a:chExt cx="2040905" cy="496174"/>
          </a:xfrm>
        </p:grpSpPr>
        <p:sp>
          <p:nvSpPr>
            <p:cNvPr id="46" name="TextBox 45"/>
            <p:cNvSpPr txBox="1"/>
            <p:nvPr/>
          </p:nvSpPr>
          <p:spPr>
            <a:xfrm>
              <a:off x="6290840" y="3537285"/>
              <a:ext cx="1777731" cy="117856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r"/>
              <a:r>
                <a:rPr lang="en-US" sz="2400" b="1" cap="all" spc="27" dirty="0">
                  <a:solidFill>
                    <a:srgbClr val="FF0000"/>
                  </a:solidFill>
                  <a:latin typeface="Lato" panose="020F0502020204030203" pitchFamily="34" charset="0"/>
                </a:rPr>
                <a:t>Threats</a:t>
              </a:r>
            </a:p>
          </p:txBody>
        </p:sp>
        <p:sp>
          <p:nvSpPr>
            <p:cNvPr id="47" name="TextBox 46"/>
            <p:cNvSpPr txBox="1"/>
            <p:nvPr/>
          </p:nvSpPr>
          <p:spPr>
            <a:xfrm>
              <a:off x="6553941" y="3737734"/>
              <a:ext cx="1777804" cy="295725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marL="285750" indent="-285750">
                <a:lnSpc>
                  <a:spcPct val="130000"/>
                </a:lnSpc>
                <a:buFont typeface="Arial" pitchFamily="34" charset="0"/>
                <a:buChar char="•"/>
              </a:pPr>
              <a:r>
                <a:rPr lang="en-US" sz="1600" dirty="0">
                  <a:latin typeface="Lato" panose="020F0502020204030203" pitchFamily="34" charset="0"/>
                </a:rPr>
                <a:t>Uncertain regulatory environment</a:t>
              </a:r>
            </a:p>
            <a:p>
              <a:pPr marL="285750" indent="-285750">
                <a:lnSpc>
                  <a:spcPct val="130000"/>
                </a:lnSpc>
                <a:buFont typeface="Arial" pitchFamily="34" charset="0"/>
                <a:buChar char="•"/>
              </a:pPr>
              <a:r>
                <a:rPr lang="en-US" sz="1600" dirty="0">
                  <a:latin typeface="Lato" panose="020F0502020204030203" pitchFamily="34" charset="0"/>
                </a:rPr>
                <a:t>Competitors</a:t>
              </a:r>
            </a:p>
            <a:p>
              <a:pPr marL="285750" indent="-285750">
                <a:lnSpc>
                  <a:spcPct val="130000"/>
                </a:lnSpc>
                <a:buFont typeface="Arial" pitchFamily="34" charset="0"/>
                <a:buChar char="•"/>
              </a:pPr>
              <a:endParaRPr lang="en-US" sz="1600" dirty="0">
                <a:latin typeface="Lato" panose="020F0502020204030203" pitchFamily="34" charset="0"/>
              </a:endParaRPr>
            </a:p>
          </p:txBody>
        </p:sp>
      </p:grpSp>
      <p:sp>
        <p:nvSpPr>
          <p:cNvPr id="39" name="TextBox 38"/>
          <p:cNvSpPr txBox="1"/>
          <p:nvPr/>
        </p:nvSpPr>
        <p:spPr>
          <a:xfrm>
            <a:off x="6124423" y="3759489"/>
            <a:ext cx="735619" cy="492443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ctr"/>
            <a:r>
              <a:rPr lang="en-US" sz="3200" cap="all" dirty="0">
                <a:latin typeface="Lato Black" panose="020F0A02020204030203" pitchFamily="34" charset="0"/>
                <a:ea typeface="Open Sans Light" panose="020B0306030504020204" pitchFamily="34" charset="0"/>
                <a:cs typeface="Open Sans Light" panose="020B0306030504020204" pitchFamily="34" charset="0"/>
              </a:rPr>
              <a:t>O</a:t>
            </a:r>
          </a:p>
        </p:txBody>
      </p:sp>
      <p:sp>
        <p:nvSpPr>
          <p:cNvPr id="42" name="TextBox 41"/>
          <p:cNvSpPr txBox="1"/>
          <p:nvPr/>
        </p:nvSpPr>
        <p:spPr>
          <a:xfrm>
            <a:off x="4898599" y="3759489"/>
            <a:ext cx="735619" cy="492443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ctr"/>
            <a:r>
              <a:rPr lang="en-US" sz="3200" cap="all" dirty="0">
                <a:latin typeface="Lato Black" panose="020F0A02020204030203" pitchFamily="34" charset="0"/>
                <a:ea typeface="Open Sans Light" panose="020B0306030504020204" pitchFamily="34" charset="0"/>
                <a:cs typeface="Open Sans Light" panose="020B0306030504020204" pitchFamily="34" charset="0"/>
              </a:rPr>
              <a:t>T</a:t>
            </a:r>
          </a:p>
        </p:txBody>
      </p:sp>
      <p:sp>
        <p:nvSpPr>
          <p:cNvPr id="45" name="TextBox 44"/>
          <p:cNvSpPr txBox="1"/>
          <p:nvPr/>
        </p:nvSpPr>
        <p:spPr>
          <a:xfrm>
            <a:off x="6124423" y="2667021"/>
            <a:ext cx="735619" cy="492443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ctr"/>
            <a:r>
              <a:rPr lang="en-US" sz="3200" cap="all" dirty="0">
                <a:latin typeface="Lato Black" panose="020F0A02020204030203" pitchFamily="34" charset="0"/>
                <a:ea typeface="Open Sans Light" panose="020B0306030504020204" pitchFamily="34" charset="0"/>
                <a:cs typeface="Open Sans Light" panose="020B0306030504020204" pitchFamily="34" charset="0"/>
              </a:rPr>
              <a:t>W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4898599" y="2667021"/>
            <a:ext cx="735619" cy="492443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ctr"/>
            <a:r>
              <a:rPr lang="en-US" sz="3200" cap="all" dirty="0">
                <a:latin typeface="Lato Black" panose="020F0A02020204030203" pitchFamily="34" charset="0"/>
                <a:ea typeface="Open Sans Light" panose="020B0306030504020204" pitchFamily="34" charset="0"/>
                <a:cs typeface="Open Sans Light" panose="020B0306030504020204" pitchFamily="34" charset="0"/>
              </a:rPr>
              <a:t>S</a:t>
            </a:r>
          </a:p>
        </p:txBody>
      </p:sp>
      <p:sp>
        <p:nvSpPr>
          <p:cNvPr id="59" name="TextBox 58"/>
          <p:cNvSpPr txBox="1"/>
          <p:nvPr/>
        </p:nvSpPr>
        <p:spPr>
          <a:xfrm>
            <a:off x="5154119" y="1878165"/>
            <a:ext cx="1460144" cy="215444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ctr"/>
            <a:r>
              <a:rPr lang="en-US" sz="1400" b="1" dirty="0">
                <a:latin typeface="Lato" panose="020F0502020204030203" pitchFamily="34" charset="0"/>
                <a:ea typeface="Open Sans Light" panose="020B0306030504020204" pitchFamily="34" charset="0"/>
                <a:cs typeface="Open Sans Light" panose="020B0306030504020204" pitchFamily="34" charset="0"/>
              </a:rPr>
              <a:t>Internal Analysis</a:t>
            </a:r>
          </a:p>
        </p:txBody>
      </p:sp>
      <p:sp>
        <p:nvSpPr>
          <p:cNvPr id="60" name="TextBox 59"/>
          <p:cNvSpPr txBox="1"/>
          <p:nvPr/>
        </p:nvSpPr>
        <p:spPr>
          <a:xfrm>
            <a:off x="5154119" y="4862954"/>
            <a:ext cx="1460144" cy="215444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ctr"/>
            <a:r>
              <a:rPr lang="en-US" sz="1400" b="1" dirty="0">
                <a:latin typeface="Lato" panose="020F0502020204030203" pitchFamily="34" charset="0"/>
                <a:ea typeface="Open Sans Light" panose="020B0306030504020204" pitchFamily="34" charset="0"/>
                <a:cs typeface="Open Sans Light" panose="020B0306030504020204" pitchFamily="34" charset="0"/>
              </a:rPr>
              <a:t>External Analysis</a:t>
            </a:r>
          </a:p>
        </p:txBody>
      </p:sp>
      <p:cxnSp>
        <p:nvCxnSpPr>
          <p:cNvPr id="49" name="Google Shape;199;p31">
            <a:extLst>
              <a:ext uri="{FF2B5EF4-FFF2-40B4-BE49-F238E27FC236}">
                <a16:creationId xmlns:a16="http://schemas.microsoft.com/office/drawing/2014/main" id="{BF757CA2-3F7C-4939-BDB2-8B41FAF00C7F}"/>
              </a:ext>
            </a:extLst>
          </p:cNvPr>
          <p:cNvCxnSpPr>
            <a:cxnSpLocks/>
          </p:cNvCxnSpPr>
          <p:nvPr/>
        </p:nvCxnSpPr>
        <p:spPr>
          <a:xfrm>
            <a:off x="14101" y="835962"/>
            <a:ext cx="12177899" cy="0"/>
          </a:xfrm>
          <a:prstGeom prst="straightConnector1">
            <a:avLst/>
          </a:prstGeom>
          <a:ln>
            <a:solidFill>
              <a:srgbClr val="FFC000"/>
            </a:solidFill>
            <a:headEnd type="none" w="sm" len="sm"/>
            <a:tailEnd type="none" w="sm" len="sm"/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pic>
        <p:nvPicPr>
          <p:cNvPr id="50" name="Immagine 49">
            <a:extLst>
              <a:ext uri="{FF2B5EF4-FFF2-40B4-BE49-F238E27FC236}">
                <a16:creationId xmlns:a16="http://schemas.microsoft.com/office/drawing/2014/main" id="{1E1C4E4C-C3B2-4004-9DDD-09F6F755018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404482" y="93917"/>
            <a:ext cx="724258" cy="724258"/>
          </a:xfrm>
          <a:prstGeom prst="rect">
            <a:avLst/>
          </a:prstGeom>
        </p:spPr>
      </p:pic>
      <p:pic>
        <p:nvPicPr>
          <p:cNvPr id="51" name="Immagine 50">
            <a:extLst>
              <a:ext uri="{FF2B5EF4-FFF2-40B4-BE49-F238E27FC236}">
                <a16:creationId xmlns:a16="http://schemas.microsoft.com/office/drawing/2014/main" id="{E81F7125-4671-4D0F-B9C0-CF9A27B1BF4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8825" y="6294004"/>
            <a:ext cx="518391" cy="518391"/>
          </a:xfrm>
          <a:prstGeom prst="rect">
            <a:avLst/>
          </a:prstGeom>
        </p:spPr>
      </p:pic>
      <p:sp>
        <p:nvSpPr>
          <p:cNvPr id="66" name="CasellaDiTesto 65">
            <a:extLst>
              <a:ext uri="{FF2B5EF4-FFF2-40B4-BE49-F238E27FC236}">
                <a16:creationId xmlns:a16="http://schemas.microsoft.com/office/drawing/2014/main" id="{6C4B83B6-2E9E-45C0-92E9-EF7EE4ECCF0D}"/>
              </a:ext>
            </a:extLst>
          </p:cNvPr>
          <p:cNvSpPr txBox="1"/>
          <p:nvPr/>
        </p:nvSpPr>
        <p:spPr>
          <a:xfrm>
            <a:off x="567216" y="896541"/>
            <a:ext cx="348932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1600" dirty="0">
                <a:solidFill>
                  <a:srgbClr val="FFC000"/>
                </a:solidFill>
                <a:latin typeface="Lato" panose="020F0502020204030203"/>
                <a:cs typeface="Times New Roman" panose="02020603050405020304" pitchFamily="18" charset="0"/>
              </a:rPr>
              <a:t>BUSINESS MODEL</a:t>
            </a:r>
            <a:endParaRPr lang="en-GB" sz="1600" dirty="0">
              <a:solidFill>
                <a:srgbClr val="FFC000"/>
              </a:solidFill>
              <a:latin typeface="Lato" panose="020F0502020204030203"/>
              <a:cs typeface="Times New Roman" panose="02020603050405020304" pitchFamily="18" charset="0"/>
            </a:endParaRPr>
          </a:p>
        </p:txBody>
      </p:sp>
      <p:sp>
        <p:nvSpPr>
          <p:cNvPr id="67" name="Google Shape;158;p29">
            <a:extLst>
              <a:ext uri="{FF2B5EF4-FFF2-40B4-BE49-F238E27FC236}">
                <a16:creationId xmlns:a16="http://schemas.microsoft.com/office/drawing/2014/main" id="{FC3E2875-781E-4EAE-A4C9-44D94EAEF117}"/>
              </a:ext>
            </a:extLst>
          </p:cNvPr>
          <p:cNvSpPr txBox="1">
            <a:spLocks/>
          </p:cNvSpPr>
          <p:nvPr/>
        </p:nvSpPr>
        <p:spPr>
          <a:xfrm>
            <a:off x="11824400" y="6492800"/>
            <a:ext cx="367600" cy="365200"/>
          </a:xfrm>
          <a:prstGeom prst="flowChartConnector">
            <a:avLst/>
          </a:prstGeom>
          <a:solidFill>
            <a:srgbClr val="FFC000"/>
          </a:solidFill>
          <a:ln>
            <a:solidFill>
              <a:srgbClr val="FF0000"/>
            </a:solidFill>
          </a:ln>
        </p:spPr>
        <p:txBody>
          <a:bodyPr spcFirstLastPara="1" wrap="square" lIns="0" tIns="45700" rIns="0" bIns="45700" anchor="ctr" anchorCtr="0">
            <a:noAutofit/>
          </a:bodyPr>
          <a:lstStyle>
            <a:defPPr>
              <a:defRPr lang="it-IT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defTabSz="1219170">
              <a:buClr>
                <a:srgbClr val="000000"/>
              </a:buClr>
            </a:pPr>
            <a:r>
              <a:rPr lang="it-IT" sz="1467" kern="0" dirty="0">
                <a:solidFill>
                  <a:srgbClr val="FFFFFF"/>
                </a:solidFill>
              </a:rPr>
              <a:t>7</a:t>
            </a:r>
          </a:p>
        </p:txBody>
      </p:sp>
      <p:sp>
        <p:nvSpPr>
          <p:cNvPr id="14" name="Rettangolo 13">
            <a:extLst>
              <a:ext uri="{FF2B5EF4-FFF2-40B4-BE49-F238E27FC236}">
                <a16:creationId xmlns:a16="http://schemas.microsoft.com/office/drawing/2014/main" id="{41E74AF6-3643-4A82-BE15-9D212358A56F}"/>
              </a:ext>
            </a:extLst>
          </p:cNvPr>
          <p:cNvSpPr/>
          <p:nvPr/>
        </p:nvSpPr>
        <p:spPr>
          <a:xfrm>
            <a:off x="567216" y="5938647"/>
            <a:ext cx="2277584" cy="638380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" name="Rettangolo 14">
            <a:extLst>
              <a:ext uri="{FF2B5EF4-FFF2-40B4-BE49-F238E27FC236}">
                <a16:creationId xmlns:a16="http://schemas.microsoft.com/office/drawing/2014/main" id="{4A95870D-A844-42DB-81E7-A5BB7E5DE61D}"/>
              </a:ext>
            </a:extLst>
          </p:cNvPr>
          <p:cNvSpPr/>
          <p:nvPr/>
        </p:nvSpPr>
        <p:spPr>
          <a:xfrm>
            <a:off x="8681156" y="6022038"/>
            <a:ext cx="2596444" cy="835962"/>
          </a:xfrm>
          <a:prstGeom prst="rect">
            <a:avLst/>
          </a:prstGeom>
          <a:ln>
            <a:solidFill>
              <a:schemeClr val="bg1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6" name="Rettangolo 15">
            <a:extLst>
              <a:ext uri="{FF2B5EF4-FFF2-40B4-BE49-F238E27FC236}">
                <a16:creationId xmlns:a16="http://schemas.microsoft.com/office/drawing/2014/main" id="{19AE259F-3007-4DC6-8772-0519041F61DC}"/>
              </a:ext>
            </a:extLst>
          </p:cNvPr>
          <p:cNvSpPr/>
          <p:nvPr/>
        </p:nvSpPr>
        <p:spPr>
          <a:xfrm>
            <a:off x="63260" y="169605"/>
            <a:ext cx="2205807" cy="541595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cxnSp>
        <p:nvCxnSpPr>
          <p:cNvPr id="68" name="Google Shape;199;p31">
            <a:extLst>
              <a:ext uri="{FF2B5EF4-FFF2-40B4-BE49-F238E27FC236}">
                <a16:creationId xmlns:a16="http://schemas.microsoft.com/office/drawing/2014/main" id="{35DD5ECF-FADD-496D-B852-B3C3E99349AF}"/>
              </a:ext>
            </a:extLst>
          </p:cNvPr>
          <p:cNvCxnSpPr>
            <a:cxnSpLocks/>
          </p:cNvCxnSpPr>
          <p:nvPr/>
        </p:nvCxnSpPr>
        <p:spPr>
          <a:xfrm>
            <a:off x="501868" y="6458997"/>
            <a:ext cx="11668727" cy="0"/>
          </a:xfrm>
          <a:prstGeom prst="straightConnector1">
            <a:avLst/>
          </a:prstGeom>
          <a:ln>
            <a:solidFill>
              <a:srgbClr val="FFC000"/>
            </a:solidFill>
            <a:headEnd type="none" w="sm" len="sm"/>
            <a:tailEnd type="none" w="sm" len="sm"/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sp>
        <p:nvSpPr>
          <p:cNvPr id="17" name="CasellaDiTesto 16">
            <a:extLst>
              <a:ext uri="{FF2B5EF4-FFF2-40B4-BE49-F238E27FC236}">
                <a16:creationId xmlns:a16="http://schemas.microsoft.com/office/drawing/2014/main" id="{36812D63-5E12-4DC9-96B1-3F5D5C3FA74D}"/>
              </a:ext>
            </a:extLst>
          </p:cNvPr>
          <p:cNvSpPr txBox="1"/>
          <p:nvPr/>
        </p:nvSpPr>
        <p:spPr>
          <a:xfrm>
            <a:off x="345717" y="179739"/>
            <a:ext cx="575733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3600" b="1" dirty="0">
                <a:solidFill>
                  <a:srgbClr val="FFC000"/>
                </a:solidFill>
                <a:latin typeface="Lato" panose="020F0502020204030203"/>
                <a:cs typeface="Times New Roman" panose="02020603050405020304" pitchFamily="18" charset="0"/>
              </a:rPr>
              <a:t>SWOT Analysis</a:t>
            </a:r>
            <a:endParaRPr lang="en-GB" sz="3600" b="1" dirty="0">
              <a:solidFill>
                <a:srgbClr val="FFC000"/>
              </a:solidFill>
              <a:latin typeface="Lato" panose="020F0502020204030203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09499601"/>
      </p:ext>
    </p:extLst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1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100"/>
                            </p:stCondLst>
                            <p:childTnLst>
                              <p:par>
                                <p:cTn id="17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2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300"/>
                            </p:stCondLst>
                            <p:childTnLst>
                              <p:par>
                                <p:cTn id="21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" dur="2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500"/>
                            </p:stCondLst>
                            <p:childTnLst>
                              <p:par>
                                <p:cTn id="2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3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800"/>
                            </p:stCondLst>
                            <p:childTnLst>
                              <p:par>
                                <p:cTn id="29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1" dur="3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2100"/>
                            </p:stCondLst>
                            <p:childTnLst>
                              <p:par>
                                <p:cTn id="33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5" dur="2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2300"/>
                            </p:stCondLst>
                            <p:childTnLst>
                              <p:par>
                                <p:cTn id="37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9" dur="2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2500"/>
                            </p:stCondLst>
                            <p:childTnLst>
                              <p:par>
                                <p:cTn id="41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3" dur="2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2700"/>
                            </p:stCondLst>
                            <p:childTnLst>
                              <p:par>
                                <p:cTn id="4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7" dur="2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2900"/>
                            </p:stCondLst>
                            <p:childTnLst>
                              <p:par>
                                <p:cTn id="49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1" dur="2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3100"/>
                            </p:stCondLst>
                            <p:childTnLst>
                              <p:par>
                                <p:cTn id="53" presetID="10" presetClass="entr" presetSubtype="0" fill="hold" nodeType="after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3900"/>
                            </p:stCondLst>
                            <p:childTnLst>
                              <p:par>
                                <p:cTn id="57" presetID="10" presetClass="entr" presetSubtype="0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4650"/>
                            </p:stCondLst>
                            <p:childTnLst>
                              <p:par>
                                <p:cTn id="61" presetID="10" presetClass="entr" presetSubtype="0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5400"/>
                            </p:stCondLst>
                            <p:childTnLst>
                              <p:par>
                                <p:cTn id="65" presetID="10" presetClass="entr" presetSubtype="0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6150"/>
                            </p:stCondLst>
                            <p:childTnLst>
                              <p:par>
                                <p:cTn id="6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6650"/>
                            </p:stCondLst>
                            <p:childTnLst>
                              <p:par>
                                <p:cTn id="7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7150"/>
                            </p:stCondLst>
                            <p:childTnLst>
                              <p:par>
                                <p:cTn id="77" presetID="10" presetClass="entr" presetSubtype="0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7900"/>
                            </p:stCondLst>
                            <p:childTnLst>
                              <p:par>
                                <p:cTn id="8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3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2" grpId="0" animBg="1"/>
      <p:bldP spid="53" grpId="0" animBg="1"/>
      <p:bldP spid="39" grpId="0"/>
      <p:bldP spid="42" grpId="0"/>
      <p:bldP spid="45" grpId="0"/>
      <p:bldP spid="48" grpId="0"/>
      <p:bldP spid="59" grpId="0"/>
      <p:bldP spid="60" grpId="0"/>
      <p:bldP spid="66" grpId="0"/>
      <p:bldP spid="17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30" name="Google Shape;199;p31">
            <a:extLst>
              <a:ext uri="{FF2B5EF4-FFF2-40B4-BE49-F238E27FC236}">
                <a16:creationId xmlns:a16="http://schemas.microsoft.com/office/drawing/2014/main" id="{947BBF07-C489-42AC-96D5-6EA3AFFCCA7D}"/>
              </a:ext>
            </a:extLst>
          </p:cNvPr>
          <p:cNvCxnSpPr>
            <a:cxnSpLocks/>
          </p:cNvCxnSpPr>
          <p:nvPr/>
        </p:nvCxnSpPr>
        <p:spPr>
          <a:xfrm>
            <a:off x="47943" y="889712"/>
            <a:ext cx="12177899" cy="0"/>
          </a:xfrm>
          <a:prstGeom prst="straightConnector1">
            <a:avLst/>
          </a:prstGeom>
          <a:ln>
            <a:solidFill>
              <a:srgbClr val="FFC000"/>
            </a:solidFill>
            <a:headEnd type="none" w="sm" len="sm"/>
            <a:tailEnd type="none" w="sm" len="sm"/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pic>
        <p:nvPicPr>
          <p:cNvPr id="32" name="Immagine 31">
            <a:extLst>
              <a:ext uri="{FF2B5EF4-FFF2-40B4-BE49-F238E27FC236}">
                <a16:creationId xmlns:a16="http://schemas.microsoft.com/office/drawing/2014/main" id="{6A86F83A-8D8A-46D6-8528-D1E8A2280A7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404482" y="93917"/>
            <a:ext cx="724258" cy="724258"/>
          </a:xfrm>
          <a:prstGeom prst="rect">
            <a:avLst/>
          </a:prstGeom>
        </p:spPr>
      </p:pic>
      <p:pic>
        <p:nvPicPr>
          <p:cNvPr id="33" name="Immagine 32">
            <a:extLst>
              <a:ext uri="{FF2B5EF4-FFF2-40B4-BE49-F238E27FC236}">
                <a16:creationId xmlns:a16="http://schemas.microsoft.com/office/drawing/2014/main" id="{C9867F18-44E1-42AD-94CF-D9F96B6FE5D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8825" y="6294004"/>
            <a:ext cx="518391" cy="518391"/>
          </a:xfrm>
          <a:prstGeom prst="rect">
            <a:avLst/>
          </a:prstGeom>
        </p:spPr>
      </p:pic>
      <p:cxnSp>
        <p:nvCxnSpPr>
          <p:cNvPr id="18" name="Google Shape;199;p31">
            <a:extLst>
              <a:ext uri="{FF2B5EF4-FFF2-40B4-BE49-F238E27FC236}">
                <a16:creationId xmlns:a16="http://schemas.microsoft.com/office/drawing/2014/main" id="{B2E39593-D902-4FBA-93A0-3349831D4B03}"/>
              </a:ext>
            </a:extLst>
          </p:cNvPr>
          <p:cNvCxnSpPr>
            <a:cxnSpLocks/>
          </p:cNvCxnSpPr>
          <p:nvPr/>
        </p:nvCxnSpPr>
        <p:spPr>
          <a:xfrm>
            <a:off x="460013" y="6442135"/>
            <a:ext cx="11668727" cy="0"/>
          </a:xfrm>
          <a:prstGeom prst="straightConnector1">
            <a:avLst/>
          </a:prstGeom>
          <a:ln>
            <a:solidFill>
              <a:srgbClr val="FFC000"/>
            </a:solidFill>
            <a:headEnd type="none" w="sm" len="sm"/>
            <a:tailEnd type="none" w="sm" len="sm"/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sp>
        <p:nvSpPr>
          <p:cNvPr id="7" name="CasellaDiTesto 6">
            <a:extLst>
              <a:ext uri="{FF2B5EF4-FFF2-40B4-BE49-F238E27FC236}">
                <a16:creationId xmlns:a16="http://schemas.microsoft.com/office/drawing/2014/main" id="{6E085BB6-8DD8-4769-B019-00B0E306DABB}"/>
              </a:ext>
            </a:extLst>
          </p:cNvPr>
          <p:cNvSpPr txBox="1"/>
          <p:nvPr/>
        </p:nvSpPr>
        <p:spPr>
          <a:xfrm>
            <a:off x="591649" y="202703"/>
            <a:ext cx="7543809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600" b="1" dirty="0">
                <a:solidFill>
                  <a:srgbClr val="FFC000"/>
                </a:solidFill>
                <a:latin typeface="Lato" panose="020F0502020204030203"/>
                <a:cs typeface="Times New Roman" panose="02020603050405020304" pitchFamily="18" charset="0"/>
              </a:rPr>
              <a:t>Porter Five Forces </a:t>
            </a:r>
            <a:r>
              <a:rPr lang="it-IT" altLang="zh-CN" sz="3600" b="1" dirty="0">
                <a:solidFill>
                  <a:srgbClr val="FFC000"/>
                </a:solidFill>
                <a:latin typeface="Lato" panose="020F0502020204030203"/>
                <a:cs typeface="Times New Roman" panose="02020603050405020304" pitchFamily="18" charset="0"/>
              </a:rPr>
              <a:t>Analysis</a:t>
            </a:r>
          </a:p>
          <a:p>
            <a:endParaRPr lang="en-GB" sz="3600" dirty="0">
              <a:solidFill>
                <a:srgbClr val="FFC000"/>
              </a:solidFill>
              <a:latin typeface="Lato" panose="020F0502020204030203"/>
            </a:endParaRPr>
          </a:p>
        </p:txBody>
      </p:sp>
      <p:grpSp>
        <p:nvGrpSpPr>
          <p:cNvPr id="10" name="组合 9"/>
          <p:cNvGrpSpPr/>
          <p:nvPr/>
        </p:nvGrpSpPr>
        <p:grpSpPr>
          <a:xfrm>
            <a:off x="73527" y="1245315"/>
            <a:ext cx="12080797" cy="5048689"/>
            <a:chOff x="-1276724" y="1669913"/>
            <a:chExt cx="12080797" cy="5048689"/>
          </a:xfrm>
        </p:grpSpPr>
        <p:grpSp>
          <p:nvGrpSpPr>
            <p:cNvPr id="11" name="组合 10"/>
            <p:cNvGrpSpPr/>
            <p:nvPr/>
          </p:nvGrpSpPr>
          <p:grpSpPr>
            <a:xfrm>
              <a:off x="2278371" y="1853659"/>
              <a:ext cx="3898271" cy="3710312"/>
              <a:chOff x="2389351" y="1868857"/>
              <a:chExt cx="4480818" cy="4264773"/>
            </a:xfrm>
          </p:grpSpPr>
          <p:grpSp>
            <p:nvGrpSpPr>
              <p:cNvPr id="38" name="组合 37"/>
              <p:cNvGrpSpPr/>
              <p:nvPr/>
            </p:nvGrpSpPr>
            <p:grpSpPr>
              <a:xfrm>
                <a:off x="2389351" y="1868857"/>
                <a:ext cx="4480818" cy="4264773"/>
                <a:chOff x="2866133" y="2204124"/>
                <a:chExt cx="3445278" cy="3279161"/>
              </a:xfrm>
            </p:grpSpPr>
            <p:grpSp>
              <p:nvGrpSpPr>
                <p:cNvPr id="41" name="组合 40"/>
                <p:cNvGrpSpPr/>
                <p:nvPr/>
              </p:nvGrpSpPr>
              <p:grpSpPr>
                <a:xfrm>
                  <a:off x="2866133" y="2204124"/>
                  <a:ext cx="3445278" cy="3279161"/>
                  <a:chOff x="2963580" y="2028247"/>
                  <a:chExt cx="3260580" cy="3103369"/>
                </a:xfrm>
              </p:grpSpPr>
              <p:sp>
                <p:nvSpPr>
                  <p:cNvPr id="43" name="Freeform 6"/>
                  <p:cNvSpPr>
                    <a:spLocks/>
                  </p:cNvSpPr>
                  <p:nvPr/>
                </p:nvSpPr>
                <p:spPr bwMode="auto">
                  <a:xfrm>
                    <a:off x="4599555" y="2028247"/>
                    <a:ext cx="1407194" cy="1264227"/>
                  </a:xfrm>
                  <a:custGeom>
                    <a:avLst/>
                    <a:gdLst>
                      <a:gd name="T0" fmla="*/ 8031 w 8031"/>
                      <a:gd name="T1" fmla="*/ 5834 h 7347"/>
                      <a:gd name="T2" fmla="*/ 0 w 8031"/>
                      <a:gd name="T3" fmla="*/ 0 h 7347"/>
                      <a:gd name="T4" fmla="*/ 0 w 8031"/>
                      <a:gd name="T5" fmla="*/ 4897 h 7347"/>
                      <a:gd name="T6" fmla="*/ 3373 w 8031"/>
                      <a:gd name="T7" fmla="*/ 7347 h 7347"/>
                      <a:gd name="T8" fmla="*/ 8031 w 8031"/>
                      <a:gd name="T9" fmla="*/ 5834 h 7347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</a:cxnLst>
                    <a:rect l="0" t="0" r="r" b="b"/>
                    <a:pathLst>
                      <a:path w="8031" h="7347">
                        <a:moveTo>
                          <a:pt x="8031" y="5834"/>
                        </a:moveTo>
                        <a:cubicBezTo>
                          <a:pt x="6900" y="2355"/>
                          <a:pt x="3658" y="0"/>
                          <a:pt x="0" y="0"/>
                        </a:cubicBezTo>
                        <a:lnTo>
                          <a:pt x="0" y="4897"/>
                        </a:lnTo>
                        <a:cubicBezTo>
                          <a:pt x="1537" y="4897"/>
                          <a:pt x="2898" y="5886"/>
                          <a:pt x="3373" y="7347"/>
                        </a:cubicBezTo>
                        <a:lnTo>
                          <a:pt x="8031" y="5834"/>
                        </a:lnTo>
                        <a:close/>
                      </a:path>
                    </a:pathLst>
                  </a:custGeom>
                  <a:solidFill>
                    <a:srgbClr val="C3B996"/>
                  </a:solidFill>
                  <a:ln w="19050" cmpd="sng">
                    <a:solidFill>
                      <a:srgbClr val="FFFFFF"/>
                    </a:solidFill>
                    <a:prstDash val="solid"/>
                    <a:round/>
                    <a:headEnd/>
                    <a:tailEnd/>
                  </a:ln>
                  <a:effectLst>
                    <a:outerShdw dist="28398" dir="6993903" algn="ctr" rotWithShape="0">
                      <a:srgbClr val="B2B2B2">
                        <a:alpha val="50000"/>
                      </a:srgbClr>
                    </a:outerShdw>
                  </a:effectLst>
                </p:spPr>
                <p:txBody>
                  <a:bodyPr/>
                  <a:lstStyle/>
                  <a:p>
                    <a:endParaRPr lang="zh-CN" altLang="en-US" kern="0">
                      <a:solidFill>
                        <a:sysClr val="windowText" lastClr="000000"/>
                      </a:solidFill>
                      <a:latin typeface="Lato" panose="020F0502020204030203"/>
                    </a:endParaRPr>
                  </a:p>
                </p:txBody>
              </p:sp>
              <p:sp>
                <p:nvSpPr>
                  <p:cNvPr id="44" name="Freeform 7"/>
                  <p:cNvSpPr>
                    <a:spLocks/>
                  </p:cNvSpPr>
                  <p:nvPr/>
                </p:nvSpPr>
                <p:spPr bwMode="auto">
                  <a:xfrm>
                    <a:off x="5043215" y="3057525"/>
                    <a:ext cx="1180945" cy="1680931"/>
                  </a:xfrm>
                  <a:custGeom>
                    <a:avLst/>
                    <a:gdLst>
                      <a:gd name="T0" fmla="*/ 2878 w 7076"/>
                      <a:gd name="T1" fmla="*/ 9441 h 9441"/>
                      <a:gd name="T2" fmla="*/ 5946 w 7076"/>
                      <a:gd name="T3" fmla="*/ 0 h 9441"/>
                      <a:gd name="T4" fmla="*/ 1288 w 7076"/>
                      <a:gd name="T5" fmla="*/ 1514 h 9441"/>
                      <a:gd name="T6" fmla="*/ 0 w 7076"/>
                      <a:gd name="T7" fmla="*/ 5479 h 9441"/>
                      <a:gd name="T8" fmla="*/ 2878 w 7076"/>
                      <a:gd name="T9" fmla="*/ 9441 h 9441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</a:cxnLst>
                    <a:rect l="0" t="0" r="r" b="b"/>
                    <a:pathLst>
                      <a:path w="7076" h="9441">
                        <a:moveTo>
                          <a:pt x="2878" y="9441"/>
                        </a:moveTo>
                        <a:cubicBezTo>
                          <a:pt x="5838" y="7291"/>
                          <a:pt x="7076" y="3479"/>
                          <a:pt x="5946" y="0"/>
                        </a:cubicBezTo>
                        <a:lnTo>
                          <a:pt x="1288" y="1514"/>
                        </a:lnTo>
                        <a:cubicBezTo>
                          <a:pt x="1763" y="2975"/>
                          <a:pt x="1243" y="4576"/>
                          <a:pt x="0" y="5479"/>
                        </a:cubicBezTo>
                        <a:lnTo>
                          <a:pt x="2878" y="9441"/>
                        </a:lnTo>
                        <a:close/>
                      </a:path>
                    </a:pathLst>
                  </a:custGeom>
                  <a:solidFill>
                    <a:srgbClr val="4BAFC8"/>
                  </a:solidFill>
                  <a:ln w="19050" cmpd="sng">
                    <a:solidFill>
                      <a:srgbClr val="FFFFFF"/>
                    </a:solidFill>
                    <a:prstDash val="solid"/>
                    <a:round/>
                    <a:headEnd/>
                    <a:tailEnd/>
                  </a:ln>
                  <a:effectLst>
                    <a:outerShdw dist="28398" dir="6993903" algn="ctr" rotWithShape="0">
                      <a:srgbClr val="B2B2B2">
                        <a:alpha val="50000"/>
                      </a:srgbClr>
                    </a:outerShdw>
                  </a:effectLst>
                </p:spPr>
                <p:txBody>
                  <a:bodyPr/>
                  <a:lstStyle/>
                  <a:p>
                    <a:endParaRPr lang="zh-CN" altLang="en-US" kern="0">
                      <a:solidFill>
                        <a:sysClr val="windowText" lastClr="000000"/>
                      </a:solidFill>
                      <a:latin typeface="Lato" panose="020F0502020204030203"/>
                    </a:endParaRPr>
                  </a:p>
                </p:txBody>
              </p:sp>
              <p:sp>
                <p:nvSpPr>
                  <p:cNvPr id="45" name="Freeform 8"/>
                  <p:cNvSpPr>
                    <a:spLocks/>
                  </p:cNvSpPr>
                  <p:nvPr/>
                </p:nvSpPr>
                <p:spPr bwMode="auto">
                  <a:xfrm>
                    <a:off x="3656216" y="4100966"/>
                    <a:ext cx="1850396" cy="1030650"/>
                  </a:xfrm>
                  <a:custGeom>
                    <a:avLst/>
                    <a:gdLst>
                      <a:gd name="T0" fmla="*/ 0 w 9926"/>
                      <a:gd name="T1" fmla="*/ 3962 h 6112"/>
                      <a:gd name="T2" fmla="*/ 9926 w 9926"/>
                      <a:gd name="T3" fmla="*/ 3962 h 6112"/>
                      <a:gd name="T4" fmla="*/ 7048 w 9926"/>
                      <a:gd name="T5" fmla="*/ 0 h 6112"/>
                      <a:gd name="T6" fmla="*/ 2879 w 9926"/>
                      <a:gd name="T7" fmla="*/ 0 h 6112"/>
                      <a:gd name="T8" fmla="*/ 0 w 9926"/>
                      <a:gd name="T9" fmla="*/ 3962 h 6112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</a:cxnLst>
                    <a:rect l="0" t="0" r="r" b="b"/>
                    <a:pathLst>
                      <a:path w="9926" h="6112">
                        <a:moveTo>
                          <a:pt x="0" y="3962"/>
                        </a:moveTo>
                        <a:cubicBezTo>
                          <a:pt x="2960" y="6112"/>
                          <a:pt x="6967" y="6112"/>
                          <a:pt x="9926" y="3962"/>
                        </a:cubicBezTo>
                        <a:lnTo>
                          <a:pt x="7048" y="0"/>
                        </a:lnTo>
                        <a:cubicBezTo>
                          <a:pt x="5805" y="903"/>
                          <a:pt x="4122" y="903"/>
                          <a:pt x="2879" y="0"/>
                        </a:cubicBezTo>
                        <a:lnTo>
                          <a:pt x="0" y="3962"/>
                        </a:lnTo>
                        <a:close/>
                      </a:path>
                    </a:pathLst>
                  </a:custGeom>
                  <a:solidFill>
                    <a:srgbClr val="73BC44"/>
                  </a:solidFill>
                  <a:ln w="19050" cmpd="sng">
                    <a:solidFill>
                      <a:srgbClr val="FFFFFF"/>
                    </a:solidFill>
                    <a:prstDash val="solid"/>
                    <a:round/>
                    <a:headEnd/>
                    <a:tailEnd/>
                  </a:ln>
                  <a:effectLst>
                    <a:outerShdw dist="28398" dir="6993903" algn="ctr" rotWithShape="0">
                      <a:srgbClr val="B2B2B2">
                        <a:alpha val="50000"/>
                      </a:srgbClr>
                    </a:outerShdw>
                  </a:effectLst>
                </p:spPr>
                <p:txBody>
                  <a:bodyPr/>
                  <a:lstStyle/>
                  <a:p>
                    <a:endParaRPr lang="zh-CN" altLang="en-US" kern="0">
                      <a:solidFill>
                        <a:sysClr val="windowText" lastClr="000000"/>
                      </a:solidFill>
                      <a:latin typeface="Lato" panose="020F0502020204030203"/>
                    </a:endParaRPr>
                  </a:p>
                </p:txBody>
              </p:sp>
              <p:sp>
                <p:nvSpPr>
                  <p:cNvPr id="46" name="Freeform 9"/>
                  <p:cNvSpPr>
                    <a:spLocks/>
                  </p:cNvSpPr>
                  <p:nvPr/>
                </p:nvSpPr>
                <p:spPr bwMode="auto">
                  <a:xfrm>
                    <a:off x="2963580" y="3077389"/>
                    <a:ext cx="1174419" cy="1678802"/>
                  </a:xfrm>
                  <a:custGeom>
                    <a:avLst/>
                    <a:gdLst>
                      <a:gd name="T0" fmla="*/ 1131 w 7077"/>
                      <a:gd name="T1" fmla="*/ 0 h 9441"/>
                      <a:gd name="T2" fmla="*/ 4198 w 7077"/>
                      <a:gd name="T3" fmla="*/ 9441 h 9441"/>
                      <a:gd name="T4" fmla="*/ 7077 w 7077"/>
                      <a:gd name="T5" fmla="*/ 5479 h 9441"/>
                      <a:gd name="T6" fmla="*/ 5788 w 7077"/>
                      <a:gd name="T7" fmla="*/ 1514 h 9441"/>
                      <a:gd name="T8" fmla="*/ 1131 w 7077"/>
                      <a:gd name="T9" fmla="*/ 0 h 9441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</a:cxnLst>
                    <a:rect l="0" t="0" r="r" b="b"/>
                    <a:pathLst>
                      <a:path w="7077" h="9441">
                        <a:moveTo>
                          <a:pt x="1131" y="0"/>
                        </a:moveTo>
                        <a:cubicBezTo>
                          <a:pt x="0" y="3479"/>
                          <a:pt x="1239" y="7291"/>
                          <a:pt x="4198" y="9441"/>
                        </a:cubicBezTo>
                        <a:lnTo>
                          <a:pt x="7077" y="5479"/>
                        </a:lnTo>
                        <a:cubicBezTo>
                          <a:pt x="5834" y="4576"/>
                          <a:pt x="5314" y="2975"/>
                          <a:pt x="5788" y="1514"/>
                        </a:cubicBezTo>
                        <a:lnTo>
                          <a:pt x="1131" y="0"/>
                        </a:lnTo>
                        <a:close/>
                      </a:path>
                    </a:pathLst>
                  </a:custGeom>
                  <a:solidFill>
                    <a:srgbClr val="F5B90F"/>
                  </a:solidFill>
                  <a:ln w="19050" cmpd="sng">
                    <a:solidFill>
                      <a:srgbClr val="FFFFFF"/>
                    </a:solidFill>
                    <a:prstDash val="solid"/>
                    <a:round/>
                    <a:headEnd/>
                    <a:tailEnd/>
                  </a:ln>
                  <a:effectLst>
                    <a:outerShdw dist="28398" dir="6993903" algn="ctr" rotWithShape="0">
                      <a:srgbClr val="B2B2B2">
                        <a:alpha val="50000"/>
                      </a:srgbClr>
                    </a:outerShdw>
                  </a:effectLst>
                </p:spPr>
                <p:txBody>
                  <a:bodyPr/>
                  <a:lstStyle/>
                  <a:p>
                    <a:endParaRPr lang="zh-CN" altLang="en-US" kern="0">
                      <a:solidFill>
                        <a:sysClr val="windowText" lastClr="000000"/>
                      </a:solidFill>
                      <a:latin typeface="Lato" panose="020F0502020204030203"/>
                    </a:endParaRPr>
                  </a:p>
                </p:txBody>
              </p:sp>
              <p:sp>
                <p:nvSpPr>
                  <p:cNvPr id="47" name="Freeform 10"/>
                  <p:cNvSpPr>
                    <a:spLocks/>
                  </p:cNvSpPr>
                  <p:nvPr/>
                </p:nvSpPr>
                <p:spPr bwMode="auto">
                  <a:xfrm>
                    <a:off x="3138341" y="2028247"/>
                    <a:ext cx="1415584" cy="1264227"/>
                  </a:xfrm>
                  <a:custGeom>
                    <a:avLst/>
                    <a:gdLst>
                      <a:gd name="T0" fmla="*/ 16061 w 16061"/>
                      <a:gd name="T1" fmla="*/ 0 h 14695"/>
                      <a:gd name="T2" fmla="*/ 0 w 16061"/>
                      <a:gd name="T3" fmla="*/ 11669 h 14695"/>
                      <a:gd name="T4" fmla="*/ 9316 w 16061"/>
                      <a:gd name="T5" fmla="*/ 14695 h 14695"/>
                      <a:gd name="T6" fmla="*/ 16061 w 16061"/>
                      <a:gd name="T7" fmla="*/ 9794 h 14695"/>
                      <a:gd name="T8" fmla="*/ 16061 w 16061"/>
                      <a:gd name="T9" fmla="*/ 0 h 14695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</a:cxnLst>
                    <a:rect l="0" t="0" r="r" b="b"/>
                    <a:pathLst>
                      <a:path w="16061" h="14695">
                        <a:moveTo>
                          <a:pt x="16061" y="0"/>
                        </a:moveTo>
                        <a:cubicBezTo>
                          <a:pt x="8745" y="0"/>
                          <a:pt x="2261" y="4711"/>
                          <a:pt x="0" y="11669"/>
                        </a:cubicBezTo>
                        <a:lnTo>
                          <a:pt x="9316" y="14695"/>
                        </a:lnTo>
                        <a:cubicBezTo>
                          <a:pt x="10265" y="11773"/>
                          <a:pt x="12988" y="9794"/>
                          <a:pt x="16061" y="9794"/>
                        </a:cubicBezTo>
                        <a:lnTo>
                          <a:pt x="16061" y="0"/>
                        </a:lnTo>
                        <a:close/>
                      </a:path>
                    </a:pathLst>
                  </a:custGeom>
                  <a:solidFill>
                    <a:srgbClr val="FE306B"/>
                  </a:solidFill>
                  <a:ln w="19050" cmpd="sng">
                    <a:solidFill>
                      <a:srgbClr val="FFFFFF"/>
                    </a:solidFill>
                    <a:prstDash val="solid"/>
                    <a:round/>
                    <a:headEnd/>
                    <a:tailEnd/>
                  </a:ln>
                  <a:effectLst>
                    <a:outerShdw dist="28398" dir="6993903" algn="ctr" rotWithShape="0">
                      <a:srgbClr val="B2B2B2">
                        <a:alpha val="50000"/>
                      </a:srgbClr>
                    </a:outerShdw>
                  </a:effectLst>
                </p:spPr>
                <p:txBody>
                  <a:bodyPr/>
                  <a:lstStyle/>
                  <a:p>
                    <a:endParaRPr lang="zh-CN" altLang="en-US" kern="0">
                      <a:solidFill>
                        <a:sysClr val="windowText" lastClr="000000"/>
                      </a:solidFill>
                      <a:latin typeface="Lato" panose="020F0502020204030203"/>
                    </a:endParaRPr>
                  </a:p>
                </p:txBody>
              </p:sp>
            </p:grpSp>
            <p:sp>
              <p:nvSpPr>
                <p:cNvPr id="42" name="椭圆 41"/>
                <p:cNvSpPr/>
                <p:nvPr/>
              </p:nvSpPr>
              <p:spPr>
                <a:xfrm>
                  <a:off x="3887621" y="3095463"/>
                  <a:ext cx="1384639" cy="1384638"/>
                </a:xfrm>
                <a:prstGeom prst="ellipse">
                  <a:avLst/>
                </a:prstGeom>
                <a:solidFill>
                  <a:srgbClr val="0070C0"/>
                </a:solidFill>
                <a:ln w="41275" cmpd="sng">
                  <a:solidFill>
                    <a:schemeClr val="bg1">
                      <a:lumMod val="65000"/>
                    </a:schemeClr>
                  </a:solidFill>
                  <a:prstDash val="solid"/>
                  <a:round/>
                  <a:headEnd/>
                  <a:tailEnd/>
                </a:ln>
                <a:effectLst>
                  <a:outerShdw dist="28398" dir="6993903" algn="ctr" rotWithShape="0">
                    <a:srgbClr val="B2B2B2">
                      <a:alpha val="50000"/>
                    </a:srgbClr>
                  </a:outerShdw>
                </a:effectLst>
              </p:spPr>
              <p:txBody>
                <a:bodyPr/>
                <a:lstStyle/>
                <a:p>
                  <a:endParaRPr lang="zh-CN" altLang="en-US" kern="0">
                    <a:solidFill>
                      <a:sysClr val="windowText" lastClr="000000"/>
                    </a:solidFill>
                    <a:latin typeface="Lato" panose="020F0502020204030203"/>
                  </a:endParaRPr>
                </a:p>
              </p:txBody>
            </p:sp>
          </p:grpSp>
          <p:sp>
            <p:nvSpPr>
              <p:cNvPr id="40" name="矩形 39"/>
              <p:cNvSpPr/>
              <p:nvPr/>
            </p:nvSpPr>
            <p:spPr>
              <a:xfrm>
                <a:off x="3695315" y="3620722"/>
                <a:ext cx="1870036" cy="742917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algn="ctr"/>
                <a:r>
                  <a:rPr lang="en-US" altLang="zh-CN" b="1" dirty="0">
                    <a:solidFill>
                      <a:schemeClr val="bg1"/>
                    </a:solidFill>
                    <a:latin typeface="Lato" panose="020F0502020204030203"/>
                  </a:rPr>
                  <a:t>Porter's five forces</a:t>
                </a:r>
              </a:p>
            </p:txBody>
          </p:sp>
        </p:grpSp>
        <p:grpSp>
          <p:nvGrpSpPr>
            <p:cNvPr id="12" name="组合 11"/>
            <p:cNvGrpSpPr/>
            <p:nvPr/>
          </p:nvGrpSpPr>
          <p:grpSpPr>
            <a:xfrm>
              <a:off x="-1275842" y="1773732"/>
              <a:ext cx="3764035" cy="1734661"/>
              <a:chOff x="-1284168" y="2050566"/>
              <a:chExt cx="3764035" cy="1734661"/>
            </a:xfrm>
          </p:grpSpPr>
          <p:sp>
            <p:nvSpPr>
              <p:cNvPr id="35" name="矩形 34"/>
              <p:cNvSpPr/>
              <p:nvPr/>
            </p:nvSpPr>
            <p:spPr>
              <a:xfrm>
                <a:off x="-831284" y="2050566"/>
                <a:ext cx="3022033" cy="400110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algn="ctr"/>
                <a:r>
                  <a:rPr lang="en-US" altLang="zh-CN" sz="2000" b="1" dirty="0">
                    <a:solidFill>
                      <a:srgbClr val="0070C0"/>
                    </a:solidFill>
                    <a:latin typeface="Lato" panose="020F0502020204030203"/>
                  </a:rPr>
                  <a:t>Barriers</a:t>
                </a:r>
                <a:r>
                  <a:rPr lang="en-US" altLang="zh-CN" sz="2000" b="1" dirty="0">
                    <a:latin typeface="Lato" panose="020F0502020204030203"/>
                  </a:rPr>
                  <a:t> to entry:</a:t>
                </a:r>
                <a:endParaRPr lang="en-US" altLang="zh-CN" sz="2000" b="1" dirty="0">
                  <a:solidFill>
                    <a:srgbClr val="0070C0"/>
                  </a:solidFill>
                  <a:latin typeface="Lato" panose="020F0502020204030203"/>
                </a:endParaRPr>
              </a:p>
            </p:txBody>
          </p:sp>
          <p:sp>
            <p:nvSpPr>
              <p:cNvPr id="37" name="圆角矩形 36"/>
              <p:cNvSpPr/>
              <p:nvPr/>
            </p:nvSpPr>
            <p:spPr>
              <a:xfrm>
                <a:off x="-1284168" y="2073693"/>
                <a:ext cx="3764035" cy="1711534"/>
              </a:xfrm>
              <a:prstGeom prst="roundRect">
                <a:avLst>
                  <a:gd name="adj" fmla="val 47223"/>
                </a:avLst>
              </a:prstGeom>
              <a:noFill/>
              <a:ln w="9525">
                <a:solidFill>
                  <a:schemeClr val="bg1">
                    <a:lumMod val="50000"/>
                  </a:schemeClr>
                </a:solidFill>
                <a:prstDash val="sysDash"/>
                <a:miter lim="800000"/>
                <a:headEnd/>
                <a:tailEnd/>
              </a:ln>
            </p:spPr>
            <p:txBody>
              <a:bodyPr wrap="none" anchor="ctr"/>
              <a:lstStyle/>
              <a:p>
                <a:pPr algn="ctr" defTabSz="914053"/>
                <a:endParaRPr lang="zh-CN" altLang="en-US" sz="1600" b="1" kern="0">
                  <a:solidFill>
                    <a:sysClr val="windowText" lastClr="000000"/>
                  </a:solidFill>
                  <a:latin typeface="Lato" panose="020F0502020204030203"/>
                </a:endParaRPr>
              </a:p>
            </p:txBody>
          </p:sp>
        </p:grpSp>
        <p:grpSp>
          <p:nvGrpSpPr>
            <p:cNvPr id="13" name="组合 12"/>
            <p:cNvGrpSpPr/>
            <p:nvPr/>
          </p:nvGrpSpPr>
          <p:grpSpPr>
            <a:xfrm>
              <a:off x="5916712" y="1669913"/>
              <a:ext cx="4887361" cy="1965426"/>
              <a:chOff x="456928" y="1946747"/>
              <a:chExt cx="4887361" cy="1965426"/>
            </a:xfrm>
          </p:grpSpPr>
          <p:sp>
            <p:nvSpPr>
              <p:cNvPr id="31" name="矩形 30"/>
              <p:cNvSpPr/>
              <p:nvPr/>
            </p:nvSpPr>
            <p:spPr>
              <a:xfrm>
                <a:off x="651751" y="2028498"/>
                <a:ext cx="4436025" cy="400110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algn="ctr"/>
                <a:r>
                  <a:rPr lang="en-US" altLang="zh-CN" sz="2000" b="1" dirty="0">
                    <a:latin typeface="Lato" panose="020F0502020204030203"/>
                  </a:rPr>
                  <a:t>Bargaining power of </a:t>
                </a:r>
                <a:r>
                  <a:rPr lang="en-US" altLang="zh-CN" sz="2000" b="1" dirty="0">
                    <a:solidFill>
                      <a:srgbClr val="0070C0"/>
                    </a:solidFill>
                    <a:latin typeface="Lato" panose="020F0502020204030203"/>
                  </a:rPr>
                  <a:t>suppliers</a:t>
                </a:r>
                <a:endParaRPr lang="en-US" altLang="zh-CN" sz="2000" b="1" dirty="0">
                  <a:latin typeface="Lato" panose="020F0502020204030203"/>
                </a:endParaRPr>
              </a:p>
            </p:txBody>
          </p:sp>
          <p:sp>
            <p:nvSpPr>
              <p:cNvPr id="34" name="圆角矩形 33"/>
              <p:cNvSpPr/>
              <p:nvPr/>
            </p:nvSpPr>
            <p:spPr>
              <a:xfrm>
                <a:off x="456928" y="1946747"/>
                <a:ext cx="4887361" cy="1965426"/>
              </a:xfrm>
              <a:prstGeom prst="roundRect">
                <a:avLst>
                  <a:gd name="adj" fmla="val 47223"/>
                </a:avLst>
              </a:prstGeom>
              <a:noFill/>
              <a:ln w="9525">
                <a:solidFill>
                  <a:schemeClr val="bg1">
                    <a:lumMod val="50000"/>
                  </a:schemeClr>
                </a:solidFill>
                <a:prstDash val="sysDash"/>
                <a:miter lim="800000"/>
                <a:headEnd/>
                <a:tailEnd/>
              </a:ln>
            </p:spPr>
            <p:txBody>
              <a:bodyPr wrap="none" anchor="ctr"/>
              <a:lstStyle/>
              <a:p>
                <a:pPr algn="ctr" defTabSz="914053"/>
                <a:endParaRPr lang="zh-CN" altLang="en-US" sz="1600" b="1" kern="0">
                  <a:solidFill>
                    <a:sysClr val="windowText" lastClr="000000"/>
                  </a:solidFill>
                  <a:latin typeface="Lato" panose="020F0502020204030203"/>
                </a:endParaRPr>
              </a:p>
            </p:txBody>
          </p:sp>
        </p:grpSp>
        <p:grpSp>
          <p:nvGrpSpPr>
            <p:cNvPr id="14" name="组合 13"/>
            <p:cNvGrpSpPr/>
            <p:nvPr/>
          </p:nvGrpSpPr>
          <p:grpSpPr>
            <a:xfrm>
              <a:off x="-1276724" y="3934211"/>
              <a:ext cx="3675235" cy="1623508"/>
              <a:chOff x="-1285050" y="1347800"/>
              <a:chExt cx="3675235" cy="1623508"/>
            </a:xfrm>
          </p:grpSpPr>
          <p:sp>
            <p:nvSpPr>
              <p:cNvPr id="28" name="矩形 27"/>
              <p:cNvSpPr/>
              <p:nvPr/>
            </p:nvSpPr>
            <p:spPr>
              <a:xfrm>
                <a:off x="-777846" y="1423842"/>
                <a:ext cx="2915156" cy="400110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algn="ctr"/>
                <a:r>
                  <a:rPr lang="en-US" altLang="zh-CN" sz="2000" b="1" dirty="0">
                    <a:latin typeface="Lato" panose="020F0502020204030203"/>
                  </a:rPr>
                  <a:t>Threat of </a:t>
                </a:r>
                <a:r>
                  <a:rPr lang="en-US" altLang="zh-CN" sz="2000" b="1" dirty="0">
                    <a:solidFill>
                      <a:srgbClr val="0070C0"/>
                    </a:solidFill>
                    <a:latin typeface="Lato" panose="020F0502020204030203"/>
                  </a:rPr>
                  <a:t>substitutes</a:t>
                </a:r>
                <a:endParaRPr lang="en-US" altLang="zh-CN" sz="2000" b="1" dirty="0">
                  <a:latin typeface="Lato" panose="020F0502020204030203"/>
                </a:endParaRPr>
              </a:p>
            </p:txBody>
          </p:sp>
          <p:sp>
            <p:nvSpPr>
              <p:cNvPr id="29" name="圆角矩形 28"/>
              <p:cNvSpPr/>
              <p:nvPr/>
            </p:nvSpPr>
            <p:spPr>
              <a:xfrm>
                <a:off x="-1285050" y="1347800"/>
                <a:ext cx="3675235" cy="1623508"/>
              </a:xfrm>
              <a:prstGeom prst="roundRect">
                <a:avLst>
                  <a:gd name="adj" fmla="val 47223"/>
                </a:avLst>
              </a:prstGeom>
              <a:noFill/>
              <a:ln w="9525">
                <a:solidFill>
                  <a:schemeClr val="bg1">
                    <a:lumMod val="50000"/>
                  </a:schemeClr>
                </a:solidFill>
                <a:prstDash val="sysDash"/>
                <a:miter lim="800000"/>
                <a:headEnd/>
                <a:tailEnd/>
              </a:ln>
            </p:spPr>
            <p:txBody>
              <a:bodyPr wrap="none" anchor="ctr"/>
              <a:lstStyle/>
              <a:p>
                <a:pPr algn="ctr" defTabSz="914053"/>
                <a:endParaRPr lang="zh-CN" altLang="en-US" sz="1600" b="1" kern="0" dirty="0">
                  <a:solidFill>
                    <a:sysClr val="windowText" lastClr="000000"/>
                  </a:solidFill>
                  <a:latin typeface="Lato" panose="020F0502020204030203"/>
                </a:endParaRPr>
              </a:p>
            </p:txBody>
          </p:sp>
        </p:grpSp>
        <p:grpSp>
          <p:nvGrpSpPr>
            <p:cNvPr id="15" name="组合 14"/>
            <p:cNvGrpSpPr/>
            <p:nvPr/>
          </p:nvGrpSpPr>
          <p:grpSpPr>
            <a:xfrm>
              <a:off x="6085536" y="3907414"/>
              <a:ext cx="4718537" cy="1656557"/>
              <a:chOff x="625752" y="1321002"/>
              <a:chExt cx="4718537" cy="1656557"/>
            </a:xfrm>
          </p:grpSpPr>
          <p:sp>
            <p:nvSpPr>
              <p:cNvPr id="26" name="矩形 25"/>
              <p:cNvSpPr/>
              <p:nvPr/>
            </p:nvSpPr>
            <p:spPr>
              <a:xfrm>
                <a:off x="784614" y="1418730"/>
                <a:ext cx="4400812" cy="400110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algn="ctr"/>
                <a:r>
                  <a:rPr lang="en-US" altLang="zh-CN" sz="2000" b="1" dirty="0">
                    <a:latin typeface="Lato" panose="020F0502020204030203"/>
                  </a:rPr>
                  <a:t>Bargaining power of </a:t>
                </a:r>
                <a:r>
                  <a:rPr lang="en-US" altLang="zh-CN" sz="2000" b="1" dirty="0">
                    <a:solidFill>
                      <a:srgbClr val="0070C0"/>
                    </a:solidFill>
                    <a:latin typeface="Lato" panose="020F0502020204030203"/>
                  </a:rPr>
                  <a:t>customers</a:t>
                </a:r>
              </a:p>
            </p:txBody>
          </p:sp>
          <p:sp>
            <p:nvSpPr>
              <p:cNvPr id="27" name="圆角矩形 26"/>
              <p:cNvSpPr/>
              <p:nvPr/>
            </p:nvSpPr>
            <p:spPr>
              <a:xfrm>
                <a:off x="625752" y="1321002"/>
                <a:ext cx="4718537" cy="1656557"/>
              </a:xfrm>
              <a:prstGeom prst="roundRect">
                <a:avLst>
                  <a:gd name="adj" fmla="val 47223"/>
                </a:avLst>
              </a:prstGeom>
              <a:noFill/>
              <a:ln w="9525">
                <a:solidFill>
                  <a:schemeClr val="bg1">
                    <a:lumMod val="50000"/>
                  </a:schemeClr>
                </a:solidFill>
                <a:prstDash val="sysDash"/>
                <a:miter lim="800000"/>
                <a:headEnd/>
                <a:tailEnd/>
              </a:ln>
            </p:spPr>
            <p:txBody>
              <a:bodyPr wrap="none" anchor="ctr"/>
              <a:lstStyle/>
              <a:p>
                <a:pPr algn="ctr" defTabSz="914053"/>
                <a:endParaRPr lang="zh-CN" altLang="en-US" sz="1600" b="1" kern="0">
                  <a:solidFill>
                    <a:sysClr val="windowText" lastClr="000000"/>
                  </a:solidFill>
                  <a:latin typeface="Lato" panose="020F0502020204030203"/>
                </a:endParaRPr>
              </a:p>
            </p:txBody>
          </p:sp>
        </p:grpSp>
        <p:grpSp>
          <p:nvGrpSpPr>
            <p:cNvPr id="16" name="组合 15"/>
            <p:cNvGrpSpPr/>
            <p:nvPr/>
          </p:nvGrpSpPr>
          <p:grpSpPr>
            <a:xfrm>
              <a:off x="2427054" y="5557719"/>
              <a:ext cx="3747260" cy="1160883"/>
              <a:chOff x="-456678" y="1921757"/>
              <a:chExt cx="3747260" cy="1160883"/>
            </a:xfrm>
          </p:grpSpPr>
          <p:sp>
            <p:nvSpPr>
              <p:cNvPr id="23" name="矩形 22"/>
              <p:cNvSpPr/>
              <p:nvPr/>
            </p:nvSpPr>
            <p:spPr>
              <a:xfrm>
                <a:off x="265462" y="1928009"/>
                <a:ext cx="2506200" cy="400110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algn="ctr"/>
                <a:r>
                  <a:rPr lang="en-US" altLang="zh-CN" sz="2000" b="1" dirty="0">
                    <a:latin typeface="Lato" panose="020F0502020204030203"/>
                  </a:rPr>
                  <a:t>Competitive </a:t>
                </a:r>
                <a:r>
                  <a:rPr lang="en-US" altLang="zh-CN" sz="2000" b="1" dirty="0">
                    <a:solidFill>
                      <a:srgbClr val="0070C0"/>
                    </a:solidFill>
                    <a:latin typeface="Lato" panose="020F0502020204030203"/>
                  </a:rPr>
                  <a:t>rivalry</a:t>
                </a:r>
              </a:p>
            </p:txBody>
          </p:sp>
          <p:sp>
            <p:nvSpPr>
              <p:cNvPr id="24" name="圆角矩形 23"/>
              <p:cNvSpPr/>
              <p:nvPr/>
            </p:nvSpPr>
            <p:spPr>
              <a:xfrm>
                <a:off x="-456678" y="1921757"/>
                <a:ext cx="3747260" cy="1160883"/>
              </a:xfrm>
              <a:prstGeom prst="roundRect">
                <a:avLst>
                  <a:gd name="adj" fmla="val 47223"/>
                </a:avLst>
              </a:prstGeom>
              <a:noFill/>
              <a:ln w="9525">
                <a:solidFill>
                  <a:schemeClr val="bg1">
                    <a:lumMod val="50000"/>
                  </a:schemeClr>
                </a:solidFill>
                <a:prstDash val="sysDash"/>
                <a:miter lim="800000"/>
                <a:headEnd/>
                <a:tailEnd/>
              </a:ln>
            </p:spPr>
            <p:txBody>
              <a:bodyPr wrap="none" anchor="ctr"/>
              <a:lstStyle/>
              <a:p>
                <a:pPr algn="ctr" defTabSz="914053"/>
                <a:endParaRPr lang="zh-CN" altLang="en-US" sz="1600" b="1" kern="0">
                  <a:solidFill>
                    <a:sysClr val="windowText" lastClr="000000"/>
                  </a:solidFill>
                  <a:latin typeface="Lato" panose="020F0502020204030203"/>
                </a:endParaRPr>
              </a:p>
            </p:txBody>
          </p:sp>
        </p:grpSp>
        <p:sp>
          <p:nvSpPr>
            <p:cNvPr id="17" name="Freeform 137"/>
            <p:cNvSpPr>
              <a:spLocks noEditPoints="1"/>
            </p:cNvSpPr>
            <p:nvPr/>
          </p:nvSpPr>
          <p:spPr bwMode="auto">
            <a:xfrm>
              <a:off x="3070845" y="2300150"/>
              <a:ext cx="475908" cy="487332"/>
            </a:xfrm>
            <a:custGeom>
              <a:avLst/>
              <a:gdLst>
                <a:gd name="T0" fmla="*/ 2147483646 w 58"/>
                <a:gd name="T1" fmla="*/ 2147483646 h 59"/>
                <a:gd name="T2" fmla="*/ 2147483646 w 58"/>
                <a:gd name="T3" fmla="*/ 2147483646 h 59"/>
                <a:gd name="T4" fmla="*/ 2147483646 w 58"/>
                <a:gd name="T5" fmla="*/ 2147483646 h 59"/>
                <a:gd name="T6" fmla="*/ 2147483646 w 58"/>
                <a:gd name="T7" fmla="*/ 2147483646 h 59"/>
                <a:gd name="T8" fmla="*/ 2147483646 w 58"/>
                <a:gd name="T9" fmla="*/ 2147483646 h 59"/>
                <a:gd name="T10" fmla="*/ 2147483646 w 58"/>
                <a:gd name="T11" fmla="*/ 2147483646 h 59"/>
                <a:gd name="T12" fmla="*/ 2147483646 w 58"/>
                <a:gd name="T13" fmla="*/ 2147483646 h 59"/>
                <a:gd name="T14" fmla="*/ 2147483646 w 58"/>
                <a:gd name="T15" fmla="*/ 2147483646 h 59"/>
                <a:gd name="T16" fmla="*/ 2147483646 w 58"/>
                <a:gd name="T17" fmla="*/ 2147483646 h 59"/>
                <a:gd name="T18" fmla="*/ 2147483646 w 58"/>
                <a:gd name="T19" fmla="*/ 2147483646 h 59"/>
                <a:gd name="T20" fmla="*/ 2147483646 w 58"/>
                <a:gd name="T21" fmla="*/ 2147483646 h 59"/>
                <a:gd name="T22" fmla="*/ 2147483646 w 58"/>
                <a:gd name="T23" fmla="*/ 2147483646 h 59"/>
                <a:gd name="T24" fmla="*/ 2147483646 w 58"/>
                <a:gd name="T25" fmla="*/ 2147483646 h 59"/>
                <a:gd name="T26" fmla="*/ 2147483646 w 58"/>
                <a:gd name="T27" fmla="*/ 2147483646 h 59"/>
                <a:gd name="T28" fmla="*/ 0 w 58"/>
                <a:gd name="T29" fmla="*/ 2147483646 h 59"/>
                <a:gd name="T30" fmla="*/ 0 w 58"/>
                <a:gd name="T31" fmla="*/ 2147483646 h 59"/>
                <a:gd name="T32" fmla="*/ 2147483646 w 58"/>
                <a:gd name="T33" fmla="*/ 2147483646 h 59"/>
                <a:gd name="T34" fmla="*/ 2147483646 w 58"/>
                <a:gd name="T35" fmla="*/ 2147483646 h 59"/>
                <a:gd name="T36" fmla="*/ 2147483646 w 58"/>
                <a:gd name="T37" fmla="*/ 2147483646 h 59"/>
                <a:gd name="T38" fmla="*/ 2147483646 w 58"/>
                <a:gd name="T39" fmla="*/ 2147483646 h 59"/>
                <a:gd name="T40" fmla="*/ 2147483646 w 58"/>
                <a:gd name="T41" fmla="*/ 0 h 59"/>
                <a:gd name="T42" fmla="*/ 2147483646 w 58"/>
                <a:gd name="T43" fmla="*/ 2147483646 h 59"/>
                <a:gd name="T44" fmla="*/ 2147483646 w 58"/>
                <a:gd name="T45" fmla="*/ 2147483646 h 59"/>
                <a:gd name="T46" fmla="*/ 2147483646 w 58"/>
                <a:gd name="T47" fmla="*/ 2147483646 h 59"/>
                <a:gd name="T48" fmla="*/ 2147483646 w 58"/>
                <a:gd name="T49" fmla="*/ 2147483646 h 59"/>
                <a:gd name="T50" fmla="*/ 2147483646 w 58"/>
                <a:gd name="T51" fmla="*/ 2147483646 h 59"/>
                <a:gd name="T52" fmla="*/ 2147483646 w 58"/>
                <a:gd name="T53" fmla="*/ 2147483646 h 59"/>
                <a:gd name="T54" fmla="*/ 2147483646 w 58"/>
                <a:gd name="T55" fmla="*/ 2147483646 h 59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</a:gdLst>
              <a:ahLst/>
              <a:cxnLst>
                <a:cxn ang="T56">
                  <a:pos x="T0" y="T1"/>
                </a:cxn>
                <a:cxn ang="T57">
                  <a:pos x="T2" y="T3"/>
                </a:cxn>
                <a:cxn ang="T58">
                  <a:pos x="T4" y="T5"/>
                </a:cxn>
                <a:cxn ang="T59">
                  <a:pos x="T6" y="T7"/>
                </a:cxn>
                <a:cxn ang="T60">
                  <a:pos x="T8" y="T9"/>
                </a:cxn>
                <a:cxn ang="T61">
                  <a:pos x="T10" y="T11"/>
                </a:cxn>
                <a:cxn ang="T62">
                  <a:pos x="T12" y="T13"/>
                </a:cxn>
                <a:cxn ang="T63">
                  <a:pos x="T14" y="T15"/>
                </a:cxn>
                <a:cxn ang="T64">
                  <a:pos x="T16" y="T17"/>
                </a:cxn>
                <a:cxn ang="T65">
                  <a:pos x="T18" y="T19"/>
                </a:cxn>
                <a:cxn ang="T66">
                  <a:pos x="T20" y="T21"/>
                </a:cxn>
                <a:cxn ang="T67">
                  <a:pos x="T22" y="T23"/>
                </a:cxn>
                <a:cxn ang="T68">
                  <a:pos x="T24" y="T25"/>
                </a:cxn>
                <a:cxn ang="T69">
                  <a:pos x="T26" y="T27"/>
                </a:cxn>
                <a:cxn ang="T70">
                  <a:pos x="T28" y="T29"/>
                </a:cxn>
                <a:cxn ang="T71">
                  <a:pos x="T30" y="T31"/>
                </a:cxn>
                <a:cxn ang="T72">
                  <a:pos x="T32" y="T33"/>
                </a:cxn>
                <a:cxn ang="T73">
                  <a:pos x="T34" y="T35"/>
                </a:cxn>
                <a:cxn ang="T74">
                  <a:pos x="T36" y="T37"/>
                </a:cxn>
                <a:cxn ang="T75">
                  <a:pos x="T38" y="T39"/>
                </a:cxn>
                <a:cxn ang="T76">
                  <a:pos x="T40" y="T41"/>
                </a:cxn>
                <a:cxn ang="T77">
                  <a:pos x="T42" y="T43"/>
                </a:cxn>
                <a:cxn ang="T78">
                  <a:pos x="T44" y="T45"/>
                </a:cxn>
                <a:cxn ang="T79">
                  <a:pos x="T46" y="T47"/>
                </a:cxn>
                <a:cxn ang="T80">
                  <a:pos x="T48" y="T49"/>
                </a:cxn>
                <a:cxn ang="T81">
                  <a:pos x="T50" y="T51"/>
                </a:cxn>
                <a:cxn ang="T82">
                  <a:pos x="T52" y="T53"/>
                </a:cxn>
                <a:cxn ang="T83">
                  <a:pos x="T54" y="T55"/>
                </a:cxn>
              </a:cxnLst>
              <a:rect l="0" t="0" r="r" b="b"/>
              <a:pathLst>
                <a:path w="58" h="59">
                  <a:moveTo>
                    <a:pt x="46" y="30"/>
                  </a:moveTo>
                  <a:cubicBezTo>
                    <a:pt x="44" y="32"/>
                    <a:pt x="42" y="34"/>
                    <a:pt x="39" y="36"/>
                  </a:cubicBezTo>
                  <a:cubicBezTo>
                    <a:pt x="39" y="50"/>
                    <a:pt x="39" y="50"/>
                    <a:pt x="39" y="50"/>
                  </a:cubicBezTo>
                  <a:cubicBezTo>
                    <a:pt x="39" y="50"/>
                    <a:pt x="39" y="50"/>
                    <a:pt x="38" y="50"/>
                  </a:cubicBezTo>
                  <a:cubicBezTo>
                    <a:pt x="24" y="58"/>
                    <a:pt x="24" y="58"/>
                    <a:pt x="24" y="58"/>
                  </a:cubicBezTo>
                  <a:cubicBezTo>
                    <a:pt x="24" y="59"/>
                    <a:pt x="24" y="59"/>
                    <a:pt x="24" y="59"/>
                  </a:cubicBezTo>
                  <a:cubicBezTo>
                    <a:pt x="24" y="59"/>
                    <a:pt x="23" y="58"/>
                    <a:pt x="23" y="58"/>
                  </a:cubicBezTo>
                  <a:cubicBezTo>
                    <a:pt x="21" y="56"/>
                    <a:pt x="21" y="56"/>
                    <a:pt x="21" y="56"/>
                  </a:cubicBezTo>
                  <a:cubicBezTo>
                    <a:pt x="21" y="56"/>
                    <a:pt x="20" y="55"/>
                    <a:pt x="21" y="55"/>
                  </a:cubicBezTo>
                  <a:cubicBezTo>
                    <a:pt x="24" y="45"/>
                    <a:pt x="24" y="45"/>
                    <a:pt x="24" y="45"/>
                  </a:cubicBezTo>
                  <a:cubicBezTo>
                    <a:pt x="14" y="35"/>
                    <a:pt x="14" y="35"/>
                    <a:pt x="14" y="35"/>
                  </a:cubicBezTo>
                  <a:cubicBezTo>
                    <a:pt x="4" y="38"/>
                    <a:pt x="4" y="38"/>
                    <a:pt x="4" y="38"/>
                  </a:cubicBezTo>
                  <a:cubicBezTo>
                    <a:pt x="4" y="38"/>
                    <a:pt x="3" y="38"/>
                    <a:pt x="3" y="38"/>
                  </a:cubicBezTo>
                  <a:cubicBezTo>
                    <a:pt x="3" y="38"/>
                    <a:pt x="3" y="38"/>
                    <a:pt x="3" y="38"/>
                  </a:cubicBezTo>
                  <a:cubicBezTo>
                    <a:pt x="0" y="35"/>
                    <a:pt x="0" y="35"/>
                    <a:pt x="0" y="35"/>
                  </a:cubicBezTo>
                  <a:cubicBezTo>
                    <a:pt x="0" y="35"/>
                    <a:pt x="0" y="34"/>
                    <a:pt x="0" y="34"/>
                  </a:cubicBezTo>
                  <a:cubicBezTo>
                    <a:pt x="8" y="20"/>
                    <a:pt x="8" y="20"/>
                    <a:pt x="8" y="20"/>
                  </a:cubicBezTo>
                  <a:cubicBezTo>
                    <a:pt x="8" y="20"/>
                    <a:pt x="9" y="20"/>
                    <a:pt x="9" y="20"/>
                  </a:cubicBezTo>
                  <a:cubicBezTo>
                    <a:pt x="23" y="19"/>
                    <a:pt x="23" y="19"/>
                    <a:pt x="23" y="19"/>
                  </a:cubicBezTo>
                  <a:cubicBezTo>
                    <a:pt x="25" y="17"/>
                    <a:pt x="27" y="14"/>
                    <a:pt x="29" y="12"/>
                  </a:cubicBezTo>
                  <a:cubicBezTo>
                    <a:pt x="38" y="3"/>
                    <a:pt x="45" y="0"/>
                    <a:pt x="57" y="0"/>
                  </a:cubicBezTo>
                  <a:cubicBezTo>
                    <a:pt x="58" y="0"/>
                    <a:pt x="58" y="1"/>
                    <a:pt x="58" y="1"/>
                  </a:cubicBezTo>
                  <a:cubicBezTo>
                    <a:pt x="58" y="13"/>
                    <a:pt x="55" y="21"/>
                    <a:pt x="46" y="30"/>
                  </a:cubicBezTo>
                  <a:close/>
                  <a:moveTo>
                    <a:pt x="47" y="8"/>
                  </a:moveTo>
                  <a:cubicBezTo>
                    <a:pt x="45" y="8"/>
                    <a:pt x="43" y="10"/>
                    <a:pt x="43" y="12"/>
                  </a:cubicBezTo>
                  <a:cubicBezTo>
                    <a:pt x="43" y="14"/>
                    <a:pt x="45" y="15"/>
                    <a:pt x="47" y="15"/>
                  </a:cubicBezTo>
                  <a:cubicBezTo>
                    <a:pt x="49" y="15"/>
                    <a:pt x="50" y="14"/>
                    <a:pt x="50" y="12"/>
                  </a:cubicBezTo>
                  <a:cubicBezTo>
                    <a:pt x="50" y="10"/>
                    <a:pt x="49" y="8"/>
                    <a:pt x="47" y="8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>
                <a:latin typeface="Lato" panose="020F0502020204030203"/>
              </a:endParaRPr>
            </a:p>
          </p:txBody>
        </p:sp>
        <p:sp>
          <p:nvSpPr>
            <p:cNvPr id="19" name="Freeform 239"/>
            <p:cNvSpPr>
              <a:spLocks noEditPoints="1"/>
            </p:cNvSpPr>
            <p:nvPr/>
          </p:nvSpPr>
          <p:spPr bwMode="auto">
            <a:xfrm>
              <a:off x="2629266" y="3927255"/>
              <a:ext cx="471295" cy="463873"/>
            </a:xfrm>
            <a:custGeom>
              <a:avLst/>
              <a:gdLst>
                <a:gd name="T0" fmla="*/ 2147483646 w 59"/>
                <a:gd name="T1" fmla="*/ 2147483646 h 58"/>
                <a:gd name="T2" fmla="*/ 2147483646 w 59"/>
                <a:gd name="T3" fmla="*/ 2147483646 h 58"/>
                <a:gd name="T4" fmla="*/ 2147483646 w 59"/>
                <a:gd name="T5" fmla="*/ 2147483646 h 58"/>
                <a:gd name="T6" fmla="*/ 2147483646 w 59"/>
                <a:gd name="T7" fmla="*/ 2147483646 h 58"/>
                <a:gd name="T8" fmla="*/ 2147483646 w 59"/>
                <a:gd name="T9" fmla="*/ 2147483646 h 58"/>
                <a:gd name="T10" fmla="*/ 0 w 59"/>
                <a:gd name="T11" fmla="*/ 2147483646 h 58"/>
                <a:gd name="T12" fmla="*/ 0 w 59"/>
                <a:gd name="T13" fmla="*/ 2147483646 h 58"/>
                <a:gd name="T14" fmla="*/ 2147483646 w 59"/>
                <a:gd name="T15" fmla="*/ 2147483646 h 58"/>
                <a:gd name="T16" fmla="*/ 2147483646 w 59"/>
                <a:gd name="T17" fmla="*/ 2147483646 h 58"/>
                <a:gd name="T18" fmla="*/ 2147483646 w 59"/>
                <a:gd name="T19" fmla="*/ 2147483646 h 58"/>
                <a:gd name="T20" fmla="*/ 2147483646 w 59"/>
                <a:gd name="T21" fmla="*/ 2147483646 h 58"/>
                <a:gd name="T22" fmla="*/ 2147483646 w 59"/>
                <a:gd name="T23" fmla="*/ 2147483646 h 58"/>
                <a:gd name="T24" fmla="*/ 2147483646 w 59"/>
                <a:gd name="T25" fmla="*/ 2147483646 h 58"/>
                <a:gd name="T26" fmla="*/ 2147483646 w 59"/>
                <a:gd name="T27" fmla="*/ 2147483646 h 58"/>
                <a:gd name="T28" fmla="*/ 2147483646 w 59"/>
                <a:gd name="T29" fmla="*/ 2147483646 h 58"/>
                <a:gd name="T30" fmla="*/ 2147483646 w 59"/>
                <a:gd name="T31" fmla="*/ 2147483646 h 58"/>
                <a:gd name="T32" fmla="*/ 2147483646 w 59"/>
                <a:gd name="T33" fmla="*/ 2147483646 h 58"/>
                <a:gd name="T34" fmla="*/ 2147483646 w 59"/>
                <a:gd name="T35" fmla="*/ 2147483646 h 58"/>
                <a:gd name="T36" fmla="*/ 2147483646 w 59"/>
                <a:gd name="T37" fmla="*/ 2147483646 h 58"/>
                <a:gd name="T38" fmla="*/ 2147483646 w 59"/>
                <a:gd name="T39" fmla="*/ 2147483646 h 58"/>
                <a:gd name="T40" fmla="*/ 2147483646 w 59"/>
                <a:gd name="T41" fmla="*/ 2147483646 h 58"/>
                <a:gd name="T42" fmla="*/ 2147483646 w 59"/>
                <a:gd name="T43" fmla="*/ 2147483646 h 58"/>
                <a:gd name="T44" fmla="*/ 2147483646 w 59"/>
                <a:gd name="T45" fmla="*/ 2147483646 h 58"/>
                <a:gd name="T46" fmla="*/ 2147483646 w 59"/>
                <a:gd name="T47" fmla="*/ 2147483646 h 58"/>
                <a:gd name="T48" fmla="*/ 2147483646 w 59"/>
                <a:gd name="T49" fmla="*/ 2147483646 h 58"/>
                <a:gd name="T50" fmla="*/ 2147483646 w 59"/>
                <a:gd name="T51" fmla="*/ 2147483646 h 58"/>
                <a:gd name="T52" fmla="*/ 2147483646 w 59"/>
                <a:gd name="T53" fmla="*/ 2147483646 h 58"/>
                <a:gd name="T54" fmla="*/ 2147483646 w 59"/>
                <a:gd name="T55" fmla="*/ 2147483646 h 58"/>
                <a:gd name="T56" fmla="*/ 2147483646 w 59"/>
                <a:gd name="T57" fmla="*/ 2147483646 h 58"/>
                <a:gd name="T58" fmla="*/ 2147483646 w 59"/>
                <a:gd name="T59" fmla="*/ 2147483646 h 58"/>
                <a:gd name="T60" fmla="*/ 2147483646 w 59"/>
                <a:gd name="T61" fmla="*/ 2147483646 h 58"/>
                <a:gd name="T62" fmla="*/ 2147483646 w 59"/>
                <a:gd name="T63" fmla="*/ 2147483646 h 58"/>
                <a:gd name="T64" fmla="*/ 2147483646 w 59"/>
                <a:gd name="T65" fmla="*/ 0 h 58"/>
                <a:gd name="T66" fmla="*/ 2147483646 w 59"/>
                <a:gd name="T67" fmla="*/ 2147483646 h 58"/>
                <a:gd name="T68" fmla="*/ 2147483646 w 59"/>
                <a:gd name="T69" fmla="*/ 2147483646 h 58"/>
                <a:gd name="T70" fmla="*/ 2147483646 w 59"/>
                <a:gd name="T71" fmla="*/ 2147483646 h 58"/>
                <a:gd name="T72" fmla="*/ 2147483646 w 59"/>
                <a:gd name="T73" fmla="*/ 2147483646 h 58"/>
                <a:gd name="T74" fmla="*/ 2147483646 w 59"/>
                <a:gd name="T75" fmla="*/ 2147483646 h 58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</a:gdLst>
              <a:ahLst/>
              <a:cxnLst>
                <a:cxn ang="T76">
                  <a:pos x="T0" y="T1"/>
                </a:cxn>
                <a:cxn ang="T77">
                  <a:pos x="T2" y="T3"/>
                </a:cxn>
                <a:cxn ang="T78">
                  <a:pos x="T4" y="T5"/>
                </a:cxn>
                <a:cxn ang="T79">
                  <a:pos x="T6" y="T7"/>
                </a:cxn>
                <a:cxn ang="T80">
                  <a:pos x="T8" y="T9"/>
                </a:cxn>
                <a:cxn ang="T81">
                  <a:pos x="T10" y="T11"/>
                </a:cxn>
                <a:cxn ang="T82">
                  <a:pos x="T12" y="T13"/>
                </a:cxn>
                <a:cxn ang="T83">
                  <a:pos x="T14" y="T15"/>
                </a:cxn>
                <a:cxn ang="T84">
                  <a:pos x="T16" y="T17"/>
                </a:cxn>
                <a:cxn ang="T85">
                  <a:pos x="T18" y="T19"/>
                </a:cxn>
                <a:cxn ang="T86">
                  <a:pos x="T20" y="T21"/>
                </a:cxn>
                <a:cxn ang="T87">
                  <a:pos x="T22" y="T23"/>
                </a:cxn>
                <a:cxn ang="T88">
                  <a:pos x="T24" y="T25"/>
                </a:cxn>
                <a:cxn ang="T89">
                  <a:pos x="T26" y="T27"/>
                </a:cxn>
                <a:cxn ang="T90">
                  <a:pos x="T28" y="T29"/>
                </a:cxn>
                <a:cxn ang="T91">
                  <a:pos x="T30" y="T31"/>
                </a:cxn>
                <a:cxn ang="T92">
                  <a:pos x="T32" y="T33"/>
                </a:cxn>
                <a:cxn ang="T93">
                  <a:pos x="T34" y="T35"/>
                </a:cxn>
                <a:cxn ang="T94">
                  <a:pos x="T36" y="T37"/>
                </a:cxn>
                <a:cxn ang="T95">
                  <a:pos x="T38" y="T39"/>
                </a:cxn>
                <a:cxn ang="T96">
                  <a:pos x="T40" y="T41"/>
                </a:cxn>
                <a:cxn ang="T97">
                  <a:pos x="T42" y="T43"/>
                </a:cxn>
                <a:cxn ang="T98">
                  <a:pos x="T44" y="T45"/>
                </a:cxn>
                <a:cxn ang="T99">
                  <a:pos x="T46" y="T47"/>
                </a:cxn>
                <a:cxn ang="T100">
                  <a:pos x="T48" y="T49"/>
                </a:cxn>
                <a:cxn ang="T101">
                  <a:pos x="T50" y="T51"/>
                </a:cxn>
                <a:cxn ang="T102">
                  <a:pos x="T52" y="T53"/>
                </a:cxn>
                <a:cxn ang="T103">
                  <a:pos x="T54" y="T55"/>
                </a:cxn>
                <a:cxn ang="T104">
                  <a:pos x="T56" y="T57"/>
                </a:cxn>
                <a:cxn ang="T105">
                  <a:pos x="T58" y="T59"/>
                </a:cxn>
                <a:cxn ang="T106">
                  <a:pos x="T60" y="T61"/>
                </a:cxn>
                <a:cxn ang="T107">
                  <a:pos x="T62" y="T63"/>
                </a:cxn>
                <a:cxn ang="T108">
                  <a:pos x="T64" y="T65"/>
                </a:cxn>
                <a:cxn ang="T109">
                  <a:pos x="T66" y="T67"/>
                </a:cxn>
                <a:cxn ang="T110">
                  <a:pos x="T68" y="T69"/>
                </a:cxn>
                <a:cxn ang="T111">
                  <a:pos x="T70" y="T71"/>
                </a:cxn>
                <a:cxn ang="T112">
                  <a:pos x="T72" y="T73"/>
                </a:cxn>
                <a:cxn ang="T113">
                  <a:pos x="T74" y="T75"/>
                </a:cxn>
              </a:cxnLst>
              <a:rect l="0" t="0" r="r" b="b"/>
              <a:pathLst>
                <a:path w="59" h="58">
                  <a:moveTo>
                    <a:pt x="58" y="35"/>
                  </a:moveTo>
                  <a:cubicBezTo>
                    <a:pt x="55" y="48"/>
                    <a:pt x="43" y="58"/>
                    <a:pt x="29" y="58"/>
                  </a:cubicBezTo>
                  <a:cubicBezTo>
                    <a:pt x="22" y="58"/>
                    <a:pt x="15" y="55"/>
                    <a:pt x="9" y="50"/>
                  </a:cubicBezTo>
                  <a:cubicBezTo>
                    <a:pt x="5" y="55"/>
                    <a:pt x="5" y="55"/>
                    <a:pt x="5" y="55"/>
                  </a:cubicBezTo>
                  <a:cubicBezTo>
                    <a:pt x="4" y="55"/>
                    <a:pt x="4" y="55"/>
                    <a:pt x="3" y="55"/>
                  </a:cubicBezTo>
                  <a:cubicBezTo>
                    <a:pt x="2" y="55"/>
                    <a:pt x="0" y="54"/>
                    <a:pt x="0" y="53"/>
                  </a:cubicBezTo>
                  <a:cubicBezTo>
                    <a:pt x="0" y="36"/>
                    <a:pt x="0" y="36"/>
                    <a:pt x="0" y="36"/>
                  </a:cubicBezTo>
                  <a:cubicBezTo>
                    <a:pt x="0" y="35"/>
                    <a:pt x="2" y="34"/>
                    <a:pt x="3" y="34"/>
                  </a:cubicBezTo>
                  <a:cubicBezTo>
                    <a:pt x="20" y="34"/>
                    <a:pt x="20" y="34"/>
                    <a:pt x="20" y="34"/>
                  </a:cubicBezTo>
                  <a:cubicBezTo>
                    <a:pt x="21" y="34"/>
                    <a:pt x="22" y="35"/>
                    <a:pt x="22" y="36"/>
                  </a:cubicBezTo>
                  <a:cubicBezTo>
                    <a:pt x="22" y="37"/>
                    <a:pt x="22" y="37"/>
                    <a:pt x="22" y="38"/>
                  </a:cubicBezTo>
                  <a:cubicBezTo>
                    <a:pt x="16" y="43"/>
                    <a:pt x="16" y="43"/>
                    <a:pt x="16" y="43"/>
                  </a:cubicBezTo>
                  <a:cubicBezTo>
                    <a:pt x="20" y="46"/>
                    <a:pt x="25" y="48"/>
                    <a:pt x="30" y="48"/>
                  </a:cubicBezTo>
                  <a:cubicBezTo>
                    <a:pt x="36" y="48"/>
                    <a:pt x="43" y="45"/>
                    <a:pt x="46" y="39"/>
                  </a:cubicBezTo>
                  <a:cubicBezTo>
                    <a:pt x="47" y="37"/>
                    <a:pt x="48" y="36"/>
                    <a:pt x="48" y="34"/>
                  </a:cubicBezTo>
                  <a:cubicBezTo>
                    <a:pt x="48" y="34"/>
                    <a:pt x="49" y="34"/>
                    <a:pt x="49" y="34"/>
                  </a:cubicBezTo>
                  <a:cubicBezTo>
                    <a:pt x="57" y="34"/>
                    <a:pt x="57" y="34"/>
                    <a:pt x="57" y="34"/>
                  </a:cubicBezTo>
                  <a:cubicBezTo>
                    <a:pt x="57" y="34"/>
                    <a:pt x="58" y="34"/>
                    <a:pt x="58" y="35"/>
                  </a:cubicBezTo>
                  <a:cubicBezTo>
                    <a:pt x="58" y="35"/>
                    <a:pt x="58" y="35"/>
                    <a:pt x="58" y="35"/>
                  </a:cubicBezTo>
                  <a:close/>
                  <a:moveTo>
                    <a:pt x="59" y="21"/>
                  </a:moveTo>
                  <a:cubicBezTo>
                    <a:pt x="59" y="23"/>
                    <a:pt x="58" y="24"/>
                    <a:pt x="56" y="24"/>
                  </a:cubicBezTo>
                  <a:cubicBezTo>
                    <a:pt x="39" y="24"/>
                    <a:pt x="39" y="24"/>
                    <a:pt x="39" y="24"/>
                  </a:cubicBezTo>
                  <a:cubicBezTo>
                    <a:pt x="38" y="24"/>
                    <a:pt x="37" y="23"/>
                    <a:pt x="37" y="21"/>
                  </a:cubicBezTo>
                  <a:cubicBezTo>
                    <a:pt x="37" y="21"/>
                    <a:pt x="37" y="20"/>
                    <a:pt x="38" y="20"/>
                  </a:cubicBezTo>
                  <a:cubicBezTo>
                    <a:pt x="43" y="14"/>
                    <a:pt x="43" y="14"/>
                    <a:pt x="43" y="14"/>
                  </a:cubicBezTo>
                  <a:cubicBezTo>
                    <a:pt x="39" y="11"/>
                    <a:pt x="34" y="9"/>
                    <a:pt x="30" y="9"/>
                  </a:cubicBezTo>
                  <a:cubicBezTo>
                    <a:pt x="23" y="9"/>
                    <a:pt x="17" y="13"/>
                    <a:pt x="13" y="19"/>
                  </a:cubicBezTo>
                  <a:cubicBezTo>
                    <a:pt x="12" y="20"/>
                    <a:pt x="12" y="21"/>
                    <a:pt x="11" y="23"/>
                  </a:cubicBezTo>
                  <a:cubicBezTo>
                    <a:pt x="11" y="24"/>
                    <a:pt x="10" y="24"/>
                    <a:pt x="10" y="24"/>
                  </a:cubicBezTo>
                  <a:cubicBezTo>
                    <a:pt x="2" y="24"/>
                    <a:pt x="2" y="24"/>
                    <a:pt x="2" y="24"/>
                  </a:cubicBezTo>
                  <a:cubicBezTo>
                    <a:pt x="2" y="24"/>
                    <a:pt x="1" y="23"/>
                    <a:pt x="1" y="23"/>
                  </a:cubicBezTo>
                  <a:cubicBezTo>
                    <a:pt x="1" y="23"/>
                    <a:pt x="1" y="22"/>
                    <a:pt x="1" y="22"/>
                  </a:cubicBezTo>
                  <a:cubicBezTo>
                    <a:pt x="4" y="9"/>
                    <a:pt x="16" y="0"/>
                    <a:pt x="30" y="0"/>
                  </a:cubicBezTo>
                  <a:cubicBezTo>
                    <a:pt x="37" y="0"/>
                    <a:pt x="44" y="3"/>
                    <a:pt x="50" y="8"/>
                  </a:cubicBezTo>
                  <a:cubicBezTo>
                    <a:pt x="55" y="3"/>
                    <a:pt x="55" y="3"/>
                    <a:pt x="55" y="3"/>
                  </a:cubicBezTo>
                  <a:cubicBezTo>
                    <a:pt x="55" y="2"/>
                    <a:pt x="56" y="2"/>
                    <a:pt x="56" y="2"/>
                  </a:cubicBezTo>
                  <a:cubicBezTo>
                    <a:pt x="58" y="2"/>
                    <a:pt x="59" y="3"/>
                    <a:pt x="59" y="4"/>
                  </a:cubicBezTo>
                  <a:lnTo>
                    <a:pt x="59" y="21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>
                <a:latin typeface="Lato" panose="020F0502020204030203"/>
              </a:endParaRPr>
            </a:p>
          </p:txBody>
        </p:sp>
        <p:sp>
          <p:nvSpPr>
            <p:cNvPr id="20" name="Freeform 66"/>
            <p:cNvSpPr>
              <a:spLocks noEditPoints="1"/>
            </p:cNvSpPr>
            <p:nvPr/>
          </p:nvSpPr>
          <p:spPr bwMode="auto">
            <a:xfrm>
              <a:off x="5283134" y="3907415"/>
              <a:ext cx="498346" cy="463652"/>
            </a:xfrm>
            <a:custGeom>
              <a:avLst/>
              <a:gdLst>
                <a:gd name="T0" fmla="*/ 2147483646 w 73"/>
                <a:gd name="T1" fmla="*/ 2147483646 h 68"/>
                <a:gd name="T2" fmla="*/ 2147483646 w 73"/>
                <a:gd name="T3" fmla="*/ 2147483646 h 68"/>
                <a:gd name="T4" fmla="*/ 0 w 73"/>
                <a:gd name="T5" fmla="*/ 2147483646 h 68"/>
                <a:gd name="T6" fmla="*/ 2147483646 w 73"/>
                <a:gd name="T7" fmla="*/ 2147483646 h 68"/>
                <a:gd name="T8" fmla="*/ 2147483646 w 73"/>
                <a:gd name="T9" fmla="*/ 2147483646 h 68"/>
                <a:gd name="T10" fmla="*/ 2147483646 w 73"/>
                <a:gd name="T11" fmla="*/ 2147483646 h 68"/>
                <a:gd name="T12" fmla="*/ 2147483646 w 73"/>
                <a:gd name="T13" fmla="*/ 2147483646 h 68"/>
                <a:gd name="T14" fmla="*/ 2147483646 w 73"/>
                <a:gd name="T15" fmla="*/ 2147483646 h 68"/>
                <a:gd name="T16" fmla="*/ 2147483646 w 73"/>
                <a:gd name="T17" fmla="*/ 2147483646 h 68"/>
                <a:gd name="T18" fmla="*/ 2147483646 w 73"/>
                <a:gd name="T19" fmla="*/ 2147483646 h 68"/>
                <a:gd name="T20" fmla="*/ 2147483646 w 73"/>
                <a:gd name="T21" fmla="*/ 2147483646 h 68"/>
                <a:gd name="T22" fmla="*/ 2147483646 w 73"/>
                <a:gd name="T23" fmla="*/ 0 h 68"/>
                <a:gd name="T24" fmla="*/ 2147483646 w 73"/>
                <a:gd name="T25" fmla="*/ 2147483646 h 68"/>
                <a:gd name="T26" fmla="*/ 2147483646 w 73"/>
                <a:gd name="T27" fmla="*/ 2147483646 h 68"/>
                <a:gd name="T28" fmla="*/ 2147483646 w 73"/>
                <a:gd name="T29" fmla="*/ 2147483646 h 68"/>
                <a:gd name="T30" fmla="*/ 2147483646 w 73"/>
                <a:gd name="T31" fmla="*/ 2147483646 h 68"/>
                <a:gd name="T32" fmla="*/ 2147483646 w 73"/>
                <a:gd name="T33" fmla="*/ 2147483646 h 68"/>
                <a:gd name="T34" fmla="*/ 2147483646 w 73"/>
                <a:gd name="T35" fmla="*/ 2147483646 h 68"/>
                <a:gd name="T36" fmla="*/ 2147483646 w 73"/>
                <a:gd name="T37" fmla="*/ 2147483646 h 68"/>
                <a:gd name="T38" fmla="*/ 2147483646 w 73"/>
                <a:gd name="T39" fmla="*/ 2147483646 h 68"/>
                <a:gd name="T40" fmla="*/ 2147483646 w 73"/>
                <a:gd name="T41" fmla="*/ 2147483646 h 68"/>
                <a:gd name="T42" fmla="*/ 2147483646 w 73"/>
                <a:gd name="T43" fmla="*/ 2147483646 h 68"/>
                <a:gd name="T44" fmla="*/ 2147483646 w 73"/>
                <a:gd name="T45" fmla="*/ 2147483646 h 68"/>
                <a:gd name="T46" fmla="*/ 2147483646 w 73"/>
                <a:gd name="T47" fmla="*/ 2147483646 h 68"/>
                <a:gd name="T48" fmla="*/ 2147483646 w 73"/>
                <a:gd name="T49" fmla="*/ 2147483646 h 68"/>
                <a:gd name="T50" fmla="*/ 2147483646 w 73"/>
                <a:gd name="T51" fmla="*/ 2147483646 h 68"/>
                <a:gd name="T52" fmla="*/ 2147483646 w 73"/>
                <a:gd name="T53" fmla="*/ 2147483646 h 68"/>
                <a:gd name="T54" fmla="*/ 2147483646 w 73"/>
                <a:gd name="T55" fmla="*/ 2147483646 h 68"/>
                <a:gd name="T56" fmla="*/ 2147483646 w 73"/>
                <a:gd name="T57" fmla="*/ 2147483646 h 68"/>
                <a:gd name="T58" fmla="*/ 2147483646 w 73"/>
                <a:gd name="T59" fmla="*/ 0 h 68"/>
                <a:gd name="T60" fmla="*/ 2147483646 w 73"/>
                <a:gd name="T61" fmla="*/ 2147483646 h 68"/>
                <a:gd name="T62" fmla="*/ 2147483646 w 73"/>
                <a:gd name="T63" fmla="*/ 2147483646 h 68"/>
                <a:gd name="T64" fmla="*/ 2147483646 w 73"/>
                <a:gd name="T65" fmla="*/ 2147483646 h 68"/>
                <a:gd name="T66" fmla="*/ 2147483646 w 73"/>
                <a:gd name="T67" fmla="*/ 2147483646 h 68"/>
                <a:gd name="T68" fmla="*/ 2147483646 w 73"/>
                <a:gd name="T69" fmla="*/ 2147483646 h 68"/>
                <a:gd name="T70" fmla="*/ 2147483646 w 73"/>
                <a:gd name="T71" fmla="*/ 2147483646 h 68"/>
                <a:gd name="T72" fmla="*/ 2147483646 w 73"/>
                <a:gd name="T73" fmla="*/ 2147483646 h 68"/>
                <a:gd name="T74" fmla="*/ 2147483646 w 73"/>
                <a:gd name="T75" fmla="*/ 2147483646 h 68"/>
                <a:gd name="T76" fmla="*/ 2147483646 w 73"/>
                <a:gd name="T77" fmla="*/ 2147483646 h 68"/>
                <a:gd name="T78" fmla="*/ 2147483646 w 73"/>
                <a:gd name="T79" fmla="*/ 2147483646 h 68"/>
                <a:gd name="T80" fmla="*/ 2147483646 w 73"/>
                <a:gd name="T81" fmla="*/ 2147483646 h 68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</a:gdLst>
              <a:ahLst/>
              <a:cxnLst>
                <a:cxn ang="T82">
                  <a:pos x="T0" y="T1"/>
                </a:cxn>
                <a:cxn ang="T83">
                  <a:pos x="T2" y="T3"/>
                </a:cxn>
                <a:cxn ang="T84">
                  <a:pos x="T4" y="T5"/>
                </a:cxn>
                <a:cxn ang="T85">
                  <a:pos x="T6" y="T7"/>
                </a:cxn>
                <a:cxn ang="T86">
                  <a:pos x="T8" y="T9"/>
                </a:cxn>
                <a:cxn ang="T87">
                  <a:pos x="T10" y="T11"/>
                </a:cxn>
                <a:cxn ang="T88">
                  <a:pos x="T12" y="T13"/>
                </a:cxn>
                <a:cxn ang="T89">
                  <a:pos x="T14" y="T15"/>
                </a:cxn>
                <a:cxn ang="T90">
                  <a:pos x="T16" y="T17"/>
                </a:cxn>
                <a:cxn ang="T91">
                  <a:pos x="T18" y="T19"/>
                </a:cxn>
                <a:cxn ang="T92">
                  <a:pos x="T20" y="T21"/>
                </a:cxn>
                <a:cxn ang="T93">
                  <a:pos x="T22" y="T23"/>
                </a:cxn>
                <a:cxn ang="T94">
                  <a:pos x="T24" y="T25"/>
                </a:cxn>
                <a:cxn ang="T95">
                  <a:pos x="T26" y="T27"/>
                </a:cxn>
                <a:cxn ang="T96">
                  <a:pos x="T28" y="T29"/>
                </a:cxn>
                <a:cxn ang="T97">
                  <a:pos x="T30" y="T31"/>
                </a:cxn>
                <a:cxn ang="T98">
                  <a:pos x="T32" y="T33"/>
                </a:cxn>
                <a:cxn ang="T99">
                  <a:pos x="T34" y="T35"/>
                </a:cxn>
                <a:cxn ang="T100">
                  <a:pos x="T36" y="T37"/>
                </a:cxn>
                <a:cxn ang="T101">
                  <a:pos x="T38" y="T39"/>
                </a:cxn>
                <a:cxn ang="T102">
                  <a:pos x="T40" y="T41"/>
                </a:cxn>
                <a:cxn ang="T103">
                  <a:pos x="T42" y="T43"/>
                </a:cxn>
                <a:cxn ang="T104">
                  <a:pos x="T44" y="T45"/>
                </a:cxn>
                <a:cxn ang="T105">
                  <a:pos x="T46" y="T47"/>
                </a:cxn>
                <a:cxn ang="T106">
                  <a:pos x="T48" y="T49"/>
                </a:cxn>
                <a:cxn ang="T107">
                  <a:pos x="T50" y="T51"/>
                </a:cxn>
                <a:cxn ang="T108">
                  <a:pos x="T52" y="T53"/>
                </a:cxn>
                <a:cxn ang="T109">
                  <a:pos x="T54" y="T55"/>
                </a:cxn>
                <a:cxn ang="T110">
                  <a:pos x="T56" y="T57"/>
                </a:cxn>
                <a:cxn ang="T111">
                  <a:pos x="T58" y="T59"/>
                </a:cxn>
                <a:cxn ang="T112">
                  <a:pos x="T60" y="T61"/>
                </a:cxn>
                <a:cxn ang="T113">
                  <a:pos x="T62" y="T63"/>
                </a:cxn>
                <a:cxn ang="T114">
                  <a:pos x="T64" y="T65"/>
                </a:cxn>
                <a:cxn ang="T115">
                  <a:pos x="T66" y="T67"/>
                </a:cxn>
                <a:cxn ang="T116">
                  <a:pos x="T68" y="T69"/>
                </a:cxn>
                <a:cxn ang="T117">
                  <a:pos x="T70" y="T71"/>
                </a:cxn>
                <a:cxn ang="T118">
                  <a:pos x="T72" y="T73"/>
                </a:cxn>
                <a:cxn ang="T119">
                  <a:pos x="T74" y="T75"/>
                </a:cxn>
                <a:cxn ang="T120">
                  <a:pos x="T76" y="T77"/>
                </a:cxn>
                <a:cxn ang="T121">
                  <a:pos x="T78" y="T79"/>
                </a:cxn>
                <a:cxn ang="T122">
                  <a:pos x="T80" y="T81"/>
                </a:cxn>
              </a:cxnLst>
              <a:rect l="0" t="0" r="r" b="b"/>
              <a:pathLst>
                <a:path w="73" h="68">
                  <a:moveTo>
                    <a:pt x="13" y="39"/>
                  </a:moveTo>
                  <a:cubicBezTo>
                    <a:pt x="8" y="39"/>
                    <a:pt x="8" y="39"/>
                    <a:pt x="8" y="39"/>
                  </a:cubicBezTo>
                  <a:cubicBezTo>
                    <a:pt x="4" y="39"/>
                    <a:pt x="0" y="37"/>
                    <a:pt x="0" y="33"/>
                  </a:cubicBezTo>
                  <a:cubicBezTo>
                    <a:pt x="0" y="29"/>
                    <a:pt x="0" y="19"/>
                    <a:pt x="5" y="19"/>
                  </a:cubicBezTo>
                  <a:cubicBezTo>
                    <a:pt x="6" y="19"/>
                    <a:pt x="10" y="22"/>
                    <a:pt x="15" y="22"/>
                  </a:cubicBezTo>
                  <a:cubicBezTo>
                    <a:pt x="17" y="22"/>
                    <a:pt x="18" y="22"/>
                    <a:pt x="20" y="21"/>
                  </a:cubicBezTo>
                  <a:cubicBezTo>
                    <a:pt x="20" y="22"/>
                    <a:pt x="20" y="23"/>
                    <a:pt x="20" y="24"/>
                  </a:cubicBezTo>
                  <a:cubicBezTo>
                    <a:pt x="20" y="27"/>
                    <a:pt x="21" y="31"/>
                    <a:pt x="23" y="34"/>
                  </a:cubicBezTo>
                  <a:cubicBezTo>
                    <a:pt x="19" y="34"/>
                    <a:pt x="15" y="36"/>
                    <a:pt x="13" y="39"/>
                  </a:cubicBezTo>
                  <a:close/>
                  <a:moveTo>
                    <a:pt x="15" y="19"/>
                  </a:moveTo>
                  <a:cubicBezTo>
                    <a:pt x="10" y="19"/>
                    <a:pt x="5" y="15"/>
                    <a:pt x="5" y="9"/>
                  </a:cubicBezTo>
                  <a:cubicBezTo>
                    <a:pt x="5" y="4"/>
                    <a:pt x="10" y="0"/>
                    <a:pt x="15" y="0"/>
                  </a:cubicBezTo>
                  <a:cubicBezTo>
                    <a:pt x="20" y="0"/>
                    <a:pt x="25" y="4"/>
                    <a:pt x="25" y="9"/>
                  </a:cubicBezTo>
                  <a:cubicBezTo>
                    <a:pt x="25" y="15"/>
                    <a:pt x="20" y="19"/>
                    <a:pt x="15" y="19"/>
                  </a:cubicBezTo>
                  <a:close/>
                  <a:moveTo>
                    <a:pt x="53" y="68"/>
                  </a:moveTo>
                  <a:cubicBezTo>
                    <a:pt x="20" y="68"/>
                    <a:pt x="20" y="68"/>
                    <a:pt x="20" y="68"/>
                  </a:cubicBezTo>
                  <a:cubicBezTo>
                    <a:pt x="14" y="68"/>
                    <a:pt x="10" y="64"/>
                    <a:pt x="10" y="58"/>
                  </a:cubicBezTo>
                  <a:cubicBezTo>
                    <a:pt x="10" y="49"/>
                    <a:pt x="12" y="36"/>
                    <a:pt x="23" y="36"/>
                  </a:cubicBezTo>
                  <a:cubicBezTo>
                    <a:pt x="25" y="36"/>
                    <a:pt x="29" y="41"/>
                    <a:pt x="37" y="41"/>
                  </a:cubicBezTo>
                  <a:cubicBezTo>
                    <a:pt x="44" y="41"/>
                    <a:pt x="49" y="36"/>
                    <a:pt x="50" y="36"/>
                  </a:cubicBezTo>
                  <a:cubicBezTo>
                    <a:pt x="62" y="36"/>
                    <a:pt x="64" y="49"/>
                    <a:pt x="64" y="58"/>
                  </a:cubicBezTo>
                  <a:cubicBezTo>
                    <a:pt x="64" y="64"/>
                    <a:pt x="60" y="68"/>
                    <a:pt x="53" y="68"/>
                  </a:cubicBezTo>
                  <a:close/>
                  <a:moveTo>
                    <a:pt x="37" y="39"/>
                  </a:moveTo>
                  <a:cubicBezTo>
                    <a:pt x="29" y="39"/>
                    <a:pt x="22" y="32"/>
                    <a:pt x="22" y="24"/>
                  </a:cubicBezTo>
                  <a:cubicBezTo>
                    <a:pt x="22" y="16"/>
                    <a:pt x="29" y="9"/>
                    <a:pt x="37" y="9"/>
                  </a:cubicBezTo>
                  <a:cubicBezTo>
                    <a:pt x="45" y="9"/>
                    <a:pt x="51" y="16"/>
                    <a:pt x="51" y="24"/>
                  </a:cubicBezTo>
                  <a:cubicBezTo>
                    <a:pt x="51" y="32"/>
                    <a:pt x="45" y="39"/>
                    <a:pt x="37" y="39"/>
                  </a:cubicBezTo>
                  <a:close/>
                  <a:moveTo>
                    <a:pt x="59" y="19"/>
                  </a:moveTo>
                  <a:cubicBezTo>
                    <a:pt x="53" y="19"/>
                    <a:pt x="49" y="15"/>
                    <a:pt x="49" y="9"/>
                  </a:cubicBezTo>
                  <a:cubicBezTo>
                    <a:pt x="49" y="4"/>
                    <a:pt x="53" y="0"/>
                    <a:pt x="59" y="0"/>
                  </a:cubicBezTo>
                  <a:cubicBezTo>
                    <a:pt x="64" y="0"/>
                    <a:pt x="68" y="4"/>
                    <a:pt x="68" y="9"/>
                  </a:cubicBezTo>
                  <a:cubicBezTo>
                    <a:pt x="68" y="15"/>
                    <a:pt x="64" y="19"/>
                    <a:pt x="59" y="19"/>
                  </a:cubicBezTo>
                  <a:close/>
                  <a:moveTo>
                    <a:pt x="66" y="39"/>
                  </a:moveTo>
                  <a:cubicBezTo>
                    <a:pt x="61" y="39"/>
                    <a:pt x="61" y="39"/>
                    <a:pt x="61" y="39"/>
                  </a:cubicBezTo>
                  <a:cubicBezTo>
                    <a:pt x="58" y="36"/>
                    <a:pt x="55" y="34"/>
                    <a:pt x="51" y="34"/>
                  </a:cubicBezTo>
                  <a:cubicBezTo>
                    <a:pt x="53" y="31"/>
                    <a:pt x="54" y="27"/>
                    <a:pt x="54" y="24"/>
                  </a:cubicBezTo>
                  <a:cubicBezTo>
                    <a:pt x="54" y="23"/>
                    <a:pt x="54" y="22"/>
                    <a:pt x="54" y="21"/>
                  </a:cubicBezTo>
                  <a:cubicBezTo>
                    <a:pt x="55" y="22"/>
                    <a:pt x="57" y="22"/>
                    <a:pt x="59" y="22"/>
                  </a:cubicBezTo>
                  <a:cubicBezTo>
                    <a:pt x="64" y="22"/>
                    <a:pt x="68" y="19"/>
                    <a:pt x="69" y="19"/>
                  </a:cubicBezTo>
                  <a:cubicBezTo>
                    <a:pt x="73" y="19"/>
                    <a:pt x="73" y="29"/>
                    <a:pt x="73" y="33"/>
                  </a:cubicBezTo>
                  <a:cubicBezTo>
                    <a:pt x="73" y="37"/>
                    <a:pt x="70" y="39"/>
                    <a:pt x="66" y="39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>
                <a:latin typeface="Lato" panose="020F0502020204030203"/>
              </a:endParaRPr>
            </a:p>
          </p:txBody>
        </p:sp>
        <p:sp>
          <p:nvSpPr>
            <p:cNvPr id="21" name="Freeform 73"/>
            <p:cNvSpPr>
              <a:spLocks noEditPoints="1"/>
            </p:cNvSpPr>
            <p:nvPr/>
          </p:nvSpPr>
          <p:spPr bwMode="auto">
            <a:xfrm>
              <a:off x="4793780" y="2295808"/>
              <a:ext cx="520244" cy="464645"/>
            </a:xfrm>
            <a:custGeom>
              <a:avLst/>
              <a:gdLst>
                <a:gd name="T0" fmla="*/ 2147483646 w 256"/>
                <a:gd name="T1" fmla="*/ 2147483646 h 228"/>
                <a:gd name="T2" fmla="*/ 2147483646 w 256"/>
                <a:gd name="T3" fmla="*/ 2147483646 h 228"/>
                <a:gd name="T4" fmla="*/ 2147483646 w 256"/>
                <a:gd name="T5" fmla="*/ 0 h 228"/>
                <a:gd name="T6" fmla="*/ 2147483646 w 256"/>
                <a:gd name="T7" fmla="*/ 2147483646 h 228"/>
                <a:gd name="T8" fmla="*/ 2147483646 w 256"/>
                <a:gd name="T9" fmla="*/ 2147483646 h 228"/>
                <a:gd name="T10" fmla="*/ 2147483646 w 256"/>
                <a:gd name="T11" fmla="*/ 2147483646 h 228"/>
                <a:gd name="T12" fmla="*/ 2147483646 w 256"/>
                <a:gd name="T13" fmla="*/ 2147483646 h 228"/>
                <a:gd name="T14" fmla="*/ 2147483646 w 256"/>
                <a:gd name="T15" fmla="*/ 2147483646 h 228"/>
                <a:gd name="T16" fmla="*/ 2147483646 w 256"/>
                <a:gd name="T17" fmla="*/ 2147483646 h 228"/>
                <a:gd name="T18" fmla="*/ 2147483646 w 256"/>
                <a:gd name="T19" fmla="*/ 2147483646 h 228"/>
                <a:gd name="T20" fmla="*/ 2147483646 w 256"/>
                <a:gd name="T21" fmla="*/ 2147483646 h 228"/>
                <a:gd name="T22" fmla="*/ 2147483646 w 256"/>
                <a:gd name="T23" fmla="*/ 2147483646 h 228"/>
                <a:gd name="T24" fmla="*/ 2147483646 w 256"/>
                <a:gd name="T25" fmla="*/ 2147483646 h 228"/>
                <a:gd name="T26" fmla="*/ 2147483646 w 256"/>
                <a:gd name="T27" fmla="*/ 2147483646 h 228"/>
                <a:gd name="T28" fmla="*/ 2147483646 w 256"/>
                <a:gd name="T29" fmla="*/ 2147483646 h 228"/>
                <a:gd name="T30" fmla="*/ 2147483646 w 256"/>
                <a:gd name="T31" fmla="*/ 2147483646 h 228"/>
                <a:gd name="T32" fmla="*/ 2147483646 w 256"/>
                <a:gd name="T33" fmla="*/ 2147483646 h 228"/>
                <a:gd name="T34" fmla="*/ 2147483646 w 256"/>
                <a:gd name="T35" fmla="*/ 2147483646 h 228"/>
                <a:gd name="T36" fmla="*/ 2147483646 w 256"/>
                <a:gd name="T37" fmla="*/ 2147483646 h 228"/>
                <a:gd name="T38" fmla="*/ 2147483646 w 256"/>
                <a:gd name="T39" fmla="*/ 2147483646 h 228"/>
                <a:gd name="T40" fmla="*/ 2147483646 w 256"/>
                <a:gd name="T41" fmla="*/ 2147483646 h 228"/>
                <a:gd name="T42" fmla="*/ 2147483646 w 256"/>
                <a:gd name="T43" fmla="*/ 2147483646 h 228"/>
                <a:gd name="T44" fmla="*/ 2147483646 w 256"/>
                <a:gd name="T45" fmla="*/ 2147483646 h 228"/>
                <a:gd name="T46" fmla="*/ 2147483646 w 256"/>
                <a:gd name="T47" fmla="*/ 2147483646 h 228"/>
                <a:gd name="T48" fmla="*/ 2147483646 w 256"/>
                <a:gd name="T49" fmla="*/ 2147483646 h 228"/>
                <a:gd name="T50" fmla="*/ 2147483646 w 256"/>
                <a:gd name="T51" fmla="*/ 2147483646 h 228"/>
                <a:gd name="T52" fmla="*/ 2147483646 w 256"/>
                <a:gd name="T53" fmla="*/ 2147483646 h 228"/>
                <a:gd name="T54" fmla="*/ 2147483646 w 256"/>
                <a:gd name="T55" fmla="*/ 2147483646 h 228"/>
                <a:gd name="T56" fmla="*/ 2147483646 w 256"/>
                <a:gd name="T57" fmla="*/ 2147483646 h 228"/>
                <a:gd name="T58" fmla="*/ 2147483646 w 256"/>
                <a:gd name="T59" fmla="*/ 2147483646 h 228"/>
                <a:gd name="T60" fmla="*/ 2147483646 w 256"/>
                <a:gd name="T61" fmla="*/ 2147483646 h 228"/>
                <a:gd name="T62" fmla="*/ 2147483646 w 256"/>
                <a:gd name="T63" fmla="*/ 2147483646 h 228"/>
                <a:gd name="T64" fmla="*/ 2147483646 w 256"/>
                <a:gd name="T65" fmla="*/ 2147483646 h 228"/>
                <a:gd name="T66" fmla="*/ 2147483646 w 256"/>
                <a:gd name="T67" fmla="*/ 2147483646 h 228"/>
                <a:gd name="T68" fmla="*/ 2147483646 w 256"/>
                <a:gd name="T69" fmla="*/ 2147483646 h 228"/>
                <a:gd name="T70" fmla="*/ 2147483646 w 256"/>
                <a:gd name="T71" fmla="*/ 2147483646 h 228"/>
                <a:gd name="T72" fmla="*/ 2147483646 w 256"/>
                <a:gd name="T73" fmla="*/ 2147483646 h 228"/>
                <a:gd name="T74" fmla="*/ 2147483646 w 256"/>
                <a:gd name="T75" fmla="*/ 2147483646 h 228"/>
                <a:gd name="T76" fmla="*/ 0 w 256"/>
                <a:gd name="T77" fmla="*/ 2147483646 h 228"/>
                <a:gd name="T78" fmla="*/ 2147483646 w 256"/>
                <a:gd name="T79" fmla="*/ 2147483646 h 228"/>
                <a:gd name="T80" fmla="*/ 2147483646 w 256"/>
                <a:gd name="T81" fmla="*/ 2147483646 h 228"/>
                <a:gd name="T82" fmla="*/ 2147483646 w 256"/>
                <a:gd name="T83" fmla="*/ 2147483646 h 228"/>
                <a:gd name="T84" fmla="*/ 2147483646 w 256"/>
                <a:gd name="T85" fmla="*/ 2147483646 h 228"/>
                <a:gd name="T86" fmla="*/ 2147483646 w 256"/>
                <a:gd name="T87" fmla="*/ 2147483646 h 228"/>
                <a:gd name="T88" fmla="*/ 2147483646 w 256"/>
                <a:gd name="T89" fmla="*/ 2147483646 h 228"/>
                <a:gd name="T90" fmla="*/ 2147483646 w 256"/>
                <a:gd name="T91" fmla="*/ 2147483646 h 228"/>
                <a:gd name="T92" fmla="*/ 2147483646 w 256"/>
                <a:gd name="T93" fmla="*/ 2147483646 h 228"/>
                <a:gd name="T94" fmla="*/ 2147483646 w 256"/>
                <a:gd name="T95" fmla="*/ 2147483646 h 228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</a:gdLst>
              <a:ahLst/>
              <a:cxnLst>
                <a:cxn ang="T96">
                  <a:pos x="T0" y="T1"/>
                </a:cxn>
                <a:cxn ang="T97">
                  <a:pos x="T2" y="T3"/>
                </a:cxn>
                <a:cxn ang="T98">
                  <a:pos x="T4" y="T5"/>
                </a:cxn>
                <a:cxn ang="T99">
                  <a:pos x="T6" y="T7"/>
                </a:cxn>
                <a:cxn ang="T100">
                  <a:pos x="T8" y="T9"/>
                </a:cxn>
                <a:cxn ang="T101">
                  <a:pos x="T10" y="T11"/>
                </a:cxn>
                <a:cxn ang="T102">
                  <a:pos x="T12" y="T13"/>
                </a:cxn>
                <a:cxn ang="T103">
                  <a:pos x="T14" y="T15"/>
                </a:cxn>
                <a:cxn ang="T104">
                  <a:pos x="T16" y="T17"/>
                </a:cxn>
                <a:cxn ang="T105">
                  <a:pos x="T18" y="T19"/>
                </a:cxn>
                <a:cxn ang="T106">
                  <a:pos x="T20" y="T21"/>
                </a:cxn>
                <a:cxn ang="T107">
                  <a:pos x="T22" y="T23"/>
                </a:cxn>
                <a:cxn ang="T108">
                  <a:pos x="T24" y="T25"/>
                </a:cxn>
                <a:cxn ang="T109">
                  <a:pos x="T26" y="T27"/>
                </a:cxn>
                <a:cxn ang="T110">
                  <a:pos x="T28" y="T29"/>
                </a:cxn>
                <a:cxn ang="T111">
                  <a:pos x="T30" y="T31"/>
                </a:cxn>
                <a:cxn ang="T112">
                  <a:pos x="T32" y="T33"/>
                </a:cxn>
                <a:cxn ang="T113">
                  <a:pos x="T34" y="T35"/>
                </a:cxn>
                <a:cxn ang="T114">
                  <a:pos x="T36" y="T37"/>
                </a:cxn>
                <a:cxn ang="T115">
                  <a:pos x="T38" y="T39"/>
                </a:cxn>
                <a:cxn ang="T116">
                  <a:pos x="T40" y="T41"/>
                </a:cxn>
                <a:cxn ang="T117">
                  <a:pos x="T42" y="T43"/>
                </a:cxn>
                <a:cxn ang="T118">
                  <a:pos x="T44" y="T45"/>
                </a:cxn>
                <a:cxn ang="T119">
                  <a:pos x="T46" y="T47"/>
                </a:cxn>
                <a:cxn ang="T120">
                  <a:pos x="T48" y="T49"/>
                </a:cxn>
                <a:cxn ang="T121">
                  <a:pos x="T50" y="T51"/>
                </a:cxn>
                <a:cxn ang="T122">
                  <a:pos x="T52" y="T53"/>
                </a:cxn>
                <a:cxn ang="T123">
                  <a:pos x="T54" y="T55"/>
                </a:cxn>
                <a:cxn ang="T124">
                  <a:pos x="T56" y="T57"/>
                </a:cxn>
                <a:cxn ang="T125">
                  <a:pos x="T58" y="T59"/>
                </a:cxn>
                <a:cxn ang="T126">
                  <a:pos x="T60" y="T61"/>
                </a:cxn>
                <a:cxn ang="T127">
                  <a:pos x="T62" y="T63"/>
                </a:cxn>
                <a:cxn ang="T128">
                  <a:pos x="T64" y="T65"/>
                </a:cxn>
                <a:cxn ang="T129">
                  <a:pos x="T66" y="T67"/>
                </a:cxn>
                <a:cxn ang="T130">
                  <a:pos x="T68" y="T69"/>
                </a:cxn>
                <a:cxn ang="T131">
                  <a:pos x="T70" y="T71"/>
                </a:cxn>
                <a:cxn ang="T132">
                  <a:pos x="T72" y="T73"/>
                </a:cxn>
                <a:cxn ang="T133">
                  <a:pos x="T74" y="T75"/>
                </a:cxn>
                <a:cxn ang="T134">
                  <a:pos x="T76" y="T77"/>
                </a:cxn>
                <a:cxn ang="T135">
                  <a:pos x="T78" y="T79"/>
                </a:cxn>
                <a:cxn ang="T136">
                  <a:pos x="T80" y="T81"/>
                </a:cxn>
                <a:cxn ang="T137">
                  <a:pos x="T82" y="T83"/>
                </a:cxn>
                <a:cxn ang="T138">
                  <a:pos x="T84" y="T85"/>
                </a:cxn>
                <a:cxn ang="T139">
                  <a:pos x="T86" y="T87"/>
                </a:cxn>
                <a:cxn ang="T140">
                  <a:pos x="T88" y="T89"/>
                </a:cxn>
                <a:cxn ang="T141">
                  <a:pos x="T90" y="T91"/>
                </a:cxn>
                <a:cxn ang="T142">
                  <a:pos x="T92" y="T93"/>
                </a:cxn>
                <a:cxn ang="T143">
                  <a:pos x="T94" y="T95"/>
                </a:cxn>
              </a:cxnLst>
              <a:rect l="0" t="0" r="r" b="b"/>
              <a:pathLst>
                <a:path w="256" h="228">
                  <a:moveTo>
                    <a:pt x="204" y="104"/>
                  </a:moveTo>
                  <a:cubicBezTo>
                    <a:pt x="175" y="104"/>
                    <a:pt x="152" y="81"/>
                    <a:pt x="152" y="52"/>
                  </a:cubicBezTo>
                  <a:cubicBezTo>
                    <a:pt x="152" y="23"/>
                    <a:pt x="175" y="0"/>
                    <a:pt x="204" y="0"/>
                  </a:cubicBezTo>
                  <a:cubicBezTo>
                    <a:pt x="233" y="0"/>
                    <a:pt x="256" y="23"/>
                    <a:pt x="256" y="52"/>
                  </a:cubicBezTo>
                  <a:cubicBezTo>
                    <a:pt x="256" y="81"/>
                    <a:pt x="233" y="104"/>
                    <a:pt x="204" y="104"/>
                  </a:cubicBezTo>
                  <a:moveTo>
                    <a:pt x="228" y="28"/>
                  </a:moveTo>
                  <a:cubicBezTo>
                    <a:pt x="225" y="28"/>
                    <a:pt x="222" y="29"/>
                    <a:pt x="220" y="32"/>
                  </a:cubicBezTo>
                  <a:cubicBezTo>
                    <a:pt x="196" y="55"/>
                    <a:pt x="196" y="55"/>
                    <a:pt x="196" y="55"/>
                  </a:cubicBezTo>
                  <a:cubicBezTo>
                    <a:pt x="188" y="48"/>
                    <a:pt x="188" y="48"/>
                    <a:pt x="188" y="48"/>
                  </a:cubicBezTo>
                  <a:cubicBezTo>
                    <a:pt x="186" y="45"/>
                    <a:pt x="183" y="44"/>
                    <a:pt x="180" y="44"/>
                  </a:cubicBezTo>
                  <a:cubicBezTo>
                    <a:pt x="173" y="44"/>
                    <a:pt x="168" y="49"/>
                    <a:pt x="168" y="56"/>
                  </a:cubicBezTo>
                  <a:cubicBezTo>
                    <a:pt x="168" y="59"/>
                    <a:pt x="169" y="62"/>
                    <a:pt x="172" y="64"/>
                  </a:cubicBezTo>
                  <a:cubicBezTo>
                    <a:pt x="188" y="80"/>
                    <a:pt x="188" y="80"/>
                    <a:pt x="188" y="80"/>
                  </a:cubicBezTo>
                  <a:cubicBezTo>
                    <a:pt x="190" y="83"/>
                    <a:pt x="193" y="84"/>
                    <a:pt x="196" y="84"/>
                  </a:cubicBezTo>
                  <a:cubicBezTo>
                    <a:pt x="199" y="84"/>
                    <a:pt x="202" y="83"/>
                    <a:pt x="204" y="80"/>
                  </a:cubicBezTo>
                  <a:cubicBezTo>
                    <a:pt x="236" y="48"/>
                    <a:pt x="236" y="48"/>
                    <a:pt x="236" y="48"/>
                  </a:cubicBezTo>
                  <a:cubicBezTo>
                    <a:pt x="239" y="46"/>
                    <a:pt x="240" y="43"/>
                    <a:pt x="240" y="40"/>
                  </a:cubicBezTo>
                  <a:cubicBezTo>
                    <a:pt x="240" y="33"/>
                    <a:pt x="235" y="28"/>
                    <a:pt x="228" y="28"/>
                  </a:cubicBezTo>
                  <a:moveTo>
                    <a:pt x="97" y="139"/>
                  </a:moveTo>
                  <a:cubicBezTo>
                    <a:pt x="200" y="133"/>
                    <a:pt x="200" y="133"/>
                    <a:pt x="200" y="133"/>
                  </a:cubicBezTo>
                  <a:cubicBezTo>
                    <a:pt x="208" y="116"/>
                    <a:pt x="208" y="116"/>
                    <a:pt x="208" y="116"/>
                  </a:cubicBezTo>
                  <a:cubicBezTo>
                    <a:pt x="219" y="115"/>
                    <a:pt x="229" y="112"/>
                    <a:pt x="238" y="106"/>
                  </a:cubicBezTo>
                  <a:cubicBezTo>
                    <a:pt x="219" y="149"/>
                    <a:pt x="219" y="149"/>
                    <a:pt x="219" y="149"/>
                  </a:cubicBezTo>
                  <a:cubicBezTo>
                    <a:pt x="219" y="149"/>
                    <a:pt x="219" y="149"/>
                    <a:pt x="219" y="149"/>
                  </a:cubicBezTo>
                  <a:cubicBezTo>
                    <a:pt x="217" y="153"/>
                    <a:pt x="213" y="156"/>
                    <a:pt x="209" y="156"/>
                  </a:cubicBezTo>
                  <a:cubicBezTo>
                    <a:pt x="105" y="163"/>
                    <a:pt x="105" y="163"/>
                    <a:pt x="105" y="163"/>
                  </a:cubicBezTo>
                  <a:cubicBezTo>
                    <a:pt x="111" y="180"/>
                    <a:pt x="111" y="180"/>
                    <a:pt x="111" y="180"/>
                  </a:cubicBezTo>
                  <a:cubicBezTo>
                    <a:pt x="224" y="180"/>
                    <a:pt x="224" y="180"/>
                    <a:pt x="224" y="180"/>
                  </a:cubicBezTo>
                  <a:cubicBezTo>
                    <a:pt x="237" y="180"/>
                    <a:pt x="248" y="191"/>
                    <a:pt x="248" y="204"/>
                  </a:cubicBezTo>
                  <a:cubicBezTo>
                    <a:pt x="248" y="217"/>
                    <a:pt x="237" y="228"/>
                    <a:pt x="224" y="228"/>
                  </a:cubicBezTo>
                  <a:cubicBezTo>
                    <a:pt x="211" y="228"/>
                    <a:pt x="200" y="217"/>
                    <a:pt x="200" y="204"/>
                  </a:cubicBezTo>
                  <a:cubicBezTo>
                    <a:pt x="88" y="204"/>
                    <a:pt x="88" y="204"/>
                    <a:pt x="88" y="204"/>
                  </a:cubicBezTo>
                  <a:cubicBezTo>
                    <a:pt x="88" y="217"/>
                    <a:pt x="77" y="228"/>
                    <a:pt x="64" y="228"/>
                  </a:cubicBezTo>
                  <a:cubicBezTo>
                    <a:pt x="51" y="228"/>
                    <a:pt x="40" y="217"/>
                    <a:pt x="40" y="204"/>
                  </a:cubicBezTo>
                  <a:cubicBezTo>
                    <a:pt x="40" y="191"/>
                    <a:pt x="51" y="180"/>
                    <a:pt x="64" y="180"/>
                  </a:cubicBezTo>
                  <a:cubicBezTo>
                    <a:pt x="86" y="180"/>
                    <a:pt x="86" y="180"/>
                    <a:pt x="86" y="180"/>
                  </a:cubicBezTo>
                  <a:cubicBezTo>
                    <a:pt x="39" y="48"/>
                    <a:pt x="39" y="48"/>
                    <a:pt x="39" y="48"/>
                  </a:cubicBezTo>
                  <a:cubicBezTo>
                    <a:pt x="12" y="48"/>
                    <a:pt x="12" y="48"/>
                    <a:pt x="12" y="48"/>
                  </a:cubicBezTo>
                  <a:cubicBezTo>
                    <a:pt x="5" y="48"/>
                    <a:pt x="0" y="43"/>
                    <a:pt x="0" y="36"/>
                  </a:cubicBezTo>
                  <a:cubicBezTo>
                    <a:pt x="0" y="29"/>
                    <a:pt x="5" y="24"/>
                    <a:pt x="12" y="24"/>
                  </a:cubicBezTo>
                  <a:cubicBezTo>
                    <a:pt x="48" y="24"/>
                    <a:pt x="48" y="24"/>
                    <a:pt x="48" y="24"/>
                  </a:cubicBezTo>
                  <a:cubicBezTo>
                    <a:pt x="53" y="24"/>
                    <a:pt x="58" y="27"/>
                    <a:pt x="59" y="32"/>
                  </a:cubicBezTo>
                  <a:cubicBezTo>
                    <a:pt x="59" y="32"/>
                    <a:pt x="59" y="32"/>
                    <a:pt x="59" y="32"/>
                  </a:cubicBezTo>
                  <a:cubicBezTo>
                    <a:pt x="66" y="52"/>
                    <a:pt x="66" y="52"/>
                    <a:pt x="66" y="52"/>
                  </a:cubicBezTo>
                  <a:cubicBezTo>
                    <a:pt x="140" y="52"/>
                    <a:pt x="140" y="52"/>
                    <a:pt x="140" y="52"/>
                  </a:cubicBezTo>
                  <a:cubicBezTo>
                    <a:pt x="140" y="60"/>
                    <a:pt x="142" y="69"/>
                    <a:pt x="145" y="76"/>
                  </a:cubicBezTo>
                  <a:cubicBezTo>
                    <a:pt x="75" y="76"/>
                    <a:pt x="75" y="76"/>
                    <a:pt x="75" y="76"/>
                  </a:cubicBezTo>
                  <a:lnTo>
                    <a:pt x="97" y="139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>
                <a:latin typeface="Lato" panose="020F0502020204030203"/>
              </a:endParaRPr>
            </a:p>
          </p:txBody>
        </p:sp>
        <p:sp>
          <p:nvSpPr>
            <p:cNvPr id="22" name="Freeform 105"/>
            <p:cNvSpPr>
              <a:spLocks noEditPoints="1"/>
            </p:cNvSpPr>
            <p:nvPr/>
          </p:nvSpPr>
          <p:spPr bwMode="auto">
            <a:xfrm>
              <a:off x="4010328" y="4847486"/>
              <a:ext cx="489664" cy="492866"/>
            </a:xfrm>
            <a:custGeom>
              <a:avLst/>
              <a:gdLst>
                <a:gd name="T0" fmla="*/ 0 w 71"/>
                <a:gd name="T1" fmla="*/ 2147483646 h 71"/>
                <a:gd name="T2" fmla="*/ 2147483646 w 71"/>
                <a:gd name="T3" fmla="*/ 2147483646 h 71"/>
                <a:gd name="T4" fmla="*/ 2147483646 w 71"/>
                <a:gd name="T5" fmla="*/ 2147483646 h 71"/>
                <a:gd name="T6" fmla="*/ 2147483646 w 71"/>
                <a:gd name="T7" fmla="*/ 2147483646 h 71"/>
                <a:gd name="T8" fmla="*/ 2147483646 w 71"/>
                <a:gd name="T9" fmla="*/ 2147483646 h 71"/>
                <a:gd name="T10" fmla="*/ 2147483646 w 71"/>
                <a:gd name="T11" fmla="*/ 2147483646 h 71"/>
                <a:gd name="T12" fmla="*/ 2147483646 w 71"/>
                <a:gd name="T13" fmla="*/ 2147483646 h 71"/>
                <a:gd name="T14" fmla="*/ 0 w 71"/>
                <a:gd name="T15" fmla="*/ 2147483646 h 71"/>
                <a:gd name="T16" fmla="*/ 2147483646 w 71"/>
                <a:gd name="T17" fmla="*/ 2147483646 h 71"/>
                <a:gd name="T18" fmla="*/ 2147483646 w 71"/>
                <a:gd name="T19" fmla="*/ 2147483646 h 71"/>
                <a:gd name="T20" fmla="*/ 2147483646 w 71"/>
                <a:gd name="T21" fmla="*/ 2147483646 h 71"/>
                <a:gd name="T22" fmla="*/ 2147483646 w 71"/>
                <a:gd name="T23" fmla="*/ 2147483646 h 71"/>
                <a:gd name="T24" fmla="*/ 2147483646 w 71"/>
                <a:gd name="T25" fmla="*/ 2147483646 h 71"/>
                <a:gd name="T26" fmla="*/ 2147483646 w 71"/>
                <a:gd name="T27" fmla="*/ 2147483646 h 71"/>
                <a:gd name="T28" fmla="*/ 2147483646 w 71"/>
                <a:gd name="T29" fmla="*/ 2147483646 h 71"/>
                <a:gd name="T30" fmla="*/ 2147483646 w 71"/>
                <a:gd name="T31" fmla="*/ 2147483646 h 71"/>
                <a:gd name="T32" fmla="*/ 2147483646 w 71"/>
                <a:gd name="T33" fmla="*/ 2147483646 h 71"/>
                <a:gd name="T34" fmla="*/ 2147483646 w 71"/>
                <a:gd name="T35" fmla="*/ 2147483646 h 71"/>
                <a:gd name="T36" fmla="*/ 2147483646 w 71"/>
                <a:gd name="T37" fmla="*/ 2147483646 h 71"/>
                <a:gd name="T38" fmla="*/ 2147483646 w 71"/>
                <a:gd name="T39" fmla="*/ 2147483646 h 71"/>
                <a:gd name="T40" fmla="*/ 2147483646 w 71"/>
                <a:gd name="T41" fmla="*/ 0 h 71"/>
                <a:gd name="T42" fmla="*/ 2147483646 w 71"/>
                <a:gd name="T43" fmla="*/ 2147483646 h 71"/>
                <a:gd name="T44" fmla="*/ 2147483646 w 71"/>
                <a:gd name="T45" fmla="*/ 2147483646 h 71"/>
                <a:gd name="T46" fmla="*/ 2147483646 w 71"/>
                <a:gd name="T47" fmla="*/ 2147483646 h 71"/>
                <a:gd name="T48" fmla="*/ 2147483646 w 71"/>
                <a:gd name="T49" fmla="*/ 2147483646 h 71"/>
                <a:gd name="T50" fmla="*/ 2147483646 w 71"/>
                <a:gd name="T51" fmla="*/ 2147483646 h 71"/>
                <a:gd name="T52" fmla="*/ 2147483646 w 71"/>
                <a:gd name="T53" fmla="*/ 2147483646 h 71"/>
                <a:gd name="T54" fmla="*/ 2147483646 w 71"/>
                <a:gd name="T55" fmla="*/ 2147483646 h 71"/>
                <a:gd name="T56" fmla="*/ 2147483646 w 71"/>
                <a:gd name="T57" fmla="*/ 2147483646 h 71"/>
                <a:gd name="T58" fmla="*/ 2147483646 w 71"/>
                <a:gd name="T59" fmla="*/ 2147483646 h 71"/>
                <a:gd name="T60" fmla="*/ 2147483646 w 71"/>
                <a:gd name="T61" fmla="*/ 2147483646 h 71"/>
                <a:gd name="T62" fmla="*/ 2147483646 w 71"/>
                <a:gd name="T63" fmla="*/ 2147483646 h 71"/>
                <a:gd name="T64" fmla="*/ 2147483646 w 71"/>
                <a:gd name="T65" fmla="*/ 2147483646 h 71"/>
                <a:gd name="T66" fmla="*/ 2147483646 w 71"/>
                <a:gd name="T67" fmla="*/ 2147483646 h 71"/>
                <a:gd name="T68" fmla="*/ 2147483646 w 71"/>
                <a:gd name="T69" fmla="*/ 2147483646 h 71"/>
                <a:gd name="T70" fmla="*/ 2147483646 w 71"/>
                <a:gd name="T71" fmla="*/ 2147483646 h 71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</a:gdLst>
              <a:ahLst/>
              <a:cxnLst>
                <a:cxn ang="T72">
                  <a:pos x="T0" y="T1"/>
                </a:cxn>
                <a:cxn ang="T73">
                  <a:pos x="T2" y="T3"/>
                </a:cxn>
                <a:cxn ang="T74">
                  <a:pos x="T4" y="T5"/>
                </a:cxn>
                <a:cxn ang="T75">
                  <a:pos x="T6" y="T7"/>
                </a:cxn>
                <a:cxn ang="T76">
                  <a:pos x="T8" y="T9"/>
                </a:cxn>
                <a:cxn ang="T77">
                  <a:pos x="T10" y="T11"/>
                </a:cxn>
                <a:cxn ang="T78">
                  <a:pos x="T12" y="T13"/>
                </a:cxn>
                <a:cxn ang="T79">
                  <a:pos x="T14" y="T15"/>
                </a:cxn>
                <a:cxn ang="T80">
                  <a:pos x="T16" y="T17"/>
                </a:cxn>
                <a:cxn ang="T81">
                  <a:pos x="T18" y="T19"/>
                </a:cxn>
                <a:cxn ang="T82">
                  <a:pos x="T20" y="T21"/>
                </a:cxn>
                <a:cxn ang="T83">
                  <a:pos x="T22" y="T23"/>
                </a:cxn>
                <a:cxn ang="T84">
                  <a:pos x="T24" y="T25"/>
                </a:cxn>
                <a:cxn ang="T85">
                  <a:pos x="T26" y="T27"/>
                </a:cxn>
                <a:cxn ang="T86">
                  <a:pos x="T28" y="T29"/>
                </a:cxn>
                <a:cxn ang="T87">
                  <a:pos x="T30" y="T31"/>
                </a:cxn>
                <a:cxn ang="T88">
                  <a:pos x="T32" y="T33"/>
                </a:cxn>
                <a:cxn ang="T89">
                  <a:pos x="T34" y="T35"/>
                </a:cxn>
                <a:cxn ang="T90">
                  <a:pos x="T36" y="T37"/>
                </a:cxn>
                <a:cxn ang="T91">
                  <a:pos x="T38" y="T39"/>
                </a:cxn>
                <a:cxn ang="T92">
                  <a:pos x="T40" y="T41"/>
                </a:cxn>
                <a:cxn ang="T93">
                  <a:pos x="T42" y="T43"/>
                </a:cxn>
                <a:cxn ang="T94">
                  <a:pos x="T44" y="T45"/>
                </a:cxn>
                <a:cxn ang="T95">
                  <a:pos x="T46" y="T47"/>
                </a:cxn>
                <a:cxn ang="T96">
                  <a:pos x="T48" y="T49"/>
                </a:cxn>
                <a:cxn ang="T97">
                  <a:pos x="T50" y="T51"/>
                </a:cxn>
                <a:cxn ang="T98">
                  <a:pos x="T52" y="T53"/>
                </a:cxn>
                <a:cxn ang="T99">
                  <a:pos x="T54" y="T55"/>
                </a:cxn>
                <a:cxn ang="T100">
                  <a:pos x="T56" y="T57"/>
                </a:cxn>
                <a:cxn ang="T101">
                  <a:pos x="T58" y="T59"/>
                </a:cxn>
                <a:cxn ang="T102">
                  <a:pos x="T60" y="T61"/>
                </a:cxn>
                <a:cxn ang="T103">
                  <a:pos x="T62" y="T63"/>
                </a:cxn>
                <a:cxn ang="T104">
                  <a:pos x="T64" y="T65"/>
                </a:cxn>
                <a:cxn ang="T105">
                  <a:pos x="T66" y="T67"/>
                </a:cxn>
                <a:cxn ang="T106">
                  <a:pos x="T68" y="T69"/>
                </a:cxn>
                <a:cxn ang="T107">
                  <a:pos x="T70" y="T71"/>
                </a:cxn>
              </a:cxnLst>
              <a:rect l="0" t="0" r="r" b="b"/>
              <a:pathLst>
                <a:path w="71" h="71">
                  <a:moveTo>
                    <a:pt x="15" y="46"/>
                  </a:moveTo>
                  <a:cubicBezTo>
                    <a:pt x="0" y="46"/>
                    <a:pt x="0" y="46"/>
                    <a:pt x="0" y="46"/>
                  </a:cubicBezTo>
                  <a:cubicBezTo>
                    <a:pt x="0" y="45"/>
                    <a:pt x="0" y="44"/>
                    <a:pt x="0" y="43"/>
                  </a:cubicBezTo>
                  <a:cubicBezTo>
                    <a:pt x="0" y="36"/>
                    <a:pt x="9" y="35"/>
                    <a:pt x="9" y="31"/>
                  </a:cubicBezTo>
                  <a:cubicBezTo>
                    <a:pt x="9" y="30"/>
                    <a:pt x="8" y="29"/>
                    <a:pt x="7" y="29"/>
                  </a:cubicBezTo>
                  <a:cubicBezTo>
                    <a:pt x="6" y="29"/>
                    <a:pt x="4" y="31"/>
                    <a:pt x="4" y="32"/>
                  </a:cubicBezTo>
                  <a:cubicBezTo>
                    <a:pt x="0" y="29"/>
                    <a:pt x="0" y="29"/>
                    <a:pt x="0" y="29"/>
                  </a:cubicBezTo>
                  <a:cubicBezTo>
                    <a:pt x="2" y="27"/>
                    <a:pt x="4" y="25"/>
                    <a:pt x="7" y="25"/>
                  </a:cubicBezTo>
                  <a:cubicBezTo>
                    <a:pt x="11" y="25"/>
                    <a:pt x="14" y="27"/>
                    <a:pt x="14" y="31"/>
                  </a:cubicBezTo>
                  <a:cubicBezTo>
                    <a:pt x="14" y="37"/>
                    <a:pt x="6" y="38"/>
                    <a:pt x="6" y="42"/>
                  </a:cubicBezTo>
                  <a:cubicBezTo>
                    <a:pt x="11" y="42"/>
                    <a:pt x="11" y="42"/>
                    <a:pt x="11" y="42"/>
                  </a:cubicBezTo>
                  <a:cubicBezTo>
                    <a:pt x="11" y="39"/>
                    <a:pt x="11" y="39"/>
                    <a:pt x="11" y="39"/>
                  </a:cubicBezTo>
                  <a:cubicBezTo>
                    <a:pt x="15" y="39"/>
                    <a:pt x="15" y="39"/>
                    <a:pt x="15" y="39"/>
                  </a:cubicBezTo>
                  <a:lnTo>
                    <a:pt x="15" y="46"/>
                  </a:lnTo>
                  <a:close/>
                  <a:moveTo>
                    <a:pt x="7" y="71"/>
                  </a:moveTo>
                  <a:cubicBezTo>
                    <a:pt x="5" y="71"/>
                    <a:pt x="2" y="70"/>
                    <a:pt x="0" y="69"/>
                  </a:cubicBezTo>
                  <a:cubicBezTo>
                    <a:pt x="3" y="65"/>
                    <a:pt x="3" y="65"/>
                    <a:pt x="3" y="65"/>
                  </a:cubicBezTo>
                  <a:cubicBezTo>
                    <a:pt x="4" y="66"/>
                    <a:pt x="5" y="67"/>
                    <a:pt x="7" y="67"/>
                  </a:cubicBezTo>
                  <a:cubicBezTo>
                    <a:pt x="8" y="67"/>
                    <a:pt x="10" y="66"/>
                    <a:pt x="10" y="65"/>
                  </a:cubicBezTo>
                  <a:cubicBezTo>
                    <a:pt x="10" y="62"/>
                    <a:pt x="7" y="62"/>
                    <a:pt x="5" y="62"/>
                  </a:cubicBezTo>
                  <a:cubicBezTo>
                    <a:pt x="4" y="60"/>
                    <a:pt x="4" y="60"/>
                    <a:pt x="4" y="60"/>
                  </a:cubicBezTo>
                  <a:cubicBezTo>
                    <a:pt x="6" y="58"/>
                    <a:pt x="7" y="56"/>
                    <a:pt x="9" y="55"/>
                  </a:cubicBezTo>
                  <a:cubicBezTo>
                    <a:pt x="9" y="55"/>
                    <a:pt x="9" y="55"/>
                    <a:pt x="9" y="55"/>
                  </a:cubicBezTo>
                  <a:cubicBezTo>
                    <a:pt x="8" y="55"/>
                    <a:pt x="6" y="55"/>
                    <a:pt x="5" y="55"/>
                  </a:cubicBezTo>
                  <a:cubicBezTo>
                    <a:pt x="5" y="57"/>
                    <a:pt x="5" y="57"/>
                    <a:pt x="5" y="57"/>
                  </a:cubicBezTo>
                  <a:cubicBezTo>
                    <a:pt x="1" y="57"/>
                    <a:pt x="1" y="57"/>
                    <a:pt x="1" y="57"/>
                  </a:cubicBezTo>
                  <a:cubicBezTo>
                    <a:pt x="1" y="51"/>
                    <a:pt x="1" y="51"/>
                    <a:pt x="1" y="51"/>
                  </a:cubicBezTo>
                  <a:cubicBezTo>
                    <a:pt x="14" y="51"/>
                    <a:pt x="14" y="51"/>
                    <a:pt x="14" y="51"/>
                  </a:cubicBezTo>
                  <a:cubicBezTo>
                    <a:pt x="14" y="54"/>
                    <a:pt x="14" y="54"/>
                    <a:pt x="14" y="54"/>
                  </a:cubicBezTo>
                  <a:cubicBezTo>
                    <a:pt x="10" y="59"/>
                    <a:pt x="10" y="59"/>
                    <a:pt x="10" y="59"/>
                  </a:cubicBezTo>
                  <a:cubicBezTo>
                    <a:pt x="13" y="60"/>
                    <a:pt x="15" y="62"/>
                    <a:pt x="15" y="64"/>
                  </a:cubicBezTo>
                  <a:cubicBezTo>
                    <a:pt x="15" y="69"/>
                    <a:pt x="11" y="71"/>
                    <a:pt x="7" y="71"/>
                  </a:cubicBezTo>
                  <a:close/>
                  <a:moveTo>
                    <a:pt x="15" y="20"/>
                  </a:moveTo>
                  <a:cubicBezTo>
                    <a:pt x="1" y="20"/>
                    <a:pt x="1" y="20"/>
                    <a:pt x="1" y="20"/>
                  </a:cubicBezTo>
                  <a:cubicBezTo>
                    <a:pt x="1" y="16"/>
                    <a:pt x="1" y="16"/>
                    <a:pt x="1" y="16"/>
                  </a:cubicBezTo>
                  <a:cubicBezTo>
                    <a:pt x="6" y="16"/>
                    <a:pt x="6" y="16"/>
                    <a:pt x="6" y="16"/>
                  </a:cubicBezTo>
                  <a:cubicBezTo>
                    <a:pt x="6" y="13"/>
                    <a:pt x="6" y="9"/>
                    <a:pt x="6" y="6"/>
                  </a:cubicBezTo>
                  <a:cubicBezTo>
                    <a:pt x="6" y="6"/>
                    <a:pt x="6" y="6"/>
                    <a:pt x="6" y="6"/>
                  </a:cubicBezTo>
                  <a:cubicBezTo>
                    <a:pt x="6" y="6"/>
                    <a:pt x="6" y="6"/>
                    <a:pt x="6" y="6"/>
                  </a:cubicBezTo>
                  <a:cubicBezTo>
                    <a:pt x="5" y="7"/>
                    <a:pt x="4" y="7"/>
                    <a:pt x="4" y="8"/>
                  </a:cubicBezTo>
                  <a:cubicBezTo>
                    <a:pt x="1" y="5"/>
                    <a:pt x="1" y="5"/>
                    <a:pt x="1" y="5"/>
                  </a:cubicBezTo>
                  <a:cubicBezTo>
                    <a:pt x="6" y="0"/>
                    <a:pt x="6" y="0"/>
                    <a:pt x="6" y="0"/>
                  </a:cubicBezTo>
                  <a:cubicBezTo>
                    <a:pt x="11" y="0"/>
                    <a:pt x="11" y="0"/>
                    <a:pt x="11" y="0"/>
                  </a:cubicBezTo>
                  <a:cubicBezTo>
                    <a:pt x="11" y="16"/>
                    <a:pt x="11" y="16"/>
                    <a:pt x="11" y="16"/>
                  </a:cubicBezTo>
                  <a:cubicBezTo>
                    <a:pt x="15" y="16"/>
                    <a:pt x="15" y="16"/>
                    <a:pt x="15" y="16"/>
                  </a:cubicBezTo>
                  <a:lnTo>
                    <a:pt x="15" y="20"/>
                  </a:lnTo>
                  <a:close/>
                  <a:moveTo>
                    <a:pt x="71" y="19"/>
                  </a:moveTo>
                  <a:cubicBezTo>
                    <a:pt x="71" y="19"/>
                    <a:pt x="71" y="20"/>
                    <a:pt x="70" y="20"/>
                  </a:cubicBezTo>
                  <a:cubicBezTo>
                    <a:pt x="21" y="20"/>
                    <a:pt x="21" y="20"/>
                    <a:pt x="21" y="20"/>
                  </a:cubicBezTo>
                  <a:cubicBezTo>
                    <a:pt x="21" y="20"/>
                    <a:pt x="20" y="19"/>
                    <a:pt x="20" y="19"/>
                  </a:cubicBezTo>
                  <a:cubicBezTo>
                    <a:pt x="20" y="11"/>
                    <a:pt x="20" y="11"/>
                    <a:pt x="20" y="11"/>
                  </a:cubicBezTo>
                  <a:cubicBezTo>
                    <a:pt x="20" y="10"/>
                    <a:pt x="21" y="10"/>
                    <a:pt x="21" y="10"/>
                  </a:cubicBezTo>
                  <a:cubicBezTo>
                    <a:pt x="70" y="10"/>
                    <a:pt x="70" y="10"/>
                    <a:pt x="70" y="10"/>
                  </a:cubicBezTo>
                  <a:cubicBezTo>
                    <a:pt x="71" y="10"/>
                    <a:pt x="71" y="10"/>
                    <a:pt x="71" y="11"/>
                  </a:cubicBezTo>
                  <a:lnTo>
                    <a:pt x="71" y="19"/>
                  </a:lnTo>
                  <a:close/>
                  <a:moveTo>
                    <a:pt x="71" y="39"/>
                  </a:moveTo>
                  <a:cubicBezTo>
                    <a:pt x="71" y="40"/>
                    <a:pt x="71" y="40"/>
                    <a:pt x="70" y="40"/>
                  </a:cubicBezTo>
                  <a:cubicBezTo>
                    <a:pt x="21" y="40"/>
                    <a:pt x="21" y="40"/>
                    <a:pt x="21" y="40"/>
                  </a:cubicBezTo>
                  <a:cubicBezTo>
                    <a:pt x="21" y="40"/>
                    <a:pt x="20" y="40"/>
                    <a:pt x="20" y="39"/>
                  </a:cubicBezTo>
                  <a:cubicBezTo>
                    <a:pt x="20" y="31"/>
                    <a:pt x="20" y="31"/>
                    <a:pt x="20" y="31"/>
                  </a:cubicBezTo>
                  <a:cubicBezTo>
                    <a:pt x="20" y="31"/>
                    <a:pt x="21" y="30"/>
                    <a:pt x="21" y="30"/>
                  </a:cubicBezTo>
                  <a:cubicBezTo>
                    <a:pt x="70" y="30"/>
                    <a:pt x="70" y="30"/>
                    <a:pt x="70" y="30"/>
                  </a:cubicBezTo>
                  <a:cubicBezTo>
                    <a:pt x="71" y="30"/>
                    <a:pt x="71" y="31"/>
                    <a:pt x="71" y="31"/>
                  </a:cubicBezTo>
                  <a:lnTo>
                    <a:pt x="71" y="39"/>
                  </a:lnTo>
                  <a:close/>
                  <a:moveTo>
                    <a:pt x="71" y="60"/>
                  </a:moveTo>
                  <a:cubicBezTo>
                    <a:pt x="71" y="60"/>
                    <a:pt x="71" y="61"/>
                    <a:pt x="70" y="61"/>
                  </a:cubicBezTo>
                  <a:cubicBezTo>
                    <a:pt x="21" y="61"/>
                    <a:pt x="21" y="61"/>
                    <a:pt x="21" y="61"/>
                  </a:cubicBezTo>
                  <a:cubicBezTo>
                    <a:pt x="21" y="61"/>
                    <a:pt x="20" y="60"/>
                    <a:pt x="20" y="60"/>
                  </a:cubicBezTo>
                  <a:cubicBezTo>
                    <a:pt x="20" y="52"/>
                    <a:pt x="20" y="52"/>
                    <a:pt x="20" y="52"/>
                  </a:cubicBezTo>
                  <a:cubicBezTo>
                    <a:pt x="20" y="51"/>
                    <a:pt x="21" y="51"/>
                    <a:pt x="21" y="51"/>
                  </a:cubicBezTo>
                  <a:cubicBezTo>
                    <a:pt x="70" y="51"/>
                    <a:pt x="70" y="51"/>
                    <a:pt x="70" y="51"/>
                  </a:cubicBezTo>
                  <a:cubicBezTo>
                    <a:pt x="71" y="51"/>
                    <a:pt x="71" y="51"/>
                    <a:pt x="71" y="52"/>
                  </a:cubicBezTo>
                  <a:lnTo>
                    <a:pt x="71" y="6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>
                <a:latin typeface="Lato" panose="020F0502020204030203"/>
              </a:endParaRPr>
            </a:p>
          </p:txBody>
        </p:sp>
      </p:grpSp>
      <p:sp>
        <p:nvSpPr>
          <p:cNvPr id="2" name="TextBox 1"/>
          <p:cNvSpPr txBox="1"/>
          <p:nvPr/>
        </p:nvSpPr>
        <p:spPr>
          <a:xfrm>
            <a:off x="1566715" y="1694986"/>
            <a:ext cx="766557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2000" b="1" dirty="0">
                <a:solidFill>
                  <a:srgbClr val="FF0000"/>
                </a:solidFill>
                <a:latin typeface="Lato" panose="020F0502020204030203"/>
                <a:cs typeface="Times New Roman" pitchFamily="18" charset="0"/>
              </a:rPr>
              <a:t>High</a:t>
            </a:r>
            <a:endParaRPr lang="zh-CN" altLang="en-US" sz="2000" b="1" dirty="0">
              <a:solidFill>
                <a:srgbClr val="FF0000"/>
              </a:solidFill>
              <a:latin typeface="Lato" panose="020F0502020204030203"/>
              <a:cs typeface="Times New Roman" pitchFamily="18" charset="0"/>
            </a:endParaRPr>
          </a:p>
        </p:txBody>
      </p:sp>
      <p:sp>
        <p:nvSpPr>
          <p:cNvPr id="48" name="TextBox 47"/>
          <p:cNvSpPr txBox="1"/>
          <p:nvPr/>
        </p:nvSpPr>
        <p:spPr>
          <a:xfrm>
            <a:off x="9293153" y="1708487"/>
            <a:ext cx="678391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2000" b="1" dirty="0">
                <a:solidFill>
                  <a:srgbClr val="FF0000"/>
                </a:solidFill>
                <a:latin typeface="Lato" panose="020F0502020204030203"/>
                <a:cs typeface="Times New Roman" pitchFamily="18" charset="0"/>
              </a:rPr>
              <a:t>Low</a:t>
            </a:r>
            <a:endParaRPr lang="zh-CN" altLang="en-US" sz="2000" b="1" dirty="0">
              <a:solidFill>
                <a:srgbClr val="FF0000"/>
              </a:solidFill>
              <a:latin typeface="Lato" panose="020F0502020204030203"/>
              <a:cs typeface="Times New Roman" pitchFamily="18" charset="0"/>
            </a:endParaRPr>
          </a:p>
        </p:txBody>
      </p:sp>
      <p:sp>
        <p:nvSpPr>
          <p:cNvPr id="51" name="TextBox 50"/>
          <p:cNvSpPr txBox="1"/>
          <p:nvPr/>
        </p:nvSpPr>
        <p:spPr>
          <a:xfrm>
            <a:off x="9348204" y="3875630"/>
            <a:ext cx="766557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2000" b="1" dirty="0">
                <a:solidFill>
                  <a:srgbClr val="FF0000"/>
                </a:solidFill>
                <a:latin typeface="Lato" panose="020F0502020204030203"/>
                <a:cs typeface="Times New Roman" pitchFamily="18" charset="0"/>
              </a:rPr>
              <a:t>High</a:t>
            </a:r>
            <a:endParaRPr lang="zh-CN" altLang="en-US" sz="2000" b="1" dirty="0">
              <a:solidFill>
                <a:srgbClr val="FF0000"/>
              </a:solidFill>
              <a:latin typeface="Lato" panose="020F0502020204030203"/>
              <a:cs typeface="Times New Roman" pitchFamily="18" charset="0"/>
            </a:endParaRPr>
          </a:p>
        </p:txBody>
      </p:sp>
      <p:sp>
        <p:nvSpPr>
          <p:cNvPr id="52" name="TextBox 51"/>
          <p:cNvSpPr txBox="1"/>
          <p:nvPr/>
        </p:nvSpPr>
        <p:spPr>
          <a:xfrm>
            <a:off x="5200426" y="5487559"/>
            <a:ext cx="766557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2000" b="1" dirty="0">
                <a:solidFill>
                  <a:srgbClr val="FF0000"/>
                </a:solidFill>
                <a:latin typeface="Lato" panose="020F0502020204030203"/>
                <a:cs typeface="Times New Roman" pitchFamily="18" charset="0"/>
              </a:rPr>
              <a:t>High</a:t>
            </a:r>
            <a:endParaRPr lang="zh-CN" altLang="en-US" sz="2000" b="1" dirty="0">
              <a:solidFill>
                <a:srgbClr val="FF0000"/>
              </a:solidFill>
              <a:latin typeface="Lato" panose="020F0502020204030203"/>
              <a:cs typeface="Times New Roman" pitchFamily="18" charset="0"/>
            </a:endParaRPr>
          </a:p>
        </p:txBody>
      </p:sp>
      <p:sp>
        <p:nvSpPr>
          <p:cNvPr id="53" name="TextBox 52"/>
          <p:cNvSpPr txBox="1"/>
          <p:nvPr/>
        </p:nvSpPr>
        <p:spPr>
          <a:xfrm>
            <a:off x="1566715" y="3946469"/>
            <a:ext cx="678391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2000" b="1" dirty="0">
                <a:solidFill>
                  <a:srgbClr val="FF0000"/>
                </a:solidFill>
                <a:latin typeface="Lato" panose="020F0502020204030203"/>
                <a:cs typeface="Times New Roman" pitchFamily="18" charset="0"/>
              </a:rPr>
              <a:t>Low</a:t>
            </a:r>
            <a:endParaRPr lang="zh-CN" altLang="en-US" sz="2000" b="1" dirty="0">
              <a:solidFill>
                <a:srgbClr val="FF0000"/>
              </a:solidFill>
              <a:latin typeface="Lato" panose="020F0502020204030203"/>
              <a:cs typeface="Times New Roman" pitchFamily="18" charset="0"/>
            </a:endParaRPr>
          </a:p>
        </p:txBody>
      </p:sp>
      <p:sp>
        <p:nvSpPr>
          <p:cNvPr id="54" name="TextBox 53"/>
          <p:cNvSpPr txBox="1"/>
          <p:nvPr/>
        </p:nvSpPr>
        <p:spPr>
          <a:xfrm>
            <a:off x="7957035" y="4399870"/>
            <a:ext cx="3905990" cy="66428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lnSpc>
                <a:spcPct val="50000"/>
              </a:lnSpc>
              <a:buFont typeface="Arial" pitchFamily="34" charset="0"/>
              <a:buChar char="•"/>
            </a:pPr>
            <a:r>
              <a:rPr lang="en-US" altLang="zh-CN" dirty="0">
                <a:latin typeface="Lato" panose="020F0502020204030203"/>
              </a:rPr>
              <a:t>Buyer switching cost is low</a:t>
            </a:r>
          </a:p>
          <a:p>
            <a:pPr>
              <a:lnSpc>
                <a:spcPct val="50000"/>
              </a:lnSpc>
            </a:pPr>
            <a:endParaRPr lang="en-US" altLang="zh-CN" dirty="0">
              <a:latin typeface="Lato" panose="020F0502020204030203"/>
            </a:endParaRPr>
          </a:p>
          <a:p>
            <a:pPr marL="285750" indent="-285750">
              <a:lnSpc>
                <a:spcPct val="50000"/>
              </a:lnSpc>
              <a:buFont typeface="Arial" pitchFamily="34" charset="0"/>
              <a:buChar char="•"/>
            </a:pPr>
            <a:r>
              <a:rPr lang="en-US" altLang="zh-CN" dirty="0">
                <a:latin typeface="Lato" panose="020F0502020204030203"/>
              </a:rPr>
              <a:t>Buyer price sensitivity is high</a:t>
            </a:r>
          </a:p>
          <a:p>
            <a:pPr marL="285750" indent="-285750">
              <a:lnSpc>
                <a:spcPct val="50000"/>
              </a:lnSpc>
              <a:buFont typeface="Arial" pitchFamily="34" charset="0"/>
              <a:buChar char="•"/>
            </a:pPr>
            <a:endParaRPr lang="zh-CN" altLang="en-US" dirty="0">
              <a:latin typeface="Lato" panose="020F0502020204030203"/>
            </a:endParaRPr>
          </a:p>
        </p:txBody>
      </p:sp>
      <p:sp>
        <p:nvSpPr>
          <p:cNvPr id="55" name="TextBox 54"/>
          <p:cNvSpPr txBox="1"/>
          <p:nvPr/>
        </p:nvSpPr>
        <p:spPr>
          <a:xfrm>
            <a:off x="7842060" y="2238260"/>
            <a:ext cx="3905990" cy="80278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lnSpc>
                <a:spcPct val="50000"/>
              </a:lnSpc>
              <a:buFont typeface="Arial" pitchFamily="34" charset="0"/>
              <a:buChar char="•"/>
            </a:pPr>
            <a:r>
              <a:rPr lang="en-US" altLang="zh-CN" dirty="0">
                <a:latin typeface="Lato" panose="020F0502020204030203"/>
              </a:rPr>
              <a:t>Supplier switching cost is high</a:t>
            </a:r>
          </a:p>
          <a:p>
            <a:pPr>
              <a:lnSpc>
                <a:spcPct val="50000"/>
              </a:lnSpc>
            </a:pPr>
            <a:endParaRPr lang="en-US" altLang="zh-CN" dirty="0">
              <a:latin typeface="Lato" panose="020F0502020204030203"/>
            </a:endParaRPr>
          </a:p>
          <a:p>
            <a:pPr indent="273050">
              <a:lnSpc>
                <a:spcPct val="50000"/>
              </a:lnSpc>
            </a:pPr>
            <a:r>
              <a:rPr lang="en-US" altLang="zh-CN" dirty="0">
                <a:latin typeface="Lato" panose="020F0502020204030203"/>
              </a:rPr>
              <a:t>(Big brand name &amp;</a:t>
            </a:r>
          </a:p>
          <a:p>
            <a:pPr indent="273050">
              <a:lnSpc>
                <a:spcPct val="50000"/>
              </a:lnSpc>
            </a:pPr>
            <a:endParaRPr lang="en-US" altLang="zh-CN" dirty="0">
              <a:latin typeface="Lato" panose="020F0502020204030203"/>
            </a:endParaRPr>
          </a:p>
          <a:p>
            <a:pPr indent="273050">
              <a:lnSpc>
                <a:spcPct val="50000"/>
              </a:lnSpc>
            </a:pPr>
            <a:r>
              <a:rPr lang="en-US" altLang="zh-CN" dirty="0">
                <a:latin typeface="Lato" panose="020F0502020204030203"/>
              </a:rPr>
              <a:t>Exclusive supply requirement)</a:t>
            </a:r>
            <a:endParaRPr lang="zh-CN" altLang="en-US" dirty="0">
              <a:latin typeface="Lato" panose="020F0502020204030203"/>
            </a:endParaRPr>
          </a:p>
        </p:txBody>
      </p:sp>
      <p:sp>
        <p:nvSpPr>
          <p:cNvPr id="56" name="TextBox 55"/>
          <p:cNvSpPr txBox="1"/>
          <p:nvPr/>
        </p:nvSpPr>
        <p:spPr>
          <a:xfrm>
            <a:off x="47943" y="4547346"/>
            <a:ext cx="3905990" cy="3869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lnSpc>
                <a:spcPct val="50000"/>
              </a:lnSpc>
              <a:buFont typeface="Arial" pitchFamily="34" charset="0"/>
              <a:buChar char="•"/>
            </a:pPr>
            <a:r>
              <a:rPr lang="en-US" altLang="zh-CN" dirty="0">
                <a:latin typeface="Lato" panose="020F0502020204030203"/>
              </a:rPr>
              <a:t>Degree of differentiation is high</a:t>
            </a:r>
          </a:p>
          <a:p>
            <a:pPr>
              <a:lnSpc>
                <a:spcPct val="50000"/>
              </a:lnSpc>
            </a:pPr>
            <a:endParaRPr lang="en-US" altLang="zh-CN" dirty="0">
              <a:latin typeface="Lato" panose="020F0502020204030203"/>
            </a:endParaRPr>
          </a:p>
        </p:txBody>
      </p:sp>
      <p:sp>
        <p:nvSpPr>
          <p:cNvPr id="57" name="TextBox 56"/>
          <p:cNvSpPr txBox="1"/>
          <p:nvPr/>
        </p:nvSpPr>
        <p:spPr>
          <a:xfrm>
            <a:off x="3717507" y="5899901"/>
            <a:ext cx="3747260" cy="24846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lnSpc>
                <a:spcPct val="50000"/>
              </a:lnSpc>
              <a:buFont typeface="Arial" pitchFamily="34" charset="0"/>
              <a:buChar char="•"/>
            </a:pPr>
            <a:r>
              <a:rPr lang="en-US" altLang="zh-CN" dirty="0">
                <a:latin typeface="Lato" panose="020F0502020204030203"/>
              </a:rPr>
              <a:t>Intense competition from hotels</a:t>
            </a:r>
          </a:p>
        </p:txBody>
      </p:sp>
      <p:sp>
        <p:nvSpPr>
          <p:cNvPr id="58" name="TextBox 57"/>
          <p:cNvSpPr txBox="1"/>
          <p:nvPr/>
        </p:nvSpPr>
        <p:spPr>
          <a:xfrm>
            <a:off x="241352" y="2227540"/>
            <a:ext cx="3571508" cy="5254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lnSpc>
                <a:spcPct val="50000"/>
              </a:lnSpc>
              <a:buFont typeface="Arial" pitchFamily="34" charset="0"/>
              <a:buChar char="•"/>
            </a:pPr>
            <a:r>
              <a:rPr lang="en-US" altLang="zh-CN" dirty="0">
                <a:latin typeface="Lato" panose="020F0502020204030203"/>
              </a:rPr>
              <a:t>Customer and supplier loyalty</a:t>
            </a:r>
          </a:p>
          <a:p>
            <a:pPr marL="285750" indent="-285750">
              <a:lnSpc>
                <a:spcPct val="50000"/>
              </a:lnSpc>
              <a:buFont typeface="Arial" pitchFamily="34" charset="0"/>
              <a:buChar char="•"/>
            </a:pPr>
            <a:endParaRPr lang="en-US" altLang="zh-CN" dirty="0">
              <a:latin typeface="Lato" panose="020F0502020204030203"/>
            </a:endParaRPr>
          </a:p>
          <a:p>
            <a:pPr marL="285750" indent="-285750">
              <a:lnSpc>
                <a:spcPct val="50000"/>
              </a:lnSpc>
              <a:buFont typeface="Arial" pitchFamily="34" charset="0"/>
              <a:buChar char="•"/>
            </a:pPr>
            <a:r>
              <a:rPr lang="en-US" altLang="zh-CN" dirty="0">
                <a:latin typeface="Lato" panose="020F0502020204030203"/>
              </a:rPr>
              <a:t>Brand name</a:t>
            </a:r>
          </a:p>
        </p:txBody>
      </p:sp>
      <p:sp>
        <p:nvSpPr>
          <p:cNvPr id="49" name="CasellaDiTesto 48">
            <a:extLst>
              <a:ext uri="{FF2B5EF4-FFF2-40B4-BE49-F238E27FC236}">
                <a16:creationId xmlns:a16="http://schemas.microsoft.com/office/drawing/2014/main" id="{47360BA1-E3FA-46B4-8225-50A3A80329A5}"/>
              </a:ext>
            </a:extLst>
          </p:cNvPr>
          <p:cNvSpPr txBox="1"/>
          <p:nvPr/>
        </p:nvSpPr>
        <p:spPr>
          <a:xfrm>
            <a:off x="567216" y="896541"/>
            <a:ext cx="348932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1600" dirty="0">
                <a:solidFill>
                  <a:srgbClr val="FFC000"/>
                </a:solidFill>
                <a:latin typeface="Lato" panose="020F0502020204030203"/>
                <a:cs typeface="Times New Roman" panose="02020603050405020304" pitchFamily="18" charset="0"/>
              </a:rPr>
              <a:t>BUSINESS MODEL</a:t>
            </a:r>
            <a:endParaRPr lang="en-GB" sz="1600" dirty="0">
              <a:solidFill>
                <a:srgbClr val="FFC000"/>
              </a:solidFill>
              <a:latin typeface="Lato" panose="020F0502020204030203"/>
              <a:cs typeface="Times New Roman" panose="02020603050405020304" pitchFamily="18" charset="0"/>
            </a:endParaRPr>
          </a:p>
        </p:txBody>
      </p:sp>
      <p:sp>
        <p:nvSpPr>
          <p:cNvPr id="50" name="Google Shape;158;p29">
            <a:extLst>
              <a:ext uri="{FF2B5EF4-FFF2-40B4-BE49-F238E27FC236}">
                <a16:creationId xmlns:a16="http://schemas.microsoft.com/office/drawing/2014/main" id="{FC3E2875-781E-4EAE-A4C9-44D94EAEF117}"/>
              </a:ext>
            </a:extLst>
          </p:cNvPr>
          <p:cNvSpPr txBox="1">
            <a:spLocks/>
          </p:cNvSpPr>
          <p:nvPr/>
        </p:nvSpPr>
        <p:spPr>
          <a:xfrm>
            <a:off x="11824400" y="6492800"/>
            <a:ext cx="367600" cy="365200"/>
          </a:xfrm>
          <a:prstGeom prst="flowChartConnector">
            <a:avLst/>
          </a:prstGeom>
          <a:solidFill>
            <a:srgbClr val="FFC000"/>
          </a:solidFill>
          <a:ln>
            <a:solidFill>
              <a:srgbClr val="FF0000"/>
            </a:solidFill>
          </a:ln>
        </p:spPr>
        <p:txBody>
          <a:bodyPr spcFirstLastPara="1" wrap="square" lIns="0" tIns="45700" rIns="0" bIns="45700" anchor="ctr" anchorCtr="0">
            <a:noAutofit/>
          </a:bodyPr>
          <a:lstStyle>
            <a:defPPr>
              <a:defRPr lang="it-IT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defTabSz="1219170">
              <a:buClr>
                <a:srgbClr val="000000"/>
              </a:buClr>
            </a:pPr>
            <a:r>
              <a:rPr lang="it-IT" sz="1467" kern="0" dirty="0">
                <a:solidFill>
                  <a:srgbClr val="FFFFFF"/>
                </a:solidFill>
                <a:latin typeface="Lato" panose="020F0502020204030203"/>
              </a:rPr>
              <a:t>8</a:t>
            </a:r>
          </a:p>
        </p:txBody>
      </p:sp>
    </p:spTree>
    <p:extLst>
      <p:ext uri="{BB962C8B-B14F-4D97-AF65-F5344CB8AC3E}">
        <p14:creationId xmlns:p14="http://schemas.microsoft.com/office/powerpoint/2010/main" val="325738116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1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5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9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3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7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1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5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2" grpId="0"/>
      <p:bldP spid="48" grpId="0"/>
      <p:bldP spid="51" grpId="0"/>
      <p:bldP spid="52" grpId="0"/>
      <p:bldP spid="53" grpId="0"/>
      <p:bldP spid="54" grpId="0"/>
      <p:bldP spid="55" grpId="0"/>
      <p:bldP spid="56" grpId="0"/>
      <p:bldP spid="57" grpId="0"/>
      <p:bldP spid="58" grpId="0"/>
      <p:bldP spid="49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3"/>
          <p:cNvGrpSpPr/>
          <p:nvPr/>
        </p:nvGrpSpPr>
        <p:grpSpPr>
          <a:xfrm>
            <a:off x="3603862" y="4625149"/>
            <a:ext cx="604873" cy="604873"/>
            <a:chOff x="2702896" y="3468861"/>
            <a:chExt cx="453655" cy="453655"/>
          </a:xfrm>
          <a:solidFill>
            <a:srgbClr val="FE4E55"/>
          </a:solidFill>
        </p:grpSpPr>
        <p:sp>
          <p:nvSpPr>
            <p:cNvPr id="67" name="Oval 60"/>
            <p:cNvSpPr>
              <a:spLocks noChangeArrowheads="1"/>
            </p:cNvSpPr>
            <p:nvPr/>
          </p:nvSpPr>
          <p:spPr bwMode="auto">
            <a:xfrm>
              <a:off x="2702896" y="3468861"/>
              <a:ext cx="453655" cy="453655"/>
            </a:xfrm>
            <a:prstGeom prst="ellipse">
              <a:avLst/>
            </a:prstGeom>
            <a:grpFill/>
            <a:ln w="28575" cap="flat">
              <a:noFill/>
              <a:prstDash val="solid"/>
              <a:miter lim="800000"/>
              <a:headEnd/>
              <a:tailEnd/>
            </a:ln>
          </p:spPr>
          <p:txBody>
            <a:bodyPr vert="horz" wrap="square" lIns="45720" tIns="22860" rIns="45720" bIns="22860" numCol="1" anchor="t" anchorCtr="0" compatLnSpc="1">
              <a:prstTxWarp prst="textNoShape">
                <a:avLst/>
              </a:prstTxWarp>
            </a:bodyPr>
            <a:lstStyle/>
            <a:p>
              <a:endParaRPr lang="en-US" sz="675">
                <a:latin typeface="Lato" panose="020F0502020204030203"/>
              </a:endParaRPr>
            </a:p>
          </p:txBody>
        </p:sp>
        <p:sp>
          <p:nvSpPr>
            <p:cNvPr id="70" name="Freeform 92"/>
            <p:cNvSpPr>
              <a:spLocks noEditPoints="1"/>
            </p:cNvSpPr>
            <p:nvPr/>
          </p:nvSpPr>
          <p:spPr bwMode="auto">
            <a:xfrm>
              <a:off x="2790715" y="3586608"/>
              <a:ext cx="278016" cy="182582"/>
            </a:xfrm>
            <a:custGeom>
              <a:avLst/>
              <a:gdLst>
                <a:gd name="T0" fmla="*/ 1628 w 2398"/>
                <a:gd name="T1" fmla="*/ 483 h 1570"/>
                <a:gd name="T2" fmla="*/ 771 w 2398"/>
                <a:gd name="T3" fmla="*/ 483 h 1570"/>
                <a:gd name="T4" fmla="*/ 1199 w 2398"/>
                <a:gd name="T5" fmla="*/ 46 h 1570"/>
                <a:gd name="T6" fmla="*/ 1199 w 2398"/>
                <a:gd name="T7" fmla="*/ 1016 h 1570"/>
                <a:gd name="T8" fmla="*/ 1199 w 2398"/>
                <a:gd name="T9" fmla="*/ 46 h 1570"/>
                <a:gd name="T10" fmla="*/ 1414 w 2398"/>
                <a:gd name="T11" fmla="*/ 1000 h 1570"/>
                <a:gd name="T12" fmla="*/ 985 w 2398"/>
                <a:gd name="T13" fmla="*/ 1000 h 1570"/>
                <a:gd name="T14" fmla="*/ 502 w 2398"/>
                <a:gd name="T15" fmla="*/ 1413 h 1570"/>
                <a:gd name="T16" fmla="*/ 513 w 2398"/>
                <a:gd name="T17" fmla="*/ 1447 h 1570"/>
                <a:gd name="T18" fmla="*/ 1885 w 2398"/>
                <a:gd name="T19" fmla="*/ 1447 h 1570"/>
                <a:gd name="T20" fmla="*/ 1896 w 2398"/>
                <a:gd name="T21" fmla="*/ 1413 h 1570"/>
                <a:gd name="T22" fmla="*/ 1199 w 2398"/>
                <a:gd name="T23" fmla="*/ 1524 h 1570"/>
                <a:gd name="T24" fmla="*/ 959 w 2398"/>
                <a:gd name="T25" fmla="*/ 1044 h 1570"/>
                <a:gd name="T26" fmla="*/ 1213 w 2398"/>
                <a:gd name="T27" fmla="*/ 1271 h 1570"/>
                <a:gd name="T28" fmla="*/ 1840 w 2398"/>
                <a:gd name="T29" fmla="*/ 1414 h 1570"/>
                <a:gd name="T30" fmla="*/ 2393 w 2398"/>
                <a:gd name="T31" fmla="*/ 1165 h 1570"/>
                <a:gd name="T32" fmla="*/ 2100 w 2398"/>
                <a:gd name="T33" fmla="*/ 902 h 1570"/>
                <a:gd name="T34" fmla="*/ 1959 w 2398"/>
                <a:gd name="T35" fmla="*/ 295 h 1570"/>
                <a:gd name="T36" fmla="*/ 1959 w 2398"/>
                <a:gd name="T37" fmla="*/ 964 h 1570"/>
                <a:gd name="T38" fmla="*/ 1959 w 2398"/>
                <a:gd name="T39" fmla="*/ 1041 h 1570"/>
                <a:gd name="T40" fmla="*/ 1806 w 2398"/>
                <a:gd name="T41" fmla="*/ 904 h 1570"/>
                <a:gd name="T42" fmla="*/ 1628 w 2398"/>
                <a:gd name="T43" fmla="*/ 1048 h 1570"/>
                <a:gd name="T44" fmla="*/ 1811 w 2398"/>
                <a:gd name="T45" fmla="*/ 1259 h 1570"/>
                <a:gd name="T46" fmla="*/ 1959 w 2398"/>
                <a:gd name="T47" fmla="*/ 1275 h 1570"/>
                <a:gd name="T48" fmla="*/ 2396 w 2398"/>
                <a:gd name="T49" fmla="*/ 1184 h 1570"/>
                <a:gd name="T50" fmla="*/ 1734 w 2398"/>
                <a:gd name="T51" fmla="*/ 600 h 1570"/>
                <a:gd name="T52" fmla="*/ 2184 w 2398"/>
                <a:gd name="T53" fmla="*/ 600 h 1570"/>
                <a:gd name="T54" fmla="*/ 1734 w 2398"/>
                <a:gd name="T55" fmla="*/ 600 h 1570"/>
                <a:gd name="T56" fmla="*/ 1841 w 2398"/>
                <a:gd name="T57" fmla="*/ 1222 h 1570"/>
                <a:gd name="T58" fmla="*/ 1810 w 2398"/>
                <a:gd name="T59" fmla="*/ 955 h 1570"/>
                <a:gd name="T60" fmla="*/ 1973 w 2398"/>
                <a:gd name="T61" fmla="*/ 1090 h 1570"/>
                <a:gd name="T62" fmla="*/ 2337 w 2398"/>
                <a:gd name="T63" fmla="*/ 1166 h 1570"/>
                <a:gd name="T64" fmla="*/ 587 w 2398"/>
                <a:gd name="T65" fmla="*/ 1259 h 1570"/>
                <a:gd name="T66" fmla="*/ 770 w 2398"/>
                <a:gd name="T67" fmla="*/ 1048 h 1570"/>
                <a:gd name="T68" fmla="*/ 592 w 2398"/>
                <a:gd name="T69" fmla="*/ 904 h 1570"/>
                <a:gd name="T70" fmla="*/ 440 w 2398"/>
                <a:gd name="T71" fmla="*/ 1041 h 1570"/>
                <a:gd name="T72" fmla="*/ 440 w 2398"/>
                <a:gd name="T73" fmla="*/ 964 h 1570"/>
                <a:gd name="T74" fmla="*/ 440 w 2398"/>
                <a:gd name="T75" fmla="*/ 295 h 1570"/>
                <a:gd name="T76" fmla="*/ 298 w 2398"/>
                <a:gd name="T77" fmla="*/ 902 h 1570"/>
                <a:gd name="T78" fmla="*/ 5 w 2398"/>
                <a:gd name="T79" fmla="*/ 1165 h 1570"/>
                <a:gd name="T80" fmla="*/ 16 w 2398"/>
                <a:gd name="T81" fmla="*/ 1199 h 1570"/>
                <a:gd name="T82" fmla="*/ 572 w 2398"/>
                <a:gd name="T83" fmla="*/ 1267 h 1570"/>
                <a:gd name="T84" fmla="*/ 215 w 2398"/>
                <a:gd name="T85" fmla="*/ 600 h 1570"/>
                <a:gd name="T86" fmla="*/ 664 w 2398"/>
                <a:gd name="T87" fmla="*/ 600 h 1570"/>
                <a:gd name="T88" fmla="*/ 215 w 2398"/>
                <a:gd name="T89" fmla="*/ 600 h 1570"/>
                <a:gd name="T90" fmla="*/ 62 w 2398"/>
                <a:gd name="T91" fmla="*/ 1166 h 1570"/>
                <a:gd name="T92" fmla="*/ 426 w 2398"/>
                <a:gd name="T93" fmla="*/ 1090 h 1570"/>
                <a:gd name="T94" fmla="*/ 589 w 2398"/>
                <a:gd name="T95" fmla="*/ 955 h 1570"/>
                <a:gd name="T96" fmla="*/ 557 w 2398"/>
                <a:gd name="T97" fmla="*/ 1222 h 157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</a:cxnLst>
              <a:rect l="0" t="0" r="r" b="b"/>
              <a:pathLst>
                <a:path w="2398" h="1570">
                  <a:moveTo>
                    <a:pt x="1199" y="1062"/>
                  </a:moveTo>
                  <a:cubicBezTo>
                    <a:pt x="1393" y="1062"/>
                    <a:pt x="1628" y="804"/>
                    <a:pt x="1628" y="483"/>
                  </a:cubicBezTo>
                  <a:cubicBezTo>
                    <a:pt x="1628" y="189"/>
                    <a:pt x="1459" y="0"/>
                    <a:pt x="1199" y="0"/>
                  </a:cubicBezTo>
                  <a:cubicBezTo>
                    <a:pt x="939" y="0"/>
                    <a:pt x="771" y="189"/>
                    <a:pt x="771" y="483"/>
                  </a:cubicBezTo>
                  <a:cubicBezTo>
                    <a:pt x="771" y="803"/>
                    <a:pt x="1030" y="1062"/>
                    <a:pt x="1199" y="1062"/>
                  </a:cubicBezTo>
                  <a:close/>
                  <a:moveTo>
                    <a:pt x="1199" y="46"/>
                  </a:moveTo>
                  <a:cubicBezTo>
                    <a:pt x="1435" y="46"/>
                    <a:pt x="1581" y="214"/>
                    <a:pt x="1581" y="483"/>
                  </a:cubicBezTo>
                  <a:cubicBezTo>
                    <a:pt x="1581" y="778"/>
                    <a:pt x="1372" y="1016"/>
                    <a:pt x="1199" y="1016"/>
                  </a:cubicBezTo>
                  <a:cubicBezTo>
                    <a:pt x="1052" y="1016"/>
                    <a:pt x="818" y="772"/>
                    <a:pt x="818" y="483"/>
                  </a:cubicBezTo>
                  <a:cubicBezTo>
                    <a:pt x="818" y="214"/>
                    <a:pt x="964" y="46"/>
                    <a:pt x="1199" y="46"/>
                  </a:cubicBezTo>
                  <a:close/>
                  <a:moveTo>
                    <a:pt x="1442" y="993"/>
                  </a:moveTo>
                  <a:cubicBezTo>
                    <a:pt x="1432" y="988"/>
                    <a:pt x="1420" y="991"/>
                    <a:pt x="1414" y="1000"/>
                  </a:cubicBezTo>
                  <a:cubicBezTo>
                    <a:pt x="1329" y="1113"/>
                    <a:pt x="1234" y="1194"/>
                    <a:pt x="1199" y="1222"/>
                  </a:cubicBezTo>
                  <a:cubicBezTo>
                    <a:pt x="1164" y="1194"/>
                    <a:pt x="1069" y="1113"/>
                    <a:pt x="985" y="1000"/>
                  </a:cubicBezTo>
                  <a:cubicBezTo>
                    <a:pt x="978" y="991"/>
                    <a:pt x="966" y="988"/>
                    <a:pt x="956" y="993"/>
                  </a:cubicBezTo>
                  <a:cubicBezTo>
                    <a:pt x="694" y="1120"/>
                    <a:pt x="510" y="1401"/>
                    <a:pt x="502" y="1413"/>
                  </a:cubicBezTo>
                  <a:cubicBezTo>
                    <a:pt x="499" y="1419"/>
                    <a:pt x="498" y="1426"/>
                    <a:pt x="500" y="1432"/>
                  </a:cubicBezTo>
                  <a:cubicBezTo>
                    <a:pt x="502" y="1439"/>
                    <a:pt x="507" y="1444"/>
                    <a:pt x="513" y="1447"/>
                  </a:cubicBezTo>
                  <a:cubicBezTo>
                    <a:pt x="516" y="1448"/>
                    <a:pt x="825" y="1570"/>
                    <a:pt x="1199" y="1570"/>
                  </a:cubicBezTo>
                  <a:cubicBezTo>
                    <a:pt x="1573" y="1570"/>
                    <a:pt x="1882" y="1448"/>
                    <a:pt x="1885" y="1447"/>
                  </a:cubicBezTo>
                  <a:cubicBezTo>
                    <a:pt x="1892" y="1444"/>
                    <a:pt x="1897" y="1439"/>
                    <a:pt x="1899" y="1432"/>
                  </a:cubicBezTo>
                  <a:cubicBezTo>
                    <a:pt x="1901" y="1426"/>
                    <a:pt x="1900" y="1419"/>
                    <a:pt x="1896" y="1413"/>
                  </a:cubicBezTo>
                  <a:cubicBezTo>
                    <a:pt x="1888" y="1401"/>
                    <a:pt x="1704" y="1120"/>
                    <a:pt x="1442" y="993"/>
                  </a:cubicBezTo>
                  <a:close/>
                  <a:moveTo>
                    <a:pt x="1199" y="1524"/>
                  </a:moveTo>
                  <a:cubicBezTo>
                    <a:pt x="898" y="1524"/>
                    <a:pt x="641" y="1443"/>
                    <a:pt x="558" y="1414"/>
                  </a:cubicBezTo>
                  <a:cubicBezTo>
                    <a:pt x="608" y="1345"/>
                    <a:pt x="761" y="1146"/>
                    <a:pt x="959" y="1044"/>
                  </a:cubicBezTo>
                  <a:cubicBezTo>
                    <a:pt x="1066" y="1181"/>
                    <a:pt x="1180" y="1267"/>
                    <a:pt x="1185" y="1271"/>
                  </a:cubicBezTo>
                  <a:cubicBezTo>
                    <a:pt x="1194" y="1277"/>
                    <a:pt x="1205" y="1277"/>
                    <a:pt x="1213" y="1271"/>
                  </a:cubicBezTo>
                  <a:cubicBezTo>
                    <a:pt x="1218" y="1267"/>
                    <a:pt x="1333" y="1181"/>
                    <a:pt x="1439" y="1044"/>
                  </a:cubicBezTo>
                  <a:cubicBezTo>
                    <a:pt x="1638" y="1146"/>
                    <a:pt x="1791" y="1345"/>
                    <a:pt x="1840" y="1414"/>
                  </a:cubicBezTo>
                  <a:cubicBezTo>
                    <a:pt x="1758" y="1443"/>
                    <a:pt x="1500" y="1524"/>
                    <a:pt x="1199" y="1524"/>
                  </a:cubicBezTo>
                  <a:close/>
                  <a:moveTo>
                    <a:pt x="2393" y="1165"/>
                  </a:moveTo>
                  <a:cubicBezTo>
                    <a:pt x="2388" y="1157"/>
                    <a:pt x="2275" y="983"/>
                    <a:pt x="2112" y="904"/>
                  </a:cubicBezTo>
                  <a:cubicBezTo>
                    <a:pt x="2108" y="903"/>
                    <a:pt x="2104" y="902"/>
                    <a:pt x="2100" y="902"/>
                  </a:cubicBezTo>
                  <a:cubicBezTo>
                    <a:pt x="2173" y="838"/>
                    <a:pt x="2230" y="728"/>
                    <a:pt x="2230" y="600"/>
                  </a:cubicBezTo>
                  <a:cubicBezTo>
                    <a:pt x="2230" y="415"/>
                    <a:pt x="2124" y="295"/>
                    <a:pt x="1959" y="295"/>
                  </a:cubicBezTo>
                  <a:cubicBezTo>
                    <a:pt x="1794" y="295"/>
                    <a:pt x="1687" y="415"/>
                    <a:pt x="1687" y="600"/>
                  </a:cubicBezTo>
                  <a:cubicBezTo>
                    <a:pt x="1687" y="808"/>
                    <a:pt x="1852" y="964"/>
                    <a:pt x="1959" y="964"/>
                  </a:cubicBezTo>
                  <a:cubicBezTo>
                    <a:pt x="1997" y="964"/>
                    <a:pt x="2037" y="949"/>
                    <a:pt x="2074" y="923"/>
                  </a:cubicBezTo>
                  <a:cubicBezTo>
                    <a:pt x="2029" y="980"/>
                    <a:pt x="1982" y="1022"/>
                    <a:pt x="1959" y="1041"/>
                  </a:cubicBezTo>
                  <a:cubicBezTo>
                    <a:pt x="1934" y="1021"/>
                    <a:pt x="1882" y="974"/>
                    <a:pt x="1835" y="911"/>
                  </a:cubicBezTo>
                  <a:cubicBezTo>
                    <a:pt x="1828" y="902"/>
                    <a:pt x="1816" y="900"/>
                    <a:pt x="1806" y="904"/>
                  </a:cubicBezTo>
                  <a:cubicBezTo>
                    <a:pt x="1749" y="932"/>
                    <a:pt x="1691" y="975"/>
                    <a:pt x="1635" y="1031"/>
                  </a:cubicBezTo>
                  <a:cubicBezTo>
                    <a:pt x="1631" y="1035"/>
                    <a:pt x="1628" y="1041"/>
                    <a:pt x="1628" y="1048"/>
                  </a:cubicBezTo>
                  <a:cubicBezTo>
                    <a:pt x="1628" y="1054"/>
                    <a:pt x="1631" y="1060"/>
                    <a:pt x="1635" y="1064"/>
                  </a:cubicBezTo>
                  <a:cubicBezTo>
                    <a:pt x="1707" y="1135"/>
                    <a:pt x="1810" y="1258"/>
                    <a:pt x="1811" y="1259"/>
                  </a:cubicBezTo>
                  <a:cubicBezTo>
                    <a:pt x="1815" y="1264"/>
                    <a:pt x="1821" y="1267"/>
                    <a:pt x="1827" y="1267"/>
                  </a:cubicBezTo>
                  <a:cubicBezTo>
                    <a:pt x="1871" y="1273"/>
                    <a:pt x="1916" y="1275"/>
                    <a:pt x="1959" y="1275"/>
                  </a:cubicBezTo>
                  <a:cubicBezTo>
                    <a:pt x="2190" y="1275"/>
                    <a:pt x="2375" y="1202"/>
                    <a:pt x="2382" y="1199"/>
                  </a:cubicBezTo>
                  <a:cubicBezTo>
                    <a:pt x="2389" y="1196"/>
                    <a:pt x="2394" y="1191"/>
                    <a:pt x="2396" y="1184"/>
                  </a:cubicBezTo>
                  <a:cubicBezTo>
                    <a:pt x="2398" y="1178"/>
                    <a:pt x="2397" y="1171"/>
                    <a:pt x="2393" y="1165"/>
                  </a:cubicBezTo>
                  <a:close/>
                  <a:moveTo>
                    <a:pt x="1734" y="600"/>
                  </a:moveTo>
                  <a:cubicBezTo>
                    <a:pt x="1734" y="441"/>
                    <a:pt x="1820" y="342"/>
                    <a:pt x="1959" y="342"/>
                  </a:cubicBezTo>
                  <a:cubicBezTo>
                    <a:pt x="2098" y="342"/>
                    <a:pt x="2184" y="441"/>
                    <a:pt x="2184" y="600"/>
                  </a:cubicBezTo>
                  <a:cubicBezTo>
                    <a:pt x="2184" y="776"/>
                    <a:pt x="2061" y="917"/>
                    <a:pt x="1959" y="917"/>
                  </a:cubicBezTo>
                  <a:cubicBezTo>
                    <a:pt x="1882" y="917"/>
                    <a:pt x="1734" y="783"/>
                    <a:pt x="1734" y="600"/>
                  </a:cubicBezTo>
                  <a:close/>
                  <a:moveTo>
                    <a:pt x="1959" y="1228"/>
                  </a:moveTo>
                  <a:cubicBezTo>
                    <a:pt x="1921" y="1228"/>
                    <a:pt x="1881" y="1226"/>
                    <a:pt x="1841" y="1222"/>
                  </a:cubicBezTo>
                  <a:cubicBezTo>
                    <a:pt x="1820" y="1197"/>
                    <a:pt x="1746" y="1110"/>
                    <a:pt x="1685" y="1048"/>
                  </a:cubicBezTo>
                  <a:cubicBezTo>
                    <a:pt x="1726" y="1008"/>
                    <a:pt x="1768" y="977"/>
                    <a:pt x="1810" y="955"/>
                  </a:cubicBezTo>
                  <a:cubicBezTo>
                    <a:pt x="1874" y="1036"/>
                    <a:pt x="1942" y="1087"/>
                    <a:pt x="1945" y="1090"/>
                  </a:cubicBezTo>
                  <a:cubicBezTo>
                    <a:pt x="1953" y="1096"/>
                    <a:pt x="1965" y="1096"/>
                    <a:pt x="1973" y="1090"/>
                  </a:cubicBezTo>
                  <a:cubicBezTo>
                    <a:pt x="1976" y="1087"/>
                    <a:pt x="2044" y="1036"/>
                    <a:pt x="2108" y="955"/>
                  </a:cubicBezTo>
                  <a:cubicBezTo>
                    <a:pt x="2217" y="1013"/>
                    <a:pt x="2302" y="1118"/>
                    <a:pt x="2337" y="1166"/>
                  </a:cubicBezTo>
                  <a:cubicBezTo>
                    <a:pt x="2277" y="1186"/>
                    <a:pt x="2130" y="1228"/>
                    <a:pt x="1959" y="1228"/>
                  </a:cubicBezTo>
                  <a:close/>
                  <a:moveTo>
                    <a:pt x="587" y="1259"/>
                  </a:moveTo>
                  <a:cubicBezTo>
                    <a:pt x="588" y="1258"/>
                    <a:pt x="691" y="1135"/>
                    <a:pt x="763" y="1064"/>
                  </a:cubicBezTo>
                  <a:cubicBezTo>
                    <a:pt x="768" y="1060"/>
                    <a:pt x="770" y="1054"/>
                    <a:pt x="770" y="1048"/>
                  </a:cubicBezTo>
                  <a:cubicBezTo>
                    <a:pt x="770" y="1041"/>
                    <a:pt x="768" y="1035"/>
                    <a:pt x="763" y="1031"/>
                  </a:cubicBezTo>
                  <a:cubicBezTo>
                    <a:pt x="707" y="975"/>
                    <a:pt x="650" y="932"/>
                    <a:pt x="592" y="904"/>
                  </a:cubicBezTo>
                  <a:cubicBezTo>
                    <a:pt x="582" y="900"/>
                    <a:pt x="570" y="902"/>
                    <a:pt x="564" y="911"/>
                  </a:cubicBezTo>
                  <a:cubicBezTo>
                    <a:pt x="517" y="974"/>
                    <a:pt x="464" y="1021"/>
                    <a:pt x="440" y="1041"/>
                  </a:cubicBezTo>
                  <a:cubicBezTo>
                    <a:pt x="417" y="1022"/>
                    <a:pt x="369" y="980"/>
                    <a:pt x="325" y="923"/>
                  </a:cubicBezTo>
                  <a:cubicBezTo>
                    <a:pt x="362" y="949"/>
                    <a:pt x="402" y="964"/>
                    <a:pt x="440" y="964"/>
                  </a:cubicBezTo>
                  <a:cubicBezTo>
                    <a:pt x="546" y="964"/>
                    <a:pt x="711" y="808"/>
                    <a:pt x="711" y="600"/>
                  </a:cubicBezTo>
                  <a:cubicBezTo>
                    <a:pt x="711" y="415"/>
                    <a:pt x="604" y="295"/>
                    <a:pt x="440" y="295"/>
                  </a:cubicBezTo>
                  <a:cubicBezTo>
                    <a:pt x="275" y="295"/>
                    <a:pt x="168" y="415"/>
                    <a:pt x="168" y="600"/>
                  </a:cubicBezTo>
                  <a:cubicBezTo>
                    <a:pt x="168" y="728"/>
                    <a:pt x="225" y="838"/>
                    <a:pt x="298" y="902"/>
                  </a:cubicBezTo>
                  <a:cubicBezTo>
                    <a:pt x="294" y="902"/>
                    <a:pt x="290" y="903"/>
                    <a:pt x="287" y="904"/>
                  </a:cubicBezTo>
                  <a:cubicBezTo>
                    <a:pt x="124" y="983"/>
                    <a:pt x="10" y="1157"/>
                    <a:pt x="5" y="1165"/>
                  </a:cubicBezTo>
                  <a:cubicBezTo>
                    <a:pt x="1" y="1171"/>
                    <a:pt x="0" y="1178"/>
                    <a:pt x="3" y="1184"/>
                  </a:cubicBezTo>
                  <a:cubicBezTo>
                    <a:pt x="5" y="1191"/>
                    <a:pt x="10" y="1196"/>
                    <a:pt x="16" y="1199"/>
                  </a:cubicBezTo>
                  <a:cubicBezTo>
                    <a:pt x="24" y="1202"/>
                    <a:pt x="209" y="1275"/>
                    <a:pt x="440" y="1275"/>
                  </a:cubicBezTo>
                  <a:cubicBezTo>
                    <a:pt x="483" y="1275"/>
                    <a:pt x="527" y="1273"/>
                    <a:pt x="572" y="1267"/>
                  </a:cubicBezTo>
                  <a:cubicBezTo>
                    <a:pt x="578" y="1267"/>
                    <a:pt x="583" y="1264"/>
                    <a:pt x="587" y="1259"/>
                  </a:cubicBezTo>
                  <a:close/>
                  <a:moveTo>
                    <a:pt x="215" y="600"/>
                  </a:moveTo>
                  <a:cubicBezTo>
                    <a:pt x="215" y="441"/>
                    <a:pt x="301" y="342"/>
                    <a:pt x="440" y="342"/>
                  </a:cubicBezTo>
                  <a:cubicBezTo>
                    <a:pt x="578" y="342"/>
                    <a:pt x="664" y="441"/>
                    <a:pt x="664" y="600"/>
                  </a:cubicBezTo>
                  <a:cubicBezTo>
                    <a:pt x="664" y="783"/>
                    <a:pt x="517" y="917"/>
                    <a:pt x="440" y="917"/>
                  </a:cubicBezTo>
                  <a:cubicBezTo>
                    <a:pt x="338" y="917"/>
                    <a:pt x="215" y="776"/>
                    <a:pt x="215" y="600"/>
                  </a:cubicBezTo>
                  <a:close/>
                  <a:moveTo>
                    <a:pt x="440" y="1228"/>
                  </a:moveTo>
                  <a:cubicBezTo>
                    <a:pt x="269" y="1228"/>
                    <a:pt x="121" y="1186"/>
                    <a:pt x="62" y="1166"/>
                  </a:cubicBezTo>
                  <a:cubicBezTo>
                    <a:pt x="96" y="1118"/>
                    <a:pt x="182" y="1013"/>
                    <a:pt x="290" y="955"/>
                  </a:cubicBezTo>
                  <a:cubicBezTo>
                    <a:pt x="355" y="1036"/>
                    <a:pt x="423" y="1087"/>
                    <a:pt x="426" y="1090"/>
                  </a:cubicBezTo>
                  <a:cubicBezTo>
                    <a:pt x="434" y="1096"/>
                    <a:pt x="445" y="1096"/>
                    <a:pt x="454" y="1090"/>
                  </a:cubicBezTo>
                  <a:cubicBezTo>
                    <a:pt x="457" y="1087"/>
                    <a:pt x="525" y="1036"/>
                    <a:pt x="589" y="955"/>
                  </a:cubicBezTo>
                  <a:cubicBezTo>
                    <a:pt x="630" y="977"/>
                    <a:pt x="672" y="1008"/>
                    <a:pt x="714" y="1048"/>
                  </a:cubicBezTo>
                  <a:cubicBezTo>
                    <a:pt x="652" y="1110"/>
                    <a:pt x="579" y="1197"/>
                    <a:pt x="557" y="1222"/>
                  </a:cubicBezTo>
                  <a:cubicBezTo>
                    <a:pt x="517" y="1226"/>
                    <a:pt x="478" y="1228"/>
                    <a:pt x="440" y="1228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45720" tIns="22860" rIns="45720" bIns="22860" numCol="1" anchor="t" anchorCtr="0" compatLnSpc="1">
              <a:prstTxWarp prst="textNoShape">
                <a:avLst/>
              </a:prstTxWarp>
            </a:bodyPr>
            <a:lstStyle/>
            <a:p>
              <a:endParaRPr lang="en-US" sz="675">
                <a:latin typeface="Lato" panose="020F0502020204030203"/>
              </a:endParaRPr>
            </a:p>
          </p:txBody>
        </p:sp>
      </p:grpSp>
      <p:grpSp>
        <p:nvGrpSpPr>
          <p:cNvPr id="5" name="Group 4"/>
          <p:cNvGrpSpPr/>
          <p:nvPr/>
        </p:nvGrpSpPr>
        <p:grpSpPr>
          <a:xfrm>
            <a:off x="3916870" y="3242687"/>
            <a:ext cx="604873" cy="606357"/>
            <a:chOff x="2950294" y="2432015"/>
            <a:chExt cx="453655" cy="454768"/>
          </a:xfrm>
          <a:solidFill>
            <a:srgbClr val="FE4E55"/>
          </a:solidFill>
        </p:grpSpPr>
        <p:sp>
          <p:nvSpPr>
            <p:cNvPr id="58" name="Oval 59"/>
            <p:cNvSpPr>
              <a:spLocks noChangeArrowheads="1"/>
            </p:cNvSpPr>
            <p:nvPr/>
          </p:nvSpPr>
          <p:spPr bwMode="auto">
            <a:xfrm>
              <a:off x="2950294" y="2432015"/>
              <a:ext cx="453655" cy="454768"/>
            </a:xfrm>
            <a:prstGeom prst="ellipse">
              <a:avLst/>
            </a:prstGeom>
            <a:grpFill/>
            <a:ln w="28575" cap="flat">
              <a:noFill/>
              <a:prstDash val="solid"/>
              <a:miter lim="800000"/>
              <a:headEnd/>
              <a:tailEnd/>
            </a:ln>
          </p:spPr>
          <p:txBody>
            <a:bodyPr vert="horz" wrap="square" lIns="45720" tIns="22860" rIns="45720" bIns="22860" numCol="1" anchor="t" anchorCtr="0" compatLnSpc="1">
              <a:prstTxWarp prst="textNoShape">
                <a:avLst/>
              </a:prstTxWarp>
            </a:bodyPr>
            <a:lstStyle/>
            <a:p>
              <a:endParaRPr lang="en-US" sz="675">
                <a:latin typeface="Lato" panose="020F0502020204030203"/>
              </a:endParaRPr>
            </a:p>
          </p:txBody>
        </p:sp>
        <p:sp>
          <p:nvSpPr>
            <p:cNvPr id="71" name="Freeform 96"/>
            <p:cNvSpPr>
              <a:spLocks noEditPoints="1"/>
            </p:cNvSpPr>
            <p:nvPr/>
          </p:nvSpPr>
          <p:spPr bwMode="auto">
            <a:xfrm>
              <a:off x="3069705" y="2559217"/>
              <a:ext cx="214832" cy="200364"/>
            </a:xfrm>
            <a:custGeom>
              <a:avLst/>
              <a:gdLst>
                <a:gd name="T0" fmla="*/ 754 w 1255"/>
                <a:gd name="T1" fmla="*/ 0 h 1168"/>
                <a:gd name="T2" fmla="*/ 15 w 1255"/>
                <a:gd name="T3" fmla="*/ 0 h 1168"/>
                <a:gd name="T4" fmla="*/ 0 w 1255"/>
                <a:gd name="T5" fmla="*/ 1154 h 1168"/>
                <a:gd name="T6" fmla="*/ 1240 w 1255"/>
                <a:gd name="T7" fmla="*/ 1168 h 1168"/>
                <a:gd name="T8" fmla="*/ 1255 w 1255"/>
                <a:gd name="T9" fmla="*/ 15 h 1168"/>
                <a:gd name="T10" fmla="*/ 739 w 1255"/>
                <a:gd name="T11" fmla="*/ 30 h 1168"/>
                <a:gd name="T12" fmla="*/ 635 w 1255"/>
                <a:gd name="T13" fmla="*/ 129 h 1168"/>
                <a:gd name="T14" fmla="*/ 624 w 1255"/>
                <a:gd name="T15" fmla="*/ 124 h 1168"/>
                <a:gd name="T16" fmla="*/ 516 w 1255"/>
                <a:gd name="T17" fmla="*/ 231 h 1168"/>
                <a:gd name="T18" fmla="*/ 739 w 1255"/>
                <a:gd name="T19" fmla="*/ 30 h 1168"/>
                <a:gd name="T20" fmla="*/ 30 w 1255"/>
                <a:gd name="T21" fmla="*/ 1139 h 1168"/>
                <a:gd name="T22" fmla="*/ 486 w 1255"/>
                <a:gd name="T23" fmla="*/ 30 h 1168"/>
                <a:gd name="T24" fmla="*/ 495 w 1255"/>
                <a:gd name="T25" fmla="*/ 282 h 1168"/>
                <a:gd name="T26" fmla="*/ 512 w 1255"/>
                <a:gd name="T27" fmla="*/ 279 h 1168"/>
                <a:gd name="T28" fmla="*/ 744 w 1255"/>
                <a:gd name="T29" fmla="*/ 279 h 1168"/>
                <a:gd name="T30" fmla="*/ 769 w 1255"/>
                <a:gd name="T31" fmla="*/ 268 h 1168"/>
                <a:gd name="T32" fmla="*/ 1225 w 1255"/>
                <a:gd name="T33" fmla="*/ 30 h 1168"/>
                <a:gd name="T34" fmla="*/ 402 w 1255"/>
                <a:gd name="T35" fmla="*/ 416 h 1168"/>
                <a:gd name="T36" fmla="*/ 214 w 1255"/>
                <a:gd name="T37" fmla="*/ 583 h 1168"/>
                <a:gd name="T38" fmla="*/ 224 w 1255"/>
                <a:gd name="T39" fmla="*/ 608 h 1168"/>
                <a:gd name="T40" fmla="*/ 295 w 1255"/>
                <a:gd name="T41" fmla="*/ 990 h 1168"/>
                <a:gd name="T42" fmla="*/ 473 w 1255"/>
                <a:gd name="T43" fmla="*/ 1005 h 1168"/>
                <a:gd name="T44" fmla="*/ 488 w 1255"/>
                <a:gd name="T45" fmla="*/ 608 h 1168"/>
                <a:gd name="T46" fmla="*/ 573 w 1255"/>
                <a:gd name="T47" fmla="*/ 599 h 1168"/>
                <a:gd name="T48" fmla="*/ 402 w 1255"/>
                <a:gd name="T49" fmla="*/ 416 h 1168"/>
                <a:gd name="T50" fmla="*/ 458 w 1255"/>
                <a:gd name="T51" fmla="*/ 594 h 1168"/>
                <a:gd name="T52" fmla="*/ 325 w 1255"/>
                <a:gd name="T53" fmla="*/ 975 h 1168"/>
                <a:gd name="T54" fmla="*/ 310 w 1255"/>
                <a:gd name="T55" fmla="*/ 579 h 1168"/>
                <a:gd name="T56" fmla="*/ 392 w 1255"/>
                <a:gd name="T57" fmla="*/ 447 h 1168"/>
                <a:gd name="T58" fmla="*/ 473 w 1255"/>
                <a:gd name="T59" fmla="*/ 579 h 1168"/>
                <a:gd name="T60" fmla="*/ 682 w 1255"/>
                <a:gd name="T61" fmla="*/ 599 h 1168"/>
                <a:gd name="T62" fmla="*/ 767 w 1255"/>
                <a:gd name="T63" fmla="*/ 608 h 1168"/>
                <a:gd name="T64" fmla="*/ 782 w 1255"/>
                <a:gd name="T65" fmla="*/ 1005 h 1168"/>
                <a:gd name="T66" fmla="*/ 959 w 1255"/>
                <a:gd name="T67" fmla="*/ 990 h 1168"/>
                <a:gd name="T68" fmla="*/ 1031 w 1255"/>
                <a:gd name="T69" fmla="*/ 608 h 1168"/>
                <a:gd name="T70" fmla="*/ 1041 w 1255"/>
                <a:gd name="T71" fmla="*/ 583 h 1168"/>
                <a:gd name="T72" fmla="*/ 853 w 1255"/>
                <a:gd name="T73" fmla="*/ 416 h 1168"/>
                <a:gd name="T74" fmla="*/ 995 w 1255"/>
                <a:gd name="T75" fmla="*/ 579 h 1168"/>
                <a:gd name="T76" fmla="*/ 930 w 1255"/>
                <a:gd name="T77" fmla="*/ 594 h 1168"/>
                <a:gd name="T78" fmla="*/ 797 w 1255"/>
                <a:gd name="T79" fmla="*/ 975 h 1168"/>
                <a:gd name="T80" fmla="*/ 782 w 1255"/>
                <a:gd name="T81" fmla="*/ 579 h 1168"/>
                <a:gd name="T82" fmla="*/ 863 w 1255"/>
                <a:gd name="T83" fmla="*/ 447 h 11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</a:cxnLst>
              <a:rect l="0" t="0" r="r" b="b"/>
              <a:pathLst>
                <a:path w="1255" h="1168">
                  <a:moveTo>
                    <a:pt x="1240" y="0"/>
                  </a:moveTo>
                  <a:cubicBezTo>
                    <a:pt x="754" y="0"/>
                    <a:pt x="754" y="0"/>
                    <a:pt x="754" y="0"/>
                  </a:cubicBezTo>
                  <a:cubicBezTo>
                    <a:pt x="501" y="0"/>
                    <a:pt x="501" y="0"/>
                    <a:pt x="501" y="0"/>
                  </a:cubicBezTo>
                  <a:cubicBezTo>
                    <a:pt x="15" y="0"/>
                    <a:pt x="15" y="0"/>
                    <a:pt x="15" y="0"/>
                  </a:cubicBezTo>
                  <a:cubicBezTo>
                    <a:pt x="7" y="0"/>
                    <a:pt x="0" y="7"/>
                    <a:pt x="0" y="15"/>
                  </a:cubicBezTo>
                  <a:cubicBezTo>
                    <a:pt x="0" y="1154"/>
                    <a:pt x="0" y="1154"/>
                    <a:pt x="0" y="1154"/>
                  </a:cubicBezTo>
                  <a:cubicBezTo>
                    <a:pt x="0" y="1162"/>
                    <a:pt x="7" y="1168"/>
                    <a:pt x="15" y="1168"/>
                  </a:cubicBezTo>
                  <a:cubicBezTo>
                    <a:pt x="1240" y="1168"/>
                    <a:pt x="1240" y="1168"/>
                    <a:pt x="1240" y="1168"/>
                  </a:cubicBezTo>
                  <a:cubicBezTo>
                    <a:pt x="1248" y="1168"/>
                    <a:pt x="1255" y="1162"/>
                    <a:pt x="1255" y="1154"/>
                  </a:cubicBezTo>
                  <a:cubicBezTo>
                    <a:pt x="1255" y="15"/>
                    <a:pt x="1255" y="15"/>
                    <a:pt x="1255" y="15"/>
                  </a:cubicBezTo>
                  <a:cubicBezTo>
                    <a:pt x="1255" y="7"/>
                    <a:pt x="1248" y="0"/>
                    <a:pt x="1240" y="0"/>
                  </a:cubicBezTo>
                  <a:close/>
                  <a:moveTo>
                    <a:pt x="739" y="30"/>
                  </a:moveTo>
                  <a:cubicBezTo>
                    <a:pt x="739" y="232"/>
                    <a:pt x="739" y="232"/>
                    <a:pt x="739" y="232"/>
                  </a:cubicBezTo>
                  <a:cubicBezTo>
                    <a:pt x="635" y="129"/>
                    <a:pt x="635" y="129"/>
                    <a:pt x="635" y="129"/>
                  </a:cubicBezTo>
                  <a:cubicBezTo>
                    <a:pt x="632" y="126"/>
                    <a:pt x="628" y="124"/>
                    <a:pt x="625" y="124"/>
                  </a:cubicBezTo>
                  <a:cubicBezTo>
                    <a:pt x="624" y="124"/>
                    <a:pt x="624" y="124"/>
                    <a:pt x="624" y="124"/>
                  </a:cubicBezTo>
                  <a:cubicBezTo>
                    <a:pt x="620" y="125"/>
                    <a:pt x="617" y="126"/>
                    <a:pt x="614" y="129"/>
                  </a:cubicBezTo>
                  <a:cubicBezTo>
                    <a:pt x="516" y="231"/>
                    <a:pt x="516" y="231"/>
                    <a:pt x="516" y="231"/>
                  </a:cubicBezTo>
                  <a:cubicBezTo>
                    <a:pt x="516" y="30"/>
                    <a:pt x="516" y="30"/>
                    <a:pt x="516" y="30"/>
                  </a:cubicBezTo>
                  <a:lnTo>
                    <a:pt x="739" y="30"/>
                  </a:lnTo>
                  <a:close/>
                  <a:moveTo>
                    <a:pt x="1225" y="1139"/>
                  </a:moveTo>
                  <a:cubicBezTo>
                    <a:pt x="30" y="1139"/>
                    <a:pt x="30" y="1139"/>
                    <a:pt x="30" y="1139"/>
                  </a:cubicBezTo>
                  <a:cubicBezTo>
                    <a:pt x="30" y="30"/>
                    <a:pt x="30" y="30"/>
                    <a:pt x="30" y="30"/>
                  </a:cubicBezTo>
                  <a:cubicBezTo>
                    <a:pt x="486" y="30"/>
                    <a:pt x="486" y="30"/>
                    <a:pt x="486" y="30"/>
                  </a:cubicBezTo>
                  <a:cubicBezTo>
                    <a:pt x="486" y="268"/>
                    <a:pt x="486" y="268"/>
                    <a:pt x="486" y="268"/>
                  </a:cubicBezTo>
                  <a:cubicBezTo>
                    <a:pt x="486" y="275"/>
                    <a:pt x="490" y="280"/>
                    <a:pt x="495" y="282"/>
                  </a:cubicBezTo>
                  <a:cubicBezTo>
                    <a:pt x="497" y="283"/>
                    <a:pt x="499" y="283"/>
                    <a:pt x="501" y="283"/>
                  </a:cubicBezTo>
                  <a:cubicBezTo>
                    <a:pt x="505" y="283"/>
                    <a:pt x="509" y="282"/>
                    <a:pt x="512" y="279"/>
                  </a:cubicBezTo>
                  <a:cubicBezTo>
                    <a:pt x="625" y="161"/>
                    <a:pt x="625" y="161"/>
                    <a:pt x="625" y="161"/>
                  </a:cubicBezTo>
                  <a:cubicBezTo>
                    <a:pt x="744" y="279"/>
                    <a:pt x="744" y="279"/>
                    <a:pt x="744" y="279"/>
                  </a:cubicBezTo>
                  <a:cubicBezTo>
                    <a:pt x="748" y="283"/>
                    <a:pt x="754" y="285"/>
                    <a:pt x="760" y="282"/>
                  </a:cubicBezTo>
                  <a:cubicBezTo>
                    <a:pt x="765" y="280"/>
                    <a:pt x="769" y="274"/>
                    <a:pt x="769" y="268"/>
                  </a:cubicBezTo>
                  <a:cubicBezTo>
                    <a:pt x="769" y="30"/>
                    <a:pt x="769" y="30"/>
                    <a:pt x="769" y="30"/>
                  </a:cubicBezTo>
                  <a:cubicBezTo>
                    <a:pt x="1225" y="30"/>
                    <a:pt x="1225" y="30"/>
                    <a:pt x="1225" y="30"/>
                  </a:cubicBezTo>
                  <a:lnTo>
                    <a:pt x="1225" y="1139"/>
                  </a:lnTo>
                  <a:close/>
                  <a:moveTo>
                    <a:pt x="402" y="416"/>
                  </a:moveTo>
                  <a:cubicBezTo>
                    <a:pt x="396" y="410"/>
                    <a:pt x="387" y="410"/>
                    <a:pt x="381" y="416"/>
                  </a:cubicBezTo>
                  <a:cubicBezTo>
                    <a:pt x="214" y="583"/>
                    <a:pt x="214" y="583"/>
                    <a:pt x="214" y="583"/>
                  </a:cubicBezTo>
                  <a:cubicBezTo>
                    <a:pt x="210" y="587"/>
                    <a:pt x="208" y="594"/>
                    <a:pt x="211" y="599"/>
                  </a:cubicBezTo>
                  <a:cubicBezTo>
                    <a:pt x="213" y="605"/>
                    <a:pt x="218" y="608"/>
                    <a:pt x="224" y="608"/>
                  </a:cubicBezTo>
                  <a:cubicBezTo>
                    <a:pt x="295" y="608"/>
                    <a:pt x="295" y="608"/>
                    <a:pt x="295" y="608"/>
                  </a:cubicBezTo>
                  <a:cubicBezTo>
                    <a:pt x="295" y="990"/>
                    <a:pt x="295" y="990"/>
                    <a:pt x="295" y="990"/>
                  </a:cubicBezTo>
                  <a:cubicBezTo>
                    <a:pt x="295" y="998"/>
                    <a:pt x="302" y="1005"/>
                    <a:pt x="310" y="1005"/>
                  </a:cubicBezTo>
                  <a:cubicBezTo>
                    <a:pt x="473" y="1005"/>
                    <a:pt x="473" y="1005"/>
                    <a:pt x="473" y="1005"/>
                  </a:cubicBezTo>
                  <a:cubicBezTo>
                    <a:pt x="481" y="1005"/>
                    <a:pt x="488" y="998"/>
                    <a:pt x="488" y="990"/>
                  </a:cubicBezTo>
                  <a:cubicBezTo>
                    <a:pt x="488" y="608"/>
                    <a:pt x="488" y="608"/>
                    <a:pt x="488" y="608"/>
                  </a:cubicBezTo>
                  <a:cubicBezTo>
                    <a:pt x="559" y="608"/>
                    <a:pt x="559" y="608"/>
                    <a:pt x="559" y="608"/>
                  </a:cubicBezTo>
                  <a:cubicBezTo>
                    <a:pt x="565" y="608"/>
                    <a:pt x="571" y="605"/>
                    <a:pt x="573" y="599"/>
                  </a:cubicBezTo>
                  <a:cubicBezTo>
                    <a:pt x="575" y="594"/>
                    <a:pt x="574" y="587"/>
                    <a:pt x="570" y="583"/>
                  </a:cubicBezTo>
                  <a:lnTo>
                    <a:pt x="402" y="416"/>
                  </a:lnTo>
                  <a:close/>
                  <a:moveTo>
                    <a:pt x="473" y="579"/>
                  </a:moveTo>
                  <a:cubicBezTo>
                    <a:pt x="465" y="579"/>
                    <a:pt x="458" y="585"/>
                    <a:pt x="458" y="594"/>
                  </a:cubicBezTo>
                  <a:cubicBezTo>
                    <a:pt x="458" y="975"/>
                    <a:pt x="458" y="975"/>
                    <a:pt x="458" y="975"/>
                  </a:cubicBezTo>
                  <a:cubicBezTo>
                    <a:pt x="325" y="975"/>
                    <a:pt x="325" y="975"/>
                    <a:pt x="325" y="975"/>
                  </a:cubicBezTo>
                  <a:cubicBezTo>
                    <a:pt x="325" y="594"/>
                    <a:pt x="325" y="594"/>
                    <a:pt x="325" y="594"/>
                  </a:cubicBezTo>
                  <a:cubicBezTo>
                    <a:pt x="325" y="585"/>
                    <a:pt x="319" y="579"/>
                    <a:pt x="310" y="579"/>
                  </a:cubicBezTo>
                  <a:cubicBezTo>
                    <a:pt x="260" y="579"/>
                    <a:pt x="260" y="579"/>
                    <a:pt x="260" y="579"/>
                  </a:cubicBezTo>
                  <a:cubicBezTo>
                    <a:pt x="392" y="447"/>
                    <a:pt x="392" y="447"/>
                    <a:pt x="392" y="447"/>
                  </a:cubicBezTo>
                  <a:cubicBezTo>
                    <a:pt x="523" y="579"/>
                    <a:pt x="523" y="579"/>
                    <a:pt x="523" y="579"/>
                  </a:cubicBezTo>
                  <a:lnTo>
                    <a:pt x="473" y="579"/>
                  </a:lnTo>
                  <a:close/>
                  <a:moveTo>
                    <a:pt x="685" y="583"/>
                  </a:moveTo>
                  <a:cubicBezTo>
                    <a:pt x="681" y="587"/>
                    <a:pt x="680" y="594"/>
                    <a:pt x="682" y="599"/>
                  </a:cubicBezTo>
                  <a:cubicBezTo>
                    <a:pt x="684" y="605"/>
                    <a:pt x="690" y="608"/>
                    <a:pt x="696" y="608"/>
                  </a:cubicBezTo>
                  <a:cubicBezTo>
                    <a:pt x="767" y="608"/>
                    <a:pt x="767" y="608"/>
                    <a:pt x="767" y="608"/>
                  </a:cubicBezTo>
                  <a:cubicBezTo>
                    <a:pt x="767" y="990"/>
                    <a:pt x="767" y="990"/>
                    <a:pt x="767" y="990"/>
                  </a:cubicBezTo>
                  <a:cubicBezTo>
                    <a:pt x="767" y="998"/>
                    <a:pt x="774" y="1005"/>
                    <a:pt x="782" y="1005"/>
                  </a:cubicBezTo>
                  <a:cubicBezTo>
                    <a:pt x="945" y="1005"/>
                    <a:pt x="945" y="1005"/>
                    <a:pt x="945" y="1005"/>
                  </a:cubicBezTo>
                  <a:cubicBezTo>
                    <a:pt x="953" y="1005"/>
                    <a:pt x="959" y="998"/>
                    <a:pt x="959" y="990"/>
                  </a:cubicBezTo>
                  <a:cubicBezTo>
                    <a:pt x="959" y="608"/>
                    <a:pt x="959" y="608"/>
                    <a:pt x="959" y="608"/>
                  </a:cubicBezTo>
                  <a:cubicBezTo>
                    <a:pt x="1031" y="608"/>
                    <a:pt x="1031" y="608"/>
                    <a:pt x="1031" y="608"/>
                  </a:cubicBezTo>
                  <a:cubicBezTo>
                    <a:pt x="1037" y="608"/>
                    <a:pt x="1042" y="605"/>
                    <a:pt x="1044" y="599"/>
                  </a:cubicBezTo>
                  <a:cubicBezTo>
                    <a:pt x="1047" y="594"/>
                    <a:pt x="1045" y="587"/>
                    <a:pt x="1041" y="583"/>
                  </a:cubicBezTo>
                  <a:cubicBezTo>
                    <a:pt x="874" y="416"/>
                    <a:pt x="874" y="416"/>
                    <a:pt x="874" y="416"/>
                  </a:cubicBezTo>
                  <a:cubicBezTo>
                    <a:pt x="868" y="410"/>
                    <a:pt x="859" y="410"/>
                    <a:pt x="853" y="416"/>
                  </a:cubicBezTo>
                  <a:lnTo>
                    <a:pt x="685" y="583"/>
                  </a:lnTo>
                  <a:close/>
                  <a:moveTo>
                    <a:pt x="995" y="579"/>
                  </a:moveTo>
                  <a:cubicBezTo>
                    <a:pt x="945" y="579"/>
                    <a:pt x="945" y="579"/>
                    <a:pt x="945" y="579"/>
                  </a:cubicBezTo>
                  <a:cubicBezTo>
                    <a:pt x="936" y="579"/>
                    <a:pt x="930" y="585"/>
                    <a:pt x="930" y="594"/>
                  </a:cubicBezTo>
                  <a:cubicBezTo>
                    <a:pt x="930" y="975"/>
                    <a:pt x="930" y="975"/>
                    <a:pt x="930" y="975"/>
                  </a:cubicBezTo>
                  <a:cubicBezTo>
                    <a:pt x="797" y="975"/>
                    <a:pt x="797" y="975"/>
                    <a:pt x="797" y="975"/>
                  </a:cubicBezTo>
                  <a:cubicBezTo>
                    <a:pt x="797" y="594"/>
                    <a:pt x="797" y="594"/>
                    <a:pt x="797" y="594"/>
                  </a:cubicBezTo>
                  <a:cubicBezTo>
                    <a:pt x="797" y="585"/>
                    <a:pt x="790" y="579"/>
                    <a:pt x="782" y="579"/>
                  </a:cubicBezTo>
                  <a:cubicBezTo>
                    <a:pt x="732" y="579"/>
                    <a:pt x="732" y="579"/>
                    <a:pt x="732" y="579"/>
                  </a:cubicBezTo>
                  <a:cubicBezTo>
                    <a:pt x="863" y="447"/>
                    <a:pt x="863" y="447"/>
                    <a:pt x="863" y="447"/>
                  </a:cubicBezTo>
                  <a:lnTo>
                    <a:pt x="995" y="579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45720" tIns="22860" rIns="45720" bIns="22860" numCol="1" anchor="t" anchorCtr="0" compatLnSpc="1">
              <a:prstTxWarp prst="textNoShape">
                <a:avLst/>
              </a:prstTxWarp>
            </a:bodyPr>
            <a:lstStyle/>
            <a:p>
              <a:endParaRPr lang="en-US" sz="675">
                <a:latin typeface="Lato" panose="020F0502020204030203"/>
              </a:endParaRPr>
            </a:p>
          </p:txBody>
        </p:sp>
      </p:grpSp>
      <p:grpSp>
        <p:nvGrpSpPr>
          <p:cNvPr id="6" name="Group 5"/>
          <p:cNvGrpSpPr/>
          <p:nvPr/>
        </p:nvGrpSpPr>
        <p:grpSpPr>
          <a:xfrm>
            <a:off x="4620140" y="2057401"/>
            <a:ext cx="604873" cy="604873"/>
            <a:chOff x="3465104" y="1543050"/>
            <a:chExt cx="453655" cy="453655"/>
          </a:xfrm>
          <a:solidFill>
            <a:srgbClr val="FE4E55"/>
          </a:solidFill>
        </p:grpSpPr>
        <p:sp>
          <p:nvSpPr>
            <p:cNvPr id="57" name="Oval 58"/>
            <p:cNvSpPr>
              <a:spLocks noChangeArrowheads="1"/>
            </p:cNvSpPr>
            <p:nvPr/>
          </p:nvSpPr>
          <p:spPr bwMode="auto">
            <a:xfrm>
              <a:off x="3465104" y="1543050"/>
              <a:ext cx="453655" cy="453655"/>
            </a:xfrm>
            <a:prstGeom prst="ellipse">
              <a:avLst/>
            </a:prstGeom>
            <a:grpFill/>
            <a:ln w="28575" cap="flat">
              <a:noFill/>
              <a:prstDash val="solid"/>
              <a:miter lim="800000"/>
              <a:headEnd/>
              <a:tailEnd/>
            </a:ln>
          </p:spPr>
          <p:txBody>
            <a:bodyPr vert="horz" wrap="square" lIns="45720" tIns="22860" rIns="45720" bIns="22860" numCol="1" anchor="t" anchorCtr="0" compatLnSpc="1">
              <a:prstTxWarp prst="textNoShape">
                <a:avLst/>
              </a:prstTxWarp>
            </a:bodyPr>
            <a:lstStyle/>
            <a:p>
              <a:endParaRPr lang="en-US" sz="675">
                <a:latin typeface="Lato" panose="020F0502020204030203"/>
              </a:endParaRPr>
            </a:p>
          </p:txBody>
        </p:sp>
        <p:sp>
          <p:nvSpPr>
            <p:cNvPr id="72" name="Freeform 100"/>
            <p:cNvSpPr>
              <a:spLocks noEditPoints="1"/>
            </p:cNvSpPr>
            <p:nvPr/>
          </p:nvSpPr>
          <p:spPr bwMode="auto">
            <a:xfrm>
              <a:off x="3613983" y="1644162"/>
              <a:ext cx="155896" cy="251430"/>
            </a:xfrm>
            <a:custGeom>
              <a:avLst/>
              <a:gdLst>
                <a:gd name="T0" fmla="*/ 623 w 1280"/>
                <a:gd name="T1" fmla="*/ 1887 h 2072"/>
                <a:gd name="T2" fmla="*/ 640 w 1280"/>
                <a:gd name="T3" fmla="*/ 1893 h 2072"/>
                <a:gd name="T4" fmla="*/ 658 w 1280"/>
                <a:gd name="T5" fmla="*/ 1887 h 2072"/>
                <a:gd name="T6" fmla="*/ 1280 w 1280"/>
                <a:gd name="T7" fmla="*/ 640 h 2072"/>
                <a:gd name="T8" fmla="*/ 640 w 1280"/>
                <a:gd name="T9" fmla="*/ 0 h 2072"/>
                <a:gd name="T10" fmla="*/ 0 w 1280"/>
                <a:gd name="T11" fmla="*/ 640 h 2072"/>
                <a:gd name="T12" fmla="*/ 623 w 1280"/>
                <a:gd name="T13" fmla="*/ 1887 h 2072"/>
                <a:gd name="T14" fmla="*/ 640 w 1280"/>
                <a:gd name="T15" fmla="*/ 51 h 2072"/>
                <a:gd name="T16" fmla="*/ 1229 w 1280"/>
                <a:gd name="T17" fmla="*/ 640 h 2072"/>
                <a:gd name="T18" fmla="*/ 640 w 1280"/>
                <a:gd name="T19" fmla="*/ 1833 h 2072"/>
                <a:gd name="T20" fmla="*/ 51 w 1280"/>
                <a:gd name="T21" fmla="*/ 640 h 2072"/>
                <a:gd name="T22" fmla="*/ 640 w 1280"/>
                <a:gd name="T23" fmla="*/ 51 h 2072"/>
                <a:gd name="T24" fmla="*/ 1083 w 1280"/>
                <a:gd name="T25" fmla="*/ 589 h 2072"/>
                <a:gd name="T26" fmla="*/ 640 w 1280"/>
                <a:gd name="T27" fmla="*/ 147 h 2072"/>
                <a:gd name="T28" fmla="*/ 198 w 1280"/>
                <a:gd name="T29" fmla="*/ 589 h 2072"/>
                <a:gd name="T30" fmla="*/ 640 w 1280"/>
                <a:gd name="T31" fmla="*/ 1032 h 2072"/>
                <a:gd name="T32" fmla="*/ 1083 w 1280"/>
                <a:gd name="T33" fmla="*/ 589 h 2072"/>
                <a:gd name="T34" fmla="*/ 249 w 1280"/>
                <a:gd name="T35" fmla="*/ 589 h 2072"/>
                <a:gd name="T36" fmla="*/ 640 w 1280"/>
                <a:gd name="T37" fmla="*/ 198 h 2072"/>
                <a:gd name="T38" fmla="*/ 1032 w 1280"/>
                <a:gd name="T39" fmla="*/ 589 h 2072"/>
                <a:gd name="T40" fmla="*/ 640 w 1280"/>
                <a:gd name="T41" fmla="*/ 981 h 2072"/>
                <a:gd name="T42" fmla="*/ 249 w 1280"/>
                <a:gd name="T43" fmla="*/ 589 h 2072"/>
                <a:gd name="T44" fmla="*/ 1217 w 1280"/>
                <a:gd name="T45" fmla="*/ 1870 h 2072"/>
                <a:gd name="T46" fmla="*/ 640 w 1280"/>
                <a:gd name="T47" fmla="*/ 2072 h 2072"/>
                <a:gd name="T48" fmla="*/ 64 w 1280"/>
                <a:gd name="T49" fmla="*/ 1870 h 2072"/>
                <a:gd name="T50" fmla="*/ 377 w 1280"/>
                <a:gd name="T51" fmla="*/ 1689 h 2072"/>
                <a:gd name="T52" fmla="*/ 406 w 1280"/>
                <a:gd name="T53" fmla="*/ 1710 h 2072"/>
                <a:gd name="T54" fmla="*/ 385 w 1280"/>
                <a:gd name="T55" fmla="*/ 1739 h 2072"/>
                <a:gd name="T56" fmla="*/ 114 w 1280"/>
                <a:gd name="T57" fmla="*/ 1870 h 2072"/>
                <a:gd name="T58" fmla="*/ 640 w 1280"/>
                <a:gd name="T59" fmla="*/ 2021 h 2072"/>
                <a:gd name="T60" fmla="*/ 1166 w 1280"/>
                <a:gd name="T61" fmla="*/ 1870 h 2072"/>
                <a:gd name="T62" fmla="*/ 888 w 1280"/>
                <a:gd name="T63" fmla="*/ 1738 h 2072"/>
                <a:gd name="T64" fmla="*/ 867 w 1280"/>
                <a:gd name="T65" fmla="*/ 1709 h 2072"/>
                <a:gd name="T66" fmla="*/ 897 w 1280"/>
                <a:gd name="T67" fmla="*/ 1688 h 2072"/>
                <a:gd name="T68" fmla="*/ 1217 w 1280"/>
                <a:gd name="T69" fmla="*/ 1870 h 207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</a:cxnLst>
              <a:rect l="0" t="0" r="r" b="b"/>
              <a:pathLst>
                <a:path w="1280" h="2072">
                  <a:moveTo>
                    <a:pt x="623" y="1887"/>
                  </a:moveTo>
                  <a:cubicBezTo>
                    <a:pt x="628" y="1891"/>
                    <a:pt x="634" y="1893"/>
                    <a:pt x="640" y="1893"/>
                  </a:cubicBezTo>
                  <a:cubicBezTo>
                    <a:pt x="646" y="1893"/>
                    <a:pt x="653" y="1891"/>
                    <a:pt x="658" y="1887"/>
                  </a:cubicBezTo>
                  <a:cubicBezTo>
                    <a:pt x="683" y="1863"/>
                    <a:pt x="1280" y="1302"/>
                    <a:pt x="1280" y="640"/>
                  </a:cubicBezTo>
                  <a:cubicBezTo>
                    <a:pt x="1280" y="288"/>
                    <a:pt x="993" y="0"/>
                    <a:pt x="640" y="0"/>
                  </a:cubicBezTo>
                  <a:cubicBezTo>
                    <a:pt x="287" y="0"/>
                    <a:pt x="0" y="288"/>
                    <a:pt x="0" y="640"/>
                  </a:cubicBezTo>
                  <a:cubicBezTo>
                    <a:pt x="0" y="1302"/>
                    <a:pt x="598" y="1863"/>
                    <a:pt x="623" y="1887"/>
                  </a:cubicBezTo>
                  <a:close/>
                  <a:moveTo>
                    <a:pt x="640" y="51"/>
                  </a:moveTo>
                  <a:cubicBezTo>
                    <a:pt x="965" y="51"/>
                    <a:pt x="1229" y="316"/>
                    <a:pt x="1229" y="640"/>
                  </a:cubicBezTo>
                  <a:cubicBezTo>
                    <a:pt x="1229" y="1218"/>
                    <a:pt x="739" y="1734"/>
                    <a:pt x="640" y="1833"/>
                  </a:cubicBezTo>
                  <a:cubicBezTo>
                    <a:pt x="541" y="1734"/>
                    <a:pt x="51" y="1218"/>
                    <a:pt x="51" y="640"/>
                  </a:cubicBezTo>
                  <a:cubicBezTo>
                    <a:pt x="51" y="316"/>
                    <a:pt x="315" y="51"/>
                    <a:pt x="640" y="51"/>
                  </a:cubicBezTo>
                  <a:close/>
                  <a:moveTo>
                    <a:pt x="1083" y="589"/>
                  </a:moveTo>
                  <a:cubicBezTo>
                    <a:pt x="1083" y="345"/>
                    <a:pt x="884" y="147"/>
                    <a:pt x="640" y="147"/>
                  </a:cubicBezTo>
                  <a:cubicBezTo>
                    <a:pt x="396" y="147"/>
                    <a:pt x="198" y="345"/>
                    <a:pt x="198" y="589"/>
                  </a:cubicBezTo>
                  <a:cubicBezTo>
                    <a:pt x="198" y="833"/>
                    <a:pt x="396" y="1032"/>
                    <a:pt x="640" y="1032"/>
                  </a:cubicBezTo>
                  <a:cubicBezTo>
                    <a:pt x="884" y="1032"/>
                    <a:pt x="1083" y="833"/>
                    <a:pt x="1083" y="589"/>
                  </a:cubicBezTo>
                  <a:close/>
                  <a:moveTo>
                    <a:pt x="249" y="589"/>
                  </a:moveTo>
                  <a:cubicBezTo>
                    <a:pt x="249" y="373"/>
                    <a:pt x="424" y="198"/>
                    <a:pt x="640" y="198"/>
                  </a:cubicBezTo>
                  <a:cubicBezTo>
                    <a:pt x="856" y="198"/>
                    <a:pt x="1032" y="373"/>
                    <a:pt x="1032" y="589"/>
                  </a:cubicBezTo>
                  <a:cubicBezTo>
                    <a:pt x="1032" y="805"/>
                    <a:pt x="856" y="981"/>
                    <a:pt x="640" y="981"/>
                  </a:cubicBezTo>
                  <a:cubicBezTo>
                    <a:pt x="424" y="981"/>
                    <a:pt x="249" y="805"/>
                    <a:pt x="249" y="589"/>
                  </a:cubicBezTo>
                  <a:close/>
                  <a:moveTo>
                    <a:pt x="1217" y="1870"/>
                  </a:moveTo>
                  <a:cubicBezTo>
                    <a:pt x="1217" y="2001"/>
                    <a:pt x="920" y="2072"/>
                    <a:pt x="640" y="2072"/>
                  </a:cubicBezTo>
                  <a:cubicBezTo>
                    <a:pt x="361" y="2072"/>
                    <a:pt x="64" y="2001"/>
                    <a:pt x="64" y="1870"/>
                  </a:cubicBezTo>
                  <a:cubicBezTo>
                    <a:pt x="64" y="1789"/>
                    <a:pt x="178" y="1723"/>
                    <a:pt x="377" y="1689"/>
                  </a:cubicBezTo>
                  <a:cubicBezTo>
                    <a:pt x="391" y="1687"/>
                    <a:pt x="404" y="1696"/>
                    <a:pt x="406" y="1710"/>
                  </a:cubicBezTo>
                  <a:cubicBezTo>
                    <a:pt x="408" y="1724"/>
                    <a:pt x="399" y="1737"/>
                    <a:pt x="385" y="1739"/>
                  </a:cubicBezTo>
                  <a:cubicBezTo>
                    <a:pt x="199" y="1771"/>
                    <a:pt x="114" y="1829"/>
                    <a:pt x="114" y="1870"/>
                  </a:cubicBezTo>
                  <a:cubicBezTo>
                    <a:pt x="114" y="1933"/>
                    <a:pt x="314" y="2021"/>
                    <a:pt x="640" y="2021"/>
                  </a:cubicBezTo>
                  <a:cubicBezTo>
                    <a:pt x="966" y="2021"/>
                    <a:pt x="1166" y="1933"/>
                    <a:pt x="1166" y="1870"/>
                  </a:cubicBezTo>
                  <a:cubicBezTo>
                    <a:pt x="1166" y="1829"/>
                    <a:pt x="1079" y="1770"/>
                    <a:pt x="888" y="1738"/>
                  </a:cubicBezTo>
                  <a:cubicBezTo>
                    <a:pt x="874" y="1736"/>
                    <a:pt x="865" y="1723"/>
                    <a:pt x="867" y="1709"/>
                  </a:cubicBezTo>
                  <a:cubicBezTo>
                    <a:pt x="870" y="1695"/>
                    <a:pt x="883" y="1686"/>
                    <a:pt x="897" y="1688"/>
                  </a:cubicBezTo>
                  <a:cubicBezTo>
                    <a:pt x="1100" y="1722"/>
                    <a:pt x="1217" y="1788"/>
                    <a:pt x="1217" y="187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45720" tIns="22860" rIns="45720" bIns="22860" numCol="1" anchor="t" anchorCtr="0" compatLnSpc="1">
              <a:prstTxWarp prst="textNoShape">
                <a:avLst/>
              </a:prstTxWarp>
            </a:bodyPr>
            <a:lstStyle/>
            <a:p>
              <a:endParaRPr lang="en-US" sz="675">
                <a:latin typeface="Lato" panose="020F0502020204030203"/>
              </a:endParaRPr>
            </a:p>
          </p:txBody>
        </p:sp>
      </p:grpSp>
      <p:grpSp>
        <p:nvGrpSpPr>
          <p:cNvPr id="9" name="Group 8"/>
          <p:cNvGrpSpPr/>
          <p:nvPr/>
        </p:nvGrpSpPr>
        <p:grpSpPr>
          <a:xfrm>
            <a:off x="7983268" y="4625149"/>
            <a:ext cx="604873" cy="604873"/>
            <a:chOff x="5987450" y="3468861"/>
            <a:chExt cx="453655" cy="453655"/>
          </a:xfrm>
          <a:solidFill>
            <a:srgbClr val="FE4E55"/>
          </a:solidFill>
        </p:grpSpPr>
        <p:sp>
          <p:nvSpPr>
            <p:cNvPr id="69" name="Oval 56"/>
            <p:cNvSpPr>
              <a:spLocks noChangeArrowheads="1"/>
            </p:cNvSpPr>
            <p:nvPr/>
          </p:nvSpPr>
          <p:spPr bwMode="auto">
            <a:xfrm>
              <a:off x="5987450" y="3468861"/>
              <a:ext cx="453655" cy="453655"/>
            </a:xfrm>
            <a:prstGeom prst="ellipse">
              <a:avLst/>
            </a:prstGeom>
            <a:grpFill/>
            <a:ln w="28575" cap="flat">
              <a:noFill/>
              <a:prstDash val="solid"/>
              <a:miter lim="800000"/>
              <a:headEnd/>
              <a:tailEnd/>
            </a:ln>
          </p:spPr>
          <p:txBody>
            <a:bodyPr vert="horz" wrap="square" lIns="45720" tIns="22860" rIns="45720" bIns="22860" numCol="1" anchor="t" anchorCtr="0" compatLnSpc="1">
              <a:prstTxWarp prst="textNoShape">
                <a:avLst/>
              </a:prstTxWarp>
            </a:bodyPr>
            <a:lstStyle/>
            <a:p>
              <a:endParaRPr lang="en-US" sz="675">
                <a:latin typeface="Lato" panose="020F0502020204030203"/>
              </a:endParaRPr>
            </a:p>
          </p:txBody>
        </p:sp>
        <p:sp>
          <p:nvSpPr>
            <p:cNvPr id="73" name="Freeform 21"/>
            <p:cNvSpPr>
              <a:spLocks noEditPoints="1"/>
            </p:cNvSpPr>
            <p:nvPr/>
          </p:nvSpPr>
          <p:spPr bwMode="auto">
            <a:xfrm>
              <a:off x="6086422" y="3551300"/>
              <a:ext cx="255710" cy="288776"/>
            </a:xfrm>
            <a:custGeom>
              <a:avLst/>
              <a:gdLst>
                <a:gd name="T0" fmla="*/ 1336 w 1561"/>
                <a:gd name="T1" fmla="*/ 1184 h 1764"/>
                <a:gd name="T2" fmla="*/ 1336 w 1561"/>
                <a:gd name="T3" fmla="*/ 580 h 1764"/>
                <a:gd name="T4" fmla="*/ 1524 w 1561"/>
                <a:gd name="T5" fmla="*/ 592 h 1764"/>
                <a:gd name="T6" fmla="*/ 1436 w 1561"/>
                <a:gd name="T7" fmla="*/ 378 h 1764"/>
                <a:gd name="T8" fmla="*/ 1327 w 1561"/>
                <a:gd name="T9" fmla="*/ 441 h 1764"/>
                <a:gd name="T10" fmla="*/ 797 w 1561"/>
                <a:gd name="T11" fmla="*/ 422 h 1764"/>
                <a:gd name="T12" fmla="*/ 906 w 1561"/>
                <a:gd name="T13" fmla="*/ 125 h 1764"/>
                <a:gd name="T14" fmla="*/ 672 w 1561"/>
                <a:gd name="T15" fmla="*/ 188 h 1764"/>
                <a:gd name="T16" fmla="*/ 390 w 1561"/>
                <a:gd name="T17" fmla="*/ 638 h 1764"/>
                <a:gd name="T18" fmla="*/ 214 w 1561"/>
                <a:gd name="T19" fmla="*/ 415 h 1764"/>
                <a:gd name="T20" fmla="*/ 37 w 1561"/>
                <a:gd name="T21" fmla="*/ 415 h 1764"/>
                <a:gd name="T22" fmla="*/ 125 w 1561"/>
                <a:gd name="T23" fmla="*/ 629 h 1764"/>
                <a:gd name="T24" fmla="*/ 374 w 1561"/>
                <a:gd name="T25" fmla="*/ 666 h 1764"/>
                <a:gd name="T26" fmla="*/ 214 w 1561"/>
                <a:gd name="T27" fmla="*/ 1171 h 1764"/>
                <a:gd name="T28" fmla="*/ 0 w 1561"/>
                <a:gd name="T29" fmla="*/ 1260 h 1764"/>
                <a:gd name="T30" fmla="*/ 214 w 1561"/>
                <a:gd name="T31" fmla="*/ 1349 h 1764"/>
                <a:gd name="T32" fmla="*/ 390 w 1561"/>
                <a:gd name="T33" fmla="*/ 1126 h 1764"/>
                <a:gd name="T34" fmla="*/ 672 w 1561"/>
                <a:gd name="T35" fmla="*/ 1576 h 1764"/>
                <a:gd name="T36" fmla="*/ 906 w 1561"/>
                <a:gd name="T37" fmla="*/ 1639 h 1764"/>
                <a:gd name="T38" fmla="*/ 797 w 1561"/>
                <a:gd name="T39" fmla="*/ 1342 h 1764"/>
                <a:gd name="T40" fmla="*/ 1327 w 1561"/>
                <a:gd name="T41" fmla="*/ 1323 h 1764"/>
                <a:gd name="T42" fmla="*/ 1524 w 1561"/>
                <a:gd name="T43" fmla="*/ 1349 h 1764"/>
                <a:gd name="T44" fmla="*/ 1436 w 1561"/>
                <a:gd name="T45" fmla="*/ 1135 h 1764"/>
                <a:gd name="T46" fmla="*/ 1436 w 1561"/>
                <a:gd name="T47" fmla="*/ 410 h 1764"/>
                <a:gd name="T48" fmla="*/ 1529 w 1561"/>
                <a:gd name="T49" fmla="*/ 504 h 1764"/>
                <a:gd name="T50" fmla="*/ 1369 w 1561"/>
                <a:gd name="T51" fmla="*/ 570 h 1764"/>
                <a:gd name="T52" fmla="*/ 699 w 1561"/>
                <a:gd name="T53" fmla="*/ 172 h 1764"/>
                <a:gd name="T54" fmla="*/ 874 w 1561"/>
                <a:gd name="T55" fmla="*/ 125 h 1764"/>
                <a:gd name="T56" fmla="*/ 699 w 1561"/>
                <a:gd name="T57" fmla="*/ 172 h 1764"/>
                <a:gd name="T58" fmla="*/ 32 w 1561"/>
                <a:gd name="T59" fmla="*/ 504 h 1764"/>
                <a:gd name="T60" fmla="*/ 125 w 1561"/>
                <a:gd name="T61" fmla="*/ 410 h 1764"/>
                <a:gd name="T62" fmla="*/ 205 w 1561"/>
                <a:gd name="T63" fmla="*/ 553 h 1764"/>
                <a:gd name="T64" fmla="*/ 206 w 1561"/>
                <a:gd name="T65" fmla="*/ 1307 h 1764"/>
                <a:gd name="T66" fmla="*/ 32 w 1561"/>
                <a:gd name="T67" fmla="*/ 1260 h 1764"/>
                <a:gd name="T68" fmla="*/ 192 w 1561"/>
                <a:gd name="T69" fmla="*/ 1194 h 1764"/>
                <a:gd name="T70" fmla="*/ 862 w 1561"/>
                <a:gd name="T71" fmla="*/ 1592 h 1764"/>
                <a:gd name="T72" fmla="*/ 687 w 1561"/>
                <a:gd name="T73" fmla="*/ 1639 h 1764"/>
                <a:gd name="T74" fmla="*/ 862 w 1561"/>
                <a:gd name="T75" fmla="*/ 1592 h 1764"/>
                <a:gd name="T76" fmla="*/ 406 w 1561"/>
                <a:gd name="T77" fmla="*/ 1098 h 1764"/>
                <a:gd name="T78" fmla="*/ 1155 w 1561"/>
                <a:gd name="T79" fmla="*/ 666 h 1764"/>
                <a:gd name="T80" fmla="*/ 1369 w 1561"/>
                <a:gd name="T81" fmla="*/ 1326 h 1764"/>
                <a:gd name="T82" fmla="*/ 1369 w 1561"/>
                <a:gd name="T83" fmla="*/ 1194 h 1764"/>
                <a:gd name="T84" fmla="*/ 1529 w 1561"/>
                <a:gd name="T85" fmla="*/ 1260 h 1764"/>
                <a:gd name="T86" fmla="*/ 596 w 1561"/>
                <a:gd name="T87" fmla="*/ 988 h 1764"/>
                <a:gd name="T88" fmla="*/ 965 w 1561"/>
                <a:gd name="T89" fmla="*/ 776 h 1764"/>
                <a:gd name="T90" fmla="*/ 933 w 1561"/>
                <a:gd name="T91" fmla="*/ 970 h 1764"/>
                <a:gd name="T92" fmla="*/ 628 w 1561"/>
                <a:gd name="T93" fmla="*/ 794 h 1764"/>
                <a:gd name="T94" fmla="*/ 933 w 1561"/>
                <a:gd name="T95" fmla="*/ 970 h 17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</a:cxnLst>
              <a:rect l="0" t="0" r="r" b="b"/>
              <a:pathLst>
                <a:path w="1561" h="1764">
                  <a:moveTo>
                    <a:pt x="1436" y="1135"/>
                  </a:moveTo>
                  <a:cubicBezTo>
                    <a:pt x="1402" y="1135"/>
                    <a:pt x="1370" y="1148"/>
                    <a:pt x="1347" y="1171"/>
                  </a:cubicBezTo>
                  <a:cubicBezTo>
                    <a:pt x="1343" y="1175"/>
                    <a:pt x="1339" y="1179"/>
                    <a:pt x="1336" y="1184"/>
                  </a:cubicBezTo>
                  <a:cubicBezTo>
                    <a:pt x="1187" y="1098"/>
                    <a:pt x="1187" y="1098"/>
                    <a:pt x="1187" y="1098"/>
                  </a:cubicBezTo>
                  <a:cubicBezTo>
                    <a:pt x="1187" y="666"/>
                    <a:pt x="1187" y="666"/>
                    <a:pt x="1187" y="666"/>
                  </a:cubicBezTo>
                  <a:cubicBezTo>
                    <a:pt x="1336" y="580"/>
                    <a:pt x="1336" y="580"/>
                    <a:pt x="1336" y="580"/>
                  </a:cubicBezTo>
                  <a:cubicBezTo>
                    <a:pt x="1339" y="584"/>
                    <a:pt x="1343" y="588"/>
                    <a:pt x="1347" y="592"/>
                  </a:cubicBezTo>
                  <a:cubicBezTo>
                    <a:pt x="1370" y="616"/>
                    <a:pt x="1402" y="629"/>
                    <a:pt x="1436" y="629"/>
                  </a:cubicBezTo>
                  <a:cubicBezTo>
                    <a:pt x="1470" y="629"/>
                    <a:pt x="1501" y="616"/>
                    <a:pt x="1524" y="592"/>
                  </a:cubicBezTo>
                  <a:cubicBezTo>
                    <a:pt x="1548" y="569"/>
                    <a:pt x="1561" y="537"/>
                    <a:pt x="1561" y="504"/>
                  </a:cubicBezTo>
                  <a:cubicBezTo>
                    <a:pt x="1561" y="470"/>
                    <a:pt x="1548" y="438"/>
                    <a:pt x="1524" y="415"/>
                  </a:cubicBezTo>
                  <a:cubicBezTo>
                    <a:pt x="1501" y="391"/>
                    <a:pt x="1469" y="378"/>
                    <a:pt x="1436" y="378"/>
                  </a:cubicBezTo>
                  <a:cubicBezTo>
                    <a:pt x="1436" y="378"/>
                    <a:pt x="1436" y="378"/>
                    <a:pt x="1436" y="378"/>
                  </a:cubicBezTo>
                  <a:cubicBezTo>
                    <a:pt x="1402" y="378"/>
                    <a:pt x="1371" y="391"/>
                    <a:pt x="1347" y="415"/>
                  </a:cubicBezTo>
                  <a:cubicBezTo>
                    <a:pt x="1340" y="422"/>
                    <a:pt x="1333" y="431"/>
                    <a:pt x="1327" y="441"/>
                  </a:cubicBezTo>
                  <a:cubicBezTo>
                    <a:pt x="1307" y="475"/>
                    <a:pt x="1305" y="516"/>
                    <a:pt x="1320" y="552"/>
                  </a:cubicBezTo>
                  <a:cubicBezTo>
                    <a:pt x="1171" y="638"/>
                    <a:pt x="1171" y="638"/>
                    <a:pt x="1171" y="638"/>
                  </a:cubicBezTo>
                  <a:cubicBezTo>
                    <a:pt x="797" y="422"/>
                    <a:pt x="797" y="422"/>
                    <a:pt x="797" y="422"/>
                  </a:cubicBezTo>
                  <a:cubicBezTo>
                    <a:pt x="797" y="250"/>
                    <a:pt x="797" y="250"/>
                    <a:pt x="797" y="250"/>
                  </a:cubicBezTo>
                  <a:cubicBezTo>
                    <a:pt x="835" y="245"/>
                    <a:pt x="870" y="222"/>
                    <a:pt x="889" y="188"/>
                  </a:cubicBezTo>
                  <a:cubicBezTo>
                    <a:pt x="900" y="169"/>
                    <a:pt x="906" y="147"/>
                    <a:pt x="906" y="125"/>
                  </a:cubicBezTo>
                  <a:cubicBezTo>
                    <a:pt x="906" y="56"/>
                    <a:pt x="850" y="0"/>
                    <a:pt x="780" y="0"/>
                  </a:cubicBezTo>
                  <a:cubicBezTo>
                    <a:pt x="711" y="0"/>
                    <a:pt x="655" y="56"/>
                    <a:pt x="655" y="125"/>
                  </a:cubicBezTo>
                  <a:cubicBezTo>
                    <a:pt x="655" y="147"/>
                    <a:pt x="661" y="169"/>
                    <a:pt x="672" y="188"/>
                  </a:cubicBezTo>
                  <a:cubicBezTo>
                    <a:pt x="691" y="222"/>
                    <a:pt x="726" y="245"/>
                    <a:pt x="764" y="250"/>
                  </a:cubicBezTo>
                  <a:cubicBezTo>
                    <a:pt x="764" y="422"/>
                    <a:pt x="764" y="422"/>
                    <a:pt x="764" y="422"/>
                  </a:cubicBezTo>
                  <a:cubicBezTo>
                    <a:pt x="390" y="638"/>
                    <a:pt x="390" y="638"/>
                    <a:pt x="390" y="638"/>
                  </a:cubicBezTo>
                  <a:cubicBezTo>
                    <a:pt x="240" y="555"/>
                    <a:pt x="240" y="555"/>
                    <a:pt x="240" y="555"/>
                  </a:cubicBezTo>
                  <a:cubicBezTo>
                    <a:pt x="256" y="518"/>
                    <a:pt x="254" y="476"/>
                    <a:pt x="234" y="440"/>
                  </a:cubicBezTo>
                  <a:cubicBezTo>
                    <a:pt x="228" y="431"/>
                    <a:pt x="221" y="422"/>
                    <a:pt x="214" y="415"/>
                  </a:cubicBezTo>
                  <a:cubicBezTo>
                    <a:pt x="190" y="391"/>
                    <a:pt x="159" y="378"/>
                    <a:pt x="125" y="378"/>
                  </a:cubicBezTo>
                  <a:cubicBezTo>
                    <a:pt x="125" y="378"/>
                    <a:pt x="125" y="378"/>
                    <a:pt x="125" y="378"/>
                  </a:cubicBezTo>
                  <a:cubicBezTo>
                    <a:pt x="92" y="378"/>
                    <a:pt x="60" y="391"/>
                    <a:pt x="37" y="415"/>
                  </a:cubicBezTo>
                  <a:cubicBezTo>
                    <a:pt x="13" y="438"/>
                    <a:pt x="0" y="470"/>
                    <a:pt x="0" y="504"/>
                  </a:cubicBezTo>
                  <a:cubicBezTo>
                    <a:pt x="0" y="537"/>
                    <a:pt x="13" y="569"/>
                    <a:pt x="36" y="592"/>
                  </a:cubicBezTo>
                  <a:cubicBezTo>
                    <a:pt x="60" y="616"/>
                    <a:pt x="91" y="629"/>
                    <a:pt x="125" y="629"/>
                  </a:cubicBezTo>
                  <a:cubicBezTo>
                    <a:pt x="159" y="629"/>
                    <a:pt x="190" y="616"/>
                    <a:pt x="214" y="592"/>
                  </a:cubicBezTo>
                  <a:cubicBezTo>
                    <a:pt x="217" y="589"/>
                    <a:pt x="220" y="585"/>
                    <a:pt x="222" y="582"/>
                  </a:cubicBezTo>
                  <a:cubicBezTo>
                    <a:pt x="374" y="666"/>
                    <a:pt x="374" y="666"/>
                    <a:pt x="374" y="666"/>
                  </a:cubicBezTo>
                  <a:cubicBezTo>
                    <a:pt x="374" y="1098"/>
                    <a:pt x="374" y="1098"/>
                    <a:pt x="374" y="1098"/>
                  </a:cubicBezTo>
                  <a:cubicBezTo>
                    <a:pt x="225" y="1184"/>
                    <a:pt x="225" y="1184"/>
                    <a:pt x="225" y="1184"/>
                  </a:cubicBezTo>
                  <a:cubicBezTo>
                    <a:pt x="222" y="1179"/>
                    <a:pt x="218" y="1175"/>
                    <a:pt x="214" y="1171"/>
                  </a:cubicBezTo>
                  <a:cubicBezTo>
                    <a:pt x="190" y="1148"/>
                    <a:pt x="159" y="1135"/>
                    <a:pt x="125" y="1135"/>
                  </a:cubicBezTo>
                  <a:cubicBezTo>
                    <a:pt x="91" y="1135"/>
                    <a:pt x="60" y="1148"/>
                    <a:pt x="37" y="1171"/>
                  </a:cubicBezTo>
                  <a:cubicBezTo>
                    <a:pt x="13" y="1195"/>
                    <a:pt x="0" y="1226"/>
                    <a:pt x="0" y="1260"/>
                  </a:cubicBezTo>
                  <a:cubicBezTo>
                    <a:pt x="0" y="1293"/>
                    <a:pt x="13" y="1325"/>
                    <a:pt x="37" y="1349"/>
                  </a:cubicBezTo>
                  <a:cubicBezTo>
                    <a:pt x="61" y="1373"/>
                    <a:pt x="93" y="1386"/>
                    <a:pt x="125" y="1386"/>
                  </a:cubicBezTo>
                  <a:cubicBezTo>
                    <a:pt x="157" y="1386"/>
                    <a:pt x="190" y="1373"/>
                    <a:pt x="214" y="1349"/>
                  </a:cubicBezTo>
                  <a:cubicBezTo>
                    <a:pt x="222" y="1341"/>
                    <a:pt x="229" y="1332"/>
                    <a:pt x="234" y="1323"/>
                  </a:cubicBezTo>
                  <a:cubicBezTo>
                    <a:pt x="254" y="1289"/>
                    <a:pt x="256" y="1248"/>
                    <a:pt x="241" y="1212"/>
                  </a:cubicBezTo>
                  <a:cubicBezTo>
                    <a:pt x="390" y="1126"/>
                    <a:pt x="390" y="1126"/>
                    <a:pt x="390" y="1126"/>
                  </a:cubicBezTo>
                  <a:cubicBezTo>
                    <a:pt x="764" y="1342"/>
                    <a:pt x="764" y="1342"/>
                    <a:pt x="764" y="1342"/>
                  </a:cubicBezTo>
                  <a:cubicBezTo>
                    <a:pt x="764" y="1514"/>
                    <a:pt x="764" y="1514"/>
                    <a:pt x="764" y="1514"/>
                  </a:cubicBezTo>
                  <a:cubicBezTo>
                    <a:pt x="726" y="1519"/>
                    <a:pt x="691" y="1542"/>
                    <a:pt x="672" y="1576"/>
                  </a:cubicBezTo>
                  <a:cubicBezTo>
                    <a:pt x="661" y="1595"/>
                    <a:pt x="655" y="1616"/>
                    <a:pt x="655" y="1639"/>
                  </a:cubicBezTo>
                  <a:cubicBezTo>
                    <a:pt x="655" y="1708"/>
                    <a:pt x="711" y="1764"/>
                    <a:pt x="780" y="1764"/>
                  </a:cubicBezTo>
                  <a:cubicBezTo>
                    <a:pt x="850" y="1764"/>
                    <a:pt x="906" y="1708"/>
                    <a:pt x="906" y="1639"/>
                  </a:cubicBezTo>
                  <a:cubicBezTo>
                    <a:pt x="906" y="1616"/>
                    <a:pt x="900" y="1595"/>
                    <a:pt x="889" y="1576"/>
                  </a:cubicBezTo>
                  <a:cubicBezTo>
                    <a:pt x="870" y="1542"/>
                    <a:pt x="835" y="1519"/>
                    <a:pt x="797" y="1514"/>
                  </a:cubicBezTo>
                  <a:cubicBezTo>
                    <a:pt x="797" y="1342"/>
                    <a:pt x="797" y="1342"/>
                    <a:pt x="797" y="1342"/>
                  </a:cubicBezTo>
                  <a:cubicBezTo>
                    <a:pt x="1171" y="1126"/>
                    <a:pt x="1171" y="1126"/>
                    <a:pt x="1171" y="1126"/>
                  </a:cubicBezTo>
                  <a:cubicBezTo>
                    <a:pt x="1320" y="1212"/>
                    <a:pt x="1320" y="1212"/>
                    <a:pt x="1320" y="1212"/>
                  </a:cubicBezTo>
                  <a:cubicBezTo>
                    <a:pt x="1305" y="1248"/>
                    <a:pt x="1307" y="1289"/>
                    <a:pt x="1327" y="1323"/>
                  </a:cubicBezTo>
                  <a:cubicBezTo>
                    <a:pt x="1332" y="1332"/>
                    <a:pt x="1339" y="1341"/>
                    <a:pt x="1347" y="1349"/>
                  </a:cubicBezTo>
                  <a:cubicBezTo>
                    <a:pt x="1371" y="1373"/>
                    <a:pt x="1404" y="1386"/>
                    <a:pt x="1436" y="1386"/>
                  </a:cubicBezTo>
                  <a:cubicBezTo>
                    <a:pt x="1468" y="1386"/>
                    <a:pt x="1500" y="1373"/>
                    <a:pt x="1524" y="1349"/>
                  </a:cubicBezTo>
                  <a:cubicBezTo>
                    <a:pt x="1548" y="1325"/>
                    <a:pt x="1561" y="1293"/>
                    <a:pt x="1561" y="1260"/>
                  </a:cubicBezTo>
                  <a:cubicBezTo>
                    <a:pt x="1561" y="1226"/>
                    <a:pt x="1548" y="1195"/>
                    <a:pt x="1524" y="1172"/>
                  </a:cubicBezTo>
                  <a:cubicBezTo>
                    <a:pt x="1501" y="1148"/>
                    <a:pt x="1470" y="1135"/>
                    <a:pt x="1436" y="1135"/>
                  </a:cubicBezTo>
                  <a:close/>
                  <a:moveTo>
                    <a:pt x="1355" y="457"/>
                  </a:moveTo>
                  <a:cubicBezTo>
                    <a:pt x="1359" y="449"/>
                    <a:pt x="1364" y="443"/>
                    <a:pt x="1369" y="437"/>
                  </a:cubicBezTo>
                  <a:cubicBezTo>
                    <a:pt x="1387" y="420"/>
                    <a:pt x="1411" y="410"/>
                    <a:pt x="1436" y="410"/>
                  </a:cubicBezTo>
                  <a:cubicBezTo>
                    <a:pt x="1436" y="410"/>
                    <a:pt x="1436" y="410"/>
                    <a:pt x="1436" y="410"/>
                  </a:cubicBezTo>
                  <a:cubicBezTo>
                    <a:pt x="1461" y="410"/>
                    <a:pt x="1484" y="420"/>
                    <a:pt x="1502" y="438"/>
                  </a:cubicBezTo>
                  <a:cubicBezTo>
                    <a:pt x="1519" y="455"/>
                    <a:pt x="1529" y="479"/>
                    <a:pt x="1529" y="504"/>
                  </a:cubicBezTo>
                  <a:cubicBezTo>
                    <a:pt x="1529" y="529"/>
                    <a:pt x="1519" y="552"/>
                    <a:pt x="1502" y="570"/>
                  </a:cubicBezTo>
                  <a:cubicBezTo>
                    <a:pt x="1502" y="570"/>
                    <a:pt x="1502" y="570"/>
                    <a:pt x="1502" y="570"/>
                  </a:cubicBezTo>
                  <a:cubicBezTo>
                    <a:pt x="1467" y="605"/>
                    <a:pt x="1405" y="605"/>
                    <a:pt x="1369" y="570"/>
                  </a:cubicBezTo>
                  <a:cubicBezTo>
                    <a:pt x="1364" y="564"/>
                    <a:pt x="1359" y="557"/>
                    <a:pt x="1355" y="550"/>
                  </a:cubicBezTo>
                  <a:cubicBezTo>
                    <a:pt x="1338" y="521"/>
                    <a:pt x="1338" y="485"/>
                    <a:pt x="1355" y="457"/>
                  </a:cubicBezTo>
                  <a:close/>
                  <a:moveTo>
                    <a:pt x="699" y="172"/>
                  </a:moveTo>
                  <a:cubicBezTo>
                    <a:pt x="691" y="158"/>
                    <a:pt x="687" y="142"/>
                    <a:pt x="687" y="125"/>
                  </a:cubicBezTo>
                  <a:cubicBezTo>
                    <a:pt x="687" y="74"/>
                    <a:pt x="729" y="32"/>
                    <a:pt x="780" y="32"/>
                  </a:cubicBezTo>
                  <a:cubicBezTo>
                    <a:pt x="832" y="32"/>
                    <a:pt x="874" y="74"/>
                    <a:pt x="874" y="125"/>
                  </a:cubicBezTo>
                  <a:cubicBezTo>
                    <a:pt x="874" y="142"/>
                    <a:pt x="870" y="158"/>
                    <a:pt x="862" y="172"/>
                  </a:cubicBezTo>
                  <a:cubicBezTo>
                    <a:pt x="845" y="201"/>
                    <a:pt x="814" y="219"/>
                    <a:pt x="780" y="219"/>
                  </a:cubicBezTo>
                  <a:cubicBezTo>
                    <a:pt x="747" y="219"/>
                    <a:pt x="716" y="201"/>
                    <a:pt x="699" y="172"/>
                  </a:cubicBezTo>
                  <a:close/>
                  <a:moveTo>
                    <a:pt x="191" y="570"/>
                  </a:moveTo>
                  <a:cubicBezTo>
                    <a:pt x="156" y="605"/>
                    <a:pt x="94" y="605"/>
                    <a:pt x="59" y="570"/>
                  </a:cubicBezTo>
                  <a:cubicBezTo>
                    <a:pt x="41" y="552"/>
                    <a:pt x="32" y="529"/>
                    <a:pt x="32" y="504"/>
                  </a:cubicBezTo>
                  <a:cubicBezTo>
                    <a:pt x="32" y="479"/>
                    <a:pt x="41" y="455"/>
                    <a:pt x="59" y="437"/>
                  </a:cubicBezTo>
                  <a:cubicBezTo>
                    <a:pt x="77" y="420"/>
                    <a:pt x="100" y="410"/>
                    <a:pt x="125" y="410"/>
                  </a:cubicBezTo>
                  <a:cubicBezTo>
                    <a:pt x="125" y="410"/>
                    <a:pt x="125" y="410"/>
                    <a:pt x="125" y="410"/>
                  </a:cubicBezTo>
                  <a:cubicBezTo>
                    <a:pt x="150" y="410"/>
                    <a:pt x="174" y="420"/>
                    <a:pt x="191" y="437"/>
                  </a:cubicBezTo>
                  <a:cubicBezTo>
                    <a:pt x="197" y="443"/>
                    <a:pt x="202" y="449"/>
                    <a:pt x="206" y="457"/>
                  </a:cubicBezTo>
                  <a:cubicBezTo>
                    <a:pt x="224" y="486"/>
                    <a:pt x="223" y="523"/>
                    <a:pt x="205" y="553"/>
                  </a:cubicBezTo>
                  <a:cubicBezTo>
                    <a:pt x="201" y="559"/>
                    <a:pt x="197" y="565"/>
                    <a:pt x="191" y="570"/>
                  </a:cubicBezTo>
                  <a:close/>
                  <a:moveTo>
                    <a:pt x="206" y="1307"/>
                  </a:moveTo>
                  <a:cubicBezTo>
                    <a:pt x="206" y="1307"/>
                    <a:pt x="206" y="1307"/>
                    <a:pt x="206" y="1307"/>
                  </a:cubicBezTo>
                  <a:cubicBezTo>
                    <a:pt x="202" y="1314"/>
                    <a:pt x="197" y="1321"/>
                    <a:pt x="192" y="1326"/>
                  </a:cubicBezTo>
                  <a:cubicBezTo>
                    <a:pt x="155" y="1363"/>
                    <a:pt x="96" y="1363"/>
                    <a:pt x="59" y="1326"/>
                  </a:cubicBezTo>
                  <a:cubicBezTo>
                    <a:pt x="41" y="1309"/>
                    <a:pt x="32" y="1285"/>
                    <a:pt x="32" y="1260"/>
                  </a:cubicBezTo>
                  <a:cubicBezTo>
                    <a:pt x="32" y="1235"/>
                    <a:pt x="42" y="1212"/>
                    <a:pt x="59" y="1194"/>
                  </a:cubicBezTo>
                  <a:cubicBezTo>
                    <a:pt x="77" y="1176"/>
                    <a:pt x="100" y="1167"/>
                    <a:pt x="125" y="1167"/>
                  </a:cubicBezTo>
                  <a:cubicBezTo>
                    <a:pt x="150" y="1167"/>
                    <a:pt x="174" y="1176"/>
                    <a:pt x="192" y="1194"/>
                  </a:cubicBezTo>
                  <a:cubicBezTo>
                    <a:pt x="197" y="1200"/>
                    <a:pt x="202" y="1206"/>
                    <a:pt x="206" y="1213"/>
                  </a:cubicBezTo>
                  <a:cubicBezTo>
                    <a:pt x="223" y="1242"/>
                    <a:pt x="223" y="1278"/>
                    <a:pt x="206" y="1307"/>
                  </a:cubicBezTo>
                  <a:close/>
                  <a:moveTo>
                    <a:pt x="862" y="1592"/>
                  </a:moveTo>
                  <a:cubicBezTo>
                    <a:pt x="870" y="1606"/>
                    <a:pt x="874" y="1622"/>
                    <a:pt x="874" y="1639"/>
                  </a:cubicBezTo>
                  <a:cubicBezTo>
                    <a:pt x="874" y="1690"/>
                    <a:pt x="832" y="1732"/>
                    <a:pt x="780" y="1732"/>
                  </a:cubicBezTo>
                  <a:cubicBezTo>
                    <a:pt x="729" y="1732"/>
                    <a:pt x="687" y="1690"/>
                    <a:pt x="687" y="1639"/>
                  </a:cubicBezTo>
                  <a:cubicBezTo>
                    <a:pt x="687" y="1622"/>
                    <a:pt x="691" y="1606"/>
                    <a:pt x="699" y="1592"/>
                  </a:cubicBezTo>
                  <a:cubicBezTo>
                    <a:pt x="716" y="1563"/>
                    <a:pt x="747" y="1545"/>
                    <a:pt x="780" y="1545"/>
                  </a:cubicBezTo>
                  <a:cubicBezTo>
                    <a:pt x="814" y="1545"/>
                    <a:pt x="845" y="1563"/>
                    <a:pt x="862" y="1592"/>
                  </a:cubicBezTo>
                  <a:close/>
                  <a:moveTo>
                    <a:pt x="1155" y="1098"/>
                  </a:moveTo>
                  <a:cubicBezTo>
                    <a:pt x="780" y="1314"/>
                    <a:pt x="780" y="1314"/>
                    <a:pt x="780" y="1314"/>
                  </a:cubicBezTo>
                  <a:cubicBezTo>
                    <a:pt x="406" y="1098"/>
                    <a:pt x="406" y="1098"/>
                    <a:pt x="406" y="1098"/>
                  </a:cubicBezTo>
                  <a:cubicBezTo>
                    <a:pt x="406" y="666"/>
                    <a:pt x="406" y="666"/>
                    <a:pt x="406" y="666"/>
                  </a:cubicBezTo>
                  <a:cubicBezTo>
                    <a:pt x="780" y="449"/>
                    <a:pt x="780" y="449"/>
                    <a:pt x="780" y="449"/>
                  </a:cubicBezTo>
                  <a:cubicBezTo>
                    <a:pt x="1155" y="666"/>
                    <a:pt x="1155" y="666"/>
                    <a:pt x="1155" y="666"/>
                  </a:cubicBezTo>
                  <a:lnTo>
                    <a:pt x="1155" y="1098"/>
                  </a:lnTo>
                  <a:close/>
                  <a:moveTo>
                    <a:pt x="1502" y="1326"/>
                  </a:moveTo>
                  <a:cubicBezTo>
                    <a:pt x="1465" y="1363"/>
                    <a:pt x="1406" y="1363"/>
                    <a:pt x="1369" y="1326"/>
                  </a:cubicBezTo>
                  <a:cubicBezTo>
                    <a:pt x="1364" y="1321"/>
                    <a:pt x="1359" y="1314"/>
                    <a:pt x="1355" y="1307"/>
                  </a:cubicBezTo>
                  <a:cubicBezTo>
                    <a:pt x="1338" y="1278"/>
                    <a:pt x="1338" y="1242"/>
                    <a:pt x="1355" y="1213"/>
                  </a:cubicBezTo>
                  <a:cubicBezTo>
                    <a:pt x="1359" y="1206"/>
                    <a:pt x="1364" y="1200"/>
                    <a:pt x="1369" y="1194"/>
                  </a:cubicBezTo>
                  <a:cubicBezTo>
                    <a:pt x="1387" y="1176"/>
                    <a:pt x="1411" y="1167"/>
                    <a:pt x="1436" y="1167"/>
                  </a:cubicBezTo>
                  <a:cubicBezTo>
                    <a:pt x="1461" y="1167"/>
                    <a:pt x="1484" y="1176"/>
                    <a:pt x="1502" y="1194"/>
                  </a:cubicBezTo>
                  <a:cubicBezTo>
                    <a:pt x="1519" y="1212"/>
                    <a:pt x="1529" y="1235"/>
                    <a:pt x="1529" y="1260"/>
                  </a:cubicBezTo>
                  <a:cubicBezTo>
                    <a:pt x="1529" y="1285"/>
                    <a:pt x="1519" y="1309"/>
                    <a:pt x="1502" y="1326"/>
                  </a:cubicBezTo>
                  <a:close/>
                  <a:moveTo>
                    <a:pt x="596" y="776"/>
                  </a:moveTo>
                  <a:cubicBezTo>
                    <a:pt x="596" y="988"/>
                    <a:pt x="596" y="988"/>
                    <a:pt x="596" y="988"/>
                  </a:cubicBezTo>
                  <a:cubicBezTo>
                    <a:pt x="780" y="1094"/>
                    <a:pt x="780" y="1094"/>
                    <a:pt x="780" y="1094"/>
                  </a:cubicBezTo>
                  <a:cubicBezTo>
                    <a:pt x="965" y="988"/>
                    <a:pt x="965" y="988"/>
                    <a:pt x="965" y="988"/>
                  </a:cubicBezTo>
                  <a:cubicBezTo>
                    <a:pt x="965" y="776"/>
                    <a:pt x="965" y="776"/>
                    <a:pt x="965" y="776"/>
                  </a:cubicBezTo>
                  <a:cubicBezTo>
                    <a:pt x="780" y="669"/>
                    <a:pt x="780" y="669"/>
                    <a:pt x="780" y="669"/>
                  </a:cubicBezTo>
                  <a:lnTo>
                    <a:pt x="596" y="776"/>
                  </a:lnTo>
                  <a:close/>
                  <a:moveTo>
                    <a:pt x="933" y="970"/>
                  </a:moveTo>
                  <a:cubicBezTo>
                    <a:pt x="780" y="1057"/>
                    <a:pt x="780" y="1057"/>
                    <a:pt x="780" y="1057"/>
                  </a:cubicBezTo>
                  <a:cubicBezTo>
                    <a:pt x="628" y="970"/>
                    <a:pt x="628" y="970"/>
                    <a:pt x="628" y="970"/>
                  </a:cubicBezTo>
                  <a:cubicBezTo>
                    <a:pt x="628" y="794"/>
                    <a:pt x="628" y="794"/>
                    <a:pt x="628" y="794"/>
                  </a:cubicBezTo>
                  <a:cubicBezTo>
                    <a:pt x="780" y="706"/>
                    <a:pt x="780" y="706"/>
                    <a:pt x="780" y="706"/>
                  </a:cubicBezTo>
                  <a:cubicBezTo>
                    <a:pt x="933" y="794"/>
                    <a:pt x="933" y="794"/>
                    <a:pt x="933" y="794"/>
                  </a:cubicBezTo>
                  <a:lnTo>
                    <a:pt x="933" y="970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45720" tIns="22860" rIns="45720" bIns="22860" numCol="1" anchor="t" anchorCtr="0" compatLnSpc="1">
              <a:prstTxWarp prst="textNoShape">
                <a:avLst/>
              </a:prstTxWarp>
            </a:bodyPr>
            <a:lstStyle/>
            <a:p>
              <a:endParaRPr lang="en-US" sz="675">
                <a:latin typeface="Lato" panose="020F0502020204030203"/>
              </a:endParaRPr>
            </a:p>
          </p:txBody>
        </p:sp>
      </p:grpSp>
      <p:grpSp>
        <p:nvGrpSpPr>
          <p:cNvPr id="8" name="Group 7"/>
          <p:cNvGrpSpPr/>
          <p:nvPr/>
        </p:nvGrpSpPr>
        <p:grpSpPr>
          <a:xfrm>
            <a:off x="7653404" y="3244169"/>
            <a:ext cx="604873" cy="604873"/>
            <a:chOff x="5740052" y="2433126"/>
            <a:chExt cx="453655" cy="453655"/>
          </a:xfrm>
          <a:solidFill>
            <a:srgbClr val="FE4E55"/>
          </a:solidFill>
        </p:grpSpPr>
        <p:sp>
          <p:nvSpPr>
            <p:cNvPr id="55" name="Oval 55"/>
            <p:cNvSpPr>
              <a:spLocks noChangeArrowheads="1"/>
            </p:cNvSpPr>
            <p:nvPr/>
          </p:nvSpPr>
          <p:spPr bwMode="auto">
            <a:xfrm>
              <a:off x="5740052" y="2433126"/>
              <a:ext cx="453655" cy="453655"/>
            </a:xfrm>
            <a:prstGeom prst="ellipse">
              <a:avLst/>
            </a:prstGeom>
            <a:grpFill/>
            <a:ln w="28575" cap="flat">
              <a:noFill/>
              <a:prstDash val="solid"/>
              <a:miter lim="800000"/>
              <a:headEnd/>
              <a:tailEnd/>
            </a:ln>
          </p:spPr>
          <p:txBody>
            <a:bodyPr vert="horz" wrap="square" lIns="45720" tIns="22860" rIns="45720" bIns="22860" numCol="1" anchor="t" anchorCtr="0" compatLnSpc="1">
              <a:prstTxWarp prst="textNoShape">
                <a:avLst/>
              </a:prstTxWarp>
            </a:bodyPr>
            <a:lstStyle/>
            <a:p>
              <a:endParaRPr lang="en-US" sz="675">
                <a:latin typeface="Lato" panose="020F0502020204030203"/>
              </a:endParaRPr>
            </a:p>
          </p:txBody>
        </p:sp>
        <p:sp>
          <p:nvSpPr>
            <p:cNvPr id="74" name="Freeform 108"/>
            <p:cNvSpPr>
              <a:spLocks noEditPoints="1"/>
            </p:cNvSpPr>
            <p:nvPr/>
          </p:nvSpPr>
          <p:spPr bwMode="auto">
            <a:xfrm>
              <a:off x="5899387" y="2538051"/>
              <a:ext cx="134984" cy="243804"/>
            </a:xfrm>
            <a:custGeom>
              <a:avLst/>
              <a:gdLst>
                <a:gd name="T0" fmla="*/ 464 w 793"/>
                <a:gd name="T1" fmla="*/ 618 h 1437"/>
                <a:gd name="T2" fmla="*/ 257 w 793"/>
                <a:gd name="T3" fmla="*/ 438 h 1437"/>
                <a:gd name="T4" fmla="*/ 314 w 793"/>
                <a:gd name="T5" fmla="*/ 361 h 1437"/>
                <a:gd name="T6" fmla="*/ 735 w 793"/>
                <a:gd name="T7" fmla="*/ 418 h 1437"/>
                <a:gd name="T8" fmla="*/ 750 w 793"/>
                <a:gd name="T9" fmla="*/ 418 h 1437"/>
                <a:gd name="T10" fmla="*/ 757 w 793"/>
                <a:gd name="T11" fmla="*/ 405 h 1437"/>
                <a:gd name="T12" fmla="*/ 757 w 793"/>
                <a:gd name="T13" fmla="*/ 182 h 1437"/>
                <a:gd name="T14" fmla="*/ 750 w 793"/>
                <a:gd name="T15" fmla="*/ 169 h 1437"/>
                <a:gd name="T16" fmla="*/ 476 w 793"/>
                <a:gd name="T17" fmla="*/ 106 h 1437"/>
                <a:gd name="T18" fmla="*/ 476 w 793"/>
                <a:gd name="T19" fmla="*/ 15 h 1437"/>
                <a:gd name="T20" fmla="*/ 462 w 793"/>
                <a:gd name="T21" fmla="*/ 0 h 1437"/>
                <a:gd name="T22" fmla="*/ 388 w 793"/>
                <a:gd name="T23" fmla="*/ 0 h 1437"/>
                <a:gd name="T24" fmla="*/ 373 w 793"/>
                <a:gd name="T25" fmla="*/ 15 h 1437"/>
                <a:gd name="T26" fmla="*/ 373 w 793"/>
                <a:gd name="T27" fmla="*/ 111 h 1437"/>
                <a:gd name="T28" fmla="*/ 0 w 793"/>
                <a:gd name="T29" fmla="*/ 448 h 1437"/>
                <a:gd name="T30" fmla="*/ 330 w 793"/>
                <a:gd name="T31" fmla="*/ 819 h 1437"/>
                <a:gd name="T32" fmla="*/ 537 w 793"/>
                <a:gd name="T33" fmla="*/ 1000 h 1437"/>
                <a:gd name="T34" fmla="*/ 480 w 793"/>
                <a:gd name="T35" fmla="*/ 1076 h 1437"/>
                <a:gd name="T36" fmla="*/ 59 w 793"/>
                <a:gd name="T37" fmla="*/ 1020 h 1437"/>
                <a:gd name="T38" fmla="*/ 44 w 793"/>
                <a:gd name="T39" fmla="*/ 1019 h 1437"/>
                <a:gd name="T40" fmla="*/ 36 w 793"/>
                <a:gd name="T41" fmla="*/ 1032 h 1437"/>
                <a:gd name="T42" fmla="*/ 36 w 793"/>
                <a:gd name="T43" fmla="*/ 1255 h 1437"/>
                <a:gd name="T44" fmla="*/ 44 w 793"/>
                <a:gd name="T45" fmla="*/ 1268 h 1437"/>
                <a:gd name="T46" fmla="*/ 339 w 793"/>
                <a:gd name="T47" fmla="*/ 1331 h 1437"/>
                <a:gd name="T48" fmla="*/ 373 w 793"/>
                <a:gd name="T49" fmla="*/ 1330 h 1437"/>
                <a:gd name="T50" fmla="*/ 373 w 793"/>
                <a:gd name="T51" fmla="*/ 1422 h 1437"/>
                <a:gd name="T52" fmla="*/ 388 w 793"/>
                <a:gd name="T53" fmla="*/ 1437 h 1437"/>
                <a:gd name="T54" fmla="*/ 462 w 793"/>
                <a:gd name="T55" fmla="*/ 1437 h 1437"/>
                <a:gd name="T56" fmla="*/ 476 w 793"/>
                <a:gd name="T57" fmla="*/ 1422 h 1437"/>
                <a:gd name="T58" fmla="*/ 476 w 793"/>
                <a:gd name="T59" fmla="*/ 1315 h 1437"/>
                <a:gd name="T60" fmla="*/ 793 w 793"/>
                <a:gd name="T61" fmla="*/ 989 h 1437"/>
                <a:gd name="T62" fmla="*/ 464 w 793"/>
                <a:gd name="T63" fmla="*/ 618 h 1437"/>
                <a:gd name="T64" fmla="*/ 457 w 793"/>
                <a:gd name="T65" fmla="*/ 1289 h 1437"/>
                <a:gd name="T66" fmla="*/ 447 w 793"/>
                <a:gd name="T67" fmla="*/ 1306 h 1437"/>
                <a:gd name="T68" fmla="*/ 447 w 793"/>
                <a:gd name="T69" fmla="*/ 1307 h 1437"/>
                <a:gd name="T70" fmla="*/ 447 w 793"/>
                <a:gd name="T71" fmla="*/ 1407 h 1437"/>
                <a:gd name="T72" fmla="*/ 403 w 793"/>
                <a:gd name="T73" fmla="*/ 1407 h 1437"/>
                <a:gd name="T74" fmla="*/ 403 w 793"/>
                <a:gd name="T75" fmla="*/ 1320 h 1437"/>
                <a:gd name="T76" fmla="*/ 404 w 793"/>
                <a:gd name="T77" fmla="*/ 1312 h 1437"/>
                <a:gd name="T78" fmla="*/ 388 w 793"/>
                <a:gd name="T79" fmla="*/ 1300 h 1437"/>
                <a:gd name="T80" fmla="*/ 339 w 793"/>
                <a:gd name="T81" fmla="*/ 1302 h 1437"/>
                <a:gd name="T82" fmla="*/ 66 w 793"/>
                <a:gd name="T83" fmla="*/ 1246 h 1437"/>
                <a:gd name="T84" fmla="*/ 66 w 793"/>
                <a:gd name="T85" fmla="*/ 1059 h 1437"/>
                <a:gd name="T86" fmla="*/ 494 w 793"/>
                <a:gd name="T87" fmla="*/ 1102 h 1437"/>
                <a:gd name="T88" fmla="*/ 566 w 793"/>
                <a:gd name="T89" fmla="*/ 1000 h 1437"/>
                <a:gd name="T90" fmla="*/ 342 w 793"/>
                <a:gd name="T91" fmla="*/ 792 h 1437"/>
                <a:gd name="T92" fmla="*/ 30 w 793"/>
                <a:gd name="T93" fmla="*/ 448 h 1437"/>
                <a:gd name="T94" fmla="*/ 390 w 793"/>
                <a:gd name="T95" fmla="*/ 139 h 1437"/>
                <a:gd name="T96" fmla="*/ 403 w 793"/>
                <a:gd name="T97" fmla="*/ 123 h 1437"/>
                <a:gd name="T98" fmla="*/ 403 w 793"/>
                <a:gd name="T99" fmla="*/ 122 h 1437"/>
                <a:gd name="T100" fmla="*/ 403 w 793"/>
                <a:gd name="T101" fmla="*/ 30 h 1437"/>
                <a:gd name="T102" fmla="*/ 447 w 793"/>
                <a:gd name="T103" fmla="*/ 30 h 1437"/>
                <a:gd name="T104" fmla="*/ 447 w 793"/>
                <a:gd name="T105" fmla="*/ 116 h 1437"/>
                <a:gd name="T106" fmla="*/ 446 w 793"/>
                <a:gd name="T107" fmla="*/ 121 h 1437"/>
                <a:gd name="T108" fmla="*/ 461 w 793"/>
                <a:gd name="T109" fmla="*/ 135 h 1437"/>
                <a:gd name="T110" fmla="*/ 728 w 793"/>
                <a:gd name="T111" fmla="*/ 191 h 1437"/>
                <a:gd name="T112" fmla="*/ 728 w 793"/>
                <a:gd name="T113" fmla="*/ 379 h 1437"/>
                <a:gd name="T114" fmla="*/ 300 w 793"/>
                <a:gd name="T115" fmla="*/ 335 h 1437"/>
                <a:gd name="T116" fmla="*/ 227 w 793"/>
                <a:gd name="T117" fmla="*/ 438 h 1437"/>
                <a:gd name="T118" fmla="*/ 451 w 793"/>
                <a:gd name="T119" fmla="*/ 645 h 1437"/>
                <a:gd name="T120" fmla="*/ 764 w 793"/>
                <a:gd name="T121" fmla="*/ 989 h 1437"/>
                <a:gd name="T122" fmla="*/ 457 w 793"/>
                <a:gd name="T123" fmla="*/ 1289 h 14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</a:cxnLst>
              <a:rect l="0" t="0" r="r" b="b"/>
              <a:pathLst>
                <a:path w="793" h="1437">
                  <a:moveTo>
                    <a:pt x="464" y="618"/>
                  </a:moveTo>
                  <a:cubicBezTo>
                    <a:pt x="353" y="567"/>
                    <a:pt x="257" y="523"/>
                    <a:pt x="257" y="438"/>
                  </a:cubicBezTo>
                  <a:cubicBezTo>
                    <a:pt x="257" y="408"/>
                    <a:pt x="277" y="381"/>
                    <a:pt x="314" y="361"/>
                  </a:cubicBezTo>
                  <a:cubicBezTo>
                    <a:pt x="404" y="312"/>
                    <a:pt x="578" y="316"/>
                    <a:pt x="735" y="418"/>
                  </a:cubicBezTo>
                  <a:cubicBezTo>
                    <a:pt x="739" y="421"/>
                    <a:pt x="745" y="421"/>
                    <a:pt x="750" y="418"/>
                  </a:cubicBezTo>
                  <a:cubicBezTo>
                    <a:pt x="754" y="416"/>
                    <a:pt x="757" y="411"/>
                    <a:pt x="757" y="405"/>
                  </a:cubicBezTo>
                  <a:cubicBezTo>
                    <a:pt x="757" y="182"/>
                    <a:pt x="757" y="182"/>
                    <a:pt x="757" y="182"/>
                  </a:cubicBezTo>
                  <a:cubicBezTo>
                    <a:pt x="757" y="176"/>
                    <a:pt x="754" y="171"/>
                    <a:pt x="750" y="169"/>
                  </a:cubicBezTo>
                  <a:cubicBezTo>
                    <a:pt x="745" y="166"/>
                    <a:pt x="642" y="111"/>
                    <a:pt x="476" y="106"/>
                  </a:cubicBezTo>
                  <a:cubicBezTo>
                    <a:pt x="476" y="15"/>
                    <a:pt x="476" y="15"/>
                    <a:pt x="476" y="15"/>
                  </a:cubicBezTo>
                  <a:cubicBezTo>
                    <a:pt x="476" y="7"/>
                    <a:pt x="470" y="0"/>
                    <a:pt x="462" y="0"/>
                  </a:cubicBezTo>
                  <a:cubicBezTo>
                    <a:pt x="388" y="0"/>
                    <a:pt x="388" y="0"/>
                    <a:pt x="388" y="0"/>
                  </a:cubicBezTo>
                  <a:cubicBezTo>
                    <a:pt x="380" y="0"/>
                    <a:pt x="373" y="7"/>
                    <a:pt x="373" y="15"/>
                  </a:cubicBezTo>
                  <a:cubicBezTo>
                    <a:pt x="373" y="111"/>
                    <a:pt x="373" y="111"/>
                    <a:pt x="373" y="111"/>
                  </a:cubicBezTo>
                  <a:cubicBezTo>
                    <a:pt x="156" y="141"/>
                    <a:pt x="0" y="281"/>
                    <a:pt x="0" y="448"/>
                  </a:cubicBezTo>
                  <a:cubicBezTo>
                    <a:pt x="0" y="667"/>
                    <a:pt x="183" y="751"/>
                    <a:pt x="330" y="819"/>
                  </a:cubicBezTo>
                  <a:cubicBezTo>
                    <a:pt x="441" y="870"/>
                    <a:pt x="537" y="914"/>
                    <a:pt x="537" y="1000"/>
                  </a:cubicBezTo>
                  <a:cubicBezTo>
                    <a:pt x="537" y="1029"/>
                    <a:pt x="517" y="1056"/>
                    <a:pt x="480" y="1076"/>
                  </a:cubicBezTo>
                  <a:cubicBezTo>
                    <a:pt x="389" y="1125"/>
                    <a:pt x="216" y="1122"/>
                    <a:pt x="59" y="1020"/>
                  </a:cubicBezTo>
                  <a:cubicBezTo>
                    <a:pt x="55" y="1017"/>
                    <a:pt x="49" y="1016"/>
                    <a:pt x="44" y="1019"/>
                  </a:cubicBezTo>
                  <a:cubicBezTo>
                    <a:pt x="39" y="1022"/>
                    <a:pt x="36" y="1027"/>
                    <a:pt x="36" y="1032"/>
                  </a:cubicBezTo>
                  <a:cubicBezTo>
                    <a:pt x="36" y="1255"/>
                    <a:pt x="36" y="1255"/>
                    <a:pt x="36" y="1255"/>
                  </a:cubicBezTo>
                  <a:cubicBezTo>
                    <a:pt x="36" y="1261"/>
                    <a:pt x="39" y="1266"/>
                    <a:pt x="44" y="1268"/>
                  </a:cubicBezTo>
                  <a:cubicBezTo>
                    <a:pt x="49" y="1271"/>
                    <a:pt x="161" y="1331"/>
                    <a:pt x="339" y="1331"/>
                  </a:cubicBezTo>
                  <a:cubicBezTo>
                    <a:pt x="350" y="1331"/>
                    <a:pt x="361" y="1331"/>
                    <a:pt x="373" y="1330"/>
                  </a:cubicBezTo>
                  <a:cubicBezTo>
                    <a:pt x="373" y="1422"/>
                    <a:pt x="373" y="1422"/>
                    <a:pt x="373" y="1422"/>
                  </a:cubicBezTo>
                  <a:cubicBezTo>
                    <a:pt x="373" y="1430"/>
                    <a:pt x="380" y="1437"/>
                    <a:pt x="388" y="1437"/>
                  </a:cubicBezTo>
                  <a:cubicBezTo>
                    <a:pt x="462" y="1437"/>
                    <a:pt x="462" y="1437"/>
                    <a:pt x="462" y="1437"/>
                  </a:cubicBezTo>
                  <a:cubicBezTo>
                    <a:pt x="470" y="1437"/>
                    <a:pt x="476" y="1430"/>
                    <a:pt x="476" y="1422"/>
                  </a:cubicBezTo>
                  <a:cubicBezTo>
                    <a:pt x="476" y="1315"/>
                    <a:pt x="476" y="1315"/>
                    <a:pt x="476" y="1315"/>
                  </a:cubicBezTo>
                  <a:cubicBezTo>
                    <a:pt x="667" y="1270"/>
                    <a:pt x="793" y="1140"/>
                    <a:pt x="793" y="989"/>
                  </a:cubicBezTo>
                  <a:cubicBezTo>
                    <a:pt x="793" y="770"/>
                    <a:pt x="611" y="686"/>
                    <a:pt x="464" y="618"/>
                  </a:cubicBezTo>
                  <a:close/>
                  <a:moveTo>
                    <a:pt x="457" y="1289"/>
                  </a:moveTo>
                  <a:cubicBezTo>
                    <a:pt x="450" y="1291"/>
                    <a:pt x="445" y="1298"/>
                    <a:pt x="447" y="1306"/>
                  </a:cubicBezTo>
                  <a:cubicBezTo>
                    <a:pt x="447" y="1307"/>
                    <a:pt x="447" y="1307"/>
                    <a:pt x="447" y="1307"/>
                  </a:cubicBezTo>
                  <a:cubicBezTo>
                    <a:pt x="447" y="1407"/>
                    <a:pt x="447" y="1407"/>
                    <a:pt x="447" y="1407"/>
                  </a:cubicBezTo>
                  <a:cubicBezTo>
                    <a:pt x="403" y="1407"/>
                    <a:pt x="403" y="1407"/>
                    <a:pt x="403" y="1407"/>
                  </a:cubicBezTo>
                  <a:cubicBezTo>
                    <a:pt x="403" y="1320"/>
                    <a:pt x="403" y="1320"/>
                    <a:pt x="403" y="1320"/>
                  </a:cubicBezTo>
                  <a:cubicBezTo>
                    <a:pt x="404" y="1318"/>
                    <a:pt x="404" y="1315"/>
                    <a:pt x="404" y="1312"/>
                  </a:cubicBezTo>
                  <a:cubicBezTo>
                    <a:pt x="403" y="1305"/>
                    <a:pt x="396" y="1299"/>
                    <a:pt x="388" y="1300"/>
                  </a:cubicBezTo>
                  <a:cubicBezTo>
                    <a:pt x="371" y="1301"/>
                    <a:pt x="355" y="1302"/>
                    <a:pt x="339" y="1302"/>
                  </a:cubicBezTo>
                  <a:cubicBezTo>
                    <a:pt x="195" y="1302"/>
                    <a:pt x="94" y="1259"/>
                    <a:pt x="66" y="1246"/>
                  </a:cubicBezTo>
                  <a:cubicBezTo>
                    <a:pt x="66" y="1059"/>
                    <a:pt x="66" y="1059"/>
                    <a:pt x="66" y="1059"/>
                  </a:cubicBezTo>
                  <a:cubicBezTo>
                    <a:pt x="233" y="1157"/>
                    <a:pt x="403" y="1151"/>
                    <a:pt x="494" y="1102"/>
                  </a:cubicBezTo>
                  <a:cubicBezTo>
                    <a:pt x="541" y="1077"/>
                    <a:pt x="566" y="1040"/>
                    <a:pt x="566" y="1000"/>
                  </a:cubicBezTo>
                  <a:cubicBezTo>
                    <a:pt x="566" y="896"/>
                    <a:pt x="458" y="845"/>
                    <a:pt x="342" y="792"/>
                  </a:cubicBezTo>
                  <a:cubicBezTo>
                    <a:pt x="196" y="725"/>
                    <a:pt x="30" y="648"/>
                    <a:pt x="30" y="448"/>
                  </a:cubicBezTo>
                  <a:cubicBezTo>
                    <a:pt x="30" y="293"/>
                    <a:pt x="181" y="163"/>
                    <a:pt x="390" y="139"/>
                  </a:cubicBezTo>
                  <a:cubicBezTo>
                    <a:pt x="398" y="138"/>
                    <a:pt x="403" y="131"/>
                    <a:pt x="403" y="123"/>
                  </a:cubicBezTo>
                  <a:cubicBezTo>
                    <a:pt x="403" y="123"/>
                    <a:pt x="403" y="122"/>
                    <a:pt x="403" y="122"/>
                  </a:cubicBezTo>
                  <a:cubicBezTo>
                    <a:pt x="403" y="30"/>
                    <a:pt x="403" y="30"/>
                    <a:pt x="403" y="30"/>
                  </a:cubicBezTo>
                  <a:cubicBezTo>
                    <a:pt x="447" y="30"/>
                    <a:pt x="447" y="30"/>
                    <a:pt x="447" y="30"/>
                  </a:cubicBezTo>
                  <a:cubicBezTo>
                    <a:pt x="447" y="116"/>
                    <a:pt x="447" y="116"/>
                    <a:pt x="447" y="116"/>
                  </a:cubicBezTo>
                  <a:cubicBezTo>
                    <a:pt x="446" y="118"/>
                    <a:pt x="446" y="119"/>
                    <a:pt x="446" y="121"/>
                  </a:cubicBezTo>
                  <a:cubicBezTo>
                    <a:pt x="446" y="129"/>
                    <a:pt x="453" y="135"/>
                    <a:pt x="461" y="135"/>
                  </a:cubicBezTo>
                  <a:cubicBezTo>
                    <a:pt x="602" y="137"/>
                    <a:pt x="700" y="178"/>
                    <a:pt x="728" y="191"/>
                  </a:cubicBezTo>
                  <a:cubicBezTo>
                    <a:pt x="728" y="379"/>
                    <a:pt x="728" y="379"/>
                    <a:pt x="728" y="379"/>
                  </a:cubicBezTo>
                  <a:cubicBezTo>
                    <a:pt x="561" y="280"/>
                    <a:pt x="391" y="286"/>
                    <a:pt x="300" y="335"/>
                  </a:cubicBezTo>
                  <a:cubicBezTo>
                    <a:pt x="253" y="360"/>
                    <a:pt x="227" y="397"/>
                    <a:pt x="227" y="438"/>
                  </a:cubicBezTo>
                  <a:cubicBezTo>
                    <a:pt x="227" y="542"/>
                    <a:pt x="336" y="592"/>
                    <a:pt x="451" y="645"/>
                  </a:cubicBezTo>
                  <a:cubicBezTo>
                    <a:pt x="598" y="713"/>
                    <a:pt x="764" y="789"/>
                    <a:pt x="764" y="989"/>
                  </a:cubicBezTo>
                  <a:cubicBezTo>
                    <a:pt x="764" y="1129"/>
                    <a:pt x="641" y="1250"/>
                    <a:pt x="457" y="1289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45720" tIns="22860" rIns="45720" bIns="22860" numCol="1" anchor="t" anchorCtr="0" compatLnSpc="1">
              <a:prstTxWarp prst="textNoShape">
                <a:avLst/>
              </a:prstTxWarp>
            </a:bodyPr>
            <a:lstStyle/>
            <a:p>
              <a:endParaRPr lang="en-US" sz="675">
                <a:latin typeface="Lato" panose="020F0502020204030203"/>
              </a:endParaRPr>
            </a:p>
          </p:txBody>
        </p:sp>
      </p:grpSp>
      <p:grpSp>
        <p:nvGrpSpPr>
          <p:cNvPr id="7" name="Group 6"/>
          <p:cNvGrpSpPr/>
          <p:nvPr/>
        </p:nvGrpSpPr>
        <p:grpSpPr>
          <a:xfrm>
            <a:off x="6966990" y="2057401"/>
            <a:ext cx="604873" cy="604873"/>
            <a:chOff x="5225242" y="1543050"/>
            <a:chExt cx="453655" cy="453655"/>
          </a:xfrm>
          <a:solidFill>
            <a:srgbClr val="FE4E55"/>
          </a:solidFill>
        </p:grpSpPr>
        <p:sp>
          <p:nvSpPr>
            <p:cNvPr id="56" name="Oval 57"/>
            <p:cNvSpPr>
              <a:spLocks noChangeArrowheads="1"/>
            </p:cNvSpPr>
            <p:nvPr/>
          </p:nvSpPr>
          <p:spPr bwMode="auto">
            <a:xfrm>
              <a:off x="5225242" y="1543050"/>
              <a:ext cx="453655" cy="453655"/>
            </a:xfrm>
            <a:prstGeom prst="ellipse">
              <a:avLst/>
            </a:prstGeom>
            <a:grpFill/>
            <a:ln w="28575" cap="flat">
              <a:noFill/>
              <a:prstDash val="solid"/>
              <a:miter lim="800000"/>
              <a:headEnd/>
              <a:tailEnd/>
            </a:ln>
          </p:spPr>
          <p:txBody>
            <a:bodyPr vert="horz" wrap="square" lIns="45720" tIns="22860" rIns="45720" bIns="22860" numCol="1" anchor="t" anchorCtr="0" compatLnSpc="1">
              <a:prstTxWarp prst="textNoShape">
                <a:avLst/>
              </a:prstTxWarp>
            </a:bodyPr>
            <a:lstStyle/>
            <a:p>
              <a:endParaRPr lang="en-US" sz="675">
                <a:latin typeface="Lato" panose="020F0502020204030203"/>
              </a:endParaRPr>
            </a:p>
          </p:txBody>
        </p:sp>
        <p:sp>
          <p:nvSpPr>
            <p:cNvPr id="75" name="Freeform 74"/>
            <p:cNvSpPr>
              <a:spLocks noEditPoints="1"/>
            </p:cNvSpPr>
            <p:nvPr/>
          </p:nvSpPr>
          <p:spPr bwMode="auto">
            <a:xfrm>
              <a:off x="5322965" y="1656977"/>
              <a:ext cx="258208" cy="225800"/>
            </a:xfrm>
            <a:custGeom>
              <a:avLst/>
              <a:gdLst>
                <a:gd name="T0" fmla="*/ 596 w 1591"/>
                <a:gd name="T1" fmla="*/ 323 h 1390"/>
                <a:gd name="T2" fmla="*/ 586 w 1591"/>
                <a:gd name="T3" fmla="*/ 846 h 1390"/>
                <a:gd name="T4" fmla="*/ 1180 w 1591"/>
                <a:gd name="T5" fmla="*/ 1183 h 1390"/>
                <a:gd name="T6" fmla="*/ 1199 w 1591"/>
                <a:gd name="T7" fmla="*/ 1182 h 1390"/>
                <a:gd name="T8" fmla="*/ 1208 w 1591"/>
                <a:gd name="T9" fmla="*/ 20 h 1390"/>
                <a:gd name="T10" fmla="*/ 1180 w 1591"/>
                <a:gd name="T11" fmla="*/ 3 h 1390"/>
                <a:gd name="T12" fmla="*/ 624 w 1591"/>
                <a:gd name="T13" fmla="*/ 835 h 1390"/>
                <a:gd name="T14" fmla="*/ 1171 w 1591"/>
                <a:gd name="T15" fmla="*/ 52 h 1390"/>
                <a:gd name="T16" fmla="*/ 195 w 1591"/>
                <a:gd name="T17" fmla="*/ 428 h 1390"/>
                <a:gd name="T18" fmla="*/ 544 w 1591"/>
                <a:gd name="T19" fmla="*/ 372 h 1390"/>
                <a:gd name="T20" fmla="*/ 544 w 1591"/>
                <a:gd name="T21" fmla="*/ 334 h 1390"/>
                <a:gd name="T22" fmla="*/ 168 w 1591"/>
                <a:gd name="T23" fmla="*/ 401 h 1390"/>
                <a:gd name="T24" fmla="*/ 111 w 1591"/>
                <a:gd name="T25" fmla="*/ 492 h 1390"/>
                <a:gd name="T26" fmla="*/ 0 w 1591"/>
                <a:gd name="T27" fmla="*/ 574 h 1390"/>
                <a:gd name="T28" fmla="*/ 82 w 1591"/>
                <a:gd name="T29" fmla="*/ 694 h 1390"/>
                <a:gd name="T30" fmla="*/ 112 w 1591"/>
                <a:gd name="T31" fmla="*/ 694 h 1390"/>
                <a:gd name="T32" fmla="*/ 328 w 1591"/>
                <a:gd name="T33" fmla="*/ 851 h 1390"/>
                <a:gd name="T34" fmla="*/ 563 w 1591"/>
                <a:gd name="T35" fmla="*/ 832 h 1390"/>
                <a:gd name="T36" fmla="*/ 328 w 1591"/>
                <a:gd name="T37" fmla="*/ 813 h 1390"/>
                <a:gd name="T38" fmla="*/ 139 w 1591"/>
                <a:gd name="T39" fmla="*/ 624 h 1390"/>
                <a:gd name="T40" fmla="*/ 195 w 1591"/>
                <a:gd name="T41" fmla="*/ 428 h 1390"/>
                <a:gd name="T42" fmla="*/ 38 w 1591"/>
                <a:gd name="T43" fmla="*/ 612 h 1390"/>
                <a:gd name="T44" fmla="*/ 82 w 1591"/>
                <a:gd name="T45" fmla="*/ 530 h 1390"/>
                <a:gd name="T46" fmla="*/ 101 w 1591"/>
                <a:gd name="T47" fmla="*/ 562 h 1390"/>
                <a:gd name="T48" fmla="*/ 104 w 1591"/>
                <a:gd name="T49" fmla="*/ 656 h 1390"/>
                <a:gd name="T50" fmla="*/ 1591 w 1591"/>
                <a:gd name="T51" fmla="*/ 593 h 1390"/>
                <a:gd name="T52" fmla="*/ 1498 w 1591"/>
                <a:gd name="T53" fmla="*/ 936 h 1390"/>
                <a:gd name="T54" fmla="*/ 1481 w 1591"/>
                <a:gd name="T55" fmla="*/ 909 h 1390"/>
                <a:gd name="T56" fmla="*/ 1481 w 1591"/>
                <a:gd name="T57" fmla="*/ 277 h 1390"/>
                <a:gd name="T58" fmla="*/ 1515 w 1591"/>
                <a:gd name="T59" fmla="*/ 261 h 1390"/>
                <a:gd name="T60" fmla="*/ 1406 w 1591"/>
                <a:gd name="T61" fmla="*/ 371 h 1390"/>
                <a:gd name="T62" fmla="*/ 1406 w 1591"/>
                <a:gd name="T63" fmla="*/ 815 h 1390"/>
                <a:gd name="T64" fmla="*/ 1382 w 1591"/>
                <a:gd name="T65" fmla="*/ 826 h 1390"/>
                <a:gd name="T66" fmla="*/ 1410 w 1591"/>
                <a:gd name="T67" fmla="*/ 593 h 1390"/>
                <a:gd name="T68" fmla="*/ 1382 w 1591"/>
                <a:gd name="T69" fmla="*/ 360 h 1390"/>
                <a:gd name="T70" fmla="*/ 1292 w 1591"/>
                <a:gd name="T71" fmla="*/ 489 h 1390"/>
                <a:gd name="T72" fmla="*/ 1292 w 1591"/>
                <a:gd name="T73" fmla="*/ 697 h 1390"/>
                <a:gd name="T74" fmla="*/ 1269 w 1591"/>
                <a:gd name="T75" fmla="*/ 712 h 1390"/>
                <a:gd name="T76" fmla="*/ 1266 w 1591"/>
                <a:gd name="T77" fmla="*/ 593 h 1390"/>
                <a:gd name="T78" fmla="*/ 1269 w 1591"/>
                <a:gd name="T79" fmla="*/ 474 h 1390"/>
                <a:gd name="T80" fmla="*/ 499 w 1591"/>
                <a:gd name="T81" fmla="*/ 890 h 1390"/>
                <a:gd name="T82" fmla="*/ 417 w 1591"/>
                <a:gd name="T83" fmla="*/ 1390 h 1390"/>
                <a:gd name="T84" fmla="*/ 297 w 1591"/>
                <a:gd name="T85" fmla="*/ 1307 h 1390"/>
                <a:gd name="T86" fmla="*/ 316 w 1591"/>
                <a:gd name="T87" fmla="*/ 871 h 1390"/>
                <a:gd name="T88" fmla="*/ 335 w 1591"/>
                <a:gd name="T89" fmla="*/ 1307 h 1390"/>
                <a:gd name="T90" fmla="*/ 417 w 1591"/>
                <a:gd name="T91" fmla="*/ 1352 h 1390"/>
                <a:gd name="T92" fmla="*/ 462 w 1591"/>
                <a:gd name="T93" fmla="*/ 890 h 1390"/>
                <a:gd name="T94" fmla="*/ 499 w 1591"/>
                <a:gd name="T95" fmla="*/ 890 h 139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</a:cxnLst>
              <a:rect l="0" t="0" r="r" b="b"/>
              <a:pathLst>
                <a:path w="1591" h="1390">
                  <a:moveTo>
                    <a:pt x="1180" y="3"/>
                  </a:moveTo>
                  <a:cubicBezTo>
                    <a:pt x="596" y="323"/>
                    <a:pt x="596" y="323"/>
                    <a:pt x="596" y="323"/>
                  </a:cubicBezTo>
                  <a:cubicBezTo>
                    <a:pt x="590" y="326"/>
                    <a:pt x="586" y="333"/>
                    <a:pt x="586" y="340"/>
                  </a:cubicBezTo>
                  <a:cubicBezTo>
                    <a:pt x="586" y="846"/>
                    <a:pt x="586" y="846"/>
                    <a:pt x="586" y="846"/>
                  </a:cubicBezTo>
                  <a:cubicBezTo>
                    <a:pt x="586" y="853"/>
                    <a:pt x="590" y="860"/>
                    <a:pt x="596" y="863"/>
                  </a:cubicBezTo>
                  <a:cubicBezTo>
                    <a:pt x="1180" y="1183"/>
                    <a:pt x="1180" y="1183"/>
                    <a:pt x="1180" y="1183"/>
                  </a:cubicBezTo>
                  <a:cubicBezTo>
                    <a:pt x="1183" y="1184"/>
                    <a:pt x="1186" y="1185"/>
                    <a:pt x="1189" y="1185"/>
                  </a:cubicBezTo>
                  <a:cubicBezTo>
                    <a:pt x="1193" y="1185"/>
                    <a:pt x="1196" y="1184"/>
                    <a:pt x="1199" y="1182"/>
                  </a:cubicBezTo>
                  <a:cubicBezTo>
                    <a:pt x="1205" y="1179"/>
                    <a:pt x="1208" y="1173"/>
                    <a:pt x="1208" y="1166"/>
                  </a:cubicBezTo>
                  <a:cubicBezTo>
                    <a:pt x="1208" y="20"/>
                    <a:pt x="1208" y="20"/>
                    <a:pt x="1208" y="20"/>
                  </a:cubicBezTo>
                  <a:cubicBezTo>
                    <a:pt x="1208" y="13"/>
                    <a:pt x="1205" y="7"/>
                    <a:pt x="1199" y="3"/>
                  </a:cubicBezTo>
                  <a:cubicBezTo>
                    <a:pt x="1193" y="0"/>
                    <a:pt x="1186" y="0"/>
                    <a:pt x="1180" y="3"/>
                  </a:cubicBezTo>
                  <a:close/>
                  <a:moveTo>
                    <a:pt x="1171" y="1134"/>
                  </a:moveTo>
                  <a:cubicBezTo>
                    <a:pt x="624" y="835"/>
                    <a:pt x="624" y="835"/>
                    <a:pt x="624" y="835"/>
                  </a:cubicBezTo>
                  <a:cubicBezTo>
                    <a:pt x="624" y="351"/>
                    <a:pt x="624" y="351"/>
                    <a:pt x="624" y="351"/>
                  </a:cubicBezTo>
                  <a:cubicBezTo>
                    <a:pt x="1171" y="52"/>
                    <a:pt x="1171" y="52"/>
                    <a:pt x="1171" y="52"/>
                  </a:cubicBezTo>
                  <a:lnTo>
                    <a:pt x="1171" y="1134"/>
                  </a:lnTo>
                  <a:close/>
                  <a:moveTo>
                    <a:pt x="195" y="428"/>
                  </a:moveTo>
                  <a:cubicBezTo>
                    <a:pt x="230" y="392"/>
                    <a:pt x="278" y="372"/>
                    <a:pt x="328" y="372"/>
                  </a:cubicBezTo>
                  <a:cubicBezTo>
                    <a:pt x="544" y="372"/>
                    <a:pt x="544" y="372"/>
                    <a:pt x="544" y="372"/>
                  </a:cubicBezTo>
                  <a:cubicBezTo>
                    <a:pt x="555" y="372"/>
                    <a:pt x="563" y="364"/>
                    <a:pt x="563" y="353"/>
                  </a:cubicBezTo>
                  <a:cubicBezTo>
                    <a:pt x="563" y="343"/>
                    <a:pt x="555" y="334"/>
                    <a:pt x="544" y="334"/>
                  </a:cubicBezTo>
                  <a:cubicBezTo>
                    <a:pt x="328" y="334"/>
                    <a:pt x="328" y="334"/>
                    <a:pt x="328" y="334"/>
                  </a:cubicBezTo>
                  <a:cubicBezTo>
                    <a:pt x="268" y="334"/>
                    <a:pt x="211" y="358"/>
                    <a:pt x="168" y="401"/>
                  </a:cubicBezTo>
                  <a:cubicBezTo>
                    <a:pt x="142" y="427"/>
                    <a:pt x="123" y="458"/>
                    <a:pt x="112" y="492"/>
                  </a:cubicBezTo>
                  <a:cubicBezTo>
                    <a:pt x="112" y="492"/>
                    <a:pt x="111" y="492"/>
                    <a:pt x="111" y="492"/>
                  </a:cubicBezTo>
                  <a:cubicBezTo>
                    <a:pt x="82" y="492"/>
                    <a:pt x="82" y="492"/>
                    <a:pt x="82" y="492"/>
                  </a:cubicBezTo>
                  <a:cubicBezTo>
                    <a:pt x="36" y="492"/>
                    <a:pt x="0" y="529"/>
                    <a:pt x="0" y="574"/>
                  </a:cubicBezTo>
                  <a:cubicBezTo>
                    <a:pt x="0" y="612"/>
                    <a:pt x="0" y="612"/>
                    <a:pt x="0" y="612"/>
                  </a:cubicBezTo>
                  <a:cubicBezTo>
                    <a:pt x="0" y="657"/>
                    <a:pt x="36" y="694"/>
                    <a:pt x="82" y="694"/>
                  </a:cubicBezTo>
                  <a:cubicBezTo>
                    <a:pt x="111" y="694"/>
                    <a:pt x="111" y="694"/>
                    <a:pt x="111" y="694"/>
                  </a:cubicBezTo>
                  <a:cubicBezTo>
                    <a:pt x="111" y="694"/>
                    <a:pt x="112" y="694"/>
                    <a:pt x="112" y="694"/>
                  </a:cubicBezTo>
                  <a:cubicBezTo>
                    <a:pt x="123" y="728"/>
                    <a:pt x="142" y="759"/>
                    <a:pt x="168" y="785"/>
                  </a:cubicBezTo>
                  <a:cubicBezTo>
                    <a:pt x="211" y="828"/>
                    <a:pt x="268" y="851"/>
                    <a:pt x="328" y="851"/>
                  </a:cubicBezTo>
                  <a:cubicBezTo>
                    <a:pt x="544" y="851"/>
                    <a:pt x="544" y="851"/>
                    <a:pt x="544" y="851"/>
                  </a:cubicBezTo>
                  <a:cubicBezTo>
                    <a:pt x="555" y="851"/>
                    <a:pt x="563" y="843"/>
                    <a:pt x="563" y="832"/>
                  </a:cubicBezTo>
                  <a:cubicBezTo>
                    <a:pt x="563" y="822"/>
                    <a:pt x="555" y="813"/>
                    <a:pt x="544" y="813"/>
                  </a:cubicBezTo>
                  <a:cubicBezTo>
                    <a:pt x="328" y="813"/>
                    <a:pt x="328" y="813"/>
                    <a:pt x="328" y="813"/>
                  </a:cubicBezTo>
                  <a:cubicBezTo>
                    <a:pt x="278" y="813"/>
                    <a:pt x="230" y="794"/>
                    <a:pt x="194" y="758"/>
                  </a:cubicBezTo>
                  <a:cubicBezTo>
                    <a:pt x="159" y="722"/>
                    <a:pt x="139" y="675"/>
                    <a:pt x="139" y="624"/>
                  </a:cubicBezTo>
                  <a:cubicBezTo>
                    <a:pt x="139" y="562"/>
                    <a:pt x="139" y="562"/>
                    <a:pt x="139" y="562"/>
                  </a:cubicBezTo>
                  <a:cubicBezTo>
                    <a:pt x="139" y="511"/>
                    <a:pt x="159" y="464"/>
                    <a:pt x="195" y="428"/>
                  </a:cubicBezTo>
                  <a:close/>
                  <a:moveTo>
                    <a:pt x="82" y="656"/>
                  </a:moveTo>
                  <a:cubicBezTo>
                    <a:pt x="57" y="656"/>
                    <a:pt x="38" y="636"/>
                    <a:pt x="38" y="612"/>
                  </a:cubicBezTo>
                  <a:cubicBezTo>
                    <a:pt x="38" y="574"/>
                    <a:pt x="38" y="574"/>
                    <a:pt x="38" y="574"/>
                  </a:cubicBezTo>
                  <a:cubicBezTo>
                    <a:pt x="38" y="550"/>
                    <a:pt x="57" y="530"/>
                    <a:pt x="82" y="530"/>
                  </a:cubicBezTo>
                  <a:cubicBezTo>
                    <a:pt x="104" y="530"/>
                    <a:pt x="104" y="530"/>
                    <a:pt x="104" y="530"/>
                  </a:cubicBezTo>
                  <a:cubicBezTo>
                    <a:pt x="102" y="540"/>
                    <a:pt x="101" y="551"/>
                    <a:pt x="101" y="562"/>
                  </a:cubicBezTo>
                  <a:cubicBezTo>
                    <a:pt x="101" y="624"/>
                    <a:pt x="101" y="624"/>
                    <a:pt x="101" y="624"/>
                  </a:cubicBezTo>
                  <a:cubicBezTo>
                    <a:pt x="101" y="635"/>
                    <a:pt x="102" y="646"/>
                    <a:pt x="104" y="656"/>
                  </a:cubicBezTo>
                  <a:lnTo>
                    <a:pt x="82" y="656"/>
                  </a:lnTo>
                  <a:close/>
                  <a:moveTo>
                    <a:pt x="1591" y="593"/>
                  </a:moveTo>
                  <a:cubicBezTo>
                    <a:pt x="1591" y="709"/>
                    <a:pt x="1565" y="821"/>
                    <a:pt x="1515" y="925"/>
                  </a:cubicBezTo>
                  <a:cubicBezTo>
                    <a:pt x="1511" y="932"/>
                    <a:pt x="1505" y="936"/>
                    <a:pt x="1498" y="936"/>
                  </a:cubicBezTo>
                  <a:cubicBezTo>
                    <a:pt x="1495" y="936"/>
                    <a:pt x="1492" y="935"/>
                    <a:pt x="1489" y="934"/>
                  </a:cubicBezTo>
                  <a:cubicBezTo>
                    <a:pt x="1480" y="930"/>
                    <a:pt x="1476" y="918"/>
                    <a:pt x="1481" y="909"/>
                  </a:cubicBezTo>
                  <a:cubicBezTo>
                    <a:pt x="1529" y="810"/>
                    <a:pt x="1553" y="704"/>
                    <a:pt x="1553" y="593"/>
                  </a:cubicBezTo>
                  <a:cubicBezTo>
                    <a:pt x="1553" y="482"/>
                    <a:pt x="1529" y="376"/>
                    <a:pt x="1481" y="277"/>
                  </a:cubicBezTo>
                  <a:cubicBezTo>
                    <a:pt x="1476" y="268"/>
                    <a:pt x="1480" y="256"/>
                    <a:pt x="1489" y="252"/>
                  </a:cubicBezTo>
                  <a:cubicBezTo>
                    <a:pt x="1499" y="247"/>
                    <a:pt x="1510" y="251"/>
                    <a:pt x="1515" y="261"/>
                  </a:cubicBezTo>
                  <a:cubicBezTo>
                    <a:pt x="1565" y="365"/>
                    <a:pt x="1591" y="476"/>
                    <a:pt x="1591" y="593"/>
                  </a:cubicBezTo>
                  <a:close/>
                  <a:moveTo>
                    <a:pt x="1406" y="371"/>
                  </a:moveTo>
                  <a:cubicBezTo>
                    <a:pt x="1434" y="442"/>
                    <a:pt x="1447" y="517"/>
                    <a:pt x="1447" y="593"/>
                  </a:cubicBezTo>
                  <a:cubicBezTo>
                    <a:pt x="1447" y="669"/>
                    <a:pt x="1434" y="744"/>
                    <a:pt x="1406" y="815"/>
                  </a:cubicBezTo>
                  <a:cubicBezTo>
                    <a:pt x="1403" y="822"/>
                    <a:pt x="1396" y="827"/>
                    <a:pt x="1388" y="827"/>
                  </a:cubicBezTo>
                  <a:cubicBezTo>
                    <a:pt x="1386" y="827"/>
                    <a:pt x="1384" y="826"/>
                    <a:pt x="1382" y="826"/>
                  </a:cubicBezTo>
                  <a:cubicBezTo>
                    <a:pt x="1372" y="822"/>
                    <a:pt x="1367" y="811"/>
                    <a:pt x="1371" y="801"/>
                  </a:cubicBezTo>
                  <a:cubicBezTo>
                    <a:pt x="1396" y="735"/>
                    <a:pt x="1410" y="665"/>
                    <a:pt x="1410" y="593"/>
                  </a:cubicBezTo>
                  <a:cubicBezTo>
                    <a:pt x="1410" y="521"/>
                    <a:pt x="1396" y="451"/>
                    <a:pt x="1371" y="385"/>
                  </a:cubicBezTo>
                  <a:cubicBezTo>
                    <a:pt x="1367" y="375"/>
                    <a:pt x="1372" y="364"/>
                    <a:pt x="1382" y="360"/>
                  </a:cubicBezTo>
                  <a:cubicBezTo>
                    <a:pt x="1391" y="357"/>
                    <a:pt x="1402" y="361"/>
                    <a:pt x="1406" y="371"/>
                  </a:cubicBezTo>
                  <a:close/>
                  <a:moveTo>
                    <a:pt x="1292" y="489"/>
                  </a:moveTo>
                  <a:cubicBezTo>
                    <a:pt x="1300" y="523"/>
                    <a:pt x="1304" y="558"/>
                    <a:pt x="1304" y="593"/>
                  </a:cubicBezTo>
                  <a:cubicBezTo>
                    <a:pt x="1304" y="628"/>
                    <a:pt x="1300" y="663"/>
                    <a:pt x="1292" y="697"/>
                  </a:cubicBezTo>
                  <a:cubicBezTo>
                    <a:pt x="1290" y="706"/>
                    <a:pt x="1282" y="712"/>
                    <a:pt x="1274" y="712"/>
                  </a:cubicBezTo>
                  <a:cubicBezTo>
                    <a:pt x="1272" y="712"/>
                    <a:pt x="1271" y="712"/>
                    <a:pt x="1269" y="712"/>
                  </a:cubicBezTo>
                  <a:cubicBezTo>
                    <a:pt x="1259" y="709"/>
                    <a:pt x="1253" y="699"/>
                    <a:pt x="1255" y="689"/>
                  </a:cubicBezTo>
                  <a:cubicBezTo>
                    <a:pt x="1262" y="658"/>
                    <a:pt x="1266" y="625"/>
                    <a:pt x="1266" y="593"/>
                  </a:cubicBezTo>
                  <a:cubicBezTo>
                    <a:pt x="1266" y="561"/>
                    <a:pt x="1262" y="528"/>
                    <a:pt x="1255" y="497"/>
                  </a:cubicBezTo>
                  <a:cubicBezTo>
                    <a:pt x="1253" y="487"/>
                    <a:pt x="1259" y="477"/>
                    <a:pt x="1269" y="474"/>
                  </a:cubicBezTo>
                  <a:cubicBezTo>
                    <a:pt x="1279" y="472"/>
                    <a:pt x="1290" y="478"/>
                    <a:pt x="1292" y="489"/>
                  </a:cubicBezTo>
                  <a:close/>
                  <a:moveTo>
                    <a:pt x="499" y="890"/>
                  </a:moveTo>
                  <a:cubicBezTo>
                    <a:pt x="499" y="1307"/>
                    <a:pt x="499" y="1307"/>
                    <a:pt x="499" y="1307"/>
                  </a:cubicBezTo>
                  <a:cubicBezTo>
                    <a:pt x="499" y="1353"/>
                    <a:pt x="463" y="1390"/>
                    <a:pt x="417" y="1390"/>
                  </a:cubicBezTo>
                  <a:cubicBezTo>
                    <a:pt x="379" y="1390"/>
                    <a:pt x="379" y="1390"/>
                    <a:pt x="379" y="1390"/>
                  </a:cubicBezTo>
                  <a:cubicBezTo>
                    <a:pt x="334" y="1390"/>
                    <a:pt x="297" y="1353"/>
                    <a:pt x="297" y="1307"/>
                  </a:cubicBezTo>
                  <a:cubicBezTo>
                    <a:pt x="297" y="890"/>
                    <a:pt x="297" y="890"/>
                    <a:pt x="297" y="890"/>
                  </a:cubicBezTo>
                  <a:cubicBezTo>
                    <a:pt x="297" y="880"/>
                    <a:pt x="306" y="871"/>
                    <a:pt x="316" y="871"/>
                  </a:cubicBezTo>
                  <a:cubicBezTo>
                    <a:pt x="326" y="871"/>
                    <a:pt x="335" y="880"/>
                    <a:pt x="335" y="890"/>
                  </a:cubicBezTo>
                  <a:cubicBezTo>
                    <a:pt x="335" y="1307"/>
                    <a:pt x="335" y="1307"/>
                    <a:pt x="335" y="1307"/>
                  </a:cubicBezTo>
                  <a:cubicBezTo>
                    <a:pt x="335" y="1332"/>
                    <a:pt x="355" y="1352"/>
                    <a:pt x="379" y="1352"/>
                  </a:cubicBezTo>
                  <a:cubicBezTo>
                    <a:pt x="417" y="1352"/>
                    <a:pt x="417" y="1352"/>
                    <a:pt x="417" y="1352"/>
                  </a:cubicBezTo>
                  <a:cubicBezTo>
                    <a:pt x="442" y="1352"/>
                    <a:pt x="462" y="1332"/>
                    <a:pt x="462" y="1307"/>
                  </a:cubicBezTo>
                  <a:cubicBezTo>
                    <a:pt x="462" y="890"/>
                    <a:pt x="462" y="890"/>
                    <a:pt x="462" y="890"/>
                  </a:cubicBezTo>
                  <a:cubicBezTo>
                    <a:pt x="462" y="880"/>
                    <a:pt x="470" y="871"/>
                    <a:pt x="480" y="871"/>
                  </a:cubicBezTo>
                  <a:cubicBezTo>
                    <a:pt x="491" y="871"/>
                    <a:pt x="499" y="880"/>
                    <a:pt x="499" y="89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45720" tIns="22860" rIns="45720" bIns="22860" numCol="1" anchor="t" anchorCtr="0" compatLnSpc="1">
              <a:prstTxWarp prst="textNoShape">
                <a:avLst/>
              </a:prstTxWarp>
            </a:bodyPr>
            <a:lstStyle/>
            <a:p>
              <a:endParaRPr lang="en-US" sz="675">
                <a:latin typeface="Lato" panose="020F0502020204030203"/>
              </a:endParaRPr>
            </a:p>
          </p:txBody>
        </p:sp>
      </p:grpSp>
      <p:sp>
        <p:nvSpPr>
          <p:cNvPr id="50" name="Oval 35"/>
          <p:cNvSpPr>
            <a:spLocks noChangeArrowheads="1"/>
          </p:cNvSpPr>
          <p:nvPr/>
        </p:nvSpPr>
        <p:spPr bwMode="auto">
          <a:xfrm>
            <a:off x="4998297" y="4098273"/>
            <a:ext cx="2170428" cy="2171588"/>
          </a:xfrm>
          <a:prstGeom prst="ellipse">
            <a:avLst/>
          </a:prstGeom>
          <a:solidFill>
            <a:srgbClr val="FE4E55"/>
          </a:solidFill>
          <a:ln>
            <a:noFill/>
          </a:ln>
        </p:spPr>
        <p:txBody>
          <a:bodyPr vert="horz" wrap="square" lIns="45720" tIns="22860" rIns="45720" bIns="22860" numCol="1" anchor="t" anchorCtr="0" compatLnSpc="1">
            <a:prstTxWarp prst="textNoShape">
              <a:avLst/>
            </a:prstTxWarp>
          </a:bodyPr>
          <a:lstStyle/>
          <a:p>
            <a:endParaRPr lang="en-US" sz="675">
              <a:latin typeface="Lato" panose="020F0502020204030203"/>
            </a:endParaRPr>
          </a:p>
        </p:txBody>
      </p:sp>
      <p:sp>
        <p:nvSpPr>
          <p:cNvPr id="51" name="Freeform 49"/>
          <p:cNvSpPr>
            <a:spLocks/>
          </p:cNvSpPr>
          <p:nvPr/>
        </p:nvSpPr>
        <p:spPr bwMode="auto">
          <a:xfrm>
            <a:off x="4521743" y="3546606"/>
            <a:ext cx="504063" cy="907311"/>
          </a:xfrm>
          <a:custGeom>
            <a:avLst/>
            <a:gdLst>
              <a:gd name="T0" fmla="*/ 348 w 348"/>
              <a:gd name="T1" fmla="*/ 627 h 627"/>
              <a:gd name="T2" fmla="*/ 348 w 348"/>
              <a:gd name="T3" fmla="*/ 104 h 627"/>
              <a:gd name="T4" fmla="*/ 244 w 348"/>
              <a:gd name="T5" fmla="*/ 0 h 627"/>
              <a:gd name="T6" fmla="*/ 0 w 348"/>
              <a:gd name="T7" fmla="*/ 0 h 62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348" h="627">
                <a:moveTo>
                  <a:pt x="348" y="627"/>
                </a:moveTo>
                <a:cubicBezTo>
                  <a:pt x="348" y="104"/>
                  <a:pt x="348" y="104"/>
                  <a:pt x="348" y="104"/>
                </a:cubicBezTo>
                <a:cubicBezTo>
                  <a:pt x="348" y="46"/>
                  <a:pt x="301" y="0"/>
                  <a:pt x="244" y="0"/>
                </a:cubicBezTo>
                <a:cubicBezTo>
                  <a:pt x="0" y="0"/>
                  <a:pt x="0" y="0"/>
                  <a:pt x="0" y="0"/>
                </a:cubicBezTo>
              </a:path>
            </a:pathLst>
          </a:custGeom>
          <a:noFill/>
          <a:ln w="9525" cap="flat">
            <a:solidFill>
              <a:schemeClr val="accent5"/>
            </a:solidFill>
            <a:prstDash val="solid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45720" tIns="22860" rIns="45720" bIns="22860" numCol="1" anchor="t" anchorCtr="0" compatLnSpc="1">
            <a:prstTxWarp prst="textNoShape">
              <a:avLst/>
            </a:prstTxWarp>
          </a:bodyPr>
          <a:lstStyle/>
          <a:p>
            <a:endParaRPr lang="en-US" sz="675">
              <a:latin typeface="Lato" panose="020F0502020204030203"/>
            </a:endParaRPr>
          </a:p>
        </p:txBody>
      </p:sp>
      <p:sp>
        <p:nvSpPr>
          <p:cNvPr id="52" name="Freeform 50"/>
          <p:cNvSpPr>
            <a:spLocks/>
          </p:cNvSpPr>
          <p:nvPr/>
        </p:nvSpPr>
        <p:spPr bwMode="auto">
          <a:xfrm>
            <a:off x="5225013" y="2359836"/>
            <a:ext cx="430676" cy="1616704"/>
          </a:xfrm>
          <a:custGeom>
            <a:avLst/>
            <a:gdLst>
              <a:gd name="T0" fmla="*/ 298 w 298"/>
              <a:gd name="T1" fmla="*/ 1117 h 1117"/>
              <a:gd name="T2" fmla="*/ 298 w 298"/>
              <a:gd name="T3" fmla="*/ 104 h 1117"/>
              <a:gd name="T4" fmla="*/ 194 w 298"/>
              <a:gd name="T5" fmla="*/ 0 h 1117"/>
              <a:gd name="T6" fmla="*/ 0 w 298"/>
              <a:gd name="T7" fmla="*/ 0 h 111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98" h="1117">
                <a:moveTo>
                  <a:pt x="298" y="1117"/>
                </a:moveTo>
                <a:cubicBezTo>
                  <a:pt x="298" y="104"/>
                  <a:pt x="298" y="104"/>
                  <a:pt x="298" y="104"/>
                </a:cubicBezTo>
                <a:cubicBezTo>
                  <a:pt x="298" y="46"/>
                  <a:pt x="252" y="0"/>
                  <a:pt x="194" y="0"/>
                </a:cubicBezTo>
                <a:cubicBezTo>
                  <a:pt x="0" y="0"/>
                  <a:pt x="0" y="0"/>
                  <a:pt x="0" y="0"/>
                </a:cubicBezTo>
              </a:path>
            </a:pathLst>
          </a:custGeom>
          <a:noFill/>
          <a:ln w="9525" cap="flat">
            <a:solidFill>
              <a:schemeClr val="accent5"/>
            </a:solidFill>
            <a:prstDash val="solid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45720" tIns="22860" rIns="45720" bIns="22860" numCol="1" anchor="t" anchorCtr="0" compatLnSpc="1">
            <a:prstTxWarp prst="textNoShape">
              <a:avLst/>
            </a:prstTxWarp>
          </a:bodyPr>
          <a:lstStyle/>
          <a:p>
            <a:endParaRPr lang="en-US" sz="675">
              <a:latin typeface="Lato" panose="020F0502020204030203"/>
            </a:endParaRPr>
          </a:p>
        </p:txBody>
      </p:sp>
      <p:sp>
        <p:nvSpPr>
          <p:cNvPr id="53" name="Freeform 52"/>
          <p:cNvSpPr>
            <a:spLocks/>
          </p:cNvSpPr>
          <p:nvPr/>
        </p:nvSpPr>
        <p:spPr bwMode="auto">
          <a:xfrm>
            <a:off x="7149342" y="3546606"/>
            <a:ext cx="504063" cy="907311"/>
          </a:xfrm>
          <a:custGeom>
            <a:avLst/>
            <a:gdLst>
              <a:gd name="T0" fmla="*/ 0 w 348"/>
              <a:gd name="T1" fmla="*/ 627 h 627"/>
              <a:gd name="T2" fmla="*/ 0 w 348"/>
              <a:gd name="T3" fmla="*/ 104 h 627"/>
              <a:gd name="T4" fmla="*/ 105 w 348"/>
              <a:gd name="T5" fmla="*/ 0 h 627"/>
              <a:gd name="T6" fmla="*/ 348 w 348"/>
              <a:gd name="T7" fmla="*/ 0 h 62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348" h="627">
                <a:moveTo>
                  <a:pt x="0" y="627"/>
                </a:moveTo>
                <a:cubicBezTo>
                  <a:pt x="0" y="104"/>
                  <a:pt x="0" y="104"/>
                  <a:pt x="0" y="104"/>
                </a:cubicBezTo>
                <a:cubicBezTo>
                  <a:pt x="0" y="46"/>
                  <a:pt x="47" y="0"/>
                  <a:pt x="105" y="0"/>
                </a:cubicBezTo>
                <a:cubicBezTo>
                  <a:pt x="348" y="0"/>
                  <a:pt x="348" y="0"/>
                  <a:pt x="348" y="0"/>
                </a:cubicBezTo>
              </a:path>
            </a:pathLst>
          </a:custGeom>
          <a:noFill/>
          <a:ln w="9525" cap="flat">
            <a:solidFill>
              <a:schemeClr val="accent5"/>
            </a:solidFill>
            <a:prstDash val="solid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45720" tIns="22860" rIns="45720" bIns="22860" numCol="1" anchor="t" anchorCtr="0" compatLnSpc="1">
            <a:prstTxWarp prst="textNoShape">
              <a:avLst/>
            </a:prstTxWarp>
          </a:bodyPr>
          <a:lstStyle/>
          <a:p>
            <a:endParaRPr lang="en-US" sz="675">
              <a:latin typeface="Lato" panose="020F0502020204030203"/>
            </a:endParaRPr>
          </a:p>
        </p:txBody>
      </p:sp>
      <p:sp>
        <p:nvSpPr>
          <p:cNvPr id="54" name="Freeform 53"/>
          <p:cNvSpPr>
            <a:spLocks/>
          </p:cNvSpPr>
          <p:nvPr/>
        </p:nvSpPr>
        <p:spPr bwMode="auto">
          <a:xfrm>
            <a:off x="6536314" y="2359836"/>
            <a:ext cx="430676" cy="1616704"/>
          </a:xfrm>
          <a:custGeom>
            <a:avLst/>
            <a:gdLst>
              <a:gd name="T0" fmla="*/ 0 w 298"/>
              <a:gd name="T1" fmla="*/ 1117 h 1117"/>
              <a:gd name="T2" fmla="*/ 0 w 298"/>
              <a:gd name="T3" fmla="*/ 104 h 1117"/>
              <a:gd name="T4" fmla="*/ 104 w 298"/>
              <a:gd name="T5" fmla="*/ 0 h 1117"/>
              <a:gd name="T6" fmla="*/ 298 w 298"/>
              <a:gd name="T7" fmla="*/ 0 h 111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98" h="1117">
                <a:moveTo>
                  <a:pt x="0" y="1117"/>
                </a:moveTo>
                <a:cubicBezTo>
                  <a:pt x="0" y="104"/>
                  <a:pt x="0" y="104"/>
                  <a:pt x="0" y="104"/>
                </a:cubicBezTo>
                <a:cubicBezTo>
                  <a:pt x="0" y="46"/>
                  <a:pt x="46" y="0"/>
                  <a:pt x="104" y="0"/>
                </a:cubicBezTo>
                <a:cubicBezTo>
                  <a:pt x="298" y="0"/>
                  <a:pt x="298" y="0"/>
                  <a:pt x="298" y="0"/>
                </a:cubicBezTo>
              </a:path>
            </a:pathLst>
          </a:custGeom>
          <a:noFill/>
          <a:ln w="9525" cap="flat">
            <a:solidFill>
              <a:schemeClr val="accent5"/>
            </a:solidFill>
            <a:prstDash val="solid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45720" tIns="22860" rIns="45720" bIns="22860" numCol="1" anchor="t" anchorCtr="0" compatLnSpc="1">
            <a:prstTxWarp prst="textNoShape">
              <a:avLst/>
            </a:prstTxWarp>
          </a:bodyPr>
          <a:lstStyle/>
          <a:p>
            <a:endParaRPr lang="en-US" sz="675">
              <a:latin typeface="Lato" panose="020F0502020204030203"/>
            </a:endParaRPr>
          </a:p>
        </p:txBody>
      </p:sp>
      <p:sp>
        <p:nvSpPr>
          <p:cNvPr id="76" name="Freeform 78"/>
          <p:cNvSpPr>
            <a:spLocks/>
          </p:cNvSpPr>
          <p:nvPr/>
        </p:nvSpPr>
        <p:spPr bwMode="auto">
          <a:xfrm>
            <a:off x="5701648" y="3920148"/>
            <a:ext cx="787225" cy="126016"/>
          </a:xfrm>
          <a:custGeom>
            <a:avLst/>
            <a:gdLst>
              <a:gd name="T0" fmla="*/ 1556 w 1556"/>
              <a:gd name="T1" fmla="*/ 117 h 249"/>
              <a:gd name="T2" fmla="*/ 778 w 1556"/>
              <a:gd name="T3" fmla="*/ 0 h 249"/>
              <a:gd name="T4" fmla="*/ 0 w 1556"/>
              <a:gd name="T5" fmla="*/ 117 h 249"/>
              <a:gd name="T6" fmla="*/ 28 w 1556"/>
              <a:gd name="T7" fmla="*/ 152 h 249"/>
              <a:gd name="T8" fmla="*/ 44 w 1556"/>
              <a:gd name="T9" fmla="*/ 249 h 249"/>
              <a:gd name="T10" fmla="*/ 778 w 1556"/>
              <a:gd name="T11" fmla="*/ 137 h 249"/>
              <a:gd name="T12" fmla="*/ 1512 w 1556"/>
              <a:gd name="T13" fmla="*/ 249 h 249"/>
              <a:gd name="T14" fmla="*/ 1556 w 1556"/>
              <a:gd name="T15" fmla="*/ 117 h 24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556" h="249">
                <a:moveTo>
                  <a:pt x="1556" y="117"/>
                </a:moveTo>
                <a:cubicBezTo>
                  <a:pt x="1308" y="40"/>
                  <a:pt x="1046" y="0"/>
                  <a:pt x="778" y="0"/>
                </a:cubicBezTo>
                <a:cubicBezTo>
                  <a:pt x="510" y="0"/>
                  <a:pt x="248" y="40"/>
                  <a:pt x="0" y="117"/>
                </a:cubicBezTo>
                <a:cubicBezTo>
                  <a:pt x="11" y="127"/>
                  <a:pt x="20" y="138"/>
                  <a:pt x="28" y="152"/>
                </a:cubicBezTo>
                <a:cubicBezTo>
                  <a:pt x="46" y="182"/>
                  <a:pt x="50" y="217"/>
                  <a:pt x="44" y="249"/>
                </a:cubicBezTo>
                <a:cubicBezTo>
                  <a:pt x="276" y="176"/>
                  <a:pt x="522" y="137"/>
                  <a:pt x="778" y="137"/>
                </a:cubicBezTo>
                <a:cubicBezTo>
                  <a:pt x="1034" y="137"/>
                  <a:pt x="1280" y="176"/>
                  <a:pt x="1512" y="249"/>
                </a:cubicBezTo>
                <a:cubicBezTo>
                  <a:pt x="1503" y="201"/>
                  <a:pt x="1519" y="150"/>
                  <a:pt x="1556" y="117"/>
                </a:cubicBezTo>
                <a:close/>
              </a:path>
            </a:pathLst>
          </a:custGeom>
          <a:solidFill>
            <a:srgbClr val="FE4E55">
              <a:alpha val="50000"/>
            </a:srgbClr>
          </a:solidFill>
          <a:ln>
            <a:noFill/>
          </a:ln>
        </p:spPr>
        <p:txBody>
          <a:bodyPr vert="horz" wrap="square" lIns="45720" tIns="22860" rIns="45720" bIns="22860" numCol="1" anchor="t" anchorCtr="0" compatLnSpc="1">
            <a:prstTxWarp prst="textNoShape">
              <a:avLst/>
            </a:prstTxWarp>
          </a:bodyPr>
          <a:lstStyle/>
          <a:p>
            <a:endParaRPr lang="en-US" sz="675">
              <a:latin typeface="Lato" panose="020F0502020204030203"/>
            </a:endParaRPr>
          </a:p>
        </p:txBody>
      </p:sp>
      <p:sp>
        <p:nvSpPr>
          <p:cNvPr id="77" name="Freeform 85"/>
          <p:cNvSpPr>
            <a:spLocks/>
          </p:cNvSpPr>
          <p:nvPr/>
        </p:nvSpPr>
        <p:spPr bwMode="auto">
          <a:xfrm>
            <a:off x="5043403" y="4021702"/>
            <a:ext cx="568552" cy="457361"/>
          </a:xfrm>
          <a:custGeom>
            <a:avLst/>
            <a:gdLst>
              <a:gd name="T0" fmla="*/ 1090 w 1123"/>
              <a:gd name="T1" fmla="*/ 90 h 904"/>
              <a:gd name="T2" fmla="*/ 1073 w 1123"/>
              <a:gd name="T3" fmla="*/ 0 h 904"/>
              <a:gd name="T4" fmla="*/ 228 w 1123"/>
              <a:gd name="T5" fmla="*/ 567 h 904"/>
              <a:gd name="T6" fmla="*/ 0 w 1123"/>
              <a:gd name="T7" fmla="*/ 827 h 904"/>
              <a:gd name="T8" fmla="*/ 111 w 1123"/>
              <a:gd name="T9" fmla="*/ 895 h 904"/>
              <a:gd name="T10" fmla="*/ 116 w 1123"/>
              <a:gd name="T11" fmla="*/ 904 h 904"/>
              <a:gd name="T12" fmla="*/ 1123 w 1123"/>
              <a:gd name="T13" fmla="*/ 129 h 904"/>
              <a:gd name="T14" fmla="*/ 1090 w 1123"/>
              <a:gd name="T15" fmla="*/ 90 h 90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23" h="904">
                <a:moveTo>
                  <a:pt x="1090" y="90"/>
                </a:moveTo>
                <a:cubicBezTo>
                  <a:pt x="1073" y="62"/>
                  <a:pt x="1068" y="30"/>
                  <a:pt x="1073" y="0"/>
                </a:cubicBezTo>
                <a:cubicBezTo>
                  <a:pt x="761" y="130"/>
                  <a:pt x="474" y="321"/>
                  <a:pt x="228" y="567"/>
                </a:cubicBezTo>
                <a:cubicBezTo>
                  <a:pt x="146" y="649"/>
                  <a:pt x="70" y="736"/>
                  <a:pt x="0" y="827"/>
                </a:cubicBezTo>
                <a:cubicBezTo>
                  <a:pt x="45" y="829"/>
                  <a:pt x="87" y="854"/>
                  <a:pt x="111" y="895"/>
                </a:cubicBezTo>
                <a:cubicBezTo>
                  <a:pt x="113" y="898"/>
                  <a:pt x="114" y="901"/>
                  <a:pt x="116" y="904"/>
                </a:cubicBezTo>
                <a:cubicBezTo>
                  <a:pt x="377" y="566"/>
                  <a:pt x="724" y="297"/>
                  <a:pt x="1123" y="129"/>
                </a:cubicBezTo>
                <a:cubicBezTo>
                  <a:pt x="1110" y="119"/>
                  <a:pt x="1098" y="106"/>
                  <a:pt x="1090" y="90"/>
                </a:cubicBezTo>
                <a:close/>
              </a:path>
            </a:pathLst>
          </a:custGeom>
          <a:solidFill>
            <a:srgbClr val="FE4E55">
              <a:alpha val="50000"/>
            </a:srgbClr>
          </a:solidFill>
          <a:ln>
            <a:noFill/>
          </a:ln>
        </p:spPr>
        <p:txBody>
          <a:bodyPr vert="horz" wrap="square" lIns="45720" tIns="22860" rIns="45720" bIns="22860" numCol="1" anchor="t" anchorCtr="0" compatLnSpc="1">
            <a:prstTxWarp prst="textNoShape">
              <a:avLst/>
            </a:prstTxWarp>
          </a:bodyPr>
          <a:lstStyle/>
          <a:p>
            <a:endParaRPr lang="en-US" sz="675">
              <a:latin typeface="Lato" panose="020F0502020204030203"/>
            </a:endParaRPr>
          </a:p>
        </p:txBody>
      </p:sp>
      <p:sp>
        <p:nvSpPr>
          <p:cNvPr id="78" name="Freeform 86"/>
          <p:cNvSpPr>
            <a:spLocks/>
          </p:cNvSpPr>
          <p:nvPr/>
        </p:nvSpPr>
        <p:spPr bwMode="auto">
          <a:xfrm>
            <a:off x="7158978" y="4537624"/>
            <a:ext cx="260185" cy="648608"/>
          </a:xfrm>
          <a:custGeom>
            <a:avLst/>
            <a:gdLst>
              <a:gd name="T0" fmla="*/ 113 w 514"/>
              <a:gd name="T1" fmla="*/ 0 h 1281"/>
              <a:gd name="T2" fmla="*/ 55 w 514"/>
              <a:gd name="T3" fmla="*/ 65 h 1281"/>
              <a:gd name="T4" fmla="*/ 0 w 514"/>
              <a:gd name="T5" fmla="*/ 83 h 1281"/>
              <a:gd name="T6" fmla="*/ 376 w 514"/>
              <a:gd name="T7" fmla="*/ 1281 h 1281"/>
              <a:gd name="T8" fmla="*/ 379 w 514"/>
              <a:gd name="T9" fmla="*/ 1279 h 1281"/>
              <a:gd name="T10" fmla="*/ 514 w 514"/>
              <a:gd name="T11" fmla="*/ 1277 h 1281"/>
              <a:gd name="T12" fmla="*/ 113 w 514"/>
              <a:gd name="T13" fmla="*/ 0 h 128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514" h="1281">
                <a:moveTo>
                  <a:pt x="113" y="0"/>
                </a:moveTo>
                <a:cubicBezTo>
                  <a:pt x="101" y="26"/>
                  <a:pt x="82" y="50"/>
                  <a:pt x="55" y="65"/>
                </a:cubicBezTo>
                <a:cubicBezTo>
                  <a:pt x="37" y="75"/>
                  <a:pt x="19" y="81"/>
                  <a:pt x="0" y="83"/>
                </a:cubicBezTo>
                <a:cubicBezTo>
                  <a:pt x="221" y="433"/>
                  <a:pt x="356" y="842"/>
                  <a:pt x="376" y="1281"/>
                </a:cubicBezTo>
                <a:cubicBezTo>
                  <a:pt x="377" y="1280"/>
                  <a:pt x="378" y="1279"/>
                  <a:pt x="379" y="1279"/>
                </a:cubicBezTo>
                <a:cubicBezTo>
                  <a:pt x="422" y="1254"/>
                  <a:pt x="473" y="1255"/>
                  <a:pt x="514" y="1277"/>
                </a:cubicBezTo>
                <a:cubicBezTo>
                  <a:pt x="493" y="818"/>
                  <a:pt x="354" y="381"/>
                  <a:pt x="113" y="0"/>
                </a:cubicBezTo>
                <a:close/>
              </a:path>
            </a:pathLst>
          </a:custGeom>
          <a:solidFill>
            <a:srgbClr val="FE4E55">
              <a:alpha val="50000"/>
            </a:srgbClr>
          </a:solidFill>
          <a:ln>
            <a:noFill/>
          </a:ln>
        </p:spPr>
        <p:txBody>
          <a:bodyPr vert="horz" wrap="square" lIns="45720" tIns="22860" rIns="45720" bIns="22860" numCol="1" anchor="t" anchorCtr="0" compatLnSpc="1">
            <a:prstTxWarp prst="textNoShape">
              <a:avLst/>
            </a:prstTxWarp>
          </a:bodyPr>
          <a:lstStyle/>
          <a:p>
            <a:endParaRPr lang="en-US" sz="675">
              <a:latin typeface="Lato" panose="020F0502020204030203"/>
            </a:endParaRPr>
          </a:p>
        </p:txBody>
      </p:sp>
      <p:sp>
        <p:nvSpPr>
          <p:cNvPr id="79" name="Freeform 87"/>
          <p:cNvSpPr>
            <a:spLocks/>
          </p:cNvSpPr>
          <p:nvPr/>
        </p:nvSpPr>
        <p:spPr bwMode="auto">
          <a:xfrm>
            <a:off x="6579307" y="4021702"/>
            <a:ext cx="568552" cy="457361"/>
          </a:xfrm>
          <a:custGeom>
            <a:avLst/>
            <a:gdLst>
              <a:gd name="T0" fmla="*/ 1061 w 1123"/>
              <a:gd name="T1" fmla="*/ 845 h 903"/>
              <a:gd name="T2" fmla="*/ 1123 w 1123"/>
              <a:gd name="T3" fmla="*/ 827 h 903"/>
              <a:gd name="T4" fmla="*/ 895 w 1123"/>
              <a:gd name="T5" fmla="*/ 567 h 903"/>
              <a:gd name="T6" fmla="*/ 50 w 1123"/>
              <a:gd name="T7" fmla="*/ 0 h 903"/>
              <a:gd name="T8" fmla="*/ 0 w 1123"/>
              <a:gd name="T9" fmla="*/ 129 h 903"/>
              <a:gd name="T10" fmla="*/ 1007 w 1123"/>
              <a:gd name="T11" fmla="*/ 903 h 903"/>
              <a:gd name="T12" fmla="*/ 1061 w 1123"/>
              <a:gd name="T13" fmla="*/ 845 h 90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1123" h="903">
                <a:moveTo>
                  <a:pt x="1061" y="845"/>
                </a:moveTo>
                <a:cubicBezTo>
                  <a:pt x="1081" y="834"/>
                  <a:pt x="1102" y="828"/>
                  <a:pt x="1123" y="827"/>
                </a:cubicBezTo>
                <a:cubicBezTo>
                  <a:pt x="1053" y="736"/>
                  <a:pt x="977" y="649"/>
                  <a:pt x="895" y="567"/>
                </a:cubicBezTo>
                <a:cubicBezTo>
                  <a:pt x="649" y="321"/>
                  <a:pt x="362" y="130"/>
                  <a:pt x="50" y="0"/>
                </a:cubicBezTo>
                <a:cubicBezTo>
                  <a:pt x="58" y="48"/>
                  <a:pt x="39" y="98"/>
                  <a:pt x="0" y="129"/>
                </a:cubicBezTo>
                <a:cubicBezTo>
                  <a:pt x="399" y="296"/>
                  <a:pt x="745" y="565"/>
                  <a:pt x="1007" y="903"/>
                </a:cubicBezTo>
                <a:cubicBezTo>
                  <a:pt x="1018" y="880"/>
                  <a:pt x="1037" y="859"/>
                  <a:pt x="1061" y="845"/>
                </a:cubicBezTo>
                <a:close/>
              </a:path>
            </a:pathLst>
          </a:custGeom>
          <a:solidFill>
            <a:srgbClr val="FE4E55">
              <a:alpha val="50000"/>
            </a:srgbClr>
          </a:solidFill>
          <a:ln>
            <a:noFill/>
          </a:ln>
        </p:spPr>
        <p:txBody>
          <a:bodyPr vert="horz" wrap="square" lIns="45720" tIns="22860" rIns="45720" bIns="22860" numCol="1" anchor="t" anchorCtr="0" compatLnSpc="1">
            <a:prstTxWarp prst="textNoShape">
              <a:avLst/>
            </a:prstTxWarp>
          </a:bodyPr>
          <a:lstStyle/>
          <a:p>
            <a:endParaRPr lang="en-US" sz="675">
              <a:latin typeface="Lato" panose="020F0502020204030203"/>
            </a:endParaRPr>
          </a:p>
        </p:txBody>
      </p:sp>
      <p:sp>
        <p:nvSpPr>
          <p:cNvPr id="80" name="Freeform 88"/>
          <p:cNvSpPr>
            <a:spLocks/>
          </p:cNvSpPr>
          <p:nvPr/>
        </p:nvSpPr>
        <p:spPr bwMode="auto">
          <a:xfrm>
            <a:off x="4772100" y="4538366"/>
            <a:ext cx="260185" cy="647127"/>
          </a:xfrm>
          <a:custGeom>
            <a:avLst/>
            <a:gdLst>
              <a:gd name="T0" fmla="*/ 408 w 514"/>
              <a:gd name="T1" fmla="*/ 14 h 1279"/>
              <a:gd name="T2" fmla="*/ 401 w 514"/>
              <a:gd name="T3" fmla="*/ 0 h 1279"/>
              <a:gd name="T4" fmla="*/ 0 w 514"/>
              <a:gd name="T5" fmla="*/ 1276 h 1279"/>
              <a:gd name="T6" fmla="*/ 138 w 514"/>
              <a:gd name="T7" fmla="*/ 1279 h 1279"/>
              <a:gd name="T8" fmla="*/ 514 w 514"/>
              <a:gd name="T9" fmla="*/ 82 h 1279"/>
              <a:gd name="T10" fmla="*/ 408 w 514"/>
              <a:gd name="T11" fmla="*/ 14 h 127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514" h="1279">
                <a:moveTo>
                  <a:pt x="408" y="14"/>
                </a:moveTo>
                <a:cubicBezTo>
                  <a:pt x="405" y="9"/>
                  <a:pt x="403" y="5"/>
                  <a:pt x="401" y="0"/>
                </a:cubicBezTo>
                <a:cubicBezTo>
                  <a:pt x="159" y="381"/>
                  <a:pt x="21" y="818"/>
                  <a:pt x="0" y="1276"/>
                </a:cubicBezTo>
                <a:cubicBezTo>
                  <a:pt x="45" y="1252"/>
                  <a:pt x="97" y="1255"/>
                  <a:pt x="138" y="1279"/>
                </a:cubicBezTo>
                <a:cubicBezTo>
                  <a:pt x="158" y="841"/>
                  <a:pt x="293" y="432"/>
                  <a:pt x="514" y="82"/>
                </a:cubicBezTo>
                <a:cubicBezTo>
                  <a:pt x="471" y="78"/>
                  <a:pt x="431" y="54"/>
                  <a:pt x="408" y="14"/>
                </a:cubicBezTo>
                <a:close/>
              </a:path>
            </a:pathLst>
          </a:custGeom>
          <a:solidFill>
            <a:srgbClr val="FE4E55">
              <a:alpha val="50000"/>
            </a:srgbClr>
          </a:solidFill>
          <a:ln>
            <a:noFill/>
          </a:ln>
        </p:spPr>
        <p:txBody>
          <a:bodyPr vert="horz" wrap="square" lIns="45720" tIns="22860" rIns="45720" bIns="22860" numCol="1" anchor="t" anchorCtr="0" compatLnSpc="1">
            <a:prstTxWarp prst="textNoShape">
              <a:avLst/>
            </a:prstTxWarp>
          </a:bodyPr>
          <a:lstStyle/>
          <a:p>
            <a:endParaRPr lang="en-US" sz="675">
              <a:latin typeface="Lato" panose="020F0502020204030203"/>
            </a:endParaRPr>
          </a:p>
        </p:txBody>
      </p:sp>
      <p:sp>
        <p:nvSpPr>
          <p:cNvPr id="66" name="Freeform 51"/>
          <p:cNvSpPr>
            <a:spLocks/>
          </p:cNvSpPr>
          <p:nvPr/>
        </p:nvSpPr>
        <p:spPr bwMode="auto">
          <a:xfrm>
            <a:off x="4208735" y="4927586"/>
            <a:ext cx="598944" cy="263149"/>
          </a:xfrm>
          <a:custGeom>
            <a:avLst/>
            <a:gdLst>
              <a:gd name="T0" fmla="*/ 414 w 414"/>
              <a:gd name="T1" fmla="*/ 182 h 182"/>
              <a:gd name="T2" fmla="*/ 414 w 414"/>
              <a:gd name="T3" fmla="*/ 104 h 182"/>
              <a:gd name="T4" fmla="*/ 310 w 414"/>
              <a:gd name="T5" fmla="*/ 0 h 182"/>
              <a:gd name="T6" fmla="*/ 0 w 414"/>
              <a:gd name="T7" fmla="*/ 0 h 18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414" h="182">
                <a:moveTo>
                  <a:pt x="414" y="182"/>
                </a:moveTo>
                <a:cubicBezTo>
                  <a:pt x="414" y="104"/>
                  <a:pt x="414" y="104"/>
                  <a:pt x="414" y="104"/>
                </a:cubicBezTo>
                <a:cubicBezTo>
                  <a:pt x="414" y="47"/>
                  <a:pt x="368" y="0"/>
                  <a:pt x="310" y="0"/>
                </a:cubicBezTo>
                <a:cubicBezTo>
                  <a:pt x="0" y="0"/>
                  <a:pt x="0" y="0"/>
                  <a:pt x="0" y="0"/>
                </a:cubicBezTo>
              </a:path>
            </a:pathLst>
          </a:custGeom>
          <a:noFill/>
          <a:ln w="9525" cap="flat">
            <a:solidFill>
              <a:schemeClr val="accent5"/>
            </a:solidFill>
            <a:prstDash val="solid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45720" tIns="22860" rIns="45720" bIns="22860" numCol="1" anchor="t" anchorCtr="0" compatLnSpc="1">
            <a:prstTxWarp prst="textNoShape">
              <a:avLst/>
            </a:prstTxWarp>
          </a:bodyPr>
          <a:lstStyle/>
          <a:p>
            <a:endParaRPr lang="en-US" sz="675">
              <a:latin typeface="Lato" panose="020F0502020204030203"/>
            </a:endParaRPr>
          </a:p>
        </p:txBody>
      </p:sp>
      <p:sp>
        <p:nvSpPr>
          <p:cNvPr id="68" name="Freeform 54"/>
          <p:cNvSpPr>
            <a:spLocks/>
          </p:cNvSpPr>
          <p:nvPr/>
        </p:nvSpPr>
        <p:spPr bwMode="auto">
          <a:xfrm>
            <a:off x="7384321" y="4927586"/>
            <a:ext cx="598944" cy="263149"/>
          </a:xfrm>
          <a:custGeom>
            <a:avLst/>
            <a:gdLst>
              <a:gd name="T0" fmla="*/ 0 w 414"/>
              <a:gd name="T1" fmla="*/ 182 h 182"/>
              <a:gd name="T2" fmla="*/ 0 w 414"/>
              <a:gd name="T3" fmla="*/ 104 h 182"/>
              <a:gd name="T4" fmla="*/ 104 w 414"/>
              <a:gd name="T5" fmla="*/ 0 h 182"/>
              <a:gd name="T6" fmla="*/ 414 w 414"/>
              <a:gd name="T7" fmla="*/ 0 h 18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414" h="182">
                <a:moveTo>
                  <a:pt x="0" y="182"/>
                </a:moveTo>
                <a:cubicBezTo>
                  <a:pt x="0" y="104"/>
                  <a:pt x="0" y="104"/>
                  <a:pt x="0" y="104"/>
                </a:cubicBezTo>
                <a:cubicBezTo>
                  <a:pt x="0" y="47"/>
                  <a:pt x="47" y="0"/>
                  <a:pt x="104" y="0"/>
                </a:cubicBezTo>
                <a:cubicBezTo>
                  <a:pt x="414" y="0"/>
                  <a:pt x="414" y="0"/>
                  <a:pt x="414" y="0"/>
                </a:cubicBezTo>
              </a:path>
            </a:pathLst>
          </a:custGeom>
          <a:noFill/>
          <a:ln w="9525" cap="flat">
            <a:solidFill>
              <a:schemeClr val="accent5"/>
            </a:solidFill>
            <a:prstDash val="solid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45720" tIns="22860" rIns="45720" bIns="22860" numCol="1" anchor="t" anchorCtr="0" compatLnSpc="1">
            <a:prstTxWarp prst="textNoShape">
              <a:avLst/>
            </a:prstTxWarp>
          </a:bodyPr>
          <a:lstStyle/>
          <a:p>
            <a:endParaRPr lang="en-US" sz="675">
              <a:latin typeface="Lato" panose="020F0502020204030203"/>
            </a:endParaRPr>
          </a:p>
        </p:txBody>
      </p:sp>
      <p:sp>
        <p:nvSpPr>
          <p:cNvPr id="59" name="Freeform 79"/>
          <p:cNvSpPr>
            <a:spLocks/>
          </p:cNvSpPr>
          <p:nvPr/>
        </p:nvSpPr>
        <p:spPr bwMode="auto">
          <a:xfrm>
            <a:off x="7297630" y="5158100"/>
            <a:ext cx="175613" cy="175611"/>
          </a:xfrm>
          <a:custGeom>
            <a:avLst/>
            <a:gdLst>
              <a:gd name="T0" fmla="*/ 227 w 316"/>
              <a:gd name="T1" fmla="*/ 277 h 316"/>
              <a:gd name="T2" fmla="*/ 38 w 316"/>
              <a:gd name="T3" fmla="*/ 227 h 316"/>
              <a:gd name="T4" fmla="*/ 89 w 316"/>
              <a:gd name="T5" fmla="*/ 38 h 316"/>
              <a:gd name="T6" fmla="*/ 278 w 316"/>
              <a:gd name="T7" fmla="*/ 89 h 316"/>
              <a:gd name="T8" fmla="*/ 227 w 316"/>
              <a:gd name="T9" fmla="*/ 277 h 31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316" h="316">
                <a:moveTo>
                  <a:pt x="227" y="277"/>
                </a:moveTo>
                <a:cubicBezTo>
                  <a:pt x="161" y="316"/>
                  <a:pt x="76" y="293"/>
                  <a:pt x="38" y="227"/>
                </a:cubicBezTo>
                <a:cubicBezTo>
                  <a:pt x="0" y="161"/>
                  <a:pt x="23" y="76"/>
                  <a:pt x="89" y="38"/>
                </a:cubicBezTo>
                <a:cubicBezTo>
                  <a:pt x="155" y="0"/>
                  <a:pt x="239" y="22"/>
                  <a:pt x="278" y="89"/>
                </a:cubicBezTo>
                <a:cubicBezTo>
                  <a:pt x="316" y="155"/>
                  <a:pt x="293" y="239"/>
                  <a:pt x="227" y="277"/>
                </a:cubicBezTo>
                <a:close/>
              </a:path>
            </a:pathLst>
          </a:custGeom>
          <a:solidFill>
            <a:srgbClr val="FE4E55"/>
          </a:solidFill>
          <a:ln>
            <a:noFill/>
          </a:ln>
        </p:spPr>
        <p:txBody>
          <a:bodyPr vert="horz" wrap="square" lIns="45720" tIns="22860" rIns="45720" bIns="22860" numCol="1" anchor="t" anchorCtr="0" compatLnSpc="1">
            <a:prstTxWarp prst="textNoShape">
              <a:avLst/>
            </a:prstTxWarp>
          </a:bodyPr>
          <a:lstStyle/>
          <a:p>
            <a:endParaRPr lang="en-US" sz="675">
              <a:latin typeface="Lato" panose="020F0502020204030203"/>
            </a:endParaRPr>
          </a:p>
        </p:txBody>
      </p:sp>
      <p:sp>
        <p:nvSpPr>
          <p:cNvPr id="60" name="Freeform 80"/>
          <p:cNvSpPr>
            <a:spLocks/>
          </p:cNvSpPr>
          <p:nvPr/>
        </p:nvSpPr>
        <p:spPr bwMode="auto">
          <a:xfrm>
            <a:off x="7063388" y="4422023"/>
            <a:ext cx="175613" cy="175611"/>
          </a:xfrm>
          <a:custGeom>
            <a:avLst/>
            <a:gdLst>
              <a:gd name="T0" fmla="*/ 227 w 315"/>
              <a:gd name="T1" fmla="*/ 277 h 315"/>
              <a:gd name="T2" fmla="*/ 38 w 315"/>
              <a:gd name="T3" fmla="*/ 227 h 315"/>
              <a:gd name="T4" fmla="*/ 88 w 315"/>
              <a:gd name="T5" fmla="*/ 38 h 315"/>
              <a:gd name="T6" fmla="*/ 277 w 315"/>
              <a:gd name="T7" fmla="*/ 88 h 315"/>
              <a:gd name="T8" fmla="*/ 227 w 315"/>
              <a:gd name="T9" fmla="*/ 277 h 31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315" h="315">
                <a:moveTo>
                  <a:pt x="227" y="277"/>
                </a:moveTo>
                <a:cubicBezTo>
                  <a:pt x="161" y="315"/>
                  <a:pt x="76" y="293"/>
                  <a:pt x="38" y="227"/>
                </a:cubicBezTo>
                <a:cubicBezTo>
                  <a:pt x="0" y="161"/>
                  <a:pt x="22" y="76"/>
                  <a:pt x="88" y="38"/>
                </a:cubicBezTo>
                <a:cubicBezTo>
                  <a:pt x="155" y="0"/>
                  <a:pt x="239" y="22"/>
                  <a:pt x="277" y="88"/>
                </a:cubicBezTo>
                <a:cubicBezTo>
                  <a:pt x="315" y="155"/>
                  <a:pt x="293" y="239"/>
                  <a:pt x="227" y="277"/>
                </a:cubicBezTo>
                <a:close/>
              </a:path>
            </a:pathLst>
          </a:custGeom>
          <a:solidFill>
            <a:srgbClr val="FE4E55"/>
          </a:solidFill>
          <a:ln>
            <a:noFill/>
          </a:ln>
        </p:spPr>
        <p:txBody>
          <a:bodyPr vert="horz" wrap="square" lIns="45720" tIns="22860" rIns="45720" bIns="22860" numCol="1" anchor="t" anchorCtr="0" compatLnSpc="1">
            <a:prstTxWarp prst="textNoShape">
              <a:avLst/>
            </a:prstTxWarp>
          </a:bodyPr>
          <a:lstStyle/>
          <a:p>
            <a:endParaRPr lang="en-US" sz="675">
              <a:latin typeface="Lato" panose="020F0502020204030203"/>
            </a:endParaRPr>
          </a:p>
        </p:txBody>
      </p:sp>
      <p:sp>
        <p:nvSpPr>
          <p:cNvPr id="61" name="Freeform 81"/>
          <p:cNvSpPr>
            <a:spLocks/>
          </p:cNvSpPr>
          <p:nvPr/>
        </p:nvSpPr>
        <p:spPr bwMode="auto">
          <a:xfrm>
            <a:off x="5567512" y="3943867"/>
            <a:ext cx="175613" cy="176429"/>
          </a:xfrm>
          <a:custGeom>
            <a:avLst/>
            <a:gdLst>
              <a:gd name="T0" fmla="*/ 227 w 316"/>
              <a:gd name="T1" fmla="*/ 278 h 316"/>
              <a:gd name="T2" fmla="*/ 39 w 316"/>
              <a:gd name="T3" fmla="*/ 227 h 316"/>
              <a:gd name="T4" fmla="*/ 89 w 316"/>
              <a:gd name="T5" fmla="*/ 38 h 316"/>
              <a:gd name="T6" fmla="*/ 278 w 316"/>
              <a:gd name="T7" fmla="*/ 89 h 316"/>
              <a:gd name="T8" fmla="*/ 227 w 316"/>
              <a:gd name="T9" fmla="*/ 278 h 31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316" h="316">
                <a:moveTo>
                  <a:pt x="227" y="278"/>
                </a:moveTo>
                <a:cubicBezTo>
                  <a:pt x="161" y="316"/>
                  <a:pt x="77" y="293"/>
                  <a:pt x="39" y="227"/>
                </a:cubicBezTo>
                <a:cubicBezTo>
                  <a:pt x="0" y="161"/>
                  <a:pt x="23" y="76"/>
                  <a:pt x="89" y="38"/>
                </a:cubicBezTo>
                <a:cubicBezTo>
                  <a:pt x="155" y="0"/>
                  <a:pt x="240" y="23"/>
                  <a:pt x="278" y="89"/>
                </a:cubicBezTo>
                <a:cubicBezTo>
                  <a:pt x="316" y="155"/>
                  <a:pt x="294" y="240"/>
                  <a:pt x="227" y="278"/>
                </a:cubicBezTo>
                <a:close/>
              </a:path>
            </a:pathLst>
          </a:custGeom>
          <a:solidFill>
            <a:srgbClr val="FE4E55"/>
          </a:solidFill>
          <a:ln>
            <a:noFill/>
          </a:ln>
        </p:spPr>
        <p:txBody>
          <a:bodyPr vert="horz" wrap="square" lIns="45720" tIns="22860" rIns="45720" bIns="22860" numCol="1" anchor="t" anchorCtr="0" compatLnSpc="1">
            <a:prstTxWarp prst="textNoShape">
              <a:avLst/>
            </a:prstTxWarp>
          </a:bodyPr>
          <a:lstStyle/>
          <a:p>
            <a:endParaRPr lang="en-US" sz="675">
              <a:latin typeface="Lato" panose="020F0502020204030203"/>
            </a:endParaRPr>
          </a:p>
        </p:txBody>
      </p:sp>
      <p:sp>
        <p:nvSpPr>
          <p:cNvPr id="62" name="Freeform 82"/>
          <p:cNvSpPr>
            <a:spLocks/>
          </p:cNvSpPr>
          <p:nvPr/>
        </p:nvSpPr>
        <p:spPr bwMode="auto">
          <a:xfrm>
            <a:off x="6447358" y="3943867"/>
            <a:ext cx="176429" cy="176429"/>
          </a:xfrm>
          <a:custGeom>
            <a:avLst/>
            <a:gdLst>
              <a:gd name="T0" fmla="*/ 227 w 316"/>
              <a:gd name="T1" fmla="*/ 278 h 316"/>
              <a:gd name="T2" fmla="*/ 38 w 316"/>
              <a:gd name="T3" fmla="*/ 227 h 316"/>
              <a:gd name="T4" fmla="*/ 89 w 316"/>
              <a:gd name="T5" fmla="*/ 38 h 316"/>
              <a:gd name="T6" fmla="*/ 278 w 316"/>
              <a:gd name="T7" fmla="*/ 89 h 316"/>
              <a:gd name="T8" fmla="*/ 227 w 316"/>
              <a:gd name="T9" fmla="*/ 278 h 31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316" h="316">
                <a:moveTo>
                  <a:pt x="227" y="278"/>
                </a:moveTo>
                <a:cubicBezTo>
                  <a:pt x="161" y="316"/>
                  <a:pt x="76" y="293"/>
                  <a:pt x="38" y="227"/>
                </a:cubicBezTo>
                <a:cubicBezTo>
                  <a:pt x="0" y="161"/>
                  <a:pt x="22" y="76"/>
                  <a:pt x="89" y="38"/>
                </a:cubicBezTo>
                <a:cubicBezTo>
                  <a:pt x="155" y="0"/>
                  <a:pt x="239" y="23"/>
                  <a:pt x="278" y="89"/>
                </a:cubicBezTo>
                <a:cubicBezTo>
                  <a:pt x="316" y="155"/>
                  <a:pt x="293" y="240"/>
                  <a:pt x="227" y="278"/>
                </a:cubicBezTo>
                <a:close/>
              </a:path>
            </a:pathLst>
          </a:custGeom>
          <a:solidFill>
            <a:srgbClr val="FE4E55"/>
          </a:solidFill>
          <a:ln>
            <a:noFill/>
          </a:ln>
        </p:spPr>
        <p:txBody>
          <a:bodyPr vert="horz" wrap="square" lIns="45720" tIns="22860" rIns="45720" bIns="22860" numCol="1" anchor="t" anchorCtr="0" compatLnSpc="1">
            <a:prstTxWarp prst="textNoShape">
              <a:avLst/>
            </a:prstTxWarp>
          </a:bodyPr>
          <a:lstStyle/>
          <a:p>
            <a:endParaRPr lang="en-US" sz="675">
              <a:latin typeface="Lato" panose="020F0502020204030203"/>
            </a:endParaRPr>
          </a:p>
        </p:txBody>
      </p:sp>
      <p:sp>
        <p:nvSpPr>
          <p:cNvPr id="63" name="Freeform 83"/>
          <p:cNvSpPr>
            <a:spLocks/>
          </p:cNvSpPr>
          <p:nvPr/>
        </p:nvSpPr>
        <p:spPr bwMode="auto">
          <a:xfrm>
            <a:off x="4951519" y="4422023"/>
            <a:ext cx="175613" cy="175611"/>
          </a:xfrm>
          <a:custGeom>
            <a:avLst/>
            <a:gdLst>
              <a:gd name="T0" fmla="*/ 227 w 315"/>
              <a:gd name="T1" fmla="*/ 277 h 315"/>
              <a:gd name="T2" fmla="*/ 38 w 315"/>
              <a:gd name="T3" fmla="*/ 227 h 315"/>
              <a:gd name="T4" fmla="*/ 88 w 315"/>
              <a:gd name="T5" fmla="*/ 38 h 315"/>
              <a:gd name="T6" fmla="*/ 277 w 315"/>
              <a:gd name="T7" fmla="*/ 88 h 315"/>
              <a:gd name="T8" fmla="*/ 227 w 315"/>
              <a:gd name="T9" fmla="*/ 277 h 31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315" h="315">
                <a:moveTo>
                  <a:pt x="227" y="277"/>
                </a:moveTo>
                <a:cubicBezTo>
                  <a:pt x="160" y="315"/>
                  <a:pt x="76" y="293"/>
                  <a:pt x="38" y="227"/>
                </a:cubicBezTo>
                <a:cubicBezTo>
                  <a:pt x="0" y="160"/>
                  <a:pt x="22" y="76"/>
                  <a:pt x="88" y="38"/>
                </a:cubicBezTo>
                <a:cubicBezTo>
                  <a:pt x="154" y="0"/>
                  <a:pt x="239" y="22"/>
                  <a:pt x="277" y="88"/>
                </a:cubicBezTo>
                <a:cubicBezTo>
                  <a:pt x="315" y="154"/>
                  <a:pt x="293" y="239"/>
                  <a:pt x="227" y="277"/>
                </a:cubicBezTo>
                <a:close/>
              </a:path>
            </a:pathLst>
          </a:custGeom>
          <a:solidFill>
            <a:srgbClr val="FE4E55"/>
          </a:solidFill>
          <a:ln>
            <a:noFill/>
          </a:ln>
        </p:spPr>
        <p:txBody>
          <a:bodyPr vert="horz" wrap="square" lIns="45720" tIns="22860" rIns="45720" bIns="22860" numCol="1" anchor="t" anchorCtr="0" compatLnSpc="1">
            <a:prstTxWarp prst="textNoShape">
              <a:avLst/>
            </a:prstTxWarp>
          </a:bodyPr>
          <a:lstStyle/>
          <a:p>
            <a:endParaRPr lang="en-US" sz="675">
              <a:latin typeface="Lato" panose="020F0502020204030203"/>
            </a:endParaRPr>
          </a:p>
        </p:txBody>
      </p:sp>
      <p:sp>
        <p:nvSpPr>
          <p:cNvPr id="64" name="Freeform 84"/>
          <p:cNvSpPr>
            <a:spLocks/>
          </p:cNvSpPr>
          <p:nvPr/>
        </p:nvSpPr>
        <p:spPr bwMode="auto">
          <a:xfrm>
            <a:off x="4717240" y="5158100"/>
            <a:ext cx="176429" cy="175611"/>
          </a:xfrm>
          <a:custGeom>
            <a:avLst/>
            <a:gdLst>
              <a:gd name="T0" fmla="*/ 227 w 316"/>
              <a:gd name="T1" fmla="*/ 277 h 316"/>
              <a:gd name="T2" fmla="*/ 38 w 316"/>
              <a:gd name="T3" fmla="*/ 227 h 316"/>
              <a:gd name="T4" fmla="*/ 89 w 316"/>
              <a:gd name="T5" fmla="*/ 38 h 316"/>
              <a:gd name="T6" fmla="*/ 278 w 316"/>
              <a:gd name="T7" fmla="*/ 89 h 316"/>
              <a:gd name="T8" fmla="*/ 227 w 316"/>
              <a:gd name="T9" fmla="*/ 277 h 31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316" h="316">
                <a:moveTo>
                  <a:pt x="227" y="277"/>
                </a:moveTo>
                <a:cubicBezTo>
                  <a:pt x="161" y="316"/>
                  <a:pt x="77" y="293"/>
                  <a:pt x="38" y="227"/>
                </a:cubicBezTo>
                <a:cubicBezTo>
                  <a:pt x="0" y="161"/>
                  <a:pt x="23" y="76"/>
                  <a:pt x="89" y="38"/>
                </a:cubicBezTo>
                <a:cubicBezTo>
                  <a:pt x="155" y="0"/>
                  <a:pt x="240" y="22"/>
                  <a:pt x="278" y="89"/>
                </a:cubicBezTo>
                <a:cubicBezTo>
                  <a:pt x="316" y="155"/>
                  <a:pt x="293" y="239"/>
                  <a:pt x="227" y="277"/>
                </a:cubicBezTo>
                <a:close/>
              </a:path>
            </a:pathLst>
          </a:custGeom>
          <a:solidFill>
            <a:srgbClr val="FE4E55"/>
          </a:solidFill>
          <a:ln>
            <a:noFill/>
          </a:ln>
        </p:spPr>
        <p:txBody>
          <a:bodyPr vert="horz" wrap="square" lIns="45720" tIns="22860" rIns="45720" bIns="22860" numCol="1" anchor="t" anchorCtr="0" compatLnSpc="1">
            <a:prstTxWarp prst="textNoShape">
              <a:avLst/>
            </a:prstTxWarp>
          </a:bodyPr>
          <a:lstStyle/>
          <a:p>
            <a:endParaRPr lang="en-US" sz="675">
              <a:latin typeface="Lato" panose="020F0502020204030203"/>
            </a:endParaRPr>
          </a:p>
        </p:txBody>
      </p:sp>
      <p:grpSp>
        <p:nvGrpSpPr>
          <p:cNvPr id="82" name="Group 81"/>
          <p:cNvGrpSpPr/>
          <p:nvPr/>
        </p:nvGrpSpPr>
        <p:grpSpPr>
          <a:xfrm>
            <a:off x="7865851" y="1432660"/>
            <a:ext cx="3263771" cy="1283807"/>
            <a:chOff x="3786484" y="1531165"/>
            <a:chExt cx="1777804" cy="500574"/>
          </a:xfrm>
        </p:grpSpPr>
        <p:sp>
          <p:nvSpPr>
            <p:cNvPr id="83" name="TextBox 82"/>
            <p:cNvSpPr txBox="1"/>
            <p:nvPr/>
          </p:nvSpPr>
          <p:spPr>
            <a:xfrm>
              <a:off x="3786516" y="1531165"/>
              <a:ext cx="1777731" cy="96005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r>
                <a:rPr lang="en-US" sz="1600" b="1" cap="all" spc="27" dirty="0">
                  <a:solidFill>
                    <a:srgbClr val="FFCC00"/>
                  </a:solidFill>
                  <a:latin typeface="Lato" panose="020F0502020204030203"/>
                </a:rPr>
                <a:t>Additional </a:t>
              </a:r>
              <a:r>
                <a:rPr lang="en-US" sz="1600" b="1" cap="all" spc="27" dirty="0" err="1">
                  <a:solidFill>
                    <a:srgbClr val="FFCC00"/>
                  </a:solidFill>
                  <a:latin typeface="Lato" panose="020F0502020204030203"/>
                </a:rPr>
                <a:t>coLLectionS</a:t>
              </a:r>
              <a:endParaRPr lang="en-US" sz="1600" b="1" cap="all" spc="27" dirty="0">
                <a:solidFill>
                  <a:srgbClr val="FFCC00"/>
                </a:solidFill>
                <a:latin typeface="Lato" panose="020F0502020204030203"/>
              </a:endParaRPr>
            </a:p>
          </p:txBody>
        </p:sp>
        <p:sp>
          <p:nvSpPr>
            <p:cNvPr id="84" name="TextBox 83"/>
            <p:cNvSpPr txBox="1"/>
            <p:nvPr/>
          </p:nvSpPr>
          <p:spPr>
            <a:xfrm>
              <a:off x="3786484" y="1715572"/>
              <a:ext cx="1777804" cy="316167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ctr">
                <a:lnSpc>
                  <a:spcPct val="130000"/>
                </a:lnSpc>
              </a:pPr>
              <a:r>
                <a:rPr lang="it-IT" sz="1400" dirty="0" err="1">
                  <a:latin typeface="Lato" panose="020F0502020204030203"/>
                  <a:cs typeface="Times New Roman" panose="02020603050405020304" pitchFamily="18" charset="0"/>
                </a:rPr>
                <a:t>Not</a:t>
              </a:r>
              <a:r>
                <a:rPr lang="it-IT" sz="1400" dirty="0">
                  <a:latin typeface="Lato" panose="020F0502020204030203"/>
                  <a:cs typeface="Times New Roman" panose="02020603050405020304" pitchFamily="18" charset="0"/>
                </a:rPr>
                <a:t> </a:t>
              </a:r>
              <a:r>
                <a:rPr lang="it-IT" sz="1400" dirty="0" err="1">
                  <a:latin typeface="Lato" panose="020F0502020204030203"/>
                  <a:cs typeface="Times New Roman" panose="02020603050405020304" pitchFamily="18" charset="0"/>
                </a:rPr>
                <a:t>only</a:t>
              </a:r>
              <a:r>
                <a:rPr lang="it-IT" sz="1400" dirty="0">
                  <a:latin typeface="Lato" panose="020F0502020204030203"/>
                  <a:cs typeface="Times New Roman" panose="02020603050405020304" pitchFamily="18" charset="0"/>
                </a:rPr>
                <a:t> «family», «work», </a:t>
              </a:r>
              <a:r>
                <a:rPr lang="it-IT" sz="1400" dirty="0" err="1">
                  <a:latin typeface="Lato" panose="020F0502020204030203"/>
                  <a:cs typeface="Times New Roman" panose="02020603050405020304" pitchFamily="18" charset="0"/>
                </a:rPr>
                <a:t>but</a:t>
              </a:r>
              <a:r>
                <a:rPr lang="it-IT" sz="1400" dirty="0">
                  <a:latin typeface="Lato" panose="020F0502020204030203"/>
                  <a:cs typeface="Times New Roman" panose="02020603050405020304" pitchFamily="18" charset="0"/>
                </a:rPr>
                <a:t> </a:t>
              </a:r>
              <a:r>
                <a:rPr lang="it-IT" sz="1400" dirty="0" err="1">
                  <a:latin typeface="Lato" panose="020F0502020204030203"/>
                  <a:cs typeface="Times New Roman" panose="02020603050405020304" pitchFamily="18" charset="0"/>
                </a:rPr>
                <a:t>also</a:t>
              </a:r>
              <a:r>
                <a:rPr lang="it-IT" sz="1400" dirty="0">
                  <a:latin typeface="Lato" panose="020F0502020204030203"/>
                  <a:cs typeface="Times New Roman" panose="02020603050405020304" pitchFamily="18" charset="0"/>
                </a:rPr>
                <a:t> «</a:t>
              </a:r>
              <a:r>
                <a:rPr lang="it-IT" sz="1400" dirty="0" err="1">
                  <a:latin typeface="Lato" panose="020F0502020204030203"/>
                  <a:cs typeface="Times New Roman" panose="02020603050405020304" pitchFamily="18" charset="0"/>
                </a:rPr>
                <a:t>honey</a:t>
              </a:r>
              <a:r>
                <a:rPr lang="it-IT" sz="1400" dirty="0">
                  <a:latin typeface="Lato" panose="020F0502020204030203"/>
                  <a:cs typeface="Times New Roman" panose="02020603050405020304" pitchFamily="18" charset="0"/>
                </a:rPr>
                <a:t> moon», «weddings», «social stay»</a:t>
              </a:r>
              <a:endParaRPr lang="en-US" sz="1400" dirty="0">
                <a:latin typeface="Lato" panose="020F0502020204030203"/>
                <a:cs typeface="Times New Roman" panose="02020603050405020304" pitchFamily="18" charset="0"/>
              </a:endParaRPr>
            </a:p>
          </p:txBody>
        </p:sp>
      </p:grpSp>
      <p:grpSp>
        <p:nvGrpSpPr>
          <p:cNvPr id="87" name="Group 86"/>
          <p:cNvGrpSpPr/>
          <p:nvPr/>
        </p:nvGrpSpPr>
        <p:grpSpPr>
          <a:xfrm>
            <a:off x="8656906" y="4484354"/>
            <a:ext cx="3525976" cy="1227568"/>
            <a:chOff x="3786516" y="1531165"/>
            <a:chExt cx="1805496" cy="427944"/>
          </a:xfrm>
        </p:grpSpPr>
        <p:sp>
          <p:nvSpPr>
            <p:cNvPr id="88" name="TextBox 87"/>
            <p:cNvSpPr txBox="1"/>
            <p:nvPr/>
          </p:nvSpPr>
          <p:spPr>
            <a:xfrm>
              <a:off x="3786516" y="1531165"/>
              <a:ext cx="1777731" cy="85835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r>
                <a:rPr lang="en-US" sz="1600" b="1" cap="all" spc="27" dirty="0">
                  <a:solidFill>
                    <a:srgbClr val="FFCC00"/>
                  </a:solidFill>
                  <a:latin typeface="Lato" panose="020F0502020204030203"/>
                </a:rPr>
                <a:t>COOKING ON Airbnb Experience</a:t>
              </a:r>
            </a:p>
          </p:txBody>
        </p:sp>
        <p:sp>
          <p:nvSpPr>
            <p:cNvPr id="89" name="TextBox 88"/>
            <p:cNvSpPr txBox="1"/>
            <p:nvPr/>
          </p:nvSpPr>
          <p:spPr>
            <a:xfrm>
              <a:off x="3814208" y="1676433"/>
              <a:ext cx="1777804" cy="282676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ctr">
                <a:lnSpc>
                  <a:spcPct val="130000"/>
                </a:lnSpc>
              </a:pPr>
              <a:r>
                <a:rPr lang="en-US" sz="1400" dirty="0">
                  <a:latin typeface="Lato" panose="020F0502020204030203"/>
                  <a:cs typeface="Times New Roman" panose="02020603050405020304" pitchFamily="18" charset="0"/>
                </a:rPr>
                <a:t>The secret ingredient to local culture. </a:t>
              </a:r>
              <a:r>
                <a:rPr lang="en-GB" sz="1400" dirty="0">
                  <a:latin typeface="Lato" panose="020F0502020204030203"/>
                  <a:cs typeface="Times New Roman" panose="02020603050405020304" pitchFamily="18" charset="0"/>
                </a:rPr>
                <a:t>Cook and eat meals with locals who treat you like family</a:t>
              </a:r>
              <a:endParaRPr lang="en-US" sz="1400" dirty="0">
                <a:latin typeface="Lato" panose="020F0502020204030203"/>
                <a:cs typeface="Times New Roman" panose="02020603050405020304" pitchFamily="18" charset="0"/>
              </a:endParaRPr>
            </a:p>
          </p:txBody>
        </p:sp>
      </p:grpSp>
      <p:grpSp>
        <p:nvGrpSpPr>
          <p:cNvPr id="90" name="Group 89"/>
          <p:cNvGrpSpPr/>
          <p:nvPr/>
        </p:nvGrpSpPr>
        <p:grpSpPr>
          <a:xfrm>
            <a:off x="8645494" y="2915736"/>
            <a:ext cx="3121117" cy="957480"/>
            <a:chOff x="3786484" y="1531165"/>
            <a:chExt cx="1777804" cy="413799"/>
          </a:xfrm>
        </p:grpSpPr>
        <p:sp>
          <p:nvSpPr>
            <p:cNvPr id="91" name="TextBox 90"/>
            <p:cNvSpPr txBox="1"/>
            <p:nvPr/>
          </p:nvSpPr>
          <p:spPr>
            <a:xfrm>
              <a:off x="3786516" y="1531165"/>
              <a:ext cx="1777731" cy="106411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r>
                <a:rPr lang="en-US" sz="1600" b="1" cap="all" spc="27" dirty="0">
                  <a:solidFill>
                    <a:srgbClr val="FFCC00"/>
                  </a:solidFill>
                  <a:latin typeface="Lato" panose="020F0502020204030203"/>
                </a:rPr>
                <a:t>Super GUEST PROGRAM</a:t>
              </a:r>
            </a:p>
          </p:txBody>
        </p:sp>
        <p:sp>
          <p:nvSpPr>
            <p:cNvPr id="92" name="TextBox 91"/>
            <p:cNvSpPr txBox="1"/>
            <p:nvPr/>
          </p:nvSpPr>
          <p:spPr>
            <a:xfrm>
              <a:off x="3786484" y="1715572"/>
              <a:ext cx="1777804" cy="229392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ctr">
                <a:lnSpc>
                  <a:spcPct val="130000"/>
                </a:lnSpc>
              </a:pPr>
              <a:r>
                <a:rPr lang="en-US" sz="1400" dirty="0">
                  <a:latin typeface="Lato" panose="020F0502020204030203"/>
                  <a:cs typeface="Times New Roman" panose="02020603050405020304" pitchFamily="18" charset="0"/>
                </a:rPr>
                <a:t>Guest with the best feedback and reviews could obtain further discount</a:t>
              </a:r>
            </a:p>
          </p:txBody>
        </p:sp>
      </p:grpSp>
      <p:grpSp>
        <p:nvGrpSpPr>
          <p:cNvPr id="93" name="Group 92"/>
          <p:cNvGrpSpPr/>
          <p:nvPr/>
        </p:nvGrpSpPr>
        <p:grpSpPr>
          <a:xfrm>
            <a:off x="617418" y="2885950"/>
            <a:ext cx="2912079" cy="1698324"/>
            <a:chOff x="3786484" y="1570507"/>
            <a:chExt cx="1818487" cy="752707"/>
          </a:xfrm>
        </p:grpSpPr>
        <p:sp>
          <p:nvSpPr>
            <p:cNvPr id="94" name="TextBox 93"/>
            <p:cNvSpPr txBox="1"/>
            <p:nvPr/>
          </p:nvSpPr>
          <p:spPr>
            <a:xfrm>
              <a:off x="3827240" y="1570507"/>
              <a:ext cx="1777731" cy="109127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r"/>
              <a:r>
                <a:rPr lang="en-US" sz="1600" b="1" cap="all" spc="27" dirty="0">
                  <a:solidFill>
                    <a:srgbClr val="FFCC00"/>
                  </a:solidFill>
                  <a:latin typeface="Lato" panose="020F0502020204030203"/>
                </a:rPr>
                <a:t>Airbnb plus</a:t>
              </a:r>
            </a:p>
          </p:txBody>
        </p:sp>
        <p:sp>
          <p:nvSpPr>
            <p:cNvPr id="95" name="TextBox 94"/>
            <p:cNvSpPr txBox="1"/>
            <p:nvPr/>
          </p:nvSpPr>
          <p:spPr>
            <a:xfrm>
              <a:off x="3786484" y="1715572"/>
              <a:ext cx="1777804" cy="607642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ctr">
                <a:lnSpc>
                  <a:spcPct val="130000"/>
                </a:lnSpc>
              </a:pPr>
              <a:r>
                <a:rPr lang="it-IT" sz="1400" dirty="0">
                  <a:latin typeface="Lato" panose="020F0502020204030203"/>
                  <a:cs typeface="Times New Roman" panose="02020603050405020304" pitchFamily="18" charset="0"/>
                </a:rPr>
                <a:t>The </a:t>
              </a:r>
              <a:r>
                <a:rPr lang="it-IT" sz="1400" dirty="0" err="1">
                  <a:latin typeface="Lato" panose="020F0502020204030203"/>
                  <a:cs typeface="Times New Roman" panose="02020603050405020304" pitchFamily="18" charset="0"/>
                </a:rPr>
                <a:t>luxury</a:t>
              </a:r>
              <a:r>
                <a:rPr lang="it-IT" sz="1400" dirty="0">
                  <a:latin typeface="Lato" panose="020F0502020204030203"/>
                  <a:cs typeface="Times New Roman" panose="02020603050405020304" pitchFamily="18" charset="0"/>
                </a:rPr>
                <a:t> side of </a:t>
              </a:r>
              <a:r>
                <a:rPr lang="it-IT" sz="1400" dirty="0" err="1">
                  <a:latin typeface="Lato" panose="020F0502020204030203"/>
                  <a:cs typeface="Times New Roman" panose="02020603050405020304" pitchFamily="18" charset="0"/>
                </a:rPr>
                <a:t>AirBnb</a:t>
              </a:r>
              <a:r>
                <a:rPr lang="it-IT" sz="1400" dirty="0">
                  <a:latin typeface="Lato" panose="020F0502020204030203"/>
                  <a:cs typeface="Times New Roman" panose="02020603050405020304" pitchFamily="18" charset="0"/>
                </a:rPr>
                <a:t>, </a:t>
              </a:r>
              <a:r>
                <a:rPr lang="it-IT" sz="1400" dirty="0" err="1">
                  <a:latin typeface="Lato" panose="020F0502020204030203"/>
                  <a:cs typeface="Times New Roman" panose="02020603050405020304" pitchFamily="18" charset="0"/>
                </a:rPr>
                <a:t>which</a:t>
              </a:r>
              <a:r>
                <a:rPr lang="it-IT" sz="1400" dirty="0">
                  <a:latin typeface="Lato" panose="020F0502020204030203"/>
                  <a:cs typeface="Times New Roman" panose="02020603050405020304" pitchFamily="18" charset="0"/>
                </a:rPr>
                <a:t> </a:t>
              </a:r>
              <a:r>
                <a:rPr lang="it-IT" sz="1400" dirty="0" err="1">
                  <a:latin typeface="Lato" panose="020F0502020204030203"/>
                  <a:cs typeface="Times New Roman" panose="02020603050405020304" pitchFamily="18" charset="0"/>
                </a:rPr>
                <a:t>includes</a:t>
              </a:r>
              <a:r>
                <a:rPr lang="it-IT" sz="1400" dirty="0">
                  <a:latin typeface="Lato" panose="020F0502020204030203"/>
                  <a:cs typeface="Times New Roman" panose="02020603050405020304" pitchFamily="18" charset="0"/>
                </a:rPr>
                <a:t> high-</a:t>
              </a:r>
              <a:r>
                <a:rPr lang="it-IT" sz="1400" dirty="0" err="1">
                  <a:latin typeface="Lato" panose="020F0502020204030203"/>
                  <a:cs typeface="Times New Roman" panose="02020603050405020304" pitchFamily="18" charset="0"/>
                </a:rPr>
                <a:t>quality</a:t>
              </a:r>
              <a:r>
                <a:rPr lang="it-IT" sz="1400" dirty="0">
                  <a:latin typeface="Lato" panose="020F0502020204030203"/>
                  <a:cs typeface="Times New Roman" panose="02020603050405020304" pitchFamily="18" charset="0"/>
                </a:rPr>
                <a:t> </a:t>
              </a:r>
              <a:r>
                <a:rPr lang="it-IT" sz="1400" dirty="0" err="1">
                  <a:latin typeface="Lato" panose="020F0502020204030203"/>
                  <a:cs typeface="Times New Roman" panose="02020603050405020304" pitchFamily="18" charset="0"/>
                </a:rPr>
                <a:t>accomodations</a:t>
              </a:r>
              <a:r>
                <a:rPr lang="it-IT" sz="1400" dirty="0">
                  <a:latin typeface="Lato" panose="020F0502020204030203"/>
                  <a:cs typeface="Times New Roman" panose="02020603050405020304" pitchFamily="18" charset="0"/>
                </a:rPr>
                <a:t> (in </a:t>
              </a:r>
              <a:r>
                <a:rPr lang="it-IT" sz="1400" dirty="0" err="1">
                  <a:latin typeface="Lato" panose="020F0502020204030203"/>
                  <a:cs typeface="Times New Roman" panose="02020603050405020304" pitchFamily="18" charset="0"/>
                </a:rPr>
                <a:t>term</a:t>
              </a:r>
              <a:r>
                <a:rPr lang="it-IT" sz="1400" dirty="0">
                  <a:latin typeface="Lato" panose="020F0502020204030203"/>
                  <a:cs typeface="Times New Roman" panose="02020603050405020304" pitchFamily="18" charset="0"/>
                </a:rPr>
                <a:t> of design, high speed connection, services’ </a:t>
              </a:r>
              <a:r>
                <a:rPr lang="it-IT" sz="1400" dirty="0" err="1">
                  <a:latin typeface="Lato" panose="020F0502020204030203"/>
                  <a:cs typeface="Times New Roman" panose="02020603050405020304" pitchFamily="18" charset="0"/>
                </a:rPr>
                <a:t>functionality</a:t>
              </a:r>
              <a:endParaRPr lang="en-US" sz="1400" dirty="0">
                <a:latin typeface="Lato" panose="020F0502020204030203"/>
                <a:cs typeface="Times New Roman" panose="02020603050405020304" pitchFamily="18" charset="0"/>
              </a:endParaRPr>
            </a:p>
          </p:txBody>
        </p:sp>
      </p:grpSp>
      <p:grpSp>
        <p:nvGrpSpPr>
          <p:cNvPr id="97" name="Group 96"/>
          <p:cNvGrpSpPr/>
          <p:nvPr/>
        </p:nvGrpSpPr>
        <p:grpSpPr>
          <a:xfrm>
            <a:off x="668440" y="4867678"/>
            <a:ext cx="2773264" cy="954355"/>
            <a:chOff x="3786484" y="1531165"/>
            <a:chExt cx="1777804" cy="415492"/>
          </a:xfrm>
        </p:grpSpPr>
        <p:sp>
          <p:nvSpPr>
            <p:cNvPr id="98" name="TextBox 97"/>
            <p:cNvSpPr txBox="1"/>
            <p:nvPr/>
          </p:nvSpPr>
          <p:spPr>
            <a:xfrm>
              <a:off x="3786516" y="1531165"/>
              <a:ext cx="1777731" cy="107196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r"/>
              <a:r>
                <a:rPr lang="en-US" sz="1600" b="1" cap="all" spc="27" dirty="0">
                  <a:solidFill>
                    <a:srgbClr val="FFCC00"/>
                  </a:solidFill>
                  <a:latin typeface="Lato" panose="020F0502020204030203"/>
                </a:rPr>
                <a:t>Host an experience</a:t>
              </a:r>
            </a:p>
          </p:txBody>
        </p:sp>
        <p:sp>
          <p:nvSpPr>
            <p:cNvPr id="99" name="TextBox 98"/>
            <p:cNvSpPr txBox="1"/>
            <p:nvPr/>
          </p:nvSpPr>
          <p:spPr>
            <a:xfrm>
              <a:off x="3786484" y="1715572"/>
              <a:ext cx="1777804" cy="231085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ctr">
                <a:lnSpc>
                  <a:spcPct val="130000"/>
                </a:lnSpc>
              </a:pPr>
              <a:r>
                <a:rPr lang="it-IT" sz="1400" dirty="0" err="1">
                  <a:latin typeface="Lato" panose="020F0502020204030203"/>
                  <a:cs typeface="Times New Roman" panose="02020603050405020304" pitchFamily="18" charset="0"/>
                </a:rPr>
                <a:t>It</a:t>
              </a:r>
              <a:r>
                <a:rPr lang="it-IT" sz="1400" dirty="0">
                  <a:latin typeface="Lato" panose="020F0502020204030203"/>
                  <a:cs typeface="Times New Roman" panose="02020603050405020304" pitchFamily="18" charset="0"/>
                </a:rPr>
                <a:t> </a:t>
              </a:r>
              <a:r>
                <a:rPr lang="it-IT" sz="1400" dirty="0" err="1">
                  <a:latin typeface="Lato" panose="020F0502020204030203"/>
                  <a:cs typeface="Times New Roman" panose="02020603050405020304" pitchFamily="18" charset="0"/>
                </a:rPr>
                <a:t>is</a:t>
              </a:r>
              <a:r>
                <a:rPr lang="it-IT" sz="1400" dirty="0">
                  <a:latin typeface="Lato" panose="020F0502020204030203"/>
                  <a:cs typeface="Times New Roman" panose="02020603050405020304" pitchFamily="18" charset="0"/>
                </a:rPr>
                <a:t> </a:t>
              </a:r>
              <a:r>
                <a:rPr lang="it-IT" sz="1400" dirty="0" err="1">
                  <a:latin typeface="Lato" panose="020F0502020204030203"/>
                  <a:cs typeface="Times New Roman" panose="02020603050405020304" pitchFamily="18" charset="0"/>
                </a:rPr>
                <a:t>possible</a:t>
              </a:r>
              <a:r>
                <a:rPr lang="it-IT" sz="1400" dirty="0">
                  <a:latin typeface="Lato" panose="020F0502020204030203"/>
                  <a:cs typeface="Times New Roman" panose="02020603050405020304" pitchFamily="18" charset="0"/>
                </a:rPr>
                <a:t> to </a:t>
              </a:r>
              <a:r>
                <a:rPr lang="it-IT" sz="1400" dirty="0" err="1">
                  <a:latin typeface="Lato" panose="020F0502020204030203"/>
                  <a:cs typeface="Times New Roman" panose="02020603050405020304" pitchFamily="18" charset="0"/>
                </a:rPr>
                <a:t>organize</a:t>
              </a:r>
              <a:r>
                <a:rPr lang="it-IT" sz="1400" dirty="0">
                  <a:latin typeface="Lato" panose="020F0502020204030203"/>
                  <a:cs typeface="Times New Roman" panose="02020603050405020304" pitchFamily="18" charset="0"/>
                </a:rPr>
                <a:t> </a:t>
              </a:r>
              <a:r>
                <a:rPr lang="it-IT" sz="1400" dirty="0" err="1">
                  <a:latin typeface="Lato" panose="020F0502020204030203"/>
                  <a:cs typeface="Times New Roman" panose="02020603050405020304" pitchFamily="18" charset="0"/>
                </a:rPr>
                <a:t>activies</a:t>
              </a:r>
              <a:r>
                <a:rPr lang="it-IT" sz="1400" dirty="0">
                  <a:latin typeface="Lato" panose="020F0502020204030203"/>
                  <a:cs typeface="Times New Roman" panose="02020603050405020304" pitchFamily="18" charset="0"/>
                </a:rPr>
                <a:t> and tours in the </a:t>
              </a:r>
              <a:r>
                <a:rPr lang="it-IT" sz="1400" dirty="0" err="1">
                  <a:latin typeface="Lato" panose="020F0502020204030203"/>
                  <a:cs typeface="Times New Roman" panose="02020603050405020304" pitchFamily="18" charset="0"/>
                </a:rPr>
                <a:t>host</a:t>
              </a:r>
              <a:r>
                <a:rPr lang="it-IT" sz="1400" dirty="0">
                  <a:latin typeface="Lato" panose="020F0502020204030203"/>
                  <a:cs typeface="Times New Roman" panose="02020603050405020304" pitchFamily="18" charset="0"/>
                </a:rPr>
                <a:t> city</a:t>
              </a:r>
              <a:endParaRPr lang="en-US" sz="1400" dirty="0">
                <a:latin typeface="Lato" panose="020F0502020204030203"/>
                <a:cs typeface="Times New Roman" panose="02020603050405020304" pitchFamily="18" charset="0"/>
              </a:endParaRPr>
            </a:p>
          </p:txBody>
        </p:sp>
      </p:grpSp>
      <p:grpSp>
        <p:nvGrpSpPr>
          <p:cNvPr id="104" name="Group 103"/>
          <p:cNvGrpSpPr/>
          <p:nvPr/>
        </p:nvGrpSpPr>
        <p:grpSpPr>
          <a:xfrm>
            <a:off x="1024804" y="1407313"/>
            <a:ext cx="3237240" cy="1128131"/>
            <a:chOff x="3604603" y="1457809"/>
            <a:chExt cx="2021538" cy="486805"/>
          </a:xfrm>
        </p:grpSpPr>
        <p:sp>
          <p:nvSpPr>
            <p:cNvPr id="105" name="TextBox 104"/>
            <p:cNvSpPr txBox="1"/>
            <p:nvPr/>
          </p:nvSpPr>
          <p:spPr>
            <a:xfrm>
              <a:off x="3604603" y="1457809"/>
              <a:ext cx="2021538" cy="212496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r"/>
              <a:r>
                <a:rPr lang="en-US" sz="1600" b="1" cap="all" spc="27" dirty="0">
                  <a:solidFill>
                    <a:srgbClr val="FFCC00"/>
                  </a:solidFill>
                  <a:latin typeface="Lato" panose="020F0502020204030203"/>
                </a:rPr>
                <a:t>New types of </a:t>
              </a:r>
              <a:r>
                <a:rPr lang="en-US" sz="1600" b="1" cap="all" spc="27" dirty="0" err="1">
                  <a:solidFill>
                    <a:srgbClr val="FFCC00"/>
                  </a:solidFill>
                  <a:latin typeface="Lato" panose="020F0502020204030203"/>
                </a:rPr>
                <a:t>accommodationS</a:t>
              </a:r>
              <a:endParaRPr lang="en-US" sz="1600" b="1" cap="all" spc="27" dirty="0">
                <a:solidFill>
                  <a:srgbClr val="FFCC00"/>
                </a:solidFill>
                <a:latin typeface="Lato" panose="020F0502020204030203"/>
              </a:endParaRPr>
            </a:p>
          </p:txBody>
        </p:sp>
        <p:sp>
          <p:nvSpPr>
            <p:cNvPr id="106" name="TextBox 105"/>
            <p:cNvSpPr txBox="1"/>
            <p:nvPr/>
          </p:nvSpPr>
          <p:spPr>
            <a:xfrm>
              <a:off x="3786484" y="1715572"/>
              <a:ext cx="1777804" cy="229042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ctr">
                <a:lnSpc>
                  <a:spcPct val="130000"/>
                </a:lnSpc>
              </a:pPr>
              <a:r>
                <a:rPr lang="it-IT" sz="1400" dirty="0">
                  <a:latin typeface="Lato" panose="020F0502020204030203"/>
                  <a:cs typeface="Times New Roman" panose="02020603050405020304" pitchFamily="18" charset="0"/>
                </a:rPr>
                <a:t>Boutique Hotel and </a:t>
              </a:r>
              <a:r>
                <a:rPr lang="it-IT" sz="1400" dirty="0" err="1">
                  <a:latin typeface="Lato" panose="020F0502020204030203"/>
                  <a:cs typeface="Times New Roman" panose="02020603050405020304" pitchFamily="18" charset="0"/>
                </a:rPr>
                <a:t>typical</a:t>
              </a:r>
              <a:r>
                <a:rPr lang="it-IT" sz="1400" dirty="0">
                  <a:latin typeface="Lato" panose="020F0502020204030203"/>
                  <a:cs typeface="Times New Roman" panose="02020603050405020304" pitchFamily="18" charset="0"/>
                </a:rPr>
                <a:t> residence </a:t>
              </a:r>
              <a:endParaRPr lang="en-US" sz="1400" dirty="0">
                <a:latin typeface="Lato" panose="020F0502020204030203"/>
                <a:cs typeface="Times New Roman" panose="02020603050405020304" pitchFamily="18" charset="0"/>
              </a:endParaRPr>
            </a:p>
          </p:txBody>
        </p:sp>
      </p:grpSp>
      <p:sp>
        <p:nvSpPr>
          <p:cNvPr id="12" name="Elaborazione 11">
            <a:extLst>
              <a:ext uri="{FF2B5EF4-FFF2-40B4-BE49-F238E27FC236}">
                <a16:creationId xmlns:a16="http://schemas.microsoft.com/office/drawing/2014/main" id="{30EF1940-D15F-43A7-BFA9-E9F396272071}"/>
              </a:ext>
            </a:extLst>
          </p:cNvPr>
          <p:cNvSpPr/>
          <p:nvPr/>
        </p:nvSpPr>
        <p:spPr>
          <a:xfrm>
            <a:off x="587627" y="326239"/>
            <a:ext cx="1691510" cy="846667"/>
          </a:xfrm>
          <a:prstGeom prst="flowChartProcess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latin typeface="Lato" panose="020F0502020204030203"/>
            </a:endParaRPr>
          </a:p>
        </p:txBody>
      </p:sp>
      <p:sp>
        <p:nvSpPr>
          <p:cNvPr id="65" name="Elaborazione 64">
            <a:extLst>
              <a:ext uri="{FF2B5EF4-FFF2-40B4-BE49-F238E27FC236}">
                <a16:creationId xmlns:a16="http://schemas.microsoft.com/office/drawing/2014/main" id="{4279C4F5-EE24-45C2-B61A-F9F2704A9123}"/>
              </a:ext>
            </a:extLst>
          </p:cNvPr>
          <p:cNvSpPr/>
          <p:nvPr/>
        </p:nvSpPr>
        <p:spPr>
          <a:xfrm>
            <a:off x="792046" y="5795013"/>
            <a:ext cx="1691510" cy="846667"/>
          </a:xfrm>
          <a:prstGeom prst="flowChartProcess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latin typeface="Lato" panose="020F0502020204030203"/>
            </a:endParaRPr>
          </a:p>
        </p:txBody>
      </p:sp>
      <p:sp>
        <p:nvSpPr>
          <p:cNvPr id="81" name="Elaborazione 80">
            <a:extLst>
              <a:ext uri="{FF2B5EF4-FFF2-40B4-BE49-F238E27FC236}">
                <a16:creationId xmlns:a16="http://schemas.microsoft.com/office/drawing/2014/main" id="{B03C36EC-AB72-4307-B331-ECEAA87071F2}"/>
              </a:ext>
            </a:extLst>
          </p:cNvPr>
          <p:cNvSpPr/>
          <p:nvPr/>
        </p:nvSpPr>
        <p:spPr>
          <a:xfrm>
            <a:off x="8862691" y="6011333"/>
            <a:ext cx="1691510" cy="846667"/>
          </a:xfrm>
          <a:prstGeom prst="flowChartProcess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latin typeface="Lato" panose="020F0502020204030203"/>
            </a:endParaRPr>
          </a:p>
        </p:txBody>
      </p:sp>
      <p:sp>
        <p:nvSpPr>
          <p:cNvPr id="85" name="Elaborazione 84">
            <a:extLst>
              <a:ext uri="{FF2B5EF4-FFF2-40B4-BE49-F238E27FC236}">
                <a16:creationId xmlns:a16="http://schemas.microsoft.com/office/drawing/2014/main" id="{ED35C36F-166B-425D-A28F-2152DBEEA97E}"/>
              </a:ext>
            </a:extLst>
          </p:cNvPr>
          <p:cNvSpPr/>
          <p:nvPr/>
        </p:nvSpPr>
        <p:spPr>
          <a:xfrm>
            <a:off x="10500490" y="5890710"/>
            <a:ext cx="1691510" cy="846667"/>
          </a:xfrm>
          <a:prstGeom prst="flowChartProcess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latin typeface="Lato" panose="020F0502020204030203"/>
            </a:endParaRPr>
          </a:p>
        </p:txBody>
      </p:sp>
      <p:cxnSp>
        <p:nvCxnSpPr>
          <p:cNvPr id="86" name="Google Shape;199;p31">
            <a:extLst>
              <a:ext uri="{FF2B5EF4-FFF2-40B4-BE49-F238E27FC236}">
                <a16:creationId xmlns:a16="http://schemas.microsoft.com/office/drawing/2014/main" id="{5DDDA3B3-0F2C-489E-9092-014D182CA9C6}"/>
              </a:ext>
            </a:extLst>
          </p:cNvPr>
          <p:cNvCxnSpPr>
            <a:cxnSpLocks/>
          </p:cNvCxnSpPr>
          <p:nvPr/>
        </p:nvCxnSpPr>
        <p:spPr>
          <a:xfrm>
            <a:off x="14101" y="835962"/>
            <a:ext cx="12177899" cy="0"/>
          </a:xfrm>
          <a:prstGeom prst="straightConnector1">
            <a:avLst/>
          </a:prstGeom>
          <a:ln>
            <a:solidFill>
              <a:srgbClr val="FFC000"/>
            </a:solidFill>
            <a:headEnd type="none" w="sm" len="sm"/>
            <a:tailEnd type="none" w="sm" len="sm"/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sp>
        <p:nvSpPr>
          <p:cNvPr id="96" name="CasellaDiTesto 95">
            <a:extLst>
              <a:ext uri="{FF2B5EF4-FFF2-40B4-BE49-F238E27FC236}">
                <a16:creationId xmlns:a16="http://schemas.microsoft.com/office/drawing/2014/main" id="{D1CBC864-45FF-44DB-AF7B-AEA631515E9A}"/>
              </a:ext>
            </a:extLst>
          </p:cNvPr>
          <p:cNvSpPr txBox="1"/>
          <p:nvPr/>
        </p:nvSpPr>
        <p:spPr>
          <a:xfrm>
            <a:off x="567216" y="867144"/>
            <a:ext cx="348932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1600" dirty="0">
                <a:solidFill>
                  <a:srgbClr val="FFC000"/>
                </a:solidFill>
                <a:latin typeface="Lato" panose="020F0502020204030203"/>
                <a:cs typeface="Times New Roman" panose="02020603050405020304" pitchFamily="18" charset="0"/>
              </a:rPr>
              <a:t>BUSINESS MODEL</a:t>
            </a:r>
            <a:endParaRPr lang="en-GB" sz="1600" dirty="0">
              <a:solidFill>
                <a:srgbClr val="FFC000"/>
              </a:solidFill>
              <a:latin typeface="Lato" panose="020F0502020204030203"/>
              <a:cs typeface="Times New Roman" panose="02020603050405020304" pitchFamily="18" charset="0"/>
            </a:endParaRPr>
          </a:p>
        </p:txBody>
      </p:sp>
      <p:sp>
        <p:nvSpPr>
          <p:cNvPr id="100" name="Google Shape;158;p29">
            <a:extLst>
              <a:ext uri="{FF2B5EF4-FFF2-40B4-BE49-F238E27FC236}">
                <a16:creationId xmlns:a16="http://schemas.microsoft.com/office/drawing/2014/main" id="{669E9628-E086-4D69-9DB0-5BB209B64B88}"/>
              </a:ext>
            </a:extLst>
          </p:cNvPr>
          <p:cNvSpPr txBox="1">
            <a:spLocks/>
          </p:cNvSpPr>
          <p:nvPr/>
        </p:nvSpPr>
        <p:spPr>
          <a:xfrm>
            <a:off x="11824400" y="6492800"/>
            <a:ext cx="367600" cy="365200"/>
          </a:xfrm>
          <a:prstGeom prst="flowChartConnector">
            <a:avLst/>
          </a:prstGeom>
          <a:solidFill>
            <a:srgbClr val="FFC000"/>
          </a:solidFill>
          <a:ln>
            <a:solidFill>
              <a:srgbClr val="FF0000"/>
            </a:solidFill>
          </a:ln>
        </p:spPr>
        <p:txBody>
          <a:bodyPr spcFirstLastPara="1" wrap="square" lIns="0" tIns="45700" rIns="0" bIns="45700" anchor="ctr" anchorCtr="0">
            <a:noAutofit/>
          </a:bodyPr>
          <a:lstStyle>
            <a:defPPr>
              <a:defRPr lang="it-IT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defTabSz="1219170">
              <a:buClr>
                <a:srgbClr val="000000"/>
              </a:buClr>
            </a:pPr>
            <a:r>
              <a:rPr lang="it-IT" sz="1467" kern="0" dirty="0">
                <a:solidFill>
                  <a:srgbClr val="FFFFFF"/>
                </a:solidFill>
                <a:latin typeface="Lato" panose="020F0502020204030203"/>
              </a:rPr>
              <a:t>9</a:t>
            </a:r>
          </a:p>
        </p:txBody>
      </p:sp>
      <p:cxnSp>
        <p:nvCxnSpPr>
          <p:cNvPr id="101" name="Google Shape;199;p31">
            <a:extLst>
              <a:ext uri="{FF2B5EF4-FFF2-40B4-BE49-F238E27FC236}">
                <a16:creationId xmlns:a16="http://schemas.microsoft.com/office/drawing/2014/main" id="{F6D15C38-D102-4852-9726-328621A51D25}"/>
              </a:ext>
            </a:extLst>
          </p:cNvPr>
          <p:cNvCxnSpPr>
            <a:cxnSpLocks/>
          </p:cNvCxnSpPr>
          <p:nvPr/>
        </p:nvCxnSpPr>
        <p:spPr>
          <a:xfrm>
            <a:off x="567216" y="6415737"/>
            <a:ext cx="11668727" cy="0"/>
          </a:xfrm>
          <a:prstGeom prst="straightConnector1">
            <a:avLst/>
          </a:prstGeom>
          <a:ln>
            <a:solidFill>
              <a:srgbClr val="FFC000"/>
            </a:solidFill>
            <a:headEnd type="none" w="sm" len="sm"/>
            <a:tailEnd type="none" w="sm" len="sm"/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sp>
        <p:nvSpPr>
          <p:cNvPr id="102" name="CasellaDiTesto 101">
            <a:extLst>
              <a:ext uri="{FF2B5EF4-FFF2-40B4-BE49-F238E27FC236}">
                <a16:creationId xmlns:a16="http://schemas.microsoft.com/office/drawing/2014/main" id="{7143CA9F-C813-4D93-87A5-1393E7D2999F}"/>
              </a:ext>
            </a:extLst>
          </p:cNvPr>
          <p:cNvSpPr txBox="1"/>
          <p:nvPr/>
        </p:nvSpPr>
        <p:spPr>
          <a:xfrm>
            <a:off x="567216" y="189631"/>
            <a:ext cx="594924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3600" dirty="0">
                <a:solidFill>
                  <a:srgbClr val="FFC000"/>
                </a:solidFill>
                <a:latin typeface="Lato" panose="020F0502020204030203"/>
                <a:cs typeface="Times New Roman" panose="02020603050405020304" pitchFamily="18" charset="0"/>
              </a:rPr>
              <a:t>AS IT IS</a:t>
            </a:r>
            <a:endParaRPr lang="en-GB" sz="3600" dirty="0">
              <a:solidFill>
                <a:srgbClr val="FFC000"/>
              </a:solidFill>
              <a:latin typeface="Lato" panose="020F0502020204030203"/>
              <a:cs typeface="Times New Roman" panose="02020603050405020304" pitchFamily="18" charset="0"/>
            </a:endParaRPr>
          </a:p>
        </p:txBody>
      </p:sp>
      <p:pic>
        <p:nvPicPr>
          <p:cNvPr id="103" name="Immagine 102">
            <a:extLst>
              <a:ext uri="{FF2B5EF4-FFF2-40B4-BE49-F238E27FC236}">
                <a16:creationId xmlns:a16="http://schemas.microsoft.com/office/drawing/2014/main" id="{46150D73-0D99-4174-8B18-B62D10C243D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404482" y="93917"/>
            <a:ext cx="724258" cy="724258"/>
          </a:xfrm>
          <a:prstGeom prst="rect">
            <a:avLst/>
          </a:prstGeom>
        </p:spPr>
      </p:pic>
      <p:pic>
        <p:nvPicPr>
          <p:cNvPr id="110" name="Immagine 109">
            <a:extLst>
              <a:ext uri="{FF2B5EF4-FFF2-40B4-BE49-F238E27FC236}">
                <a16:creationId xmlns:a16="http://schemas.microsoft.com/office/drawing/2014/main" id="{98D39591-78F2-4F05-8FFC-6A189CBEA96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8825" y="6294004"/>
            <a:ext cx="518391" cy="518391"/>
          </a:xfrm>
          <a:prstGeom prst="rect">
            <a:avLst/>
          </a:prstGeom>
        </p:spPr>
      </p:pic>
      <p:pic>
        <p:nvPicPr>
          <p:cNvPr id="111" name="Immagine 110">
            <a:extLst>
              <a:ext uri="{FF2B5EF4-FFF2-40B4-BE49-F238E27FC236}">
                <a16:creationId xmlns:a16="http://schemas.microsoft.com/office/drawing/2014/main" id="{D80BCE9C-979C-4BC3-A272-B15588AA47F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482031" y="4531989"/>
            <a:ext cx="1216136" cy="1216136"/>
          </a:xfrm>
          <a:prstGeom prst="rect">
            <a:avLst/>
          </a:prstGeom>
        </p:spPr>
      </p:pic>
      <p:pic>
        <p:nvPicPr>
          <p:cNvPr id="14" name="Elemento grafico 13" descr="Rombo">
            <a:extLst>
              <a:ext uri="{FF2B5EF4-FFF2-40B4-BE49-F238E27FC236}">
                <a16:creationId xmlns:a16="http://schemas.microsoft.com/office/drawing/2014/main" id="{D9D7B441-8A1A-4A45-BD10-05076CAB1336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4396507" y="1204197"/>
            <a:ext cx="751185" cy="751185"/>
          </a:xfrm>
          <a:prstGeom prst="rect">
            <a:avLst/>
          </a:prstGeom>
        </p:spPr>
      </p:pic>
      <p:pic>
        <p:nvPicPr>
          <p:cNvPr id="16" name="Elemento grafico 15" descr="Aggiungi">
            <a:extLst>
              <a:ext uri="{FF2B5EF4-FFF2-40B4-BE49-F238E27FC236}">
                <a16:creationId xmlns:a16="http://schemas.microsoft.com/office/drawing/2014/main" id="{1572D958-2669-4112-8A13-41D09223248E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>
            <a:off x="1465543" y="2539654"/>
            <a:ext cx="646769" cy="646769"/>
          </a:xfrm>
          <a:prstGeom prst="rect">
            <a:avLst/>
          </a:prstGeom>
        </p:spPr>
      </p:pic>
      <p:pic>
        <p:nvPicPr>
          <p:cNvPr id="18" name="Elemento grafico 17" descr="Scena montagna">
            <a:extLst>
              <a:ext uri="{FF2B5EF4-FFF2-40B4-BE49-F238E27FC236}">
                <a16:creationId xmlns:a16="http://schemas.microsoft.com/office/drawing/2014/main" id="{441E4563-FC25-4DAC-9E2D-7EE54B3A0A1E}"/>
              </a:ext>
            </a:extLst>
          </p:cNvPr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9"/>
              </a:ext>
            </a:extLst>
          </a:blip>
          <a:stretch>
            <a:fillRect/>
          </a:stretch>
        </p:blipFill>
        <p:spPr>
          <a:xfrm>
            <a:off x="275578" y="4360457"/>
            <a:ext cx="914400" cy="914400"/>
          </a:xfrm>
          <a:prstGeom prst="rect">
            <a:avLst/>
          </a:prstGeom>
        </p:spPr>
      </p:pic>
      <p:pic>
        <p:nvPicPr>
          <p:cNvPr id="20" name="Elemento grafico 19" descr="Fedi nuziali">
            <a:extLst>
              <a:ext uri="{FF2B5EF4-FFF2-40B4-BE49-F238E27FC236}">
                <a16:creationId xmlns:a16="http://schemas.microsoft.com/office/drawing/2014/main" id="{E32480F0-3173-4418-AE7B-617DCDE63EB9}"/>
              </a:ext>
            </a:extLst>
          </p:cNvPr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1"/>
              </a:ext>
            </a:extLst>
          </a:blip>
          <a:stretch>
            <a:fillRect/>
          </a:stretch>
        </p:blipFill>
        <p:spPr>
          <a:xfrm>
            <a:off x="10619441" y="1019161"/>
            <a:ext cx="914400" cy="914400"/>
          </a:xfrm>
          <a:prstGeom prst="rect">
            <a:avLst/>
          </a:prstGeom>
        </p:spPr>
      </p:pic>
      <p:pic>
        <p:nvPicPr>
          <p:cNvPr id="22" name="Elemento grafico 21" descr="Barra multifunzione">
            <a:extLst>
              <a:ext uri="{FF2B5EF4-FFF2-40B4-BE49-F238E27FC236}">
                <a16:creationId xmlns:a16="http://schemas.microsoft.com/office/drawing/2014/main" id="{21D1EB5F-B2DA-485F-83CE-9B0BAB630606}"/>
              </a:ext>
            </a:extLst>
          </p:cNvPr>
          <p:cNvPicPr>
            <a:picLocks noChangeAspect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3"/>
              </a:ext>
            </a:extLst>
          </a:blip>
          <a:stretch>
            <a:fillRect/>
          </a:stretch>
        </p:blipFill>
        <p:spPr>
          <a:xfrm>
            <a:off x="11223884" y="2448936"/>
            <a:ext cx="914400" cy="914400"/>
          </a:xfrm>
          <a:prstGeom prst="rect">
            <a:avLst/>
          </a:prstGeom>
        </p:spPr>
      </p:pic>
      <p:pic>
        <p:nvPicPr>
          <p:cNvPr id="24" name="Elemento grafico 23" descr="Chef">
            <a:extLst>
              <a:ext uri="{FF2B5EF4-FFF2-40B4-BE49-F238E27FC236}">
                <a16:creationId xmlns:a16="http://schemas.microsoft.com/office/drawing/2014/main" id="{6CE11FC9-27BD-42FD-B6A8-9004E3A8A3EC}"/>
              </a:ext>
            </a:extLst>
          </p:cNvPr>
          <p:cNvPicPr>
            <a:picLocks noChangeAspect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5"/>
              </a:ext>
            </a:extLst>
          </a:blip>
          <a:stretch>
            <a:fillRect/>
          </a:stretch>
        </p:blipFill>
        <p:spPr>
          <a:xfrm>
            <a:off x="8767191" y="5501337"/>
            <a:ext cx="914400" cy="914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992488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1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" dur="500"/>
                                        <p:tgtEl>
                                          <p:spTgt spid="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4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750"/>
                            </p:stCondLst>
                            <p:childTnLst>
                              <p:par>
                                <p:cTn id="17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500"/>
                                        <p:tgtEl>
                                          <p:spTgt spid="1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25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25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7" dur="25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2750"/>
                            </p:stCondLst>
                            <p:childTnLst>
                              <p:par>
                                <p:cTn id="29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1" dur="2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000"/>
                            </p:stCondLst>
                            <p:childTnLst>
                              <p:par>
                                <p:cTn id="33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5" dur="250"/>
                                        <p:tgtEl>
                                          <p:spTgt spid="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3250"/>
                            </p:stCondLst>
                            <p:childTnLst>
                              <p:par>
                                <p:cTn id="37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9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3750"/>
                            </p:stCondLst>
                            <p:childTnLst>
                              <p:par>
                                <p:cTn id="41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3" dur="25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4000"/>
                            </p:stCondLst>
                            <p:childTnLst>
                              <p:par>
                                <p:cTn id="4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25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4750"/>
                            </p:stCondLst>
                            <p:childTnLst>
                              <p:par>
                                <p:cTn id="49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51" dur="25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5000"/>
                            </p:stCondLst>
                            <p:childTnLst>
                              <p:par>
                                <p:cTn id="53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55" dur="25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5250"/>
                            </p:stCondLst>
                            <p:childTnLst>
                              <p:par>
                                <p:cTn id="57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59" dur="250"/>
                                        <p:tgtEl>
                                          <p:spTgt spid="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5500"/>
                            </p:stCondLst>
                            <p:childTnLst>
                              <p:par>
                                <p:cTn id="61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3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6000"/>
                            </p:stCondLst>
                            <p:childTnLst>
                              <p:par>
                                <p:cTn id="6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7" dur="25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6250"/>
                            </p:stCondLst>
                            <p:childTnLst>
                              <p:par>
                                <p:cTn id="6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25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6500"/>
                            </p:stCondLst>
                            <p:childTnLst>
                              <p:par>
                                <p:cTn id="73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5" dur="25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6750"/>
                            </p:stCondLst>
                            <p:childTnLst>
                              <p:par>
                                <p:cTn id="77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9" dur="25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7000"/>
                            </p:stCondLst>
                            <p:childTnLst>
                              <p:par>
                                <p:cTn id="81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83" dur="250"/>
                                        <p:tgtEl>
                                          <p:spTgt spid="1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7250"/>
                            </p:stCondLst>
                            <p:childTnLst>
                              <p:par>
                                <p:cTn id="85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7750"/>
                            </p:stCondLst>
                            <p:childTnLst>
                              <p:par>
                                <p:cTn id="8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1" dur="25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8000"/>
                            </p:stCondLst>
                            <p:childTnLst>
                              <p:par>
                                <p:cTn id="9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5" dur="25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>
                            <p:stCondLst>
                              <p:cond delay="8250"/>
                            </p:stCondLst>
                            <p:childTnLst>
                              <p:par>
                                <p:cTn id="9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9" dur="25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0" fill="hold">
                            <p:stCondLst>
                              <p:cond delay="8500"/>
                            </p:stCondLst>
                            <p:childTnLst>
                              <p:par>
                                <p:cTn id="101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3" dur="25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8750"/>
                            </p:stCondLst>
                            <p:childTnLst>
                              <p:par>
                                <p:cTn id="10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7" dur="25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8" fill="hold">
                            <p:stCondLst>
                              <p:cond delay="9000"/>
                            </p:stCondLst>
                            <p:childTnLst>
                              <p:par>
                                <p:cTn id="109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1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2" fill="hold">
                            <p:stCondLst>
                              <p:cond delay="9500"/>
                            </p:stCondLst>
                            <p:childTnLst>
                              <p:par>
                                <p:cTn id="113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15" dur="25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6" fill="hold">
                            <p:stCondLst>
                              <p:cond delay="9750"/>
                            </p:stCondLst>
                            <p:childTnLst>
                              <p:par>
                                <p:cTn id="1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9" dur="25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0" fill="hold">
                            <p:stCondLst>
                              <p:cond delay="10000"/>
                            </p:stCondLst>
                            <p:childTnLst>
                              <p:par>
                                <p:cTn id="12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3" dur="25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4" fill="hold">
                            <p:stCondLst>
                              <p:cond delay="10250"/>
                            </p:stCondLst>
                            <p:childTnLst>
                              <p:par>
                                <p:cTn id="12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7" dur="25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8" fill="hold">
                            <p:stCondLst>
                              <p:cond delay="10500"/>
                            </p:stCondLst>
                            <p:childTnLst>
                              <p:par>
                                <p:cTn id="12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1" dur="250"/>
                                        <p:tgtEl>
                                          <p:spTgt spid="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2" fill="hold">
                            <p:stCondLst>
                              <p:cond delay="10750"/>
                            </p:stCondLst>
                            <p:childTnLst>
                              <p:par>
                                <p:cTn id="133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5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6" fill="hold">
                            <p:stCondLst>
                              <p:cond delay="11250"/>
                            </p:stCondLst>
                            <p:childTnLst>
                              <p:par>
                                <p:cTn id="137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39" dur="25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0" fill="hold">
                            <p:stCondLst>
                              <p:cond delay="11500"/>
                            </p:stCondLst>
                            <p:childTnLst>
                              <p:par>
                                <p:cTn id="1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3" dur="25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4" fill="hold">
                            <p:stCondLst>
                              <p:cond delay="11750"/>
                            </p:stCondLst>
                            <p:childTnLst>
                              <p:par>
                                <p:cTn id="14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47" dur="25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8" fill="hold">
                            <p:stCondLst>
                              <p:cond delay="12000"/>
                            </p:stCondLst>
                            <p:childTnLst>
                              <p:par>
                                <p:cTn id="14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1" dur="25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2" fill="hold">
                            <p:stCondLst>
                              <p:cond delay="12250"/>
                            </p:stCondLst>
                            <p:childTnLst>
                              <p:par>
                                <p:cTn id="153" presetID="22" presetClass="entr" presetSubtype="8" fill="hold" nodeType="after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5" dur="3350"/>
                                        <p:tgtEl>
                                          <p:spTgt spid="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6" fill="hold">
                            <p:stCondLst>
                              <p:cond delay="15800"/>
                            </p:stCondLst>
                            <p:childTnLst>
                              <p:par>
                                <p:cTn id="157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9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0" grpId="0" animBg="1"/>
      <p:bldP spid="51" grpId="0" animBg="1"/>
      <p:bldP spid="52" grpId="0" animBg="1"/>
      <p:bldP spid="53" grpId="0" animBg="1"/>
      <p:bldP spid="54" grpId="0" animBg="1"/>
      <p:bldP spid="76" grpId="0" animBg="1"/>
      <p:bldP spid="77" grpId="0" animBg="1"/>
      <p:bldP spid="78" grpId="0" animBg="1"/>
      <p:bldP spid="79" grpId="0" animBg="1"/>
      <p:bldP spid="80" grpId="0" animBg="1"/>
      <p:bldP spid="66" grpId="0" animBg="1"/>
      <p:bldP spid="68" grpId="0" animBg="1"/>
      <p:bldP spid="59" grpId="0" animBg="1"/>
      <p:bldP spid="60" grpId="0" animBg="1"/>
      <p:bldP spid="61" grpId="0" animBg="1"/>
      <p:bldP spid="62" grpId="0" animBg="1"/>
      <p:bldP spid="63" grpId="0" animBg="1"/>
      <p:bldP spid="64" grpId="0" animBg="1"/>
      <p:bldP spid="96" grpId="0"/>
      <p:bldP spid="102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883147374"/>
              </p:ext>
            </p:extLst>
          </p:nvPr>
        </p:nvGraphicFramePr>
        <p:xfrm>
          <a:off x="1646768" y="1204040"/>
          <a:ext cx="8917273" cy="467631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748719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441026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382802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469702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437512">
                  <a:extLst>
                    <a:ext uri="{9D8B030D-6E8A-4147-A177-3AD203B41FA5}">
                      <a16:colId xmlns:a16="http://schemas.microsoft.com/office/drawing/2014/main" val="2608263625"/>
                    </a:ext>
                  </a:extLst>
                </a:gridCol>
                <a:gridCol w="1437512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</a:tblGrid>
              <a:tr h="1303478">
                <a:tc>
                  <a:txBody>
                    <a:bodyPr/>
                    <a:lstStyle/>
                    <a:p>
                      <a:endParaRPr lang="en-US" sz="1200" b="1" dirty="0">
                        <a:latin typeface="Open Sans" panose="020B0606030504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</a:txBody>
                  <a:tcPr marL="137160" marR="137160" marT="22860" marB="22860" anchor="ctr">
                    <a:lnL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accent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accent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b="1" cap="all" spc="20" baseline="0" dirty="0">
                          <a:latin typeface="Lato" panose="020F0502020204030203" pitchFamily="34" charset="0"/>
                          <a:ea typeface="Open Sans" panose="020B0606030504020204" pitchFamily="34" charset="0"/>
                          <a:cs typeface="Times New Roman" panose="02020603050405020304" pitchFamily="18" charset="0"/>
                        </a:rPr>
                        <a:t>SINGLE PERSON</a:t>
                      </a:r>
                    </a:p>
                  </a:txBody>
                  <a:tcPr marL="121920" marR="121920" marT="0" marB="182880" anchor="b">
                    <a:lnL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accent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accent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b="1" cap="all" spc="20" baseline="0" dirty="0">
                          <a:latin typeface="Lato" panose="020F0502020204030203" pitchFamily="34" charset="0"/>
                          <a:ea typeface="Open Sans" panose="020B0606030504020204" pitchFamily="34" charset="0"/>
                          <a:cs typeface="Times New Roman" panose="02020603050405020304" pitchFamily="18" charset="0"/>
                        </a:rPr>
                        <a:t>Couples</a:t>
                      </a:r>
                    </a:p>
                  </a:txBody>
                  <a:tcPr marL="121920" marR="121920" marT="0" marB="182880" anchor="b">
                    <a:lnL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accent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accent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b="1" cap="all" spc="20" baseline="0" dirty="0">
                          <a:latin typeface="Lato" panose="020F0502020204030203" pitchFamily="34" charset="0"/>
                          <a:ea typeface="Open Sans" panose="020B0606030504020204" pitchFamily="34" charset="0"/>
                          <a:cs typeface="Times New Roman" panose="02020603050405020304" pitchFamily="18" charset="0"/>
                        </a:rPr>
                        <a:t>WORKERS</a:t>
                      </a:r>
                    </a:p>
                  </a:txBody>
                  <a:tcPr marL="121920" marR="121920" marT="0" marB="182880" anchor="b">
                    <a:lnL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b="1" cap="all" spc="20" baseline="0" dirty="0">
                          <a:latin typeface="Lato" panose="020F0502020204030203" pitchFamily="34" charset="0"/>
                          <a:ea typeface="Open Sans" panose="020B0606030504020204" pitchFamily="34" charset="0"/>
                          <a:cs typeface="Times New Roman" panose="02020603050405020304" pitchFamily="18" charset="0"/>
                        </a:rPr>
                        <a:t>FAMILIES</a:t>
                      </a:r>
                    </a:p>
                  </a:txBody>
                  <a:tcPr marL="121920" marR="121920" marT="0" marB="182880" anchor="b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accent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accent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b="1" cap="all" spc="20" baseline="0" dirty="0">
                          <a:latin typeface="Lato" panose="020F0502020204030203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groups</a:t>
                      </a:r>
                    </a:p>
                  </a:txBody>
                  <a:tcPr marL="121920" marR="121920" marT="0" marB="182880" anchor="b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C0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803634">
                <a:tc>
                  <a:txBody>
                    <a:bodyPr/>
                    <a:lstStyle/>
                    <a:p>
                      <a:pPr algn="ctr"/>
                      <a:r>
                        <a:rPr lang="en-US" sz="1600" b="1" dirty="0">
                          <a:solidFill>
                            <a:schemeClr val="accent4"/>
                          </a:solidFill>
                          <a:latin typeface="Times New Roman" panose="02020603050405020304" pitchFamily="18" charset="0"/>
                          <a:ea typeface="Open Sans Light" panose="020B0306030504020204" pitchFamily="34" charset="0"/>
                          <a:cs typeface="Times New Roman" panose="02020603050405020304" pitchFamily="18" charset="0"/>
                        </a:rPr>
                        <a:t>SINGLE PRIVATE ROOM </a:t>
                      </a:r>
                    </a:p>
                  </a:txBody>
                  <a:tcPr marL="228600" marR="228600" marT="22860" marB="22860" anchor="ctr">
                    <a:lnL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accent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accent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accent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1100" b="0" dirty="0">
                        <a:solidFill>
                          <a:schemeClr val="accent4"/>
                        </a:solidFill>
                        <a:latin typeface="Lato" panose="020F0502020204030203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</a:txBody>
                  <a:tcPr marL="137160" marR="137160" marT="22860" marB="22860" anchor="ctr">
                    <a:lnL w="6350" cap="flat" cmpd="sng" algn="ctr">
                      <a:solidFill>
                        <a:schemeClr val="accent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accent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accent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accent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1100" b="0" dirty="0">
                        <a:solidFill>
                          <a:schemeClr val="accent4"/>
                        </a:solidFill>
                        <a:latin typeface="Lato" panose="020F0502020204030203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</a:txBody>
                  <a:tcPr marL="137160" marR="137160" marT="22860" marB="22860" anchor="ctr">
                    <a:lnL w="6350" cap="flat" cmpd="sng" algn="ctr">
                      <a:solidFill>
                        <a:schemeClr val="accent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accent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accent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accent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1100" b="0" dirty="0">
                        <a:solidFill>
                          <a:schemeClr val="accent4"/>
                        </a:solidFill>
                        <a:latin typeface="Lato" panose="020F0502020204030203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</a:txBody>
                  <a:tcPr marL="137160" marR="137160" marT="22860" marB="22860" anchor="ctr">
                    <a:lnL w="6350" cap="flat" cmpd="sng" algn="ctr">
                      <a:solidFill>
                        <a:schemeClr val="accent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accent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accent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1100" b="0" dirty="0">
                        <a:solidFill>
                          <a:schemeClr val="accent4"/>
                        </a:solidFill>
                        <a:latin typeface="Lato" panose="020F0502020204030203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</a:txBody>
                  <a:tcPr marL="137160" marR="137160" marT="22860" marB="22860" anchor="ctr">
                    <a:lnL w="6350" cap="flat" cmpd="sng" algn="ctr">
                      <a:solidFill>
                        <a:schemeClr val="accent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accent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accent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accent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1100" b="0" dirty="0">
                        <a:solidFill>
                          <a:schemeClr val="accent4"/>
                        </a:solidFill>
                        <a:latin typeface="Lato" panose="020F0502020204030203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</a:txBody>
                  <a:tcPr marL="137160" marR="137160" marT="22860" marB="22860" anchor="ctr">
                    <a:lnL w="6350" cap="flat" cmpd="sng" algn="ctr">
                      <a:solidFill>
                        <a:schemeClr val="accent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accent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684157"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lang="en-US" sz="1600" b="1" kern="1200" dirty="0">
                          <a:solidFill>
                            <a:schemeClr val="accent4"/>
                          </a:solidFill>
                          <a:latin typeface="Times New Roman" panose="02020603050405020304" pitchFamily="18" charset="0"/>
                          <a:ea typeface="Open Sans Light" panose="020B0306030504020204" pitchFamily="34" charset="0"/>
                          <a:cs typeface="Times New Roman" panose="02020603050405020304" pitchFamily="18" charset="0"/>
                        </a:rPr>
                        <a:t>SHARED ROOM</a:t>
                      </a:r>
                    </a:p>
                  </a:txBody>
                  <a:tcPr marL="228600" marR="228600" marT="22860" marB="22860" anchor="ctr">
                    <a:lnL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accent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accent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accent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1100" b="0" dirty="0">
                        <a:solidFill>
                          <a:schemeClr val="accent4"/>
                        </a:solidFill>
                        <a:latin typeface="Lato" panose="020F0502020204030203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</a:txBody>
                  <a:tcPr marL="137160" marR="137160" marT="22860" marB="22860" anchor="ctr">
                    <a:lnL w="6350" cap="flat" cmpd="sng" algn="ctr">
                      <a:solidFill>
                        <a:schemeClr val="accent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accent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accent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accent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1100" b="0" dirty="0">
                        <a:solidFill>
                          <a:schemeClr val="accent4"/>
                        </a:solidFill>
                        <a:latin typeface="Lato" panose="020F0502020204030203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</a:txBody>
                  <a:tcPr marL="137160" marR="137160" marT="22860" marB="22860" anchor="ctr">
                    <a:lnL w="6350" cap="flat" cmpd="sng" algn="ctr">
                      <a:solidFill>
                        <a:schemeClr val="accent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accent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accent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accent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1100" b="0" dirty="0">
                        <a:solidFill>
                          <a:schemeClr val="accent4"/>
                        </a:solidFill>
                        <a:latin typeface="Lato" panose="020F0502020204030203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</a:txBody>
                  <a:tcPr marL="137160" marR="137160" marT="22860" marB="22860" anchor="ctr">
                    <a:lnL w="6350" cap="flat" cmpd="sng" algn="ctr">
                      <a:solidFill>
                        <a:schemeClr val="accent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accent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accent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accent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1100" b="0" dirty="0">
                        <a:solidFill>
                          <a:schemeClr val="accent4"/>
                        </a:solidFill>
                        <a:latin typeface="Lato" panose="020F0502020204030203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</a:txBody>
                  <a:tcPr marL="137160" marR="137160" marT="22860" marB="22860" anchor="ctr">
                    <a:lnL w="6350" cap="flat" cmpd="sng" algn="ctr">
                      <a:solidFill>
                        <a:schemeClr val="accent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accent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accent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accent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1100" b="0" dirty="0">
                        <a:solidFill>
                          <a:schemeClr val="accent4"/>
                        </a:solidFill>
                        <a:latin typeface="Lato" panose="020F0502020204030203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</a:txBody>
                  <a:tcPr marL="137160" marR="137160" marT="22860" marB="22860" anchor="ctr">
                    <a:lnL w="6350" cap="flat" cmpd="sng" algn="ctr">
                      <a:solidFill>
                        <a:schemeClr val="accent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accent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accent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977475197"/>
                  </a:ext>
                </a:extLst>
              </a:tr>
              <a:tr h="684157">
                <a:tc>
                  <a:txBody>
                    <a:bodyPr/>
                    <a:lstStyle/>
                    <a:p>
                      <a:pPr algn="ctr"/>
                      <a:r>
                        <a:rPr lang="en-US" sz="1400" b="1" dirty="0">
                          <a:solidFill>
                            <a:schemeClr val="accent4"/>
                          </a:solidFill>
                          <a:latin typeface="Times New Roman" panose="02020603050405020304" pitchFamily="18" charset="0"/>
                          <a:ea typeface="Open Sans Light" panose="020B0306030504020204" pitchFamily="34" charset="0"/>
                          <a:cs typeface="Times New Roman" panose="02020603050405020304" pitchFamily="18" charset="0"/>
                        </a:rPr>
                        <a:t>ENTIRE APARTMENT</a:t>
                      </a:r>
                    </a:p>
                  </a:txBody>
                  <a:tcPr marL="228600" marR="228600" marT="22860" marB="22860" anchor="ctr">
                    <a:lnL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accent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accent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accent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1100" b="0" dirty="0">
                        <a:solidFill>
                          <a:schemeClr val="accent4"/>
                        </a:solidFill>
                        <a:latin typeface="Lato" panose="020F0502020204030203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</a:txBody>
                  <a:tcPr marL="137160" marR="137160" marT="22860" marB="22860" anchor="ctr">
                    <a:lnL w="6350" cap="flat" cmpd="sng" algn="ctr">
                      <a:solidFill>
                        <a:schemeClr val="accent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accent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accent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accent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1100" b="0" dirty="0">
                        <a:solidFill>
                          <a:schemeClr val="accent4"/>
                        </a:solidFill>
                        <a:latin typeface="Lato" panose="020F0502020204030203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</a:txBody>
                  <a:tcPr marL="137160" marR="137160" marT="22860" marB="22860" anchor="ctr">
                    <a:lnL w="6350" cap="flat" cmpd="sng" algn="ctr">
                      <a:solidFill>
                        <a:schemeClr val="accent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accent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accent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accent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1100" b="0" dirty="0">
                        <a:solidFill>
                          <a:schemeClr val="accent4"/>
                        </a:solidFill>
                        <a:latin typeface="Lato" panose="020F0502020204030203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</a:txBody>
                  <a:tcPr marL="137160" marR="137160" marT="22860" marB="22860" anchor="ctr">
                    <a:lnL w="6350" cap="flat" cmpd="sng" algn="ctr">
                      <a:solidFill>
                        <a:schemeClr val="accent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accent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accent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accent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1100" b="0" dirty="0">
                        <a:solidFill>
                          <a:schemeClr val="accent4"/>
                        </a:solidFill>
                        <a:latin typeface="Lato" panose="020F0502020204030203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</a:txBody>
                  <a:tcPr marL="137160" marR="137160" marT="22860" marB="22860" anchor="ctr">
                    <a:lnL w="6350" cap="flat" cmpd="sng" algn="ctr">
                      <a:solidFill>
                        <a:schemeClr val="accent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accent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accent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accent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1100" b="0" dirty="0">
                        <a:solidFill>
                          <a:schemeClr val="accent4"/>
                        </a:solidFill>
                        <a:latin typeface="Lato" panose="020F0502020204030203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</a:txBody>
                  <a:tcPr marL="137160" marR="137160" marT="22860" marB="22860" anchor="ctr">
                    <a:lnL w="6350" cap="flat" cmpd="sng" algn="ctr">
                      <a:solidFill>
                        <a:schemeClr val="accent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accent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accent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684157">
                <a:tc>
                  <a:txBody>
                    <a:bodyPr/>
                    <a:lstStyle/>
                    <a:p>
                      <a:pPr algn="ctr"/>
                      <a:r>
                        <a:rPr lang="en-US" sz="1400" b="1" dirty="0">
                          <a:solidFill>
                            <a:schemeClr val="accent4"/>
                          </a:solidFill>
                          <a:latin typeface="Times New Roman" panose="02020603050405020304" pitchFamily="18" charset="0"/>
                          <a:ea typeface="Open Sans Light" panose="020B0306030504020204" pitchFamily="34" charset="0"/>
                          <a:cs typeface="Times New Roman" panose="02020603050405020304" pitchFamily="18" charset="0"/>
                        </a:rPr>
                        <a:t>RESTAURANT</a:t>
                      </a:r>
                    </a:p>
                  </a:txBody>
                  <a:tcPr marL="228600" marR="228600" marT="22860" marB="22860" anchor="ctr">
                    <a:lnL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accent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accent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accent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1100" b="0" dirty="0">
                        <a:solidFill>
                          <a:schemeClr val="accent4"/>
                        </a:solidFill>
                        <a:latin typeface="Lato" panose="020F0502020204030203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</a:txBody>
                  <a:tcPr marL="137160" marR="137160" marT="22860" marB="22860" anchor="ctr">
                    <a:lnL w="6350" cap="flat" cmpd="sng" algn="ctr">
                      <a:solidFill>
                        <a:schemeClr val="accent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accent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accent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accent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1100" b="0" dirty="0">
                        <a:solidFill>
                          <a:schemeClr val="accent4"/>
                        </a:solidFill>
                        <a:latin typeface="Lato" panose="020F0502020204030203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</a:txBody>
                  <a:tcPr marL="137160" marR="137160" marT="22860" marB="22860" anchor="ctr">
                    <a:lnL w="6350" cap="flat" cmpd="sng" algn="ctr">
                      <a:solidFill>
                        <a:schemeClr val="accent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accent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accent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accent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1100" b="0" dirty="0">
                        <a:solidFill>
                          <a:schemeClr val="accent4"/>
                        </a:solidFill>
                        <a:latin typeface="Lato" panose="020F0502020204030203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</a:txBody>
                  <a:tcPr marL="137160" marR="137160" marT="22860" marB="22860" anchor="ctr">
                    <a:lnL w="6350" cap="flat" cmpd="sng" algn="ctr">
                      <a:solidFill>
                        <a:schemeClr val="accent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accent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accent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accent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1100" b="0" dirty="0">
                        <a:solidFill>
                          <a:schemeClr val="accent4"/>
                        </a:solidFill>
                        <a:latin typeface="Lato" panose="020F0502020204030203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</a:txBody>
                  <a:tcPr marL="137160" marR="137160" marT="22860" marB="22860" anchor="ctr">
                    <a:lnL w="6350" cap="flat" cmpd="sng" algn="ctr">
                      <a:solidFill>
                        <a:schemeClr val="accent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accent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accent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accent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1100" b="0" dirty="0">
                        <a:solidFill>
                          <a:schemeClr val="accent4"/>
                        </a:solidFill>
                        <a:latin typeface="Lato" panose="020F0502020204030203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</a:txBody>
                  <a:tcPr marL="137160" marR="137160" marT="22860" marB="22860" anchor="ctr">
                    <a:lnL w="6350" cap="flat" cmpd="sng" algn="ctr">
                      <a:solidFill>
                        <a:schemeClr val="accent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accent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accent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516733">
                <a:tc>
                  <a:txBody>
                    <a:bodyPr/>
                    <a:lstStyle/>
                    <a:p>
                      <a:pPr algn="ctr"/>
                      <a:r>
                        <a:rPr lang="en-US" sz="1400" b="1" dirty="0">
                          <a:solidFill>
                            <a:schemeClr val="accent4"/>
                          </a:solidFill>
                          <a:latin typeface="Times New Roman" panose="02020603050405020304" pitchFamily="18" charset="0"/>
                          <a:ea typeface="Open Sans Light" panose="020B0306030504020204" pitchFamily="34" charset="0"/>
                          <a:cs typeface="Times New Roman" panose="02020603050405020304" pitchFamily="18" charset="0"/>
                        </a:rPr>
                        <a:t>EXPERIENCE</a:t>
                      </a:r>
                    </a:p>
                  </a:txBody>
                  <a:tcPr marL="228600" marR="228600" marT="22860" marB="22860" anchor="ctr">
                    <a:lnL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accent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accent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1100" b="0" dirty="0">
                        <a:solidFill>
                          <a:schemeClr val="accent4"/>
                        </a:solidFill>
                        <a:latin typeface="Lato" panose="020F0502020204030203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</a:txBody>
                  <a:tcPr marL="137160" marR="137160" marT="22860" marB="22860" anchor="ctr">
                    <a:lnL w="6350" cap="flat" cmpd="sng" algn="ctr">
                      <a:solidFill>
                        <a:schemeClr val="accent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accent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accent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1100" b="0" dirty="0">
                        <a:solidFill>
                          <a:schemeClr val="accent4"/>
                        </a:solidFill>
                        <a:latin typeface="Lato" panose="020F0502020204030203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</a:txBody>
                  <a:tcPr marL="137160" marR="137160" marT="22860" marB="22860" anchor="ctr">
                    <a:lnL w="6350" cap="flat" cmpd="sng" algn="ctr">
                      <a:solidFill>
                        <a:schemeClr val="accent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accent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accent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1100" b="0" dirty="0">
                        <a:solidFill>
                          <a:schemeClr val="accent4"/>
                        </a:solidFill>
                        <a:latin typeface="Lato" panose="020F0502020204030203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</a:txBody>
                  <a:tcPr marL="137160" marR="137160" marT="22860" marB="22860" anchor="ctr">
                    <a:lnL w="6350" cap="flat" cmpd="sng" algn="ctr">
                      <a:solidFill>
                        <a:schemeClr val="accent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accent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accent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1100" b="0" dirty="0">
                        <a:solidFill>
                          <a:schemeClr val="accent4"/>
                        </a:solidFill>
                        <a:latin typeface="Lato" panose="020F0502020204030203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</a:txBody>
                  <a:tcPr marL="137160" marR="137160" marT="22860" marB="22860" anchor="ctr">
                    <a:lnL w="6350" cap="flat" cmpd="sng" algn="ctr">
                      <a:solidFill>
                        <a:schemeClr val="accent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accent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accent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1100" b="0" dirty="0">
                        <a:solidFill>
                          <a:schemeClr val="accent4"/>
                        </a:solidFill>
                        <a:latin typeface="Lato" panose="020F0502020204030203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</a:txBody>
                  <a:tcPr marL="137160" marR="137160" marT="22860" marB="22860" anchor="ctr">
                    <a:lnL w="6350" cap="flat" cmpd="sng" algn="ctr">
                      <a:solidFill>
                        <a:schemeClr val="accent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accent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  <p:sp>
        <p:nvSpPr>
          <p:cNvPr id="20" name="Freeform 7">
            <a:extLst>
              <a:ext uri="{FF2B5EF4-FFF2-40B4-BE49-F238E27FC236}">
                <a16:creationId xmlns:a16="http://schemas.microsoft.com/office/drawing/2014/main" id="{8FB70746-B8A6-4433-B648-2A0C2F090D87}"/>
              </a:ext>
            </a:extLst>
          </p:cNvPr>
          <p:cNvSpPr>
            <a:spLocks noEditPoints="1"/>
          </p:cNvSpPr>
          <p:nvPr/>
        </p:nvSpPr>
        <p:spPr bwMode="auto">
          <a:xfrm>
            <a:off x="5324195" y="2735808"/>
            <a:ext cx="318613" cy="318613"/>
          </a:xfrm>
          <a:custGeom>
            <a:avLst/>
            <a:gdLst>
              <a:gd name="T0" fmla="*/ 176 w 353"/>
              <a:gd name="T1" fmla="*/ 221 h 353"/>
              <a:gd name="T2" fmla="*/ 102 w 353"/>
              <a:gd name="T3" fmla="*/ 147 h 353"/>
              <a:gd name="T4" fmla="*/ 96 w 353"/>
              <a:gd name="T5" fmla="*/ 145 h 353"/>
              <a:gd name="T6" fmla="*/ 88 w 353"/>
              <a:gd name="T7" fmla="*/ 153 h 353"/>
              <a:gd name="T8" fmla="*/ 90 w 353"/>
              <a:gd name="T9" fmla="*/ 158 h 353"/>
              <a:gd name="T10" fmla="*/ 170 w 353"/>
              <a:gd name="T11" fmla="*/ 239 h 353"/>
              <a:gd name="T12" fmla="*/ 176 w 353"/>
              <a:gd name="T13" fmla="*/ 241 h 353"/>
              <a:gd name="T14" fmla="*/ 182 w 353"/>
              <a:gd name="T15" fmla="*/ 238 h 353"/>
              <a:gd name="T16" fmla="*/ 182 w 353"/>
              <a:gd name="T17" fmla="*/ 238 h 353"/>
              <a:gd name="T18" fmla="*/ 316 w 353"/>
              <a:gd name="T19" fmla="*/ 98 h 353"/>
              <a:gd name="T20" fmla="*/ 316 w 353"/>
              <a:gd name="T21" fmla="*/ 98 h 353"/>
              <a:gd name="T22" fmla="*/ 328 w 353"/>
              <a:gd name="T23" fmla="*/ 86 h 353"/>
              <a:gd name="T24" fmla="*/ 327 w 353"/>
              <a:gd name="T25" fmla="*/ 86 h 353"/>
              <a:gd name="T26" fmla="*/ 351 w 353"/>
              <a:gd name="T27" fmla="*/ 62 h 353"/>
              <a:gd name="T28" fmla="*/ 351 w 353"/>
              <a:gd name="T29" fmla="*/ 62 h 353"/>
              <a:gd name="T30" fmla="*/ 353 w 353"/>
              <a:gd name="T31" fmla="*/ 56 h 353"/>
              <a:gd name="T32" fmla="*/ 345 w 353"/>
              <a:gd name="T33" fmla="*/ 48 h 353"/>
              <a:gd name="T34" fmla="*/ 339 w 353"/>
              <a:gd name="T35" fmla="*/ 51 h 353"/>
              <a:gd name="T36" fmla="*/ 339 w 353"/>
              <a:gd name="T37" fmla="*/ 51 h 353"/>
              <a:gd name="T38" fmla="*/ 318 w 353"/>
              <a:gd name="T39" fmla="*/ 72 h 353"/>
              <a:gd name="T40" fmla="*/ 318 w 353"/>
              <a:gd name="T41" fmla="*/ 72 h 353"/>
              <a:gd name="T42" fmla="*/ 307 w 353"/>
              <a:gd name="T43" fmla="*/ 84 h 353"/>
              <a:gd name="T44" fmla="*/ 307 w 353"/>
              <a:gd name="T45" fmla="*/ 84 h 353"/>
              <a:gd name="T46" fmla="*/ 176 w 353"/>
              <a:gd name="T47" fmla="*/ 221 h 353"/>
              <a:gd name="T48" fmla="*/ 339 w 353"/>
              <a:gd name="T49" fmla="*/ 109 h 353"/>
              <a:gd name="T50" fmla="*/ 327 w 353"/>
              <a:gd name="T51" fmla="*/ 109 h 353"/>
              <a:gd name="T52" fmla="*/ 325 w 353"/>
              <a:gd name="T53" fmla="*/ 117 h 353"/>
              <a:gd name="T54" fmla="*/ 325 w 353"/>
              <a:gd name="T55" fmla="*/ 117 h 353"/>
              <a:gd name="T56" fmla="*/ 337 w 353"/>
              <a:gd name="T57" fmla="*/ 177 h 353"/>
              <a:gd name="T58" fmla="*/ 176 w 353"/>
              <a:gd name="T59" fmla="*/ 337 h 353"/>
              <a:gd name="T60" fmla="*/ 16 w 353"/>
              <a:gd name="T61" fmla="*/ 177 h 353"/>
              <a:gd name="T62" fmla="*/ 176 w 353"/>
              <a:gd name="T63" fmla="*/ 16 h 353"/>
              <a:gd name="T64" fmla="*/ 292 w 353"/>
              <a:gd name="T65" fmla="*/ 65 h 353"/>
              <a:gd name="T66" fmla="*/ 292 w 353"/>
              <a:gd name="T67" fmla="*/ 65 h 353"/>
              <a:gd name="T68" fmla="*/ 303 w 353"/>
              <a:gd name="T69" fmla="*/ 65 h 353"/>
              <a:gd name="T70" fmla="*/ 303 w 353"/>
              <a:gd name="T71" fmla="*/ 54 h 353"/>
              <a:gd name="T72" fmla="*/ 302 w 353"/>
              <a:gd name="T73" fmla="*/ 53 h 353"/>
              <a:gd name="T74" fmla="*/ 176 w 353"/>
              <a:gd name="T75" fmla="*/ 0 h 353"/>
              <a:gd name="T76" fmla="*/ 0 w 353"/>
              <a:gd name="T77" fmla="*/ 177 h 353"/>
              <a:gd name="T78" fmla="*/ 176 w 353"/>
              <a:gd name="T79" fmla="*/ 353 h 353"/>
              <a:gd name="T80" fmla="*/ 353 w 353"/>
              <a:gd name="T81" fmla="*/ 177 h 353"/>
              <a:gd name="T82" fmla="*/ 341 w 353"/>
              <a:gd name="T83" fmla="*/ 112 h 353"/>
              <a:gd name="T84" fmla="*/ 339 w 353"/>
              <a:gd name="T85" fmla="*/ 109 h 35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</a:cxnLst>
            <a:rect l="0" t="0" r="r" b="b"/>
            <a:pathLst>
              <a:path w="353" h="353">
                <a:moveTo>
                  <a:pt x="176" y="221"/>
                </a:moveTo>
                <a:cubicBezTo>
                  <a:pt x="102" y="147"/>
                  <a:pt x="102" y="147"/>
                  <a:pt x="102" y="147"/>
                </a:cubicBezTo>
                <a:cubicBezTo>
                  <a:pt x="100" y="146"/>
                  <a:pt x="98" y="145"/>
                  <a:pt x="96" y="145"/>
                </a:cubicBezTo>
                <a:cubicBezTo>
                  <a:pt x="91" y="145"/>
                  <a:pt x="88" y="148"/>
                  <a:pt x="88" y="153"/>
                </a:cubicBezTo>
                <a:cubicBezTo>
                  <a:pt x="88" y="155"/>
                  <a:pt x="89" y="157"/>
                  <a:pt x="90" y="158"/>
                </a:cubicBezTo>
                <a:cubicBezTo>
                  <a:pt x="170" y="239"/>
                  <a:pt x="170" y="239"/>
                  <a:pt x="170" y="239"/>
                </a:cubicBezTo>
                <a:cubicBezTo>
                  <a:pt x="172" y="240"/>
                  <a:pt x="174" y="241"/>
                  <a:pt x="176" y="241"/>
                </a:cubicBezTo>
                <a:cubicBezTo>
                  <a:pt x="178" y="241"/>
                  <a:pt x="180" y="240"/>
                  <a:pt x="182" y="238"/>
                </a:cubicBezTo>
                <a:cubicBezTo>
                  <a:pt x="182" y="238"/>
                  <a:pt x="182" y="238"/>
                  <a:pt x="182" y="238"/>
                </a:cubicBezTo>
                <a:cubicBezTo>
                  <a:pt x="316" y="98"/>
                  <a:pt x="316" y="98"/>
                  <a:pt x="316" y="98"/>
                </a:cubicBezTo>
                <a:cubicBezTo>
                  <a:pt x="316" y="98"/>
                  <a:pt x="316" y="98"/>
                  <a:pt x="316" y="98"/>
                </a:cubicBezTo>
                <a:cubicBezTo>
                  <a:pt x="328" y="86"/>
                  <a:pt x="328" y="86"/>
                  <a:pt x="328" y="86"/>
                </a:cubicBezTo>
                <a:cubicBezTo>
                  <a:pt x="328" y="86"/>
                  <a:pt x="328" y="86"/>
                  <a:pt x="327" y="86"/>
                </a:cubicBezTo>
                <a:cubicBezTo>
                  <a:pt x="351" y="62"/>
                  <a:pt x="351" y="62"/>
                  <a:pt x="351" y="62"/>
                </a:cubicBezTo>
                <a:cubicBezTo>
                  <a:pt x="351" y="62"/>
                  <a:pt x="351" y="62"/>
                  <a:pt x="351" y="62"/>
                </a:cubicBezTo>
                <a:cubicBezTo>
                  <a:pt x="352" y="60"/>
                  <a:pt x="353" y="58"/>
                  <a:pt x="353" y="56"/>
                </a:cubicBezTo>
                <a:cubicBezTo>
                  <a:pt x="353" y="52"/>
                  <a:pt x="349" y="48"/>
                  <a:pt x="345" y="48"/>
                </a:cubicBezTo>
                <a:cubicBezTo>
                  <a:pt x="342" y="48"/>
                  <a:pt x="340" y="49"/>
                  <a:pt x="339" y="51"/>
                </a:cubicBezTo>
                <a:cubicBezTo>
                  <a:pt x="339" y="51"/>
                  <a:pt x="339" y="51"/>
                  <a:pt x="339" y="51"/>
                </a:cubicBezTo>
                <a:cubicBezTo>
                  <a:pt x="318" y="72"/>
                  <a:pt x="318" y="72"/>
                  <a:pt x="318" y="72"/>
                </a:cubicBezTo>
                <a:cubicBezTo>
                  <a:pt x="318" y="72"/>
                  <a:pt x="318" y="72"/>
                  <a:pt x="318" y="72"/>
                </a:cubicBezTo>
                <a:cubicBezTo>
                  <a:pt x="307" y="84"/>
                  <a:pt x="307" y="84"/>
                  <a:pt x="307" y="84"/>
                </a:cubicBezTo>
                <a:cubicBezTo>
                  <a:pt x="307" y="84"/>
                  <a:pt x="307" y="84"/>
                  <a:pt x="307" y="84"/>
                </a:cubicBezTo>
                <a:lnTo>
                  <a:pt x="176" y="221"/>
                </a:lnTo>
                <a:close/>
                <a:moveTo>
                  <a:pt x="339" y="109"/>
                </a:moveTo>
                <a:cubicBezTo>
                  <a:pt x="335" y="106"/>
                  <a:pt x="330" y="106"/>
                  <a:pt x="327" y="109"/>
                </a:cubicBezTo>
                <a:cubicBezTo>
                  <a:pt x="325" y="111"/>
                  <a:pt x="324" y="115"/>
                  <a:pt x="325" y="117"/>
                </a:cubicBezTo>
                <a:cubicBezTo>
                  <a:pt x="325" y="117"/>
                  <a:pt x="325" y="117"/>
                  <a:pt x="325" y="117"/>
                </a:cubicBezTo>
                <a:cubicBezTo>
                  <a:pt x="333" y="136"/>
                  <a:pt x="337" y="156"/>
                  <a:pt x="337" y="177"/>
                </a:cubicBezTo>
                <a:cubicBezTo>
                  <a:pt x="337" y="265"/>
                  <a:pt x="265" y="337"/>
                  <a:pt x="176" y="337"/>
                </a:cubicBezTo>
                <a:cubicBezTo>
                  <a:pt x="88" y="337"/>
                  <a:pt x="16" y="265"/>
                  <a:pt x="16" y="177"/>
                </a:cubicBezTo>
                <a:cubicBezTo>
                  <a:pt x="16" y="88"/>
                  <a:pt x="88" y="16"/>
                  <a:pt x="176" y="16"/>
                </a:cubicBezTo>
                <a:cubicBezTo>
                  <a:pt x="222" y="16"/>
                  <a:pt x="262" y="35"/>
                  <a:pt x="292" y="65"/>
                </a:cubicBezTo>
                <a:cubicBezTo>
                  <a:pt x="292" y="65"/>
                  <a:pt x="292" y="65"/>
                  <a:pt x="292" y="65"/>
                </a:cubicBezTo>
                <a:cubicBezTo>
                  <a:pt x="295" y="68"/>
                  <a:pt x="300" y="68"/>
                  <a:pt x="303" y="65"/>
                </a:cubicBezTo>
                <a:cubicBezTo>
                  <a:pt x="306" y="62"/>
                  <a:pt x="306" y="57"/>
                  <a:pt x="303" y="54"/>
                </a:cubicBezTo>
                <a:cubicBezTo>
                  <a:pt x="302" y="53"/>
                  <a:pt x="302" y="53"/>
                  <a:pt x="302" y="53"/>
                </a:cubicBezTo>
                <a:cubicBezTo>
                  <a:pt x="270" y="20"/>
                  <a:pt x="225" y="0"/>
                  <a:pt x="176" y="0"/>
                </a:cubicBezTo>
                <a:cubicBezTo>
                  <a:pt x="79" y="0"/>
                  <a:pt x="0" y="79"/>
                  <a:pt x="0" y="177"/>
                </a:cubicBezTo>
                <a:cubicBezTo>
                  <a:pt x="0" y="274"/>
                  <a:pt x="79" y="353"/>
                  <a:pt x="176" y="353"/>
                </a:cubicBezTo>
                <a:cubicBezTo>
                  <a:pt x="274" y="353"/>
                  <a:pt x="353" y="274"/>
                  <a:pt x="353" y="177"/>
                </a:cubicBezTo>
                <a:cubicBezTo>
                  <a:pt x="353" y="154"/>
                  <a:pt x="348" y="132"/>
                  <a:pt x="341" y="112"/>
                </a:cubicBezTo>
                <a:cubicBezTo>
                  <a:pt x="340" y="111"/>
                  <a:pt x="340" y="110"/>
                  <a:pt x="339" y="109"/>
                </a:cubicBezTo>
              </a:path>
            </a:pathLst>
          </a:custGeom>
          <a:solidFill>
            <a:schemeClr val="accent2"/>
          </a:solidFill>
          <a:ln>
            <a:noFill/>
          </a:ln>
        </p:spPr>
        <p:txBody>
          <a:bodyPr vert="horz" wrap="square" lIns="45720" tIns="22860" rIns="45720" bIns="22860" numCol="1" anchor="t" anchorCtr="0" compatLnSpc="1">
            <a:prstTxWarp prst="textNoShape">
              <a:avLst/>
            </a:prstTxWarp>
          </a:bodyPr>
          <a:lstStyle/>
          <a:p>
            <a:endParaRPr lang="en-US" sz="675" dirty="0">
              <a:latin typeface="Lato" panose="020F0502020204030203"/>
            </a:endParaRPr>
          </a:p>
        </p:txBody>
      </p:sp>
      <p:sp>
        <p:nvSpPr>
          <p:cNvPr id="22" name="Freeform 27">
            <a:extLst>
              <a:ext uri="{FF2B5EF4-FFF2-40B4-BE49-F238E27FC236}">
                <a16:creationId xmlns:a16="http://schemas.microsoft.com/office/drawing/2014/main" id="{7D5EB746-FBD4-4731-8998-5AD91F4B0FE3}"/>
              </a:ext>
            </a:extLst>
          </p:cNvPr>
          <p:cNvSpPr>
            <a:spLocks/>
          </p:cNvSpPr>
          <p:nvPr/>
        </p:nvSpPr>
        <p:spPr bwMode="auto">
          <a:xfrm>
            <a:off x="8250842" y="2762298"/>
            <a:ext cx="304314" cy="304314"/>
          </a:xfrm>
          <a:custGeom>
            <a:avLst/>
            <a:gdLst>
              <a:gd name="T0" fmla="*/ 156 w 289"/>
              <a:gd name="T1" fmla="*/ 145 h 289"/>
              <a:gd name="T2" fmla="*/ 287 w 289"/>
              <a:gd name="T3" fmla="*/ 14 h 289"/>
              <a:gd name="T4" fmla="*/ 289 w 289"/>
              <a:gd name="T5" fmla="*/ 8 h 289"/>
              <a:gd name="T6" fmla="*/ 281 w 289"/>
              <a:gd name="T7" fmla="*/ 0 h 289"/>
              <a:gd name="T8" fmla="*/ 275 w 289"/>
              <a:gd name="T9" fmla="*/ 3 h 289"/>
              <a:gd name="T10" fmla="*/ 144 w 289"/>
              <a:gd name="T11" fmla="*/ 133 h 289"/>
              <a:gd name="T12" fmla="*/ 14 w 289"/>
              <a:gd name="T13" fmla="*/ 3 h 289"/>
              <a:gd name="T14" fmla="*/ 8 w 289"/>
              <a:gd name="T15" fmla="*/ 0 h 289"/>
              <a:gd name="T16" fmla="*/ 0 w 289"/>
              <a:gd name="T17" fmla="*/ 8 h 289"/>
              <a:gd name="T18" fmla="*/ 2 w 289"/>
              <a:gd name="T19" fmla="*/ 14 h 289"/>
              <a:gd name="T20" fmla="*/ 133 w 289"/>
              <a:gd name="T21" fmla="*/ 145 h 289"/>
              <a:gd name="T22" fmla="*/ 2 w 289"/>
              <a:gd name="T23" fmla="*/ 276 h 289"/>
              <a:gd name="T24" fmla="*/ 0 w 289"/>
              <a:gd name="T25" fmla="*/ 281 h 289"/>
              <a:gd name="T26" fmla="*/ 8 w 289"/>
              <a:gd name="T27" fmla="*/ 289 h 289"/>
              <a:gd name="T28" fmla="*/ 14 w 289"/>
              <a:gd name="T29" fmla="*/ 287 h 289"/>
              <a:gd name="T30" fmla="*/ 144 w 289"/>
              <a:gd name="T31" fmla="*/ 156 h 289"/>
              <a:gd name="T32" fmla="*/ 275 w 289"/>
              <a:gd name="T33" fmla="*/ 287 h 289"/>
              <a:gd name="T34" fmla="*/ 281 w 289"/>
              <a:gd name="T35" fmla="*/ 289 h 289"/>
              <a:gd name="T36" fmla="*/ 289 w 289"/>
              <a:gd name="T37" fmla="*/ 281 h 289"/>
              <a:gd name="T38" fmla="*/ 287 w 289"/>
              <a:gd name="T39" fmla="*/ 276 h 289"/>
              <a:gd name="T40" fmla="*/ 156 w 289"/>
              <a:gd name="T41" fmla="*/ 145 h 28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</a:cxnLst>
            <a:rect l="0" t="0" r="r" b="b"/>
            <a:pathLst>
              <a:path w="289" h="289">
                <a:moveTo>
                  <a:pt x="156" y="145"/>
                </a:moveTo>
                <a:cubicBezTo>
                  <a:pt x="287" y="14"/>
                  <a:pt x="287" y="14"/>
                  <a:pt x="287" y="14"/>
                </a:cubicBezTo>
                <a:cubicBezTo>
                  <a:pt x="288" y="12"/>
                  <a:pt x="289" y="10"/>
                  <a:pt x="289" y="8"/>
                </a:cubicBezTo>
                <a:cubicBezTo>
                  <a:pt x="289" y="4"/>
                  <a:pt x="285" y="0"/>
                  <a:pt x="281" y="0"/>
                </a:cubicBezTo>
                <a:cubicBezTo>
                  <a:pt x="279" y="0"/>
                  <a:pt x="277" y="1"/>
                  <a:pt x="275" y="3"/>
                </a:cubicBezTo>
                <a:cubicBezTo>
                  <a:pt x="144" y="133"/>
                  <a:pt x="144" y="133"/>
                  <a:pt x="144" y="133"/>
                </a:cubicBezTo>
                <a:cubicBezTo>
                  <a:pt x="14" y="3"/>
                  <a:pt x="14" y="3"/>
                  <a:pt x="14" y="3"/>
                </a:cubicBezTo>
                <a:cubicBezTo>
                  <a:pt x="12" y="1"/>
                  <a:pt x="10" y="0"/>
                  <a:pt x="8" y="0"/>
                </a:cubicBezTo>
                <a:cubicBezTo>
                  <a:pt x="4" y="0"/>
                  <a:pt x="0" y="4"/>
                  <a:pt x="0" y="8"/>
                </a:cubicBezTo>
                <a:cubicBezTo>
                  <a:pt x="0" y="10"/>
                  <a:pt x="1" y="12"/>
                  <a:pt x="2" y="14"/>
                </a:cubicBezTo>
                <a:cubicBezTo>
                  <a:pt x="133" y="145"/>
                  <a:pt x="133" y="145"/>
                  <a:pt x="133" y="145"/>
                </a:cubicBezTo>
                <a:cubicBezTo>
                  <a:pt x="2" y="276"/>
                  <a:pt x="2" y="276"/>
                  <a:pt x="2" y="276"/>
                </a:cubicBezTo>
                <a:cubicBezTo>
                  <a:pt x="1" y="277"/>
                  <a:pt x="0" y="279"/>
                  <a:pt x="0" y="281"/>
                </a:cubicBezTo>
                <a:cubicBezTo>
                  <a:pt x="0" y="286"/>
                  <a:pt x="4" y="289"/>
                  <a:pt x="8" y="289"/>
                </a:cubicBezTo>
                <a:cubicBezTo>
                  <a:pt x="10" y="289"/>
                  <a:pt x="12" y="288"/>
                  <a:pt x="14" y="287"/>
                </a:cubicBezTo>
                <a:cubicBezTo>
                  <a:pt x="144" y="156"/>
                  <a:pt x="144" y="156"/>
                  <a:pt x="144" y="156"/>
                </a:cubicBezTo>
                <a:cubicBezTo>
                  <a:pt x="275" y="287"/>
                  <a:pt x="275" y="287"/>
                  <a:pt x="275" y="287"/>
                </a:cubicBezTo>
                <a:cubicBezTo>
                  <a:pt x="277" y="288"/>
                  <a:pt x="279" y="289"/>
                  <a:pt x="281" y="289"/>
                </a:cubicBezTo>
                <a:cubicBezTo>
                  <a:pt x="285" y="289"/>
                  <a:pt x="289" y="286"/>
                  <a:pt x="289" y="281"/>
                </a:cubicBezTo>
                <a:cubicBezTo>
                  <a:pt x="289" y="279"/>
                  <a:pt x="288" y="277"/>
                  <a:pt x="287" y="276"/>
                </a:cubicBezTo>
                <a:lnTo>
                  <a:pt x="156" y="145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vert="horz" wrap="square" lIns="34290" tIns="17145" rIns="34290" bIns="17145" numCol="1" anchor="t" anchorCtr="0" compatLnSpc="1">
            <a:prstTxWarp prst="textNoShape">
              <a:avLst/>
            </a:prstTxWarp>
          </a:bodyPr>
          <a:lstStyle/>
          <a:p>
            <a:endParaRPr lang="en-US" sz="506" dirty="0">
              <a:latin typeface="Lato" panose="020F0502020204030203"/>
            </a:endParaRPr>
          </a:p>
        </p:txBody>
      </p:sp>
      <p:sp>
        <p:nvSpPr>
          <p:cNvPr id="23" name="Freeform 27">
            <a:extLst>
              <a:ext uri="{FF2B5EF4-FFF2-40B4-BE49-F238E27FC236}">
                <a16:creationId xmlns:a16="http://schemas.microsoft.com/office/drawing/2014/main" id="{DF6E479A-A4EA-45AC-A831-FEC983A2282F}"/>
              </a:ext>
            </a:extLst>
          </p:cNvPr>
          <p:cNvSpPr>
            <a:spLocks/>
          </p:cNvSpPr>
          <p:nvPr/>
        </p:nvSpPr>
        <p:spPr bwMode="auto">
          <a:xfrm>
            <a:off x="8250710" y="3479292"/>
            <a:ext cx="304314" cy="304314"/>
          </a:xfrm>
          <a:custGeom>
            <a:avLst/>
            <a:gdLst>
              <a:gd name="T0" fmla="*/ 156 w 289"/>
              <a:gd name="T1" fmla="*/ 145 h 289"/>
              <a:gd name="T2" fmla="*/ 287 w 289"/>
              <a:gd name="T3" fmla="*/ 14 h 289"/>
              <a:gd name="T4" fmla="*/ 289 w 289"/>
              <a:gd name="T5" fmla="*/ 8 h 289"/>
              <a:gd name="T6" fmla="*/ 281 w 289"/>
              <a:gd name="T7" fmla="*/ 0 h 289"/>
              <a:gd name="T8" fmla="*/ 275 w 289"/>
              <a:gd name="T9" fmla="*/ 3 h 289"/>
              <a:gd name="T10" fmla="*/ 144 w 289"/>
              <a:gd name="T11" fmla="*/ 133 h 289"/>
              <a:gd name="T12" fmla="*/ 14 w 289"/>
              <a:gd name="T13" fmla="*/ 3 h 289"/>
              <a:gd name="T14" fmla="*/ 8 w 289"/>
              <a:gd name="T15" fmla="*/ 0 h 289"/>
              <a:gd name="T16" fmla="*/ 0 w 289"/>
              <a:gd name="T17" fmla="*/ 8 h 289"/>
              <a:gd name="T18" fmla="*/ 2 w 289"/>
              <a:gd name="T19" fmla="*/ 14 h 289"/>
              <a:gd name="T20" fmla="*/ 133 w 289"/>
              <a:gd name="T21" fmla="*/ 145 h 289"/>
              <a:gd name="T22" fmla="*/ 2 w 289"/>
              <a:gd name="T23" fmla="*/ 276 h 289"/>
              <a:gd name="T24" fmla="*/ 0 w 289"/>
              <a:gd name="T25" fmla="*/ 281 h 289"/>
              <a:gd name="T26" fmla="*/ 8 w 289"/>
              <a:gd name="T27" fmla="*/ 289 h 289"/>
              <a:gd name="T28" fmla="*/ 14 w 289"/>
              <a:gd name="T29" fmla="*/ 287 h 289"/>
              <a:gd name="T30" fmla="*/ 144 w 289"/>
              <a:gd name="T31" fmla="*/ 156 h 289"/>
              <a:gd name="T32" fmla="*/ 275 w 289"/>
              <a:gd name="T33" fmla="*/ 287 h 289"/>
              <a:gd name="T34" fmla="*/ 281 w 289"/>
              <a:gd name="T35" fmla="*/ 289 h 289"/>
              <a:gd name="T36" fmla="*/ 289 w 289"/>
              <a:gd name="T37" fmla="*/ 281 h 289"/>
              <a:gd name="T38" fmla="*/ 287 w 289"/>
              <a:gd name="T39" fmla="*/ 276 h 289"/>
              <a:gd name="T40" fmla="*/ 156 w 289"/>
              <a:gd name="T41" fmla="*/ 145 h 28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</a:cxnLst>
            <a:rect l="0" t="0" r="r" b="b"/>
            <a:pathLst>
              <a:path w="289" h="289">
                <a:moveTo>
                  <a:pt x="156" y="145"/>
                </a:moveTo>
                <a:cubicBezTo>
                  <a:pt x="287" y="14"/>
                  <a:pt x="287" y="14"/>
                  <a:pt x="287" y="14"/>
                </a:cubicBezTo>
                <a:cubicBezTo>
                  <a:pt x="288" y="12"/>
                  <a:pt x="289" y="10"/>
                  <a:pt x="289" y="8"/>
                </a:cubicBezTo>
                <a:cubicBezTo>
                  <a:pt x="289" y="4"/>
                  <a:pt x="285" y="0"/>
                  <a:pt x="281" y="0"/>
                </a:cubicBezTo>
                <a:cubicBezTo>
                  <a:pt x="279" y="0"/>
                  <a:pt x="277" y="1"/>
                  <a:pt x="275" y="3"/>
                </a:cubicBezTo>
                <a:cubicBezTo>
                  <a:pt x="144" y="133"/>
                  <a:pt x="144" y="133"/>
                  <a:pt x="144" y="133"/>
                </a:cubicBezTo>
                <a:cubicBezTo>
                  <a:pt x="14" y="3"/>
                  <a:pt x="14" y="3"/>
                  <a:pt x="14" y="3"/>
                </a:cubicBezTo>
                <a:cubicBezTo>
                  <a:pt x="12" y="1"/>
                  <a:pt x="10" y="0"/>
                  <a:pt x="8" y="0"/>
                </a:cubicBezTo>
                <a:cubicBezTo>
                  <a:pt x="4" y="0"/>
                  <a:pt x="0" y="4"/>
                  <a:pt x="0" y="8"/>
                </a:cubicBezTo>
                <a:cubicBezTo>
                  <a:pt x="0" y="10"/>
                  <a:pt x="1" y="12"/>
                  <a:pt x="2" y="14"/>
                </a:cubicBezTo>
                <a:cubicBezTo>
                  <a:pt x="133" y="145"/>
                  <a:pt x="133" y="145"/>
                  <a:pt x="133" y="145"/>
                </a:cubicBezTo>
                <a:cubicBezTo>
                  <a:pt x="2" y="276"/>
                  <a:pt x="2" y="276"/>
                  <a:pt x="2" y="276"/>
                </a:cubicBezTo>
                <a:cubicBezTo>
                  <a:pt x="1" y="277"/>
                  <a:pt x="0" y="279"/>
                  <a:pt x="0" y="281"/>
                </a:cubicBezTo>
                <a:cubicBezTo>
                  <a:pt x="0" y="286"/>
                  <a:pt x="4" y="289"/>
                  <a:pt x="8" y="289"/>
                </a:cubicBezTo>
                <a:cubicBezTo>
                  <a:pt x="10" y="289"/>
                  <a:pt x="12" y="288"/>
                  <a:pt x="14" y="287"/>
                </a:cubicBezTo>
                <a:cubicBezTo>
                  <a:pt x="144" y="156"/>
                  <a:pt x="144" y="156"/>
                  <a:pt x="144" y="156"/>
                </a:cubicBezTo>
                <a:cubicBezTo>
                  <a:pt x="275" y="287"/>
                  <a:pt x="275" y="287"/>
                  <a:pt x="275" y="287"/>
                </a:cubicBezTo>
                <a:cubicBezTo>
                  <a:pt x="277" y="288"/>
                  <a:pt x="279" y="289"/>
                  <a:pt x="281" y="289"/>
                </a:cubicBezTo>
                <a:cubicBezTo>
                  <a:pt x="285" y="289"/>
                  <a:pt x="289" y="286"/>
                  <a:pt x="289" y="281"/>
                </a:cubicBezTo>
                <a:cubicBezTo>
                  <a:pt x="289" y="279"/>
                  <a:pt x="288" y="277"/>
                  <a:pt x="287" y="276"/>
                </a:cubicBezTo>
                <a:lnTo>
                  <a:pt x="156" y="145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vert="horz" wrap="square" lIns="34290" tIns="17145" rIns="34290" bIns="17145" numCol="1" anchor="t" anchorCtr="0" compatLnSpc="1">
            <a:prstTxWarp prst="textNoShape">
              <a:avLst/>
            </a:prstTxWarp>
          </a:bodyPr>
          <a:lstStyle/>
          <a:p>
            <a:endParaRPr lang="en-US" sz="506">
              <a:latin typeface="Lato" panose="020F0502020204030203"/>
            </a:endParaRPr>
          </a:p>
        </p:txBody>
      </p:sp>
      <p:sp>
        <p:nvSpPr>
          <p:cNvPr id="24" name="Freeform 27">
            <a:extLst>
              <a:ext uri="{FF2B5EF4-FFF2-40B4-BE49-F238E27FC236}">
                <a16:creationId xmlns:a16="http://schemas.microsoft.com/office/drawing/2014/main" id="{D07B3931-42A1-477B-9F11-A128DA5AAC5E}"/>
              </a:ext>
            </a:extLst>
          </p:cNvPr>
          <p:cNvSpPr>
            <a:spLocks/>
          </p:cNvSpPr>
          <p:nvPr/>
        </p:nvSpPr>
        <p:spPr bwMode="auto">
          <a:xfrm>
            <a:off x="6817854" y="2790230"/>
            <a:ext cx="304314" cy="304314"/>
          </a:xfrm>
          <a:custGeom>
            <a:avLst/>
            <a:gdLst>
              <a:gd name="T0" fmla="*/ 156 w 289"/>
              <a:gd name="T1" fmla="*/ 145 h 289"/>
              <a:gd name="T2" fmla="*/ 287 w 289"/>
              <a:gd name="T3" fmla="*/ 14 h 289"/>
              <a:gd name="T4" fmla="*/ 289 w 289"/>
              <a:gd name="T5" fmla="*/ 8 h 289"/>
              <a:gd name="T6" fmla="*/ 281 w 289"/>
              <a:gd name="T7" fmla="*/ 0 h 289"/>
              <a:gd name="T8" fmla="*/ 275 w 289"/>
              <a:gd name="T9" fmla="*/ 3 h 289"/>
              <a:gd name="T10" fmla="*/ 144 w 289"/>
              <a:gd name="T11" fmla="*/ 133 h 289"/>
              <a:gd name="T12" fmla="*/ 14 w 289"/>
              <a:gd name="T13" fmla="*/ 3 h 289"/>
              <a:gd name="T14" fmla="*/ 8 w 289"/>
              <a:gd name="T15" fmla="*/ 0 h 289"/>
              <a:gd name="T16" fmla="*/ 0 w 289"/>
              <a:gd name="T17" fmla="*/ 8 h 289"/>
              <a:gd name="T18" fmla="*/ 2 w 289"/>
              <a:gd name="T19" fmla="*/ 14 h 289"/>
              <a:gd name="T20" fmla="*/ 133 w 289"/>
              <a:gd name="T21" fmla="*/ 145 h 289"/>
              <a:gd name="T22" fmla="*/ 2 w 289"/>
              <a:gd name="T23" fmla="*/ 276 h 289"/>
              <a:gd name="T24" fmla="*/ 0 w 289"/>
              <a:gd name="T25" fmla="*/ 281 h 289"/>
              <a:gd name="T26" fmla="*/ 8 w 289"/>
              <a:gd name="T27" fmla="*/ 289 h 289"/>
              <a:gd name="T28" fmla="*/ 14 w 289"/>
              <a:gd name="T29" fmla="*/ 287 h 289"/>
              <a:gd name="T30" fmla="*/ 144 w 289"/>
              <a:gd name="T31" fmla="*/ 156 h 289"/>
              <a:gd name="T32" fmla="*/ 275 w 289"/>
              <a:gd name="T33" fmla="*/ 287 h 289"/>
              <a:gd name="T34" fmla="*/ 281 w 289"/>
              <a:gd name="T35" fmla="*/ 289 h 289"/>
              <a:gd name="T36" fmla="*/ 289 w 289"/>
              <a:gd name="T37" fmla="*/ 281 h 289"/>
              <a:gd name="T38" fmla="*/ 287 w 289"/>
              <a:gd name="T39" fmla="*/ 276 h 289"/>
              <a:gd name="T40" fmla="*/ 156 w 289"/>
              <a:gd name="T41" fmla="*/ 145 h 28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</a:cxnLst>
            <a:rect l="0" t="0" r="r" b="b"/>
            <a:pathLst>
              <a:path w="289" h="289">
                <a:moveTo>
                  <a:pt x="156" y="145"/>
                </a:moveTo>
                <a:cubicBezTo>
                  <a:pt x="287" y="14"/>
                  <a:pt x="287" y="14"/>
                  <a:pt x="287" y="14"/>
                </a:cubicBezTo>
                <a:cubicBezTo>
                  <a:pt x="288" y="12"/>
                  <a:pt x="289" y="10"/>
                  <a:pt x="289" y="8"/>
                </a:cubicBezTo>
                <a:cubicBezTo>
                  <a:pt x="289" y="4"/>
                  <a:pt x="285" y="0"/>
                  <a:pt x="281" y="0"/>
                </a:cubicBezTo>
                <a:cubicBezTo>
                  <a:pt x="279" y="0"/>
                  <a:pt x="277" y="1"/>
                  <a:pt x="275" y="3"/>
                </a:cubicBezTo>
                <a:cubicBezTo>
                  <a:pt x="144" y="133"/>
                  <a:pt x="144" y="133"/>
                  <a:pt x="144" y="133"/>
                </a:cubicBezTo>
                <a:cubicBezTo>
                  <a:pt x="14" y="3"/>
                  <a:pt x="14" y="3"/>
                  <a:pt x="14" y="3"/>
                </a:cubicBezTo>
                <a:cubicBezTo>
                  <a:pt x="12" y="1"/>
                  <a:pt x="10" y="0"/>
                  <a:pt x="8" y="0"/>
                </a:cubicBezTo>
                <a:cubicBezTo>
                  <a:pt x="4" y="0"/>
                  <a:pt x="0" y="4"/>
                  <a:pt x="0" y="8"/>
                </a:cubicBezTo>
                <a:cubicBezTo>
                  <a:pt x="0" y="10"/>
                  <a:pt x="1" y="12"/>
                  <a:pt x="2" y="14"/>
                </a:cubicBezTo>
                <a:cubicBezTo>
                  <a:pt x="133" y="145"/>
                  <a:pt x="133" y="145"/>
                  <a:pt x="133" y="145"/>
                </a:cubicBezTo>
                <a:cubicBezTo>
                  <a:pt x="2" y="276"/>
                  <a:pt x="2" y="276"/>
                  <a:pt x="2" y="276"/>
                </a:cubicBezTo>
                <a:cubicBezTo>
                  <a:pt x="1" y="277"/>
                  <a:pt x="0" y="279"/>
                  <a:pt x="0" y="281"/>
                </a:cubicBezTo>
                <a:cubicBezTo>
                  <a:pt x="0" y="286"/>
                  <a:pt x="4" y="289"/>
                  <a:pt x="8" y="289"/>
                </a:cubicBezTo>
                <a:cubicBezTo>
                  <a:pt x="10" y="289"/>
                  <a:pt x="12" y="288"/>
                  <a:pt x="14" y="287"/>
                </a:cubicBezTo>
                <a:cubicBezTo>
                  <a:pt x="144" y="156"/>
                  <a:pt x="144" y="156"/>
                  <a:pt x="144" y="156"/>
                </a:cubicBezTo>
                <a:cubicBezTo>
                  <a:pt x="275" y="287"/>
                  <a:pt x="275" y="287"/>
                  <a:pt x="275" y="287"/>
                </a:cubicBezTo>
                <a:cubicBezTo>
                  <a:pt x="277" y="288"/>
                  <a:pt x="279" y="289"/>
                  <a:pt x="281" y="289"/>
                </a:cubicBezTo>
                <a:cubicBezTo>
                  <a:pt x="285" y="289"/>
                  <a:pt x="289" y="286"/>
                  <a:pt x="289" y="281"/>
                </a:cubicBezTo>
                <a:cubicBezTo>
                  <a:pt x="289" y="279"/>
                  <a:pt x="288" y="277"/>
                  <a:pt x="287" y="276"/>
                </a:cubicBezTo>
                <a:lnTo>
                  <a:pt x="156" y="145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vert="horz" wrap="square" lIns="34290" tIns="17145" rIns="34290" bIns="17145" numCol="1" anchor="t" anchorCtr="0" compatLnSpc="1">
            <a:prstTxWarp prst="textNoShape">
              <a:avLst/>
            </a:prstTxWarp>
          </a:bodyPr>
          <a:lstStyle/>
          <a:p>
            <a:endParaRPr lang="en-US" sz="506">
              <a:latin typeface="Lato" panose="020F0502020204030203"/>
            </a:endParaRPr>
          </a:p>
        </p:txBody>
      </p:sp>
      <p:sp>
        <p:nvSpPr>
          <p:cNvPr id="25" name="Freeform 27">
            <a:extLst>
              <a:ext uri="{FF2B5EF4-FFF2-40B4-BE49-F238E27FC236}">
                <a16:creationId xmlns:a16="http://schemas.microsoft.com/office/drawing/2014/main" id="{7B250500-E955-40DD-9C54-647ECADD4922}"/>
              </a:ext>
            </a:extLst>
          </p:cNvPr>
          <p:cNvSpPr>
            <a:spLocks/>
          </p:cNvSpPr>
          <p:nvPr/>
        </p:nvSpPr>
        <p:spPr bwMode="auto">
          <a:xfrm>
            <a:off x="6817854" y="3461284"/>
            <a:ext cx="304314" cy="304314"/>
          </a:xfrm>
          <a:custGeom>
            <a:avLst/>
            <a:gdLst>
              <a:gd name="T0" fmla="*/ 156 w 289"/>
              <a:gd name="T1" fmla="*/ 145 h 289"/>
              <a:gd name="T2" fmla="*/ 287 w 289"/>
              <a:gd name="T3" fmla="*/ 14 h 289"/>
              <a:gd name="T4" fmla="*/ 289 w 289"/>
              <a:gd name="T5" fmla="*/ 8 h 289"/>
              <a:gd name="T6" fmla="*/ 281 w 289"/>
              <a:gd name="T7" fmla="*/ 0 h 289"/>
              <a:gd name="T8" fmla="*/ 275 w 289"/>
              <a:gd name="T9" fmla="*/ 3 h 289"/>
              <a:gd name="T10" fmla="*/ 144 w 289"/>
              <a:gd name="T11" fmla="*/ 133 h 289"/>
              <a:gd name="T12" fmla="*/ 14 w 289"/>
              <a:gd name="T13" fmla="*/ 3 h 289"/>
              <a:gd name="T14" fmla="*/ 8 w 289"/>
              <a:gd name="T15" fmla="*/ 0 h 289"/>
              <a:gd name="T16" fmla="*/ 0 w 289"/>
              <a:gd name="T17" fmla="*/ 8 h 289"/>
              <a:gd name="T18" fmla="*/ 2 w 289"/>
              <a:gd name="T19" fmla="*/ 14 h 289"/>
              <a:gd name="T20" fmla="*/ 133 w 289"/>
              <a:gd name="T21" fmla="*/ 145 h 289"/>
              <a:gd name="T22" fmla="*/ 2 w 289"/>
              <a:gd name="T23" fmla="*/ 276 h 289"/>
              <a:gd name="T24" fmla="*/ 0 w 289"/>
              <a:gd name="T25" fmla="*/ 281 h 289"/>
              <a:gd name="T26" fmla="*/ 8 w 289"/>
              <a:gd name="T27" fmla="*/ 289 h 289"/>
              <a:gd name="T28" fmla="*/ 14 w 289"/>
              <a:gd name="T29" fmla="*/ 287 h 289"/>
              <a:gd name="T30" fmla="*/ 144 w 289"/>
              <a:gd name="T31" fmla="*/ 156 h 289"/>
              <a:gd name="T32" fmla="*/ 275 w 289"/>
              <a:gd name="T33" fmla="*/ 287 h 289"/>
              <a:gd name="T34" fmla="*/ 281 w 289"/>
              <a:gd name="T35" fmla="*/ 289 h 289"/>
              <a:gd name="T36" fmla="*/ 289 w 289"/>
              <a:gd name="T37" fmla="*/ 281 h 289"/>
              <a:gd name="T38" fmla="*/ 287 w 289"/>
              <a:gd name="T39" fmla="*/ 276 h 289"/>
              <a:gd name="T40" fmla="*/ 156 w 289"/>
              <a:gd name="T41" fmla="*/ 145 h 28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</a:cxnLst>
            <a:rect l="0" t="0" r="r" b="b"/>
            <a:pathLst>
              <a:path w="289" h="289">
                <a:moveTo>
                  <a:pt x="156" y="145"/>
                </a:moveTo>
                <a:cubicBezTo>
                  <a:pt x="287" y="14"/>
                  <a:pt x="287" y="14"/>
                  <a:pt x="287" y="14"/>
                </a:cubicBezTo>
                <a:cubicBezTo>
                  <a:pt x="288" y="12"/>
                  <a:pt x="289" y="10"/>
                  <a:pt x="289" y="8"/>
                </a:cubicBezTo>
                <a:cubicBezTo>
                  <a:pt x="289" y="4"/>
                  <a:pt x="285" y="0"/>
                  <a:pt x="281" y="0"/>
                </a:cubicBezTo>
                <a:cubicBezTo>
                  <a:pt x="279" y="0"/>
                  <a:pt x="277" y="1"/>
                  <a:pt x="275" y="3"/>
                </a:cubicBezTo>
                <a:cubicBezTo>
                  <a:pt x="144" y="133"/>
                  <a:pt x="144" y="133"/>
                  <a:pt x="144" y="133"/>
                </a:cubicBezTo>
                <a:cubicBezTo>
                  <a:pt x="14" y="3"/>
                  <a:pt x="14" y="3"/>
                  <a:pt x="14" y="3"/>
                </a:cubicBezTo>
                <a:cubicBezTo>
                  <a:pt x="12" y="1"/>
                  <a:pt x="10" y="0"/>
                  <a:pt x="8" y="0"/>
                </a:cubicBezTo>
                <a:cubicBezTo>
                  <a:pt x="4" y="0"/>
                  <a:pt x="0" y="4"/>
                  <a:pt x="0" y="8"/>
                </a:cubicBezTo>
                <a:cubicBezTo>
                  <a:pt x="0" y="10"/>
                  <a:pt x="1" y="12"/>
                  <a:pt x="2" y="14"/>
                </a:cubicBezTo>
                <a:cubicBezTo>
                  <a:pt x="133" y="145"/>
                  <a:pt x="133" y="145"/>
                  <a:pt x="133" y="145"/>
                </a:cubicBezTo>
                <a:cubicBezTo>
                  <a:pt x="2" y="276"/>
                  <a:pt x="2" y="276"/>
                  <a:pt x="2" y="276"/>
                </a:cubicBezTo>
                <a:cubicBezTo>
                  <a:pt x="1" y="277"/>
                  <a:pt x="0" y="279"/>
                  <a:pt x="0" y="281"/>
                </a:cubicBezTo>
                <a:cubicBezTo>
                  <a:pt x="0" y="286"/>
                  <a:pt x="4" y="289"/>
                  <a:pt x="8" y="289"/>
                </a:cubicBezTo>
                <a:cubicBezTo>
                  <a:pt x="10" y="289"/>
                  <a:pt x="12" y="288"/>
                  <a:pt x="14" y="287"/>
                </a:cubicBezTo>
                <a:cubicBezTo>
                  <a:pt x="144" y="156"/>
                  <a:pt x="144" y="156"/>
                  <a:pt x="144" y="156"/>
                </a:cubicBezTo>
                <a:cubicBezTo>
                  <a:pt x="275" y="287"/>
                  <a:pt x="275" y="287"/>
                  <a:pt x="275" y="287"/>
                </a:cubicBezTo>
                <a:cubicBezTo>
                  <a:pt x="277" y="288"/>
                  <a:pt x="279" y="289"/>
                  <a:pt x="281" y="289"/>
                </a:cubicBezTo>
                <a:cubicBezTo>
                  <a:pt x="285" y="289"/>
                  <a:pt x="289" y="286"/>
                  <a:pt x="289" y="281"/>
                </a:cubicBezTo>
                <a:cubicBezTo>
                  <a:pt x="289" y="279"/>
                  <a:pt x="288" y="277"/>
                  <a:pt x="287" y="276"/>
                </a:cubicBezTo>
                <a:lnTo>
                  <a:pt x="156" y="145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vert="horz" wrap="square" lIns="34290" tIns="17145" rIns="34290" bIns="17145" numCol="1" anchor="t" anchorCtr="0" compatLnSpc="1">
            <a:prstTxWarp prst="textNoShape">
              <a:avLst/>
            </a:prstTxWarp>
          </a:bodyPr>
          <a:lstStyle/>
          <a:p>
            <a:endParaRPr lang="en-US" sz="506" dirty="0">
              <a:latin typeface="Lato" panose="020F0502020204030203"/>
            </a:endParaRPr>
          </a:p>
        </p:txBody>
      </p:sp>
      <p:sp>
        <p:nvSpPr>
          <p:cNvPr id="28" name="Freeform 9">
            <a:extLst>
              <a:ext uri="{FF2B5EF4-FFF2-40B4-BE49-F238E27FC236}">
                <a16:creationId xmlns:a16="http://schemas.microsoft.com/office/drawing/2014/main" id="{6B0322CE-1A81-407B-911B-A3B5A4F37629}"/>
              </a:ext>
            </a:extLst>
          </p:cNvPr>
          <p:cNvSpPr>
            <a:spLocks noEditPoints="1"/>
          </p:cNvSpPr>
          <p:nvPr/>
        </p:nvSpPr>
        <p:spPr bwMode="auto">
          <a:xfrm>
            <a:off x="3997972" y="2716658"/>
            <a:ext cx="317334" cy="335609"/>
          </a:xfrm>
          <a:custGeom>
            <a:avLst/>
            <a:gdLst>
              <a:gd name="T0" fmla="*/ 1000 w 1379"/>
              <a:gd name="T1" fmla="*/ 1247 h 1462"/>
              <a:gd name="T2" fmla="*/ 1247 w 1379"/>
              <a:gd name="T3" fmla="*/ 1295 h 1462"/>
              <a:gd name="T4" fmla="*/ 1295 w 1379"/>
              <a:gd name="T5" fmla="*/ 465 h 1462"/>
              <a:gd name="T6" fmla="*/ 1048 w 1379"/>
              <a:gd name="T7" fmla="*/ 416 h 1462"/>
              <a:gd name="T8" fmla="*/ 1250 w 1379"/>
              <a:gd name="T9" fmla="*/ 465 h 1462"/>
              <a:gd name="T10" fmla="*/ 1247 w 1379"/>
              <a:gd name="T11" fmla="*/ 1249 h 1462"/>
              <a:gd name="T12" fmla="*/ 1045 w 1379"/>
              <a:gd name="T13" fmla="*/ 1247 h 1462"/>
              <a:gd name="T14" fmla="*/ 1048 w 1379"/>
              <a:gd name="T15" fmla="*/ 462 h 1462"/>
              <a:gd name="T16" fmla="*/ 1250 w 1379"/>
              <a:gd name="T17" fmla="*/ 465 h 1462"/>
              <a:gd name="T18" fmla="*/ 1356 w 1379"/>
              <a:gd name="T19" fmla="*/ 1462 h 1462"/>
              <a:gd name="T20" fmla="*/ 0 w 1379"/>
              <a:gd name="T21" fmla="*/ 1439 h 1462"/>
              <a:gd name="T22" fmla="*/ 23 w 1379"/>
              <a:gd name="T23" fmla="*/ 83 h 1462"/>
              <a:gd name="T24" fmla="*/ 45 w 1379"/>
              <a:gd name="T25" fmla="*/ 1416 h 1462"/>
              <a:gd name="T26" fmla="*/ 1379 w 1379"/>
              <a:gd name="T27" fmla="*/ 1439 h 1462"/>
              <a:gd name="T28" fmla="*/ 414 w 1379"/>
              <a:gd name="T29" fmla="*/ 1295 h 1462"/>
              <a:gd name="T30" fmla="*/ 462 w 1379"/>
              <a:gd name="T31" fmla="*/ 881 h 1462"/>
              <a:gd name="T32" fmla="*/ 215 w 1379"/>
              <a:gd name="T33" fmla="*/ 833 h 1462"/>
              <a:gd name="T34" fmla="*/ 166 w 1379"/>
              <a:gd name="T35" fmla="*/ 1247 h 1462"/>
              <a:gd name="T36" fmla="*/ 212 w 1379"/>
              <a:gd name="T37" fmla="*/ 881 h 1462"/>
              <a:gd name="T38" fmla="*/ 414 w 1379"/>
              <a:gd name="T39" fmla="*/ 879 h 1462"/>
              <a:gd name="T40" fmla="*/ 416 w 1379"/>
              <a:gd name="T41" fmla="*/ 1247 h 1462"/>
              <a:gd name="T42" fmla="*/ 215 w 1379"/>
              <a:gd name="T43" fmla="*/ 1249 h 1462"/>
              <a:gd name="T44" fmla="*/ 212 w 1379"/>
              <a:gd name="T45" fmla="*/ 881 h 1462"/>
              <a:gd name="T46" fmla="*/ 351 w 1379"/>
              <a:gd name="T47" fmla="*/ 740 h 1462"/>
              <a:gd name="T48" fmla="*/ 1081 w 1379"/>
              <a:gd name="T49" fmla="*/ 280 h 1462"/>
              <a:gd name="T50" fmla="*/ 1129 w 1379"/>
              <a:gd name="T51" fmla="*/ 260 h 1462"/>
              <a:gd name="T52" fmla="*/ 1101 w 1379"/>
              <a:gd name="T53" fmla="*/ 0 h 1462"/>
              <a:gd name="T54" fmla="*/ 842 w 1379"/>
              <a:gd name="T55" fmla="*/ 17 h 1462"/>
              <a:gd name="T56" fmla="*/ 907 w 1379"/>
              <a:gd name="T57" fmla="*/ 106 h 1462"/>
              <a:gd name="T58" fmla="*/ 313 w 1379"/>
              <a:gd name="T59" fmla="*/ 737 h 1462"/>
              <a:gd name="T60" fmla="*/ 955 w 1379"/>
              <a:gd name="T61" fmla="*/ 122 h 1462"/>
              <a:gd name="T62" fmla="*/ 955 w 1379"/>
              <a:gd name="T63" fmla="*/ 90 h 1462"/>
              <a:gd name="T64" fmla="*/ 1083 w 1379"/>
              <a:gd name="T65" fmla="*/ 45 h 1462"/>
              <a:gd name="T66" fmla="*/ 1039 w 1379"/>
              <a:gd name="T67" fmla="*/ 173 h 1462"/>
              <a:gd name="T68" fmla="*/ 549 w 1379"/>
              <a:gd name="T69" fmla="*/ 528 h 1462"/>
              <a:gd name="T70" fmla="*/ 631 w 1379"/>
              <a:gd name="T71" fmla="*/ 666 h 1462"/>
              <a:gd name="T72" fmla="*/ 583 w 1379"/>
              <a:gd name="T73" fmla="*/ 1247 h 1462"/>
              <a:gd name="T74" fmla="*/ 830 w 1379"/>
              <a:gd name="T75" fmla="*/ 1295 h 1462"/>
              <a:gd name="T76" fmla="*/ 879 w 1379"/>
              <a:gd name="T77" fmla="*/ 715 h 1462"/>
              <a:gd name="T78" fmla="*/ 631 w 1379"/>
              <a:gd name="T79" fmla="*/ 666 h 1462"/>
              <a:gd name="T80" fmla="*/ 833 w 1379"/>
              <a:gd name="T81" fmla="*/ 1247 h 1462"/>
              <a:gd name="T82" fmla="*/ 631 w 1379"/>
              <a:gd name="T83" fmla="*/ 1249 h 1462"/>
              <a:gd name="T84" fmla="*/ 629 w 1379"/>
              <a:gd name="T85" fmla="*/ 715 h 1462"/>
              <a:gd name="T86" fmla="*/ 830 w 1379"/>
              <a:gd name="T87" fmla="*/ 712 h 146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</a:cxnLst>
            <a:rect l="0" t="0" r="r" b="b"/>
            <a:pathLst>
              <a:path w="1379" h="1462">
                <a:moveTo>
                  <a:pt x="1000" y="465"/>
                </a:moveTo>
                <a:cubicBezTo>
                  <a:pt x="1000" y="1247"/>
                  <a:pt x="1000" y="1247"/>
                  <a:pt x="1000" y="1247"/>
                </a:cubicBezTo>
                <a:cubicBezTo>
                  <a:pt x="1000" y="1274"/>
                  <a:pt x="1021" y="1295"/>
                  <a:pt x="1048" y="1295"/>
                </a:cubicBezTo>
                <a:cubicBezTo>
                  <a:pt x="1247" y="1295"/>
                  <a:pt x="1247" y="1295"/>
                  <a:pt x="1247" y="1295"/>
                </a:cubicBezTo>
                <a:cubicBezTo>
                  <a:pt x="1274" y="1295"/>
                  <a:pt x="1295" y="1274"/>
                  <a:pt x="1295" y="1247"/>
                </a:cubicBezTo>
                <a:cubicBezTo>
                  <a:pt x="1295" y="465"/>
                  <a:pt x="1295" y="465"/>
                  <a:pt x="1295" y="465"/>
                </a:cubicBezTo>
                <a:cubicBezTo>
                  <a:pt x="1295" y="438"/>
                  <a:pt x="1274" y="416"/>
                  <a:pt x="1247" y="416"/>
                </a:cubicBezTo>
                <a:cubicBezTo>
                  <a:pt x="1048" y="416"/>
                  <a:pt x="1048" y="416"/>
                  <a:pt x="1048" y="416"/>
                </a:cubicBezTo>
                <a:cubicBezTo>
                  <a:pt x="1021" y="416"/>
                  <a:pt x="1000" y="438"/>
                  <a:pt x="1000" y="465"/>
                </a:cubicBezTo>
                <a:close/>
                <a:moveTo>
                  <a:pt x="1250" y="465"/>
                </a:moveTo>
                <a:cubicBezTo>
                  <a:pt x="1250" y="1247"/>
                  <a:pt x="1250" y="1247"/>
                  <a:pt x="1250" y="1247"/>
                </a:cubicBezTo>
                <a:cubicBezTo>
                  <a:pt x="1250" y="1248"/>
                  <a:pt x="1248" y="1249"/>
                  <a:pt x="1247" y="1249"/>
                </a:cubicBezTo>
                <a:cubicBezTo>
                  <a:pt x="1048" y="1249"/>
                  <a:pt x="1048" y="1249"/>
                  <a:pt x="1048" y="1249"/>
                </a:cubicBezTo>
                <a:cubicBezTo>
                  <a:pt x="1047" y="1249"/>
                  <a:pt x="1045" y="1248"/>
                  <a:pt x="1045" y="1247"/>
                </a:cubicBezTo>
                <a:cubicBezTo>
                  <a:pt x="1045" y="465"/>
                  <a:pt x="1045" y="465"/>
                  <a:pt x="1045" y="465"/>
                </a:cubicBezTo>
                <a:cubicBezTo>
                  <a:pt x="1045" y="463"/>
                  <a:pt x="1047" y="462"/>
                  <a:pt x="1048" y="462"/>
                </a:cubicBezTo>
                <a:cubicBezTo>
                  <a:pt x="1247" y="462"/>
                  <a:pt x="1247" y="462"/>
                  <a:pt x="1247" y="462"/>
                </a:cubicBezTo>
                <a:cubicBezTo>
                  <a:pt x="1248" y="462"/>
                  <a:pt x="1250" y="463"/>
                  <a:pt x="1250" y="465"/>
                </a:cubicBezTo>
                <a:close/>
                <a:moveTo>
                  <a:pt x="1379" y="1439"/>
                </a:moveTo>
                <a:cubicBezTo>
                  <a:pt x="1379" y="1452"/>
                  <a:pt x="1368" y="1462"/>
                  <a:pt x="1356" y="1462"/>
                </a:cubicBezTo>
                <a:cubicBezTo>
                  <a:pt x="23" y="1462"/>
                  <a:pt x="23" y="1462"/>
                  <a:pt x="23" y="1462"/>
                </a:cubicBezTo>
                <a:cubicBezTo>
                  <a:pt x="10" y="1462"/>
                  <a:pt x="0" y="1452"/>
                  <a:pt x="0" y="1439"/>
                </a:cubicBezTo>
                <a:cubicBezTo>
                  <a:pt x="0" y="106"/>
                  <a:pt x="0" y="106"/>
                  <a:pt x="0" y="106"/>
                </a:cubicBezTo>
                <a:cubicBezTo>
                  <a:pt x="0" y="93"/>
                  <a:pt x="10" y="83"/>
                  <a:pt x="23" y="83"/>
                </a:cubicBezTo>
                <a:cubicBezTo>
                  <a:pt x="35" y="83"/>
                  <a:pt x="45" y="93"/>
                  <a:pt x="45" y="106"/>
                </a:cubicBezTo>
                <a:cubicBezTo>
                  <a:pt x="45" y="1416"/>
                  <a:pt x="45" y="1416"/>
                  <a:pt x="45" y="1416"/>
                </a:cubicBezTo>
                <a:cubicBezTo>
                  <a:pt x="1356" y="1416"/>
                  <a:pt x="1356" y="1416"/>
                  <a:pt x="1356" y="1416"/>
                </a:cubicBezTo>
                <a:cubicBezTo>
                  <a:pt x="1368" y="1416"/>
                  <a:pt x="1379" y="1426"/>
                  <a:pt x="1379" y="1439"/>
                </a:cubicBezTo>
                <a:close/>
                <a:moveTo>
                  <a:pt x="215" y="1295"/>
                </a:moveTo>
                <a:cubicBezTo>
                  <a:pt x="414" y="1295"/>
                  <a:pt x="414" y="1295"/>
                  <a:pt x="414" y="1295"/>
                </a:cubicBezTo>
                <a:cubicBezTo>
                  <a:pt x="440" y="1295"/>
                  <a:pt x="462" y="1274"/>
                  <a:pt x="462" y="1247"/>
                </a:cubicBezTo>
                <a:cubicBezTo>
                  <a:pt x="462" y="881"/>
                  <a:pt x="462" y="881"/>
                  <a:pt x="462" y="881"/>
                </a:cubicBezTo>
                <a:cubicBezTo>
                  <a:pt x="462" y="855"/>
                  <a:pt x="440" y="833"/>
                  <a:pt x="414" y="833"/>
                </a:cubicBezTo>
                <a:cubicBezTo>
                  <a:pt x="215" y="833"/>
                  <a:pt x="215" y="833"/>
                  <a:pt x="215" y="833"/>
                </a:cubicBezTo>
                <a:cubicBezTo>
                  <a:pt x="188" y="833"/>
                  <a:pt x="166" y="855"/>
                  <a:pt x="166" y="881"/>
                </a:cubicBezTo>
                <a:cubicBezTo>
                  <a:pt x="166" y="1247"/>
                  <a:pt x="166" y="1247"/>
                  <a:pt x="166" y="1247"/>
                </a:cubicBezTo>
                <a:cubicBezTo>
                  <a:pt x="166" y="1274"/>
                  <a:pt x="188" y="1295"/>
                  <a:pt x="215" y="1295"/>
                </a:cubicBezTo>
                <a:close/>
                <a:moveTo>
                  <a:pt x="212" y="881"/>
                </a:moveTo>
                <a:cubicBezTo>
                  <a:pt x="212" y="880"/>
                  <a:pt x="213" y="879"/>
                  <a:pt x="215" y="879"/>
                </a:cubicBezTo>
                <a:cubicBezTo>
                  <a:pt x="414" y="879"/>
                  <a:pt x="414" y="879"/>
                  <a:pt x="414" y="879"/>
                </a:cubicBezTo>
                <a:cubicBezTo>
                  <a:pt x="415" y="879"/>
                  <a:pt x="416" y="880"/>
                  <a:pt x="416" y="881"/>
                </a:cubicBezTo>
                <a:cubicBezTo>
                  <a:pt x="416" y="1247"/>
                  <a:pt x="416" y="1247"/>
                  <a:pt x="416" y="1247"/>
                </a:cubicBezTo>
                <a:cubicBezTo>
                  <a:pt x="416" y="1248"/>
                  <a:pt x="415" y="1249"/>
                  <a:pt x="414" y="1249"/>
                </a:cubicBezTo>
                <a:cubicBezTo>
                  <a:pt x="215" y="1249"/>
                  <a:pt x="215" y="1249"/>
                  <a:pt x="215" y="1249"/>
                </a:cubicBezTo>
                <a:cubicBezTo>
                  <a:pt x="213" y="1249"/>
                  <a:pt x="212" y="1248"/>
                  <a:pt x="212" y="1247"/>
                </a:cubicBezTo>
                <a:lnTo>
                  <a:pt x="212" y="881"/>
                </a:lnTo>
                <a:close/>
                <a:moveTo>
                  <a:pt x="334" y="746"/>
                </a:moveTo>
                <a:cubicBezTo>
                  <a:pt x="340" y="746"/>
                  <a:pt x="346" y="744"/>
                  <a:pt x="351" y="740"/>
                </a:cubicBezTo>
                <a:cubicBezTo>
                  <a:pt x="1021" y="220"/>
                  <a:pt x="1021" y="220"/>
                  <a:pt x="1021" y="220"/>
                </a:cubicBezTo>
                <a:cubicBezTo>
                  <a:pt x="1081" y="280"/>
                  <a:pt x="1081" y="280"/>
                  <a:pt x="1081" y="280"/>
                </a:cubicBezTo>
                <a:cubicBezTo>
                  <a:pt x="1089" y="288"/>
                  <a:pt x="1101" y="290"/>
                  <a:pt x="1111" y="286"/>
                </a:cubicBezTo>
                <a:cubicBezTo>
                  <a:pt x="1122" y="282"/>
                  <a:pt x="1129" y="272"/>
                  <a:pt x="1129" y="260"/>
                </a:cubicBezTo>
                <a:cubicBezTo>
                  <a:pt x="1129" y="28"/>
                  <a:pt x="1129" y="28"/>
                  <a:pt x="1129" y="28"/>
                </a:cubicBezTo>
                <a:cubicBezTo>
                  <a:pt x="1129" y="12"/>
                  <a:pt x="1116" y="0"/>
                  <a:pt x="1101" y="0"/>
                </a:cubicBezTo>
                <a:cubicBezTo>
                  <a:pt x="868" y="0"/>
                  <a:pt x="868" y="0"/>
                  <a:pt x="868" y="0"/>
                </a:cubicBezTo>
                <a:cubicBezTo>
                  <a:pt x="857" y="0"/>
                  <a:pt x="847" y="6"/>
                  <a:pt x="842" y="17"/>
                </a:cubicBezTo>
                <a:cubicBezTo>
                  <a:pt x="838" y="27"/>
                  <a:pt x="840" y="39"/>
                  <a:pt x="848" y="47"/>
                </a:cubicBezTo>
                <a:cubicBezTo>
                  <a:pt x="907" y="106"/>
                  <a:pt x="907" y="106"/>
                  <a:pt x="907" y="106"/>
                </a:cubicBezTo>
                <a:cubicBezTo>
                  <a:pt x="314" y="698"/>
                  <a:pt x="314" y="698"/>
                  <a:pt x="314" y="698"/>
                </a:cubicBezTo>
                <a:cubicBezTo>
                  <a:pt x="304" y="709"/>
                  <a:pt x="303" y="725"/>
                  <a:pt x="313" y="737"/>
                </a:cubicBezTo>
                <a:cubicBezTo>
                  <a:pt x="319" y="743"/>
                  <a:pt x="326" y="746"/>
                  <a:pt x="334" y="746"/>
                </a:cubicBezTo>
                <a:close/>
                <a:moveTo>
                  <a:pt x="955" y="122"/>
                </a:moveTo>
                <a:cubicBezTo>
                  <a:pt x="960" y="118"/>
                  <a:pt x="962" y="112"/>
                  <a:pt x="962" y="106"/>
                </a:cubicBezTo>
                <a:cubicBezTo>
                  <a:pt x="962" y="100"/>
                  <a:pt x="960" y="94"/>
                  <a:pt x="955" y="90"/>
                </a:cubicBezTo>
                <a:cubicBezTo>
                  <a:pt x="911" y="45"/>
                  <a:pt x="911" y="45"/>
                  <a:pt x="911" y="45"/>
                </a:cubicBezTo>
                <a:cubicBezTo>
                  <a:pt x="1083" y="45"/>
                  <a:pt x="1083" y="45"/>
                  <a:pt x="1083" y="45"/>
                </a:cubicBezTo>
                <a:cubicBezTo>
                  <a:pt x="1083" y="217"/>
                  <a:pt x="1083" y="217"/>
                  <a:pt x="1083" y="217"/>
                </a:cubicBezTo>
                <a:cubicBezTo>
                  <a:pt x="1039" y="173"/>
                  <a:pt x="1039" y="173"/>
                  <a:pt x="1039" y="173"/>
                </a:cubicBezTo>
                <a:cubicBezTo>
                  <a:pt x="1031" y="165"/>
                  <a:pt x="1018" y="164"/>
                  <a:pt x="1008" y="171"/>
                </a:cubicBezTo>
                <a:cubicBezTo>
                  <a:pt x="549" y="528"/>
                  <a:pt x="549" y="528"/>
                  <a:pt x="549" y="528"/>
                </a:cubicBezTo>
                <a:lnTo>
                  <a:pt x="955" y="122"/>
                </a:lnTo>
                <a:close/>
                <a:moveTo>
                  <a:pt x="631" y="666"/>
                </a:moveTo>
                <a:cubicBezTo>
                  <a:pt x="605" y="666"/>
                  <a:pt x="583" y="688"/>
                  <a:pt x="583" y="715"/>
                </a:cubicBezTo>
                <a:cubicBezTo>
                  <a:pt x="583" y="1247"/>
                  <a:pt x="583" y="1247"/>
                  <a:pt x="583" y="1247"/>
                </a:cubicBezTo>
                <a:cubicBezTo>
                  <a:pt x="583" y="1274"/>
                  <a:pt x="605" y="1295"/>
                  <a:pt x="631" y="1295"/>
                </a:cubicBezTo>
                <a:cubicBezTo>
                  <a:pt x="830" y="1295"/>
                  <a:pt x="830" y="1295"/>
                  <a:pt x="830" y="1295"/>
                </a:cubicBezTo>
                <a:cubicBezTo>
                  <a:pt x="857" y="1295"/>
                  <a:pt x="879" y="1274"/>
                  <a:pt x="879" y="1247"/>
                </a:cubicBezTo>
                <a:cubicBezTo>
                  <a:pt x="879" y="715"/>
                  <a:pt x="879" y="715"/>
                  <a:pt x="879" y="715"/>
                </a:cubicBezTo>
                <a:cubicBezTo>
                  <a:pt x="879" y="688"/>
                  <a:pt x="857" y="666"/>
                  <a:pt x="830" y="666"/>
                </a:cubicBezTo>
                <a:lnTo>
                  <a:pt x="631" y="666"/>
                </a:lnTo>
                <a:close/>
                <a:moveTo>
                  <a:pt x="833" y="715"/>
                </a:moveTo>
                <a:cubicBezTo>
                  <a:pt x="833" y="1247"/>
                  <a:pt x="833" y="1247"/>
                  <a:pt x="833" y="1247"/>
                </a:cubicBezTo>
                <a:cubicBezTo>
                  <a:pt x="833" y="1248"/>
                  <a:pt x="832" y="1249"/>
                  <a:pt x="830" y="1249"/>
                </a:cubicBezTo>
                <a:cubicBezTo>
                  <a:pt x="631" y="1249"/>
                  <a:pt x="631" y="1249"/>
                  <a:pt x="631" y="1249"/>
                </a:cubicBezTo>
                <a:cubicBezTo>
                  <a:pt x="630" y="1249"/>
                  <a:pt x="629" y="1248"/>
                  <a:pt x="629" y="1247"/>
                </a:cubicBezTo>
                <a:cubicBezTo>
                  <a:pt x="629" y="715"/>
                  <a:pt x="629" y="715"/>
                  <a:pt x="629" y="715"/>
                </a:cubicBezTo>
                <a:cubicBezTo>
                  <a:pt x="629" y="713"/>
                  <a:pt x="630" y="712"/>
                  <a:pt x="631" y="712"/>
                </a:cubicBezTo>
                <a:cubicBezTo>
                  <a:pt x="830" y="712"/>
                  <a:pt x="830" y="712"/>
                  <a:pt x="830" y="712"/>
                </a:cubicBezTo>
                <a:cubicBezTo>
                  <a:pt x="832" y="712"/>
                  <a:pt x="833" y="713"/>
                  <a:pt x="833" y="715"/>
                </a:cubicBezTo>
                <a:close/>
              </a:path>
            </a:pathLst>
          </a:custGeom>
          <a:solidFill>
            <a:srgbClr val="00B050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dirty="0">
              <a:latin typeface="Lato" panose="020F0502020204030203"/>
            </a:endParaRPr>
          </a:p>
        </p:txBody>
      </p:sp>
      <p:sp>
        <p:nvSpPr>
          <p:cNvPr id="29" name="Freeform 9">
            <a:extLst>
              <a:ext uri="{FF2B5EF4-FFF2-40B4-BE49-F238E27FC236}">
                <a16:creationId xmlns:a16="http://schemas.microsoft.com/office/drawing/2014/main" id="{3255BF6A-BD5B-4FA3-9613-FD7768B0D882}"/>
              </a:ext>
            </a:extLst>
          </p:cNvPr>
          <p:cNvSpPr>
            <a:spLocks noEditPoints="1"/>
          </p:cNvSpPr>
          <p:nvPr/>
        </p:nvSpPr>
        <p:spPr bwMode="auto">
          <a:xfrm>
            <a:off x="3997972" y="3454440"/>
            <a:ext cx="317334" cy="335609"/>
          </a:xfrm>
          <a:custGeom>
            <a:avLst/>
            <a:gdLst>
              <a:gd name="T0" fmla="*/ 1000 w 1379"/>
              <a:gd name="T1" fmla="*/ 1247 h 1462"/>
              <a:gd name="T2" fmla="*/ 1247 w 1379"/>
              <a:gd name="T3" fmla="*/ 1295 h 1462"/>
              <a:gd name="T4" fmla="*/ 1295 w 1379"/>
              <a:gd name="T5" fmla="*/ 465 h 1462"/>
              <a:gd name="T6" fmla="*/ 1048 w 1379"/>
              <a:gd name="T7" fmla="*/ 416 h 1462"/>
              <a:gd name="T8" fmla="*/ 1250 w 1379"/>
              <a:gd name="T9" fmla="*/ 465 h 1462"/>
              <a:gd name="T10" fmla="*/ 1247 w 1379"/>
              <a:gd name="T11" fmla="*/ 1249 h 1462"/>
              <a:gd name="T12" fmla="*/ 1045 w 1379"/>
              <a:gd name="T13" fmla="*/ 1247 h 1462"/>
              <a:gd name="T14" fmla="*/ 1048 w 1379"/>
              <a:gd name="T15" fmla="*/ 462 h 1462"/>
              <a:gd name="T16" fmla="*/ 1250 w 1379"/>
              <a:gd name="T17" fmla="*/ 465 h 1462"/>
              <a:gd name="T18" fmla="*/ 1356 w 1379"/>
              <a:gd name="T19" fmla="*/ 1462 h 1462"/>
              <a:gd name="T20" fmla="*/ 0 w 1379"/>
              <a:gd name="T21" fmla="*/ 1439 h 1462"/>
              <a:gd name="T22" fmla="*/ 23 w 1379"/>
              <a:gd name="T23" fmla="*/ 83 h 1462"/>
              <a:gd name="T24" fmla="*/ 45 w 1379"/>
              <a:gd name="T25" fmla="*/ 1416 h 1462"/>
              <a:gd name="T26" fmla="*/ 1379 w 1379"/>
              <a:gd name="T27" fmla="*/ 1439 h 1462"/>
              <a:gd name="T28" fmla="*/ 414 w 1379"/>
              <a:gd name="T29" fmla="*/ 1295 h 1462"/>
              <a:gd name="T30" fmla="*/ 462 w 1379"/>
              <a:gd name="T31" fmla="*/ 881 h 1462"/>
              <a:gd name="T32" fmla="*/ 215 w 1379"/>
              <a:gd name="T33" fmla="*/ 833 h 1462"/>
              <a:gd name="T34" fmla="*/ 166 w 1379"/>
              <a:gd name="T35" fmla="*/ 1247 h 1462"/>
              <a:gd name="T36" fmla="*/ 212 w 1379"/>
              <a:gd name="T37" fmla="*/ 881 h 1462"/>
              <a:gd name="T38" fmla="*/ 414 w 1379"/>
              <a:gd name="T39" fmla="*/ 879 h 1462"/>
              <a:gd name="T40" fmla="*/ 416 w 1379"/>
              <a:gd name="T41" fmla="*/ 1247 h 1462"/>
              <a:gd name="T42" fmla="*/ 215 w 1379"/>
              <a:gd name="T43" fmla="*/ 1249 h 1462"/>
              <a:gd name="T44" fmla="*/ 212 w 1379"/>
              <a:gd name="T45" fmla="*/ 881 h 1462"/>
              <a:gd name="T46" fmla="*/ 351 w 1379"/>
              <a:gd name="T47" fmla="*/ 740 h 1462"/>
              <a:gd name="T48" fmla="*/ 1081 w 1379"/>
              <a:gd name="T49" fmla="*/ 280 h 1462"/>
              <a:gd name="T50" fmla="*/ 1129 w 1379"/>
              <a:gd name="T51" fmla="*/ 260 h 1462"/>
              <a:gd name="T52" fmla="*/ 1101 w 1379"/>
              <a:gd name="T53" fmla="*/ 0 h 1462"/>
              <a:gd name="T54" fmla="*/ 842 w 1379"/>
              <a:gd name="T55" fmla="*/ 17 h 1462"/>
              <a:gd name="T56" fmla="*/ 907 w 1379"/>
              <a:gd name="T57" fmla="*/ 106 h 1462"/>
              <a:gd name="T58" fmla="*/ 313 w 1379"/>
              <a:gd name="T59" fmla="*/ 737 h 1462"/>
              <a:gd name="T60" fmla="*/ 955 w 1379"/>
              <a:gd name="T61" fmla="*/ 122 h 1462"/>
              <a:gd name="T62" fmla="*/ 955 w 1379"/>
              <a:gd name="T63" fmla="*/ 90 h 1462"/>
              <a:gd name="T64" fmla="*/ 1083 w 1379"/>
              <a:gd name="T65" fmla="*/ 45 h 1462"/>
              <a:gd name="T66" fmla="*/ 1039 w 1379"/>
              <a:gd name="T67" fmla="*/ 173 h 1462"/>
              <a:gd name="T68" fmla="*/ 549 w 1379"/>
              <a:gd name="T69" fmla="*/ 528 h 1462"/>
              <a:gd name="T70" fmla="*/ 631 w 1379"/>
              <a:gd name="T71" fmla="*/ 666 h 1462"/>
              <a:gd name="T72" fmla="*/ 583 w 1379"/>
              <a:gd name="T73" fmla="*/ 1247 h 1462"/>
              <a:gd name="T74" fmla="*/ 830 w 1379"/>
              <a:gd name="T75" fmla="*/ 1295 h 1462"/>
              <a:gd name="T76" fmla="*/ 879 w 1379"/>
              <a:gd name="T77" fmla="*/ 715 h 1462"/>
              <a:gd name="T78" fmla="*/ 631 w 1379"/>
              <a:gd name="T79" fmla="*/ 666 h 1462"/>
              <a:gd name="T80" fmla="*/ 833 w 1379"/>
              <a:gd name="T81" fmla="*/ 1247 h 1462"/>
              <a:gd name="T82" fmla="*/ 631 w 1379"/>
              <a:gd name="T83" fmla="*/ 1249 h 1462"/>
              <a:gd name="T84" fmla="*/ 629 w 1379"/>
              <a:gd name="T85" fmla="*/ 715 h 1462"/>
              <a:gd name="T86" fmla="*/ 830 w 1379"/>
              <a:gd name="T87" fmla="*/ 712 h 146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</a:cxnLst>
            <a:rect l="0" t="0" r="r" b="b"/>
            <a:pathLst>
              <a:path w="1379" h="1462">
                <a:moveTo>
                  <a:pt x="1000" y="465"/>
                </a:moveTo>
                <a:cubicBezTo>
                  <a:pt x="1000" y="1247"/>
                  <a:pt x="1000" y="1247"/>
                  <a:pt x="1000" y="1247"/>
                </a:cubicBezTo>
                <a:cubicBezTo>
                  <a:pt x="1000" y="1274"/>
                  <a:pt x="1021" y="1295"/>
                  <a:pt x="1048" y="1295"/>
                </a:cubicBezTo>
                <a:cubicBezTo>
                  <a:pt x="1247" y="1295"/>
                  <a:pt x="1247" y="1295"/>
                  <a:pt x="1247" y="1295"/>
                </a:cubicBezTo>
                <a:cubicBezTo>
                  <a:pt x="1274" y="1295"/>
                  <a:pt x="1295" y="1274"/>
                  <a:pt x="1295" y="1247"/>
                </a:cubicBezTo>
                <a:cubicBezTo>
                  <a:pt x="1295" y="465"/>
                  <a:pt x="1295" y="465"/>
                  <a:pt x="1295" y="465"/>
                </a:cubicBezTo>
                <a:cubicBezTo>
                  <a:pt x="1295" y="438"/>
                  <a:pt x="1274" y="416"/>
                  <a:pt x="1247" y="416"/>
                </a:cubicBezTo>
                <a:cubicBezTo>
                  <a:pt x="1048" y="416"/>
                  <a:pt x="1048" y="416"/>
                  <a:pt x="1048" y="416"/>
                </a:cubicBezTo>
                <a:cubicBezTo>
                  <a:pt x="1021" y="416"/>
                  <a:pt x="1000" y="438"/>
                  <a:pt x="1000" y="465"/>
                </a:cubicBezTo>
                <a:close/>
                <a:moveTo>
                  <a:pt x="1250" y="465"/>
                </a:moveTo>
                <a:cubicBezTo>
                  <a:pt x="1250" y="1247"/>
                  <a:pt x="1250" y="1247"/>
                  <a:pt x="1250" y="1247"/>
                </a:cubicBezTo>
                <a:cubicBezTo>
                  <a:pt x="1250" y="1248"/>
                  <a:pt x="1248" y="1249"/>
                  <a:pt x="1247" y="1249"/>
                </a:cubicBezTo>
                <a:cubicBezTo>
                  <a:pt x="1048" y="1249"/>
                  <a:pt x="1048" y="1249"/>
                  <a:pt x="1048" y="1249"/>
                </a:cubicBezTo>
                <a:cubicBezTo>
                  <a:pt x="1047" y="1249"/>
                  <a:pt x="1045" y="1248"/>
                  <a:pt x="1045" y="1247"/>
                </a:cubicBezTo>
                <a:cubicBezTo>
                  <a:pt x="1045" y="465"/>
                  <a:pt x="1045" y="465"/>
                  <a:pt x="1045" y="465"/>
                </a:cubicBezTo>
                <a:cubicBezTo>
                  <a:pt x="1045" y="463"/>
                  <a:pt x="1047" y="462"/>
                  <a:pt x="1048" y="462"/>
                </a:cubicBezTo>
                <a:cubicBezTo>
                  <a:pt x="1247" y="462"/>
                  <a:pt x="1247" y="462"/>
                  <a:pt x="1247" y="462"/>
                </a:cubicBezTo>
                <a:cubicBezTo>
                  <a:pt x="1248" y="462"/>
                  <a:pt x="1250" y="463"/>
                  <a:pt x="1250" y="465"/>
                </a:cubicBezTo>
                <a:close/>
                <a:moveTo>
                  <a:pt x="1379" y="1439"/>
                </a:moveTo>
                <a:cubicBezTo>
                  <a:pt x="1379" y="1452"/>
                  <a:pt x="1368" y="1462"/>
                  <a:pt x="1356" y="1462"/>
                </a:cubicBezTo>
                <a:cubicBezTo>
                  <a:pt x="23" y="1462"/>
                  <a:pt x="23" y="1462"/>
                  <a:pt x="23" y="1462"/>
                </a:cubicBezTo>
                <a:cubicBezTo>
                  <a:pt x="10" y="1462"/>
                  <a:pt x="0" y="1452"/>
                  <a:pt x="0" y="1439"/>
                </a:cubicBezTo>
                <a:cubicBezTo>
                  <a:pt x="0" y="106"/>
                  <a:pt x="0" y="106"/>
                  <a:pt x="0" y="106"/>
                </a:cubicBezTo>
                <a:cubicBezTo>
                  <a:pt x="0" y="93"/>
                  <a:pt x="10" y="83"/>
                  <a:pt x="23" y="83"/>
                </a:cubicBezTo>
                <a:cubicBezTo>
                  <a:pt x="35" y="83"/>
                  <a:pt x="45" y="93"/>
                  <a:pt x="45" y="106"/>
                </a:cubicBezTo>
                <a:cubicBezTo>
                  <a:pt x="45" y="1416"/>
                  <a:pt x="45" y="1416"/>
                  <a:pt x="45" y="1416"/>
                </a:cubicBezTo>
                <a:cubicBezTo>
                  <a:pt x="1356" y="1416"/>
                  <a:pt x="1356" y="1416"/>
                  <a:pt x="1356" y="1416"/>
                </a:cubicBezTo>
                <a:cubicBezTo>
                  <a:pt x="1368" y="1416"/>
                  <a:pt x="1379" y="1426"/>
                  <a:pt x="1379" y="1439"/>
                </a:cubicBezTo>
                <a:close/>
                <a:moveTo>
                  <a:pt x="215" y="1295"/>
                </a:moveTo>
                <a:cubicBezTo>
                  <a:pt x="414" y="1295"/>
                  <a:pt x="414" y="1295"/>
                  <a:pt x="414" y="1295"/>
                </a:cubicBezTo>
                <a:cubicBezTo>
                  <a:pt x="440" y="1295"/>
                  <a:pt x="462" y="1274"/>
                  <a:pt x="462" y="1247"/>
                </a:cubicBezTo>
                <a:cubicBezTo>
                  <a:pt x="462" y="881"/>
                  <a:pt x="462" y="881"/>
                  <a:pt x="462" y="881"/>
                </a:cubicBezTo>
                <a:cubicBezTo>
                  <a:pt x="462" y="855"/>
                  <a:pt x="440" y="833"/>
                  <a:pt x="414" y="833"/>
                </a:cubicBezTo>
                <a:cubicBezTo>
                  <a:pt x="215" y="833"/>
                  <a:pt x="215" y="833"/>
                  <a:pt x="215" y="833"/>
                </a:cubicBezTo>
                <a:cubicBezTo>
                  <a:pt x="188" y="833"/>
                  <a:pt x="166" y="855"/>
                  <a:pt x="166" y="881"/>
                </a:cubicBezTo>
                <a:cubicBezTo>
                  <a:pt x="166" y="1247"/>
                  <a:pt x="166" y="1247"/>
                  <a:pt x="166" y="1247"/>
                </a:cubicBezTo>
                <a:cubicBezTo>
                  <a:pt x="166" y="1274"/>
                  <a:pt x="188" y="1295"/>
                  <a:pt x="215" y="1295"/>
                </a:cubicBezTo>
                <a:close/>
                <a:moveTo>
                  <a:pt x="212" y="881"/>
                </a:moveTo>
                <a:cubicBezTo>
                  <a:pt x="212" y="880"/>
                  <a:pt x="213" y="879"/>
                  <a:pt x="215" y="879"/>
                </a:cubicBezTo>
                <a:cubicBezTo>
                  <a:pt x="414" y="879"/>
                  <a:pt x="414" y="879"/>
                  <a:pt x="414" y="879"/>
                </a:cubicBezTo>
                <a:cubicBezTo>
                  <a:pt x="415" y="879"/>
                  <a:pt x="416" y="880"/>
                  <a:pt x="416" y="881"/>
                </a:cubicBezTo>
                <a:cubicBezTo>
                  <a:pt x="416" y="1247"/>
                  <a:pt x="416" y="1247"/>
                  <a:pt x="416" y="1247"/>
                </a:cubicBezTo>
                <a:cubicBezTo>
                  <a:pt x="416" y="1248"/>
                  <a:pt x="415" y="1249"/>
                  <a:pt x="414" y="1249"/>
                </a:cubicBezTo>
                <a:cubicBezTo>
                  <a:pt x="215" y="1249"/>
                  <a:pt x="215" y="1249"/>
                  <a:pt x="215" y="1249"/>
                </a:cubicBezTo>
                <a:cubicBezTo>
                  <a:pt x="213" y="1249"/>
                  <a:pt x="212" y="1248"/>
                  <a:pt x="212" y="1247"/>
                </a:cubicBezTo>
                <a:lnTo>
                  <a:pt x="212" y="881"/>
                </a:lnTo>
                <a:close/>
                <a:moveTo>
                  <a:pt x="334" y="746"/>
                </a:moveTo>
                <a:cubicBezTo>
                  <a:pt x="340" y="746"/>
                  <a:pt x="346" y="744"/>
                  <a:pt x="351" y="740"/>
                </a:cubicBezTo>
                <a:cubicBezTo>
                  <a:pt x="1021" y="220"/>
                  <a:pt x="1021" y="220"/>
                  <a:pt x="1021" y="220"/>
                </a:cubicBezTo>
                <a:cubicBezTo>
                  <a:pt x="1081" y="280"/>
                  <a:pt x="1081" y="280"/>
                  <a:pt x="1081" y="280"/>
                </a:cubicBezTo>
                <a:cubicBezTo>
                  <a:pt x="1089" y="288"/>
                  <a:pt x="1101" y="290"/>
                  <a:pt x="1111" y="286"/>
                </a:cubicBezTo>
                <a:cubicBezTo>
                  <a:pt x="1122" y="282"/>
                  <a:pt x="1129" y="272"/>
                  <a:pt x="1129" y="260"/>
                </a:cubicBezTo>
                <a:cubicBezTo>
                  <a:pt x="1129" y="28"/>
                  <a:pt x="1129" y="28"/>
                  <a:pt x="1129" y="28"/>
                </a:cubicBezTo>
                <a:cubicBezTo>
                  <a:pt x="1129" y="12"/>
                  <a:pt x="1116" y="0"/>
                  <a:pt x="1101" y="0"/>
                </a:cubicBezTo>
                <a:cubicBezTo>
                  <a:pt x="868" y="0"/>
                  <a:pt x="868" y="0"/>
                  <a:pt x="868" y="0"/>
                </a:cubicBezTo>
                <a:cubicBezTo>
                  <a:pt x="857" y="0"/>
                  <a:pt x="847" y="6"/>
                  <a:pt x="842" y="17"/>
                </a:cubicBezTo>
                <a:cubicBezTo>
                  <a:pt x="838" y="27"/>
                  <a:pt x="840" y="39"/>
                  <a:pt x="848" y="47"/>
                </a:cubicBezTo>
                <a:cubicBezTo>
                  <a:pt x="907" y="106"/>
                  <a:pt x="907" y="106"/>
                  <a:pt x="907" y="106"/>
                </a:cubicBezTo>
                <a:cubicBezTo>
                  <a:pt x="314" y="698"/>
                  <a:pt x="314" y="698"/>
                  <a:pt x="314" y="698"/>
                </a:cubicBezTo>
                <a:cubicBezTo>
                  <a:pt x="304" y="709"/>
                  <a:pt x="303" y="725"/>
                  <a:pt x="313" y="737"/>
                </a:cubicBezTo>
                <a:cubicBezTo>
                  <a:pt x="319" y="743"/>
                  <a:pt x="326" y="746"/>
                  <a:pt x="334" y="746"/>
                </a:cubicBezTo>
                <a:close/>
                <a:moveTo>
                  <a:pt x="955" y="122"/>
                </a:moveTo>
                <a:cubicBezTo>
                  <a:pt x="960" y="118"/>
                  <a:pt x="962" y="112"/>
                  <a:pt x="962" y="106"/>
                </a:cubicBezTo>
                <a:cubicBezTo>
                  <a:pt x="962" y="100"/>
                  <a:pt x="960" y="94"/>
                  <a:pt x="955" y="90"/>
                </a:cubicBezTo>
                <a:cubicBezTo>
                  <a:pt x="911" y="45"/>
                  <a:pt x="911" y="45"/>
                  <a:pt x="911" y="45"/>
                </a:cubicBezTo>
                <a:cubicBezTo>
                  <a:pt x="1083" y="45"/>
                  <a:pt x="1083" y="45"/>
                  <a:pt x="1083" y="45"/>
                </a:cubicBezTo>
                <a:cubicBezTo>
                  <a:pt x="1083" y="217"/>
                  <a:pt x="1083" y="217"/>
                  <a:pt x="1083" y="217"/>
                </a:cubicBezTo>
                <a:cubicBezTo>
                  <a:pt x="1039" y="173"/>
                  <a:pt x="1039" y="173"/>
                  <a:pt x="1039" y="173"/>
                </a:cubicBezTo>
                <a:cubicBezTo>
                  <a:pt x="1031" y="165"/>
                  <a:pt x="1018" y="164"/>
                  <a:pt x="1008" y="171"/>
                </a:cubicBezTo>
                <a:cubicBezTo>
                  <a:pt x="549" y="528"/>
                  <a:pt x="549" y="528"/>
                  <a:pt x="549" y="528"/>
                </a:cubicBezTo>
                <a:lnTo>
                  <a:pt x="955" y="122"/>
                </a:lnTo>
                <a:close/>
                <a:moveTo>
                  <a:pt x="631" y="666"/>
                </a:moveTo>
                <a:cubicBezTo>
                  <a:pt x="605" y="666"/>
                  <a:pt x="583" y="688"/>
                  <a:pt x="583" y="715"/>
                </a:cubicBezTo>
                <a:cubicBezTo>
                  <a:pt x="583" y="1247"/>
                  <a:pt x="583" y="1247"/>
                  <a:pt x="583" y="1247"/>
                </a:cubicBezTo>
                <a:cubicBezTo>
                  <a:pt x="583" y="1274"/>
                  <a:pt x="605" y="1295"/>
                  <a:pt x="631" y="1295"/>
                </a:cubicBezTo>
                <a:cubicBezTo>
                  <a:pt x="830" y="1295"/>
                  <a:pt x="830" y="1295"/>
                  <a:pt x="830" y="1295"/>
                </a:cubicBezTo>
                <a:cubicBezTo>
                  <a:pt x="857" y="1295"/>
                  <a:pt x="879" y="1274"/>
                  <a:pt x="879" y="1247"/>
                </a:cubicBezTo>
                <a:cubicBezTo>
                  <a:pt x="879" y="715"/>
                  <a:pt x="879" y="715"/>
                  <a:pt x="879" y="715"/>
                </a:cubicBezTo>
                <a:cubicBezTo>
                  <a:pt x="879" y="688"/>
                  <a:pt x="857" y="666"/>
                  <a:pt x="830" y="666"/>
                </a:cubicBezTo>
                <a:lnTo>
                  <a:pt x="631" y="666"/>
                </a:lnTo>
                <a:close/>
                <a:moveTo>
                  <a:pt x="833" y="715"/>
                </a:moveTo>
                <a:cubicBezTo>
                  <a:pt x="833" y="1247"/>
                  <a:pt x="833" y="1247"/>
                  <a:pt x="833" y="1247"/>
                </a:cubicBezTo>
                <a:cubicBezTo>
                  <a:pt x="833" y="1248"/>
                  <a:pt x="832" y="1249"/>
                  <a:pt x="830" y="1249"/>
                </a:cubicBezTo>
                <a:cubicBezTo>
                  <a:pt x="631" y="1249"/>
                  <a:pt x="631" y="1249"/>
                  <a:pt x="631" y="1249"/>
                </a:cubicBezTo>
                <a:cubicBezTo>
                  <a:pt x="630" y="1249"/>
                  <a:pt x="629" y="1248"/>
                  <a:pt x="629" y="1247"/>
                </a:cubicBezTo>
                <a:cubicBezTo>
                  <a:pt x="629" y="715"/>
                  <a:pt x="629" y="715"/>
                  <a:pt x="629" y="715"/>
                </a:cubicBezTo>
                <a:cubicBezTo>
                  <a:pt x="629" y="713"/>
                  <a:pt x="630" y="712"/>
                  <a:pt x="631" y="712"/>
                </a:cubicBezTo>
                <a:cubicBezTo>
                  <a:pt x="830" y="712"/>
                  <a:pt x="830" y="712"/>
                  <a:pt x="830" y="712"/>
                </a:cubicBezTo>
                <a:cubicBezTo>
                  <a:pt x="832" y="712"/>
                  <a:pt x="833" y="713"/>
                  <a:pt x="833" y="715"/>
                </a:cubicBezTo>
                <a:close/>
              </a:path>
            </a:pathLst>
          </a:custGeom>
          <a:solidFill>
            <a:srgbClr val="00B050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dirty="0">
              <a:latin typeface="Lato" panose="020F0502020204030203"/>
            </a:endParaRPr>
          </a:p>
        </p:txBody>
      </p:sp>
      <p:sp>
        <p:nvSpPr>
          <p:cNvPr id="31" name="Freeform 9">
            <a:extLst>
              <a:ext uri="{FF2B5EF4-FFF2-40B4-BE49-F238E27FC236}">
                <a16:creationId xmlns:a16="http://schemas.microsoft.com/office/drawing/2014/main" id="{15853A58-0D7F-4767-9767-BB1504D57B6A}"/>
              </a:ext>
            </a:extLst>
          </p:cNvPr>
          <p:cNvSpPr>
            <a:spLocks noEditPoints="1"/>
          </p:cNvSpPr>
          <p:nvPr/>
        </p:nvSpPr>
        <p:spPr bwMode="auto">
          <a:xfrm>
            <a:off x="5351130" y="4165461"/>
            <a:ext cx="317334" cy="335609"/>
          </a:xfrm>
          <a:custGeom>
            <a:avLst/>
            <a:gdLst>
              <a:gd name="T0" fmla="*/ 1000 w 1379"/>
              <a:gd name="T1" fmla="*/ 1247 h 1462"/>
              <a:gd name="T2" fmla="*/ 1247 w 1379"/>
              <a:gd name="T3" fmla="*/ 1295 h 1462"/>
              <a:gd name="T4" fmla="*/ 1295 w 1379"/>
              <a:gd name="T5" fmla="*/ 465 h 1462"/>
              <a:gd name="T6" fmla="*/ 1048 w 1379"/>
              <a:gd name="T7" fmla="*/ 416 h 1462"/>
              <a:gd name="T8" fmla="*/ 1250 w 1379"/>
              <a:gd name="T9" fmla="*/ 465 h 1462"/>
              <a:gd name="T10" fmla="*/ 1247 w 1379"/>
              <a:gd name="T11" fmla="*/ 1249 h 1462"/>
              <a:gd name="T12" fmla="*/ 1045 w 1379"/>
              <a:gd name="T13" fmla="*/ 1247 h 1462"/>
              <a:gd name="T14" fmla="*/ 1048 w 1379"/>
              <a:gd name="T15" fmla="*/ 462 h 1462"/>
              <a:gd name="T16" fmla="*/ 1250 w 1379"/>
              <a:gd name="T17" fmla="*/ 465 h 1462"/>
              <a:gd name="T18" fmla="*/ 1356 w 1379"/>
              <a:gd name="T19" fmla="*/ 1462 h 1462"/>
              <a:gd name="T20" fmla="*/ 0 w 1379"/>
              <a:gd name="T21" fmla="*/ 1439 h 1462"/>
              <a:gd name="T22" fmla="*/ 23 w 1379"/>
              <a:gd name="T23" fmla="*/ 83 h 1462"/>
              <a:gd name="T24" fmla="*/ 45 w 1379"/>
              <a:gd name="T25" fmla="*/ 1416 h 1462"/>
              <a:gd name="T26" fmla="*/ 1379 w 1379"/>
              <a:gd name="T27" fmla="*/ 1439 h 1462"/>
              <a:gd name="T28" fmla="*/ 414 w 1379"/>
              <a:gd name="T29" fmla="*/ 1295 h 1462"/>
              <a:gd name="T30" fmla="*/ 462 w 1379"/>
              <a:gd name="T31" fmla="*/ 881 h 1462"/>
              <a:gd name="T32" fmla="*/ 215 w 1379"/>
              <a:gd name="T33" fmla="*/ 833 h 1462"/>
              <a:gd name="T34" fmla="*/ 166 w 1379"/>
              <a:gd name="T35" fmla="*/ 1247 h 1462"/>
              <a:gd name="T36" fmla="*/ 212 w 1379"/>
              <a:gd name="T37" fmla="*/ 881 h 1462"/>
              <a:gd name="T38" fmla="*/ 414 w 1379"/>
              <a:gd name="T39" fmla="*/ 879 h 1462"/>
              <a:gd name="T40" fmla="*/ 416 w 1379"/>
              <a:gd name="T41" fmla="*/ 1247 h 1462"/>
              <a:gd name="T42" fmla="*/ 215 w 1379"/>
              <a:gd name="T43" fmla="*/ 1249 h 1462"/>
              <a:gd name="T44" fmla="*/ 212 w 1379"/>
              <a:gd name="T45" fmla="*/ 881 h 1462"/>
              <a:gd name="T46" fmla="*/ 351 w 1379"/>
              <a:gd name="T47" fmla="*/ 740 h 1462"/>
              <a:gd name="T48" fmla="*/ 1081 w 1379"/>
              <a:gd name="T49" fmla="*/ 280 h 1462"/>
              <a:gd name="T50" fmla="*/ 1129 w 1379"/>
              <a:gd name="T51" fmla="*/ 260 h 1462"/>
              <a:gd name="T52" fmla="*/ 1101 w 1379"/>
              <a:gd name="T53" fmla="*/ 0 h 1462"/>
              <a:gd name="T54" fmla="*/ 842 w 1379"/>
              <a:gd name="T55" fmla="*/ 17 h 1462"/>
              <a:gd name="T56" fmla="*/ 907 w 1379"/>
              <a:gd name="T57" fmla="*/ 106 h 1462"/>
              <a:gd name="T58" fmla="*/ 313 w 1379"/>
              <a:gd name="T59" fmla="*/ 737 h 1462"/>
              <a:gd name="T60" fmla="*/ 955 w 1379"/>
              <a:gd name="T61" fmla="*/ 122 h 1462"/>
              <a:gd name="T62" fmla="*/ 955 w 1379"/>
              <a:gd name="T63" fmla="*/ 90 h 1462"/>
              <a:gd name="T64" fmla="*/ 1083 w 1379"/>
              <a:gd name="T65" fmla="*/ 45 h 1462"/>
              <a:gd name="T66" fmla="*/ 1039 w 1379"/>
              <a:gd name="T67" fmla="*/ 173 h 1462"/>
              <a:gd name="T68" fmla="*/ 549 w 1379"/>
              <a:gd name="T69" fmla="*/ 528 h 1462"/>
              <a:gd name="T70" fmla="*/ 631 w 1379"/>
              <a:gd name="T71" fmla="*/ 666 h 1462"/>
              <a:gd name="T72" fmla="*/ 583 w 1379"/>
              <a:gd name="T73" fmla="*/ 1247 h 1462"/>
              <a:gd name="T74" fmla="*/ 830 w 1379"/>
              <a:gd name="T75" fmla="*/ 1295 h 1462"/>
              <a:gd name="T76" fmla="*/ 879 w 1379"/>
              <a:gd name="T77" fmla="*/ 715 h 1462"/>
              <a:gd name="T78" fmla="*/ 631 w 1379"/>
              <a:gd name="T79" fmla="*/ 666 h 1462"/>
              <a:gd name="T80" fmla="*/ 833 w 1379"/>
              <a:gd name="T81" fmla="*/ 1247 h 1462"/>
              <a:gd name="T82" fmla="*/ 631 w 1379"/>
              <a:gd name="T83" fmla="*/ 1249 h 1462"/>
              <a:gd name="T84" fmla="*/ 629 w 1379"/>
              <a:gd name="T85" fmla="*/ 715 h 1462"/>
              <a:gd name="T86" fmla="*/ 830 w 1379"/>
              <a:gd name="T87" fmla="*/ 712 h 146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</a:cxnLst>
            <a:rect l="0" t="0" r="r" b="b"/>
            <a:pathLst>
              <a:path w="1379" h="1462">
                <a:moveTo>
                  <a:pt x="1000" y="465"/>
                </a:moveTo>
                <a:cubicBezTo>
                  <a:pt x="1000" y="1247"/>
                  <a:pt x="1000" y="1247"/>
                  <a:pt x="1000" y="1247"/>
                </a:cubicBezTo>
                <a:cubicBezTo>
                  <a:pt x="1000" y="1274"/>
                  <a:pt x="1021" y="1295"/>
                  <a:pt x="1048" y="1295"/>
                </a:cubicBezTo>
                <a:cubicBezTo>
                  <a:pt x="1247" y="1295"/>
                  <a:pt x="1247" y="1295"/>
                  <a:pt x="1247" y="1295"/>
                </a:cubicBezTo>
                <a:cubicBezTo>
                  <a:pt x="1274" y="1295"/>
                  <a:pt x="1295" y="1274"/>
                  <a:pt x="1295" y="1247"/>
                </a:cubicBezTo>
                <a:cubicBezTo>
                  <a:pt x="1295" y="465"/>
                  <a:pt x="1295" y="465"/>
                  <a:pt x="1295" y="465"/>
                </a:cubicBezTo>
                <a:cubicBezTo>
                  <a:pt x="1295" y="438"/>
                  <a:pt x="1274" y="416"/>
                  <a:pt x="1247" y="416"/>
                </a:cubicBezTo>
                <a:cubicBezTo>
                  <a:pt x="1048" y="416"/>
                  <a:pt x="1048" y="416"/>
                  <a:pt x="1048" y="416"/>
                </a:cubicBezTo>
                <a:cubicBezTo>
                  <a:pt x="1021" y="416"/>
                  <a:pt x="1000" y="438"/>
                  <a:pt x="1000" y="465"/>
                </a:cubicBezTo>
                <a:close/>
                <a:moveTo>
                  <a:pt x="1250" y="465"/>
                </a:moveTo>
                <a:cubicBezTo>
                  <a:pt x="1250" y="1247"/>
                  <a:pt x="1250" y="1247"/>
                  <a:pt x="1250" y="1247"/>
                </a:cubicBezTo>
                <a:cubicBezTo>
                  <a:pt x="1250" y="1248"/>
                  <a:pt x="1248" y="1249"/>
                  <a:pt x="1247" y="1249"/>
                </a:cubicBezTo>
                <a:cubicBezTo>
                  <a:pt x="1048" y="1249"/>
                  <a:pt x="1048" y="1249"/>
                  <a:pt x="1048" y="1249"/>
                </a:cubicBezTo>
                <a:cubicBezTo>
                  <a:pt x="1047" y="1249"/>
                  <a:pt x="1045" y="1248"/>
                  <a:pt x="1045" y="1247"/>
                </a:cubicBezTo>
                <a:cubicBezTo>
                  <a:pt x="1045" y="465"/>
                  <a:pt x="1045" y="465"/>
                  <a:pt x="1045" y="465"/>
                </a:cubicBezTo>
                <a:cubicBezTo>
                  <a:pt x="1045" y="463"/>
                  <a:pt x="1047" y="462"/>
                  <a:pt x="1048" y="462"/>
                </a:cubicBezTo>
                <a:cubicBezTo>
                  <a:pt x="1247" y="462"/>
                  <a:pt x="1247" y="462"/>
                  <a:pt x="1247" y="462"/>
                </a:cubicBezTo>
                <a:cubicBezTo>
                  <a:pt x="1248" y="462"/>
                  <a:pt x="1250" y="463"/>
                  <a:pt x="1250" y="465"/>
                </a:cubicBezTo>
                <a:close/>
                <a:moveTo>
                  <a:pt x="1379" y="1439"/>
                </a:moveTo>
                <a:cubicBezTo>
                  <a:pt x="1379" y="1452"/>
                  <a:pt x="1368" y="1462"/>
                  <a:pt x="1356" y="1462"/>
                </a:cubicBezTo>
                <a:cubicBezTo>
                  <a:pt x="23" y="1462"/>
                  <a:pt x="23" y="1462"/>
                  <a:pt x="23" y="1462"/>
                </a:cubicBezTo>
                <a:cubicBezTo>
                  <a:pt x="10" y="1462"/>
                  <a:pt x="0" y="1452"/>
                  <a:pt x="0" y="1439"/>
                </a:cubicBezTo>
                <a:cubicBezTo>
                  <a:pt x="0" y="106"/>
                  <a:pt x="0" y="106"/>
                  <a:pt x="0" y="106"/>
                </a:cubicBezTo>
                <a:cubicBezTo>
                  <a:pt x="0" y="93"/>
                  <a:pt x="10" y="83"/>
                  <a:pt x="23" y="83"/>
                </a:cubicBezTo>
                <a:cubicBezTo>
                  <a:pt x="35" y="83"/>
                  <a:pt x="45" y="93"/>
                  <a:pt x="45" y="106"/>
                </a:cubicBezTo>
                <a:cubicBezTo>
                  <a:pt x="45" y="1416"/>
                  <a:pt x="45" y="1416"/>
                  <a:pt x="45" y="1416"/>
                </a:cubicBezTo>
                <a:cubicBezTo>
                  <a:pt x="1356" y="1416"/>
                  <a:pt x="1356" y="1416"/>
                  <a:pt x="1356" y="1416"/>
                </a:cubicBezTo>
                <a:cubicBezTo>
                  <a:pt x="1368" y="1416"/>
                  <a:pt x="1379" y="1426"/>
                  <a:pt x="1379" y="1439"/>
                </a:cubicBezTo>
                <a:close/>
                <a:moveTo>
                  <a:pt x="215" y="1295"/>
                </a:moveTo>
                <a:cubicBezTo>
                  <a:pt x="414" y="1295"/>
                  <a:pt x="414" y="1295"/>
                  <a:pt x="414" y="1295"/>
                </a:cubicBezTo>
                <a:cubicBezTo>
                  <a:pt x="440" y="1295"/>
                  <a:pt x="462" y="1274"/>
                  <a:pt x="462" y="1247"/>
                </a:cubicBezTo>
                <a:cubicBezTo>
                  <a:pt x="462" y="881"/>
                  <a:pt x="462" y="881"/>
                  <a:pt x="462" y="881"/>
                </a:cubicBezTo>
                <a:cubicBezTo>
                  <a:pt x="462" y="855"/>
                  <a:pt x="440" y="833"/>
                  <a:pt x="414" y="833"/>
                </a:cubicBezTo>
                <a:cubicBezTo>
                  <a:pt x="215" y="833"/>
                  <a:pt x="215" y="833"/>
                  <a:pt x="215" y="833"/>
                </a:cubicBezTo>
                <a:cubicBezTo>
                  <a:pt x="188" y="833"/>
                  <a:pt x="166" y="855"/>
                  <a:pt x="166" y="881"/>
                </a:cubicBezTo>
                <a:cubicBezTo>
                  <a:pt x="166" y="1247"/>
                  <a:pt x="166" y="1247"/>
                  <a:pt x="166" y="1247"/>
                </a:cubicBezTo>
                <a:cubicBezTo>
                  <a:pt x="166" y="1274"/>
                  <a:pt x="188" y="1295"/>
                  <a:pt x="215" y="1295"/>
                </a:cubicBezTo>
                <a:close/>
                <a:moveTo>
                  <a:pt x="212" y="881"/>
                </a:moveTo>
                <a:cubicBezTo>
                  <a:pt x="212" y="880"/>
                  <a:pt x="213" y="879"/>
                  <a:pt x="215" y="879"/>
                </a:cubicBezTo>
                <a:cubicBezTo>
                  <a:pt x="414" y="879"/>
                  <a:pt x="414" y="879"/>
                  <a:pt x="414" y="879"/>
                </a:cubicBezTo>
                <a:cubicBezTo>
                  <a:pt x="415" y="879"/>
                  <a:pt x="416" y="880"/>
                  <a:pt x="416" y="881"/>
                </a:cubicBezTo>
                <a:cubicBezTo>
                  <a:pt x="416" y="1247"/>
                  <a:pt x="416" y="1247"/>
                  <a:pt x="416" y="1247"/>
                </a:cubicBezTo>
                <a:cubicBezTo>
                  <a:pt x="416" y="1248"/>
                  <a:pt x="415" y="1249"/>
                  <a:pt x="414" y="1249"/>
                </a:cubicBezTo>
                <a:cubicBezTo>
                  <a:pt x="215" y="1249"/>
                  <a:pt x="215" y="1249"/>
                  <a:pt x="215" y="1249"/>
                </a:cubicBezTo>
                <a:cubicBezTo>
                  <a:pt x="213" y="1249"/>
                  <a:pt x="212" y="1248"/>
                  <a:pt x="212" y="1247"/>
                </a:cubicBezTo>
                <a:lnTo>
                  <a:pt x="212" y="881"/>
                </a:lnTo>
                <a:close/>
                <a:moveTo>
                  <a:pt x="334" y="746"/>
                </a:moveTo>
                <a:cubicBezTo>
                  <a:pt x="340" y="746"/>
                  <a:pt x="346" y="744"/>
                  <a:pt x="351" y="740"/>
                </a:cubicBezTo>
                <a:cubicBezTo>
                  <a:pt x="1021" y="220"/>
                  <a:pt x="1021" y="220"/>
                  <a:pt x="1021" y="220"/>
                </a:cubicBezTo>
                <a:cubicBezTo>
                  <a:pt x="1081" y="280"/>
                  <a:pt x="1081" y="280"/>
                  <a:pt x="1081" y="280"/>
                </a:cubicBezTo>
                <a:cubicBezTo>
                  <a:pt x="1089" y="288"/>
                  <a:pt x="1101" y="290"/>
                  <a:pt x="1111" y="286"/>
                </a:cubicBezTo>
                <a:cubicBezTo>
                  <a:pt x="1122" y="282"/>
                  <a:pt x="1129" y="272"/>
                  <a:pt x="1129" y="260"/>
                </a:cubicBezTo>
                <a:cubicBezTo>
                  <a:pt x="1129" y="28"/>
                  <a:pt x="1129" y="28"/>
                  <a:pt x="1129" y="28"/>
                </a:cubicBezTo>
                <a:cubicBezTo>
                  <a:pt x="1129" y="12"/>
                  <a:pt x="1116" y="0"/>
                  <a:pt x="1101" y="0"/>
                </a:cubicBezTo>
                <a:cubicBezTo>
                  <a:pt x="868" y="0"/>
                  <a:pt x="868" y="0"/>
                  <a:pt x="868" y="0"/>
                </a:cubicBezTo>
                <a:cubicBezTo>
                  <a:pt x="857" y="0"/>
                  <a:pt x="847" y="6"/>
                  <a:pt x="842" y="17"/>
                </a:cubicBezTo>
                <a:cubicBezTo>
                  <a:pt x="838" y="27"/>
                  <a:pt x="840" y="39"/>
                  <a:pt x="848" y="47"/>
                </a:cubicBezTo>
                <a:cubicBezTo>
                  <a:pt x="907" y="106"/>
                  <a:pt x="907" y="106"/>
                  <a:pt x="907" y="106"/>
                </a:cubicBezTo>
                <a:cubicBezTo>
                  <a:pt x="314" y="698"/>
                  <a:pt x="314" y="698"/>
                  <a:pt x="314" y="698"/>
                </a:cubicBezTo>
                <a:cubicBezTo>
                  <a:pt x="304" y="709"/>
                  <a:pt x="303" y="725"/>
                  <a:pt x="313" y="737"/>
                </a:cubicBezTo>
                <a:cubicBezTo>
                  <a:pt x="319" y="743"/>
                  <a:pt x="326" y="746"/>
                  <a:pt x="334" y="746"/>
                </a:cubicBezTo>
                <a:close/>
                <a:moveTo>
                  <a:pt x="955" y="122"/>
                </a:moveTo>
                <a:cubicBezTo>
                  <a:pt x="960" y="118"/>
                  <a:pt x="962" y="112"/>
                  <a:pt x="962" y="106"/>
                </a:cubicBezTo>
                <a:cubicBezTo>
                  <a:pt x="962" y="100"/>
                  <a:pt x="960" y="94"/>
                  <a:pt x="955" y="90"/>
                </a:cubicBezTo>
                <a:cubicBezTo>
                  <a:pt x="911" y="45"/>
                  <a:pt x="911" y="45"/>
                  <a:pt x="911" y="45"/>
                </a:cubicBezTo>
                <a:cubicBezTo>
                  <a:pt x="1083" y="45"/>
                  <a:pt x="1083" y="45"/>
                  <a:pt x="1083" y="45"/>
                </a:cubicBezTo>
                <a:cubicBezTo>
                  <a:pt x="1083" y="217"/>
                  <a:pt x="1083" y="217"/>
                  <a:pt x="1083" y="217"/>
                </a:cubicBezTo>
                <a:cubicBezTo>
                  <a:pt x="1039" y="173"/>
                  <a:pt x="1039" y="173"/>
                  <a:pt x="1039" y="173"/>
                </a:cubicBezTo>
                <a:cubicBezTo>
                  <a:pt x="1031" y="165"/>
                  <a:pt x="1018" y="164"/>
                  <a:pt x="1008" y="171"/>
                </a:cubicBezTo>
                <a:cubicBezTo>
                  <a:pt x="549" y="528"/>
                  <a:pt x="549" y="528"/>
                  <a:pt x="549" y="528"/>
                </a:cubicBezTo>
                <a:lnTo>
                  <a:pt x="955" y="122"/>
                </a:lnTo>
                <a:close/>
                <a:moveTo>
                  <a:pt x="631" y="666"/>
                </a:moveTo>
                <a:cubicBezTo>
                  <a:pt x="605" y="666"/>
                  <a:pt x="583" y="688"/>
                  <a:pt x="583" y="715"/>
                </a:cubicBezTo>
                <a:cubicBezTo>
                  <a:pt x="583" y="1247"/>
                  <a:pt x="583" y="1247"/>
                  <a:pt x="583" y="1247"/>
                </a:cubicBezTo>
                <a:cubicBezTo>
                  <a:pt x="583" y="1274"/>
                  <a:pt x="605" y="1295"/>
                  <a:pt x="631" y="1295"/>
                </a:cubicBezTo>
                <a:cubicBezTo>
                  <a:pt x="830" y="1295"/>
                  <a:pt x="830" y="1295"/>
                  <a:pt x="830" y="1295"/>
                </a:cubicBezTo>
                <a:cubicBezTo>
                  <a:pt x="857" y="1295"/>
                  <a:pt x="879" y="1274"/>
                  <a:pt x="879" y="1247"/>
                </a:cubicBezTo>
                <a:cubicBezTo>
                  <a:pt x="879" y="715"/>
                  <a:pt x="879" y="715"/>
                  <a:pt x="879" y="715"/>
                </a:cubicBezTo>
                <a:cubicBezTo>
                  <a:pt x="879" y="688"/>
                  <a:pt x="857" y="666"/>
                  <a:pt x="830" y="666"/>
                </a:cubicBezTo>
                <a:lnTo>
                  <a:pt x="631" y="666"/>
                </a:lnTo>
                <a:close/>
                <a:moveTo>
                  <a:pt x="833" y="715"/>
                </a:moveTo>
                <a:cubicBezTo>
                  <a:pt x="833" y="1247"/>
                  <a:pt x="833" y="1247"/>
                  <a:pt x="833" y="1247"/>
                </a:cubicBezTo>
                <a:cubicBezTo>
                  <a:pt x="833" y="1248"/>
                  <a:pt x="832" y="1249"/>
                  <a:pt x="830" y="1249"/>
                </a:cubicBezTo>
                <a:cubicBezTo>
                  <a:pt x="631" y="1249"/>
                  <a:pt x="631" y="1249"/>
                  <a:pt x="631" y="1249"/>
                </a:cubicBezTo>
                <a:cubicBezTo>
                  <a:pt x="630" y="1249"/>
                  <a:pt x="629" y="1248"/>
                  <a:pt x="629" y="1247"/>
                </a:cubicBezTo>
                <a:cubicBezTo>
                  <a:pt x="629" y="715"/>
                  <a:pt x="629" y="715"/>
                  <a:pt x="629" y="715"/>
                </a:cubicBezTo>
                <a:cubicBezTo>
                  <a:pt x="629" y="713"/>
                  <a:pt x="630" y="712"/>
                  <a:pt x="631" y="712"/>
                </a:cubicBezTo>
                <a:cubicBezTo>
                  <a:pt x="830" y="712"/>
                  <a:pt x="830" y="712"/>
                  <a:pt x="830" y="712"/>
                </a:cubicBezTo>
                <a:cubicBezTo>
                  <a:pt x="832" y="712"/>
                  <a:pt x="833" y="713"/>
                  <a:pt x="833" y="715"/>
                </a:cubicBezTo>
                <a:close/>
              </a:path>
            </a:pathLst>
          </a:custGeom>
          <a:solidFill>
            <a:srgbClr val="00B050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dirty="0">
              <a:latin typeface="Lato" panose="020F0502020204030203"/>
            </a:endParaRPr>
          </a:p>
        </p:txBody>
      </p:sp>
      <p:sp>
        <p:nvSpPr>
          <p:cNvPr id="33" name="Freeform 9">
            <a:extLst>
              <a:ext uri="{FF2B5EF4-FFF2-40B4-BE49-F238E27FC236}">
                <a16:creationId xmlns:a16="http://schemas.microsoft.com/office/drawing/2014/main" id="{159422A5-C726-48E0-AAB8-983781E85057}"/>
              </a:ext>
            </a:extLst>
          </p:cNvPr>
          <p:cNvSpPr>
            <a:spLocks noEditPoints="1"/>
          </p:cNvSpPr>
          <p:nvPr/>
        </p:nvSpPr>
        <p:spPr bwMode="auto">
          <a:xfrm>
            <a:off x="6817854" y="4165461"/>
            <a:ext cx="317334" cy="335609"/>
          </a:xfrm>
          <a:custGeom>
            <a:avLst/>
            <a:gdLst>
              <a:gd name="T0" fmla="*/ 1000 w 1379"/>
              <a:gd name="T1" fmla="*/ 1247 h 1462"/>
              <a:gd name="T2" fmla="*/ 1247 w 1379"/>
              <a:gd name="T3" fmla="*/ 1295 h 1462"/>
              <a:gd name="T4" fmla="*/ 1295 w 1379"/>
              <a:gd name="T5" fmla="*/ 465 h 1462"/>
              <a:gd name="T6" fmla="*/ 1048 w 1379"/>
              <a:gd name="T7" fmla="*/ 416 h 1462"/>
              <a:gd name="T8" fmla="*/ 1250 w 1379"/>
              <a:gd name="T9" fmla="*/ 465 h 1462"/>
              <a:gd name="T10" fmla="*/ 1247 w 1379"/>
              <a:gd name="T11" fmla="*/ 1249 h 1462"/>
              <a:gd name="T12" fmla="*/ 1045 w 1379"/>
              <a:gd name="T13" fmla="*/ 1247 h 1462"/>
              <a:gd name="T14" fmla="*/ 1048 w 1379"/>
              <a:gd name="T15" fmla="*/ 462 h 1462"/>
              <a:gd name="T16" fmla="*/ 1250 w 1379"/>
              <a:gd name="T17" fmla="*/ 465 h 1462"/>
              <a:gd name="T18" fmla="*/ 1356 w 1379"/>
              <a:gd name="T19" fmla="*/ 1462 h 1462"/>
              <a:gd name="T20" fmla="*/ 0 w 1379"/>
              <a:gd name="T21" fmla="*/ 1439 h 1462"/>
              <a:gd name="T22" fmla="*/ 23 w 1379"/>
              <a:gd name="T23" fmla="*/ 83 h 1462"/>
              <a:gd name="T24" fmla="*/ 45 w 1379"/>
              <a:gd name="T25" fmla="*/ 1416 h 1462"/>
              <a:gd name="T26" fmla="*/ 1379 w 1379"/>
              <a:gd name="T27" fmla="*/ 1439 h 1462"/>
              <a:gd name="T28" fmla="*/ 414 w 1379"/>
              <a:gd name="T29" fmla="*/ 1295 h 1462"/>
              <a:gd name="T30" fmla="*/ 462 w 1379"/>
              <a:gd name="T31" fmla="*/ 881 h 1462"/>
              <a:gd name="T32" fmla="*/ 215 w 1379"/>
              <a:gd name="T33" fmla="*/ 833 h 1462"/>
              <a:gd name="T34" fmla="*/ 166 w 1379"/>
              <a:gd name="T35" fmla="*/ 1247 h 1462"/>
              <a:gd name="T36" fmla="*/ 212 w 1379"/>
              <a:gd name="T37" fmla="*/ 881 h 1462"/>
              <a:gd name="T38" fmla="*/ 414 w 1379"/>
              <a:gd name="T39" fmla="*/ 879 h 1462"/>
              <a:gd name="T40" fmla="*/ 416 w 1379"/>
              <a:gd name="T41" fmla="*/ 1247 h 1462"/>
              <a:gd name="T42" fmla="*/ 215 w 1379"/>
              <a:gd name="T43" fmla="*/ 1249 h 1462"/>
              <a:gd name="T44" fmla="*/ 212 w 1379"/>
              <a:gd name="T45" fmla="*/ 881 h 1462"/>
              <a:gd name="T46" fmla="*/ 351 w 1379"/>
              <a:gd name="T47" fmla="*/ 740 h 1462"/>
              <a:gd name="T48" fmla="*/ 1081 w 1379"/>
              <a:gd name="T49" fmla="*/ 280 h 1462"/>
              <a:gd name="T50" fmla="*/ 1129 w 1379"/>
              <a:gd name="T51" fmla="*/ 260 h 1462"/>
              <a:gd name="T52" fmla="*/ 1101 w 1379"/>
              <a:gd name="T53" fmla="*/ 0 h 1462"/>
              <a:gd name="T54" fmla="*/ 842 w 1379"/>
              <a:gd name="T55" fmla="*/ 17 h 1462"/>
              <a:gd name="T56" fmla="*/ 907 w 1379"/>
              <a:gd name="T57" fmla="*/ 106 h 1462"/>
              <a:gd name="T58" fmla="*/ 313 w 1379"/>
              <a:gd name="T59" fmla="*/ 737 h 1462"/>
              <a:gd name="T60" fmla="*/ 955 w 1379"/>
              <a:gd name="T61" fmla="*/ 122 h 1462"/>
              <a:gd name="T62" fmla="*/ 955 w 1379"/>
              <a:gd name="T63" fmla="*/ 90 h 1462"/>
              <a:gd name="T64" fmla="*/ 1083 w 1379"/>
              <a:gd name="T65" fmla="*/ 45 h 1462"/>
              <a:gd name="T66" fmla="*/ 1039 w 1379"/>
              <a:gd name="T67" fmla="*/ 173 h 1462"/>
              <a:gd name="T68" fmla="*/ 549 w 1379"/>
              <a:gd name="T69" fmla="*/ 528 h 1462"/>
              <a:gd name="T70" fmla="*/ 631 w 1379"/>
              <a:gd name="T71" fmla="*/ 666 h 1462"/>
              <a:gd name="T72" fmla="*/ 583 w 1379"/>
              <a:gd name="T73" fmla="*/ 1247 h 1462"/>
              <a:gd name="T74" fmla="*/ 830 w 1379"/>
              <a:gd name="T75" fmla="*/ 1295 h 1462"/>
              <a:gd name="T76" fmla="*/ 879 w 1379"/>
              <a:gd name="T77" fmla="*/ 715 h 1462"/>
              <a:gd name="T78" fmla="*/ 631 w 1379"/>
              <a:gd name="T79" fmla="*/ 666 h 1462"/>
              <a:gd name="T80" fmla="*/ 833 w 1379"/>
              <a:gd name="T81" fmla="*/ 1247 h 1462"/>
              <a:gd name="T82" fmla="*/ 631 w 1379"/>
              <a:gd name="T83" fmla="*/ 1249 h 1462"/>
              <a:gd name="T84" fmla="*/ 629 w 1379"/>
              <a:gd name="T85" fmla="*/ 715 h 1462"/>
              <a:gd name="T86" fmla="*/ 830 w 1379"/>
              <a:gd name="T87" fmla="*/ 712 h 146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</a:cxnLst>
            <a:rect l="0" t="0" r="r" b="b"/>
            <a:pathLst>
              <a:path w="1379" h="1462">
                <a:moveTo>
                  <a:pt x="1000" y="465"/>
                </a:moveTo>
                <a:cubicBezTo>
                  <a:pt x="1000" y="1247"/>
                  <a:pt x="1000" y="1247"/>
                  <a:pt x="1000" y="1247"/>
                </a:cubicBezTo>
                <a:cubicBezTo>
                  <a:pt x="1000" y="1274"/>
                  <a:pt x="1021" y="1295"/>
                  <a:pt x="1048" y="1295"/>
                </a:cubicBezTo>
                <a:cubicBezTo>
                  <a:pt x="1247" y="1295"/>
                  <a:pt x="1247" y="1295"/>
                  <a:pt x="1247" y="1295"/>
                </a:cubicBezTo>
                <a:cubicBezTo>
                  <a:pt x="1274" y="1295"/>
                  <a:pt x="1295" y="1274"/>
                  <a:pt x="1295" y="1247"/>
                </a:cubicBezTo>
                <a:cubicBezTo>
                  <a:pt x="1295" y="465"/>
                  <a:pt x="1295" y="465"/>
                  <a:pt x="1295" y="465"/>
                </a:cubicBezTo>
                <a:cubicBezTo>
                  <a:pt x="1295" y="438"/>
                  <a:pt x="1274" y="416"/>
                  <a:pt x="1247" y="416"/>
                </a:cubicBezTo>
                <a:cubicBezTo>
                  <a:pt x="1048" y="416"/>
                  <a:pt x="1048" y="416"/>
                  <a:pt x="1048" y="416"/>
                </a:cubicBezTo>
                <a:cubicBezTo>
                  <a:pt x="1021" y="416"/>
                  <a:pt x="1000" y="438"/>
                  <a:pt x="1000" y="465"/>
                </a:cubicBezTo>
                <a:close/>
                <a:moveTo>
                  <a:pt x="1250" y="465"/>
                </a:moveTo>
                <a:cubicBezTo>
                  <a:pt x="1250" y="1247"/>
                  <a:pt x="1250" y="1247"/>
                  <a:pt x="1250" y="1247"/>
                </a:cubicBezTo>
                <a:cubicBezTo>
                  <a:pt x="1250" y="1248"/>
                  <a:pt x="1248" y="1249"/>
                  <a:pt x="1247" y="1249"/>
                </a:cubicBezTo>
                <a:cubicBezTo>
                  <a:pt x="1048" y="1249"/>
                  <a:pt x="1048" y="1249"/>
                  <a:pt x="1048" y="1249"/>
                </a:cubicBezTo>
                <a:cubicBezTo>
                  <a:pt x="1047" y="1249"/>
                  <a:pt x="1045" y="1248"/>
                  <a:pt x="1045" y="1247"/>
                </a:cubicBezTo>
                <a:cubicBezTo>
                  <a:pt x="1045" y="465"/>
                  <a:pt x="1045" y="465"/>
                  <a:pt x="1045" y="465"/>
                </a:cubicBezTo>
                <a:cubicBezTo>
                  <a:pt x="1045" y="463"/>
                  <a:pt x="1047" y="462"/>
                  <a:pt x="1048" y="462"/>
                </a:cubicBezTo>
                <a:cubicBezTo>
                  <a:pt x="1247" y="462"/>
                  <a:pt x="1247" y="462"/>
                  <a:pt x="1247" y="462"/>
                </a:cubicBezTo>
                <a:cubicBezTo>
                  <a:pt x="1248" y="462"/>
                  <a:pt x="1250" y="463"/>
                  <a:pt x="1250" y="465"/>
                </a:cubicBezTo>
                <a:close/>
                <a:moveTo>
                  <a:pt x="1379" y="1439"/>
                </a:moveTo>
                <a:cubicBezTo>
                  <a:pt x="1379" y="1452"/>
                  <a:pt x="1368" y="1462"/>
                  <a:pt x="1356" y="1462"/>
                </a:cubicBezTo>
                <a:cubicBezTo>
                  <a:pt x="23" y="1462"/>
                  <a:pt x="23" y="1462"/>
                  <a:pt x="23" y="1462"/>
                </a:cubicBezTo>
                <a:cubicBezTo>
                  <a:pt x="10" y="1462"/>
                  <a:pt x="0" y="1452"/>
                  <a:pt x="0" y="1439"/>
                </a:cubicBezTo>
                <a:cubicBezTo>
                  <a:pt x="0" y="106"/>
                  <a:pt x="0" y="106"/>
                  <a:pt x="0" y="106"/>
                </a:cubicBezTo>
                <a:cubicBezTo>
                  <a:pt x="0" y="93"/>
                  <a:pt x="10" y="83"/>
                  <a:pt x="23" y="83"/>
                </a:cubicBezTo>
                <a:cubicBezTo>
                  <a:pt x="35" y="83"/>
                  <a:pt x="45" y="93"/>
                  <a:pt x="45" y="106"/>
                </a:cubicBezTo>
                <a:cubicBezTo>
                  <a:pt x="45" y="1416"/>
                  <a:pt x="45" y="1416"/>
                  <a:pt x="45" y="1416"/>
                </a:cubicBezTo>
                <a:cubicBezTo>
                  <a:pt x="1356" y="1416"/>
                  <a:pt x="1356" y="1416"/>
                  <a:pt x="1356" y="1416"/>
                </a:cubicBezTo>
                <a:cubicBezTo>
                  <a:pt x="1368" y="1416"/>
                  <a:pt x="1379" y="1426"/>
                  <a:pt x="1379" y="1439"/>
                </a:cubicBezTo>
                <a:close/>
                <a:moveTo>
                  <a:pt x="215" y="1295"/>
                </a:moveTo>
                <a:cubicBezTo>
                  <a:pt x="414" y="1295"/>
                  <a:pt x="414" y="1295"/>
                  <a:pt x="414" y="1295"/>
                </a:cubicBezTo>
                <a:cubicBezTo>
                  <a:pt x="440" y="1295"/>
                  <a:pt x="462" y="1274"/>
                  <a:pt x="462" y="1247"/>
                </a:cubicBezTo>
                <a:cubicBezTo>
                  <a:pt x="462" y="881"/>
                  <a:pt x="462" y="881"/>
                  <a:pt x="462" y="881"/>
                </a:cubicBezTo>
                <a:cubicBezTo>
                  <a:pt x="462" y="855"/>
                  <a:pt x="440" y="833"/>
                  <a:pt x="414" y="833"/>
                </a:cubicBezTo>
                <a:cubicBezTo>
                  <a:pt x="215" y="833"/>
                  <a:pt x="215" y="833"/>
                  <a:pt x="215" y="833"/>
                </a:cubicBezTo>
                <a:cubicBezTo>
                  <a:pt x="188" y="833"/>
                  <a:pt x="166" y="855"/>
                  <a:pt x="166" y="881"/>
                </a:cubicBezTo>
                <a:cubicBezTo>
                  <a:pt x="166" y="1247"/>
                  <a:pt x="166" y="1247"/>
                  <a:pt x="166" y="1247"/>
                </a:cubicBezTo>
                <a:cubicBezTo>
                  <a:pt x="166" y="1274"/>
                  <a:pt x="188" y="1295"/>
                  <a:pt x="215" y="1295"/>
                </a:cubicBezTo>
                <a:close/>
                <a:moveTo>
                  <a:pt x="212" y="881"/>
                </a:moveTo>
                <a:cubicBezTo>
                  <a:pt x="212" y="880"/>
                  <a:pt x="213" y="879"/>
                  <a:pt x="215" y="879"/>
                </a:cubicBezTo>
                <a:cubicBezTo>
                  <a:pt x="414" y="879"/>
                  <a:pt x="414" y="879"/>
                  <a:pt x="414" y="879"/>
                </a:cubicBezTo>
                <a:cubicBezTo>
                  <a:pt x="415" y="879"/>
                  <a:pt x="416" y="880"/>
                  <a:pt x="416" y="881"/>
                </a:cubicBezTo>
                <a:cubicBezTo>
                  <a:pt x="416" y="1247"/>
                  <a:pt x="416" y="1247"/>
                  <a:pt x="416" y="1247"/>
                </a:cubicBezTo>
                <a:cubicBezTo>
                  <a:pt x="416" y="1248"/>
                  <a:pt x="415" y="1249"/>
                  <a:pt x="414" y="1249"/>
                </a:cubicBezTo>
                <a:cubicBezTo>
                  <a:pt x="215" y="1249"/>
                  <a:pt x="215" y="1249"/>
                  <a:pt x="215" y="1249"/>
                </a:cubicBezTo>
                <a:cubicBezTo>
                  <a:pt x="213" y="1249"/>
                  <a:pt x="212" y="1248"/>
                  <a:pt x="212" y="1247"/>
                </a:cubicBezTo>
                <a:lnTo>
                  <a:pt x="212" y="881"/>
                </a:lnTo>
                <a:close/>
                <a:moveTo>
                  <a:pt x="334" y="746"/>
                </a:moveTo>
                <a:cubicBezTo>
                  <a:pt x="340" y="746"/>
                  <a:pt x="346" y="744"/>
                  <a:pt x="351" y="740"/>
                </a:cubicBezTo>
                <a:cubicBezTo>
                  <a:pt x="1021" y="220"/>
                  <a:pt x="1021" y="220"/>
                  <a:pt x="1021" y="220"/>
                </a:cubicBezTo>
                <a:cubicBezTo>
                  <a:pt x="1081" y="280"/>
                  <a:pt x="1081" y="280"/>
                  <a:pt x="1081" y="280"/>
                </a:cubicBezTo>
                <a:cubicBezTo>
                  <a:pt x="1089" y="288"/>
                  <a:pt x="1101" y="290"/>
                  <a:pt x="1111" y="286"/>
                </a:cubicBezTo>
                <a:cubicBezTo>
                  <a:pt x="1122" y="282"/>
                  <a:pt x="1129" y="272"/>
                  <a:pt x="1129" y="260"/>
                </a:cubicBezTo>
                <a:cubicBezTo>
                  <a:pt x="1129" y="28"/>
                  <a:pt x="1129" y="28"/>
                  <a:pt x="1129" y="28"/>
                </a:cubicBezTo>
                <a:cubicBezTo>
                  <a:pt x="1129" y="12"/>
                  <a:pt x="1116" y="0"/>
                  <a:pt x="1101" y="0"/>
                </a:cubicBezTo>
                <a:cubicBezTo>
                  <a:pt x="868" y="0"/>
                  <a:pt x="868" y="0"/>
                  <a:pt x="868" y="0"/>
                </a:cubicBezTo>
                <a:cubicBezTo>
                  <a:pt x="857" y="0"/>
                  <a:pt x="847" y="6"/>
                  <a:pt x="842" y="17"/>
                </a:cubicBezTo>
                <a:cubicBezTo>
                  <a:pt x="838" y="27"/>
                  <a:pt x="840" y="39"/>
                  <a:pt x="848" y="47"/>
                </a:cubicBezTo>
                <a:cubicBezTo>
                  <a:pt x="907" y="106"/>
                  <a:pt x="907" y="106"/>
                  <a:pt x="907" y="106"/>
                </a:cubicBezTo>
                <a:cubicBezTo>
                  <a:pt x="314" y="698"/>
                  <a:pt x="314" y="698"/>
                  <a:pt x="314" y="698"/>
                </a:cubicBezTo>
                <a:cubicBezTo>
                  <a:pt x="304" y="709"/>
                  <a:pt x="303" y="725"/>
                  <a:pt x="313" y="737"/>
                </a:cubicBezTo>
                <a:cubicBezTo>
                  <a:pt x="319" y="743"/>
                  <a:pt x="326" y="746"/>
                  <a:pt x="334" y="746"/>
                </a:cubicBezTo>
                <a:close/>
                <a:moveTo>
                  <a:pt x="955" y="122"/>
                </a:moveTo>
                <a:cubicBezTo>
                  <a:pt x="960" y="118"/>
                  <a:pt x="962" y="112"/>
                  <a:pt x="962" y="106"/>
                </a:cubicBezTo>
                <a:cubicBezTo>
                  <a:pt x="962" y="100"/>
                  <a:pt x="960" y="94"/>
                  <a:pt x="955" y="90"/>
                </a:cubicBezTo>
                <a:cubicBezTo>
                  <a:pt x="911" y="45"/>
                  <a:pt x="911" y="45"/>
                  <a:pt x="911" y="45"/>
                </a:cubicBezTo>
                <a:cubicBezTo>
                  <a:pt x="1083" y="45"/>
                  <a:pt x="1083" y="45"/>
                  <a:pt x="1083" y="45"/>
                </a:cubicBezTo>
                <a:cubicBezTo>
                  <a:pt x="1083" y="217"/>
                  <a:pt x="1083" y="217"/>
                  <a:pt x="1083" y="217"/>
                </a:cubicBezTo>
                <a:cubicBezTo>
                  <a:pt x="1039" y="173"/>
                  <a:pt x="1039" y="173"/>
                  <a:pt x="1039" y="173"/>
                </a:cubicBezTo>
                <a:cubicBezTo>
                  <a:pt x="1031" y="165"/>
                  <a:pt x="1018" y="164"/>
                  <a:pt x="1008" y="171"/>
                </a:cubicBezTo>
                <a:cubicBezTo>
                  <a:pt x="549" y="528"/>
                  <a:pt x="549" y="528"/>
                  <a:pt x="549" y="528"/>
                </a:cubicBezTo>
                <a:lnTo>
                  <a:pt x="955" y="122"/>
                </a:lnTo>
                <a:close/>
                <a:moveTo>
                  <a:pt x="631" y="666"/>
                </a:moveTo>
                <a:cubicBezTo>
                  <a:pt x="605" y="666"/>
                  <a:pt x="583" y="688"/>
                  <a:pt x="583" y="715"/>
                </a:cubicBezTo>
                <a:cubicBezTo>
                  <a:pt x="583" y="1247"/>
                  <a:pt x="583" y="1247"/>
                  <a:pt x="583" y="1247"/>
                </a:cubicBezTo>
                <a:cubicBezTo>
                  <a:pt x="583" y="1274"/>
                  <a:pt x="605" y="1295"/>
                  <a:pt x="631" y="1295"/>
                </a:cubicBezTo>
                <a:cubicBezTo>
                  <a:pt x="830" y="1295"/>
                  <a:pt x="830" y="1295"/>
                  <a:pt x="830" y="1295"/>
                </a:cubicBezTo>
                <a:cubicBezTo>
                  <a:pt x="857" y="1295"/>
                  <a:pt x="879" y="1274"/>
                  <a:pt x="879" y="1247"/>
                </a:cubicBezTo>
                <a:cubicBezTo>
                  <a:pt x="879" y="715"/>
                  <a:pt x="879" y="715"/>
                  <a:pt x="879" y="715"/>
                </a:cubicBezTo>
                <a:cubicBezTo>
                  <a:pt x="879" y="688"/>
                  <a:pt x="857" y="666"/>
                  <a:pt x="830" y="666"/>
                </a:cubicBezTo>
                <a:lnTo>
                  <a:pt x="631" y="666"/>
                </a:lnTo>
                <a:close/>
                <a:moveTo>
                  <a:pt x="833" y="715"/>
                </a:moveTo>
                <a:cubicBezTo>
                  <a:pt x="833" y="1247"/>
                  <a:pt x="833" y="1247"/>
                  <a:pt x="833" y="1247"/>
                </a:cubicBezTo>
                <a:cubicBezTo>
                  <a:pt x="833" y="1248"/>
                  <a:pt x="832" y="1249"/>
                  <a:pt x="830" y="1249"/>
                </a:cubicBezTo>
                <a:cubicBezTo>
                  <a:pt x="631" y="1249"/>
                  <a:pt x="631" y="1249"/>
                  <a:pt x="631" y="1249"/>
                </a:cubicBezTo>
                <a:cubicBezTo>
                  <a:pt x="630" y="1249"/>
                  <a:pt x="629" y="1248"/>
                  <a:pt x="629" y="1247"/>
                </a:cubicBezTo>
                <a:cubicBezTo>
                  <a:pt x="629" y="715"/>
                  <a:pt x="629" y="715"/>
                  <a:pt x="629" y="715"/>
                </a:cubicBezTo>
                <a:cubicBezTo>
                  <a:pt x="629" y="713"/>
                  <a:pt x="630" y="712"/>
                  <a:pt x="631" y="712"/>
                </a:cubicBezTo>
                <a:cubicBezTo>
                  <a:pt x="830" y="712"/>
                  <a:pt x="830" y="712"/>
                  <a:pt x="830" y="712"/>
                </a:cubicBezTo>
                <a:cubicBezTo>
                  <a:pt x="832" y="712"/>
                  <a:pt x="833" y="713"/>
                  <a:pt x="833" y="715"/>
                </a:cubicBezTo>
                <a:close/>
              </a:path>
            </a:pathLst>
          </a:custGeom>
          <a:solidFill>
            <a:srgbClr val="00B050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dirty="0">
              <a:latin typeface="Lato" panose="020F0502020204030203"/>
            </a:endParaRPr>
          </a:p>
        </p:txBody>
      </p:sp>
      <p:sp>
        <p:nvSpPr>
          <p:cNvPr id="34" name="Freeform 9">
            <a:extLst>
              <a:ext uri="{FF2B5EF4-FFF2-40B4-BE49-F238E27FC236}">
                <a16:creationId xmlns:a16="http://schemas.microsoft.com/office/drawing/2014/main" id="{B69ED03E-8039-4E15-91DA-FA05E31A9EB5}"/>
              </a:ext>
            </a:extLst>
          </p:cNvPr>
          <p:cNvSpPr>
            <a:spLocks noEditPoints="1"/>
          </p:cNvSpPr>
          <p:nvPr/>
        </p:nvSpPr>
        <p:spPr bwMode="auto">
          <a:xfrm>
            <a:off x="5348231" y="4853318"/>
            <a:ext cx="317334" cy="335609"/>
          </a:xfrm>
          <a:custGeom>
            <a:avLst/>
            <a:gdLst>
              <a:gd name="T0" fmla="*/ 1000 w 1379"/>
              <a:gd name="T1" fmla="*/ 1247 h 1462"/>
              <a:gd name="T2" fmla="*/ 1247 w 1379"/>
              <a:gd name="T3" fmla="*/ 1295 h 1462"/>
              <a:gd name="T4" fmla="*/ 1295 w 1379"/>
              <a:gd name="T5" fmla="*/ 465 h 1462"/>
              <a:gd name="T6" fmla="*/ 1048 w 1379"/>
              <a:gd name="T7" fmla="*/ 416 h 1462"/>
              <a:gd name="T8" fmla="*/ 1250 w 1379"/>
              <a:gd name="T9" fmla="*/ 465 h 1462"/>
              <a:gd name="T10" fmla="*/ 1247 w 1379"/>
              <a:gd name="T11" fmla="*/ 1249 h 1462"/>
              <a:gd name="T12" fmla="*/ 1045 w 1379"/>
              <a:gd name="T13" fmla="*/ 1247 h 1462"/>
              <a:gd name="T14" fmla="*/ 1048 w 1379"/>
              <a:gd name="T15" fmla="*/ 462 h 1462"/>
              <a:gd name="T16" fmla="*/ 1250 w 1379"/>
              <a:gd name="T17" fmla="*/ 465 h 1462"/>
              <a:gd name="T18" fmla="*/ 1356 w 1379"/>
              <a:gd name="T19" fmla="*/ 1462 h 1462"/>
              <a:gd name="T20" fmla="*/ 0 w 1379"/>
              <a:gd name="T21" fmla="*/ 1439 h 1462"/>
              <a:gd name="T22" fmla="*/ 23 w 1379"/>
              <a:gd name="T23" fmla="*/ 83 h 1462"/>
              <a:gd name="T24" fmla="*/ 45 w 1379"/>
              <a:gd name="T25" fmla="*/ 1416 h 1462"/>
              <a:gd name="T26" fmla="*/ 1379 w 1379"/>
              <a:gd name="T27" fmla="*/ 1439 h 1462"/>
              <a:gd name="T28" fmla="*/ 414 w 1379"/>
              <a:gd name="T29" fmla="*/ 1295 h 1462"/>
              <a:gd name="T30" fmla="*/ 462 w 1379"/>
              <a:gd name="T31" fmla="*/ 881 h 1462"/>
              <a:gd name="T32" fmla="*/ 215 w 1379"/>
              <a:gd name="T33" fmla="*/ 833 h 1462"/>
              <a:gd name="T34" fmla="*/ 166 w 1379"/>
              <a:gd name="T35" fmla="*/ 1247 h 1462"/>
              <a:gd name="T36" fmla="*/ 212 w 1379"/>
              <a:gd name="T37" fmla="*/ 881 h 1462"/>
              <a:gd name="T38" fmla="*/ 414 w 1379"/>
              <a:gd name="T39" fmla="*/ 879 h 1462"/>
              <a:gd name="T40" fmla="*/ 416 w 1379"/>
              <a:gd name="T41" fmla="*/ 1247 h 1462"/>
              <a:gd name="T42" fmla="*/ 215 w 1379"/>
              <a:gd name="T43" fmla="*/ 1249 h 1462"/>
              <a:gd name="T44" fmla="*/ 212 w 1379"/>
              <a:gd name="T45" fmla="*/ 881 h 1462"/>
              <a:gd name="T46" fmla="*/ 351 w 1379"/>
              <a:gd name="T47" fmla="*/ 740 h 1462"/>
              <a:gd name="T48" fmla="*/ 1081 w 1379"/>
              <a:gd name="T49" fmla="*/ 280 h 1462"/>
              <a:gd name="T50" fmla="*/ 1129 w 1379"/>
              <a:gd name="T51" fmla="*/ 260 h 1462"/>
              <a:gd name="T52" fmla="*/ 1101 w 1379"/>
              <a:gd name="T53" fmla="*/ 0 h 1462"/>
              <a:gd name="T54" fmla="*/ 842 w 1379"/>
              <a:gd name="T55" fmla="*/ 17 h 1462"/>
              <a:gd name="T56" fmla="*/ 907 w 1379"/>
              <a:gd name="T57" fmla="*/ 106 h 1462"/>
              <a:gd name="T58" fmla="*/ 313 w 1379"/>
              <a:gd name="T59" fmla="*/ 737 h 1462"/>
              <a:gd name="T60" fmla="*/ 955 w 1379"/>
              <a:gd name="T61" fmla="*/ 122 h 1462"/>
              <a:gd name="T62" fmla="*/ 955 w 1379"/>
              <a:gd name="T63" fmla="*/ 90 h 1462"/>
              <a:gd name="T64" fmla="*/ 1083 w 1379"/>
              <a:gd name="T65" fmla="*/ 45 h 1462"/>
              <a:gd name="T66" fmla="*/ 1039 w 1379"/>
              <a:gd name="T67" fmla="*/ 173 h 1462"/>
              <a:gd name="T68" fmla="*/ 549 w 1379"/>
              <a:gd name="T69" fmla="*/ 528 h 1462"/>
              <a:gd name="T70" fmla="*/ 631 w 1379"/>
              <a:gd name="T71" fmla="*/ 666 h 1462"/>
              <a:gd name="T72" fmla="*/ 583 w 1379"/>
              <a:gd name="T73" fmla="*/ 1247 h 1462"/>
              <a:gd name="T74" fmla="*/ 830 w 1379"/>
              <a:gd name="T75" fmla="*/ 1295 h 1462"/>
              <a:gd name="T76" fmla="*/ 879 w 1379"/>
              <a:gd name="T77" fmla="*/ 715 h 1462"/>
              <a:gd name="T78" fmla="*/ 631 w 1379"/>
              <a:gd name="T79" fmla="*/ 666 h 1462"/>
              <a:gd name="T80" fmla="*/ 833 w 1379"/>
              <a:gd name="T81" fmla="*/ 1247 h 1462"/>
              <a:gd name="T82" fmla="*/ 631 w 1379"/>
              <a:gd name="T83" fmla="*/ 1249 h 1462"/>
              <a:gd name="T84" fmla="*/ 629 w 1379"/>
              <a:gd name="T85" fmla="*/ 715 h 1462"/>
              <a:gd name="T86" fmla="*/ 830 w 1379"/>
              <a:gd name="T87" fmla="*/ 712 h 146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</a:cxnLst>
            <a:rect l="0" t="0" r="r" b="b"/>
            <a:pathLst>
              <a:path w="1379" h="1462">
                <a:moveTo>
                  <a:pt x="1000" y="465"/>
                </a:moveTo>
                <a:cubicBezTo>
                  <a:pt x="1000" y="1247"/>
                  <a:pt x="1000" y="1247"/>
                  <a:pt x="1000" y="1247"/>
                </a:cubicBezTo>
                <a:cubicBezTo>
                  <a:pt x="1000" y="1274"/>
                  <a:pt x="1021" y="1295"/>
                  <a:pt x="1048" y="1295"/>
                </a:cubicBezTo>
                <a:cubicBezTo>
                  <a:pt x="1247" y="1295"/>
                  <a:pt x="1247" y="1295"/>
                  <a:pt x="1247" y="1295"/>
                </a:cubicBezTo>
                <a:cubicBezTo>
                  <a:pt x="1274" y="1295"/>
                  <a:pt x="1295" y="1274"/>
                  <a:pt x="1295" y="1247"/>
                </a:cubicBezTo>
                <a:cubicBezTo>
                  <a:pt x="1295" y="465"/>
                  <a:pt x="1295" y="465"/>
                  <a:pt x="1295" y="465"/>
                </a:cubicBezTo>
                <a:cubicBezTo>
                  <a:pt x="1295" y="438"/>
                  <a:pt x="1274" y="416"/>
                  <a:pt x="1247" y="416"/>
                </a:cubicBezTo>
                <a:cubicBezTo>
                  <a:pt x="1048" y="416"/>
                  <a:pt x="1048" y="416"/>
                  <a:pt x="1048" y="416"/>
                </a:cubicBezTo>
                <a:cubicBezTo>
                  <a:pt x="1021" y="416"/>
                  <a:pt x="1000" y="438"/>
                  <a:pt x="1000" y="465"/>
                </a:cubicBezTo>
                <a:close/>
                <a:moveTo>
                  <a:pt x="1250" y="465"/>
                </a:moveTo>
                <a:cubicBezTo>
                  <a:pt x="1250" y="1247"/>
                  <a:pt x="1250" y="1247"/>
                  <a:pt x="1250" y="1247"/>
                </a:cubicBezTo>
                <a:cubicBezTo>
                  <a:pt x="1250" y="1248"/>
                  <a:pt x="1248" y="1249"/>
                  <a:pt x="1247" y="1249"/>
                </a:cubicBezTo>
                <a:cubicBezTo>
                  <a:pt x="1048" y="1249"/>
                  <a:pt x="1048" y="1249"/>
                  <a:pt x="1048" y="1249"/>
                </a:cubicBezTo>
                <a:cubicBezTo>
                  <a:pt x="1047" y="1249"/>
                  <a:pt x="1045" y="1248"/>
                  <a:pt x="1045" y="1247"/>
                </a:cubicBezTo>
                <a:cubicBezTo>
                  <a:pt x="1045" y="465"/>
                  <a:pt x="1045" y="465"/>
                  <a:pt x="1045" y="465"/>
                </a:cubicBezTo>
                <a:cubicBezTo>
                  <a:pt x="1045" y="463"/>
                  <a:pt x="1047" y="462"/>
                  <a:pt x="1048" y="462"/>
                </a:cubicBezTo>
                <a:cubicBezTo>
                  <a:pt x="1247" y="462"/>
                  <a:pt x="1247" y="462"/>
                  <a:pt x="1247" y="462"/>
                </a:cubicBezTo>
                <a:cubicBezTo>
                  <a:pt x="1248" y="462"/>
                  <a:pt x="1250" y="463"/>
                  <a:pt x="1250" y="465"/>
                </a:cubicBezTo>
                <a:close/>
                <a:moveTo>
                  <a:pt x="1379" y="1439"/>
                </a:moveTo>
                <a:cubicBezTo>
                  <a:pt x="1379" y="1452"/>
                  <a:pt x="1368" y="1462"/>
                  <a:pt x="1356" y="1462"/>
                </a:cubicBezTo>
                <a:cubicBezTo>
                  <a:pt x="23" y="1462"/>
                  <a:pt x="23" y="1462"/>
                  <a:pt x="23" y="1462"/>
                </a:cubicBezTo>
                <a:cubicBezTo>
                  <a:pt x="10" y="1462"/>
                  <a:pt x="0" y="1452"/>
                  <a:pt x="0" y="1439"/>
                </a:cubicBezTo>
                <a:cubicBezTo>
                  <a:pt x="0" y="106"/>
                  <a:pt x="0" y="106"/>
                  <a:pt x="0" y="106"/>
                </a:cubicBezTo>
                <a:cubicBezTo>
                  <a:pt x="0" y="93"/>
                  <a:pt x="10" y="83"/>
                  <a:pt x="23" y="83"/>
                </a:cubicBezTo>
                <a:cubicBezTo>
                  <a:pt x="35" y="83"/>
                  <a:pt x="45" y="93"/>
                  <a:pt x="45" y="106"/>
                </a:cubicBezTo>
                <a:cubicBezTo>
                  <a:pt x="45" y="1416"/>
                  <a:pt x="45" y="1416"/>
                  <a:pt x="45" y="1416"/>
                </a:cubicBezTo>
                <a:cubicBezTo>
                  <a:pt x="1356" y="1416"/>
                  <a:pt x="1356" y="1416"/>
                  <a:pt x="1356" y="1416"/>
                </a:cubicBezTo>
                <a:cubicBezTo>
                  <a:pt x="1368" y="1416"/>
                  <a:pt x="1379" y="1426"/>
                  <a:pt x="1379" y="1439"/>
                </a:cubicBezTo>
                <a:close/>
                <a:moveTo>
                  <a:pt x="215" y="1295"/>
                </a:moveTo>
                <a:cubicBezTo>
                  <a:pt x="414" y="1295"/>
                  <a:pt x="414" y="1295"/>
                  <a:pt x="414" y="1295"/>
                </a:cubicBezTo>
                <a:cubicBezTo>
                  <a:pt x="440" y="1295"/>
                  <a:pt x="462" y="1274"/>
                  <a:pt x="462" y="1247"/>
                </a:cubicBezTo>
                <a:cubicBezTo>
                  <a:pt x="462" y="881"/>
                  <a:pt x="462" y="881"/>
                  <a:pt x="462" y="881"/>
                </a:cubicBezTo>
                <a:cubicBezTo>
                  <a:pt x="462" y="855"/>
                  <a:pt x="440" y="833"/>
                  <a:pt x="414" y="833"/>
                </a:cubicBezTo>
                <a:cubicBezTo>
                  <a:pt x="215" y="833"/>
                  <a:pt x="215" y="833"/>
                  <a:pt x="215" y="833"/>
                </a:cubicBezTo>
                <a:cubicBezTo>
                  <a:pt x="188" y="833"/>
                  <a:pt x="166" y="855"/>
                  <a:pt x="166" y="881"/>
                </a:cubicBezTo>
                <a:cubicBezTo>
                  <a:pt x="166" y="1247"/>
                  <a:pt x="166" y="1247"/>
                  <a:pt x="166" y="1247"/>
                </a:cubicBezTo>
                <a:cubicBezTo>
                  <a:pt x="166" y="1274"/>
                  <a:pt x="188" y="1295"/>
                  <a:pt x="215" y="1295"/>
                </a:cubicBezTo>
                <a:close/>
                <a:moveTo>
                  <a:pt x="212" y="881"/>
                </a:moveTo>
                <a:cubicBezTo>
                  <a:pt x="212" y="880"/>
                  <a:pt x="213" y="879"/>
                  <a:pt x="215" y="879"/>
                </a:cubicBezTo>
                <a:cubicBezTo>
                  <a:pt x="414" y="879"/>
                  <a:pt x="414" y="879"/>
                  <a:pt x="414" y="879"/>
                </a:cubicBezTo>
                <a:cubicBezTo>
                  <a:pt x="415" y="879"/>
                  <a:pt x="416" y="880"/>
                  <a:pt x="416" y="881"/>
                </a:cubicBezTo>
                <a:cubicBezTo>
                  <a:pt x="416" y="1247"/>
                  <a:pt x="416" y="1247"/>
                  <a:pt x="416" y="1247"/>
                </a:cubicBezTo>
                <a:cubicBezTo>
                  <a:pt x="416" y="1248"/>
                  <a:pt x="415" y="1249"/>
                  <a:pt x="414" y="1249"/>
                </a:cubicBezTo>
                <a:cubicBezTo>
                  <a:pt x="215" y="1249"/>
                  <a:pt x="215" y="1249"/>
                  <a:pt x="215" y="1249"/>
                </a:cubicBezTo>
                <a:cubicBezTo>
                  <a:pt x="213" y="1249"/>
                  <a:pt x="212" y="1248"/>
                  <a:pt x="212" y="1247"/>
                </a:cubicBezTo>
                <a:lnTo>
                  <a:pt x="212" y="881"/>
                </a:lnTo>
                <a:close/>
                <a:moveTo>
                  <a:pt x="334" y="746"/>
                </a:moveTo>
                <a:cubicBezTo>
                  <a:pt x="340" y="746"/>
                  <a:pt x="346" y="744"/>
                  <a:pt x="351" y="740"/>
                </a:cubicBezTo>
                <a:cubicBezTo>
                  <a:pt x="1021" y="220"/>
                  <a:pt x="1021" y="220"/>
                  <a:pt x="1021" y="220"/>
                </a:cubicBezTo>
                <a:cubicBezTo>
                  <a:pt x="1081" y="280"/>
                  <a:pt x="1081" y="280"/>
                  <a:pt x="1081" y="280"/>
                </a:cubicBezTo>
                <a:cubicBezTo>
                  <a:pt x="1089" y="288"/>
                  <a:pt x="1101" y="290"/>
                  <a:pt x="1111" y="286"/>
                </a:cubicBezTo>
                <a:cubicBezTo>
                  <a:pt x="1122" y="282"/>
                  <a:pt x="1129" y="272"/>
                  <a:pt x="1129" y="260"/>
                </a:cubicBezTo>
                <a:cubicBezTo>
                  <a:pt x="1129" y="28"/>
                  <a:pt x="1129" y="28"/>
                  <a:pt x="1129" y="28"/>
                </a:cubicBezTo>
                <a:cubicBezTo>
                  <a:pt x="1129" y="12"/>
                  <a:pt x="1116" y="0"/>
                  <a:pt x="1101" y="0"/>
                </a:cubicBezTo>
                <a:cubicBezTo>
                  <a:pt x="868" y="0"/>
                  <a:pt x="868" y="0"/>
                  <a:pt x="868" y="0"/>
                </a:cubicBezTo>
                <a:cubicBezTo>
                  <a:pt x="857" y="0"/>
                  <a:pt x="847" y="6"/>
                  <a:pt x="842" y="17"/>
                </a:cubicBezTo>
                <a:cubicBezTo>
                  <a:pt x="838" y="27"/>
                  <a:pt x="840" y="39"/>
                  <a:pt x="848" y="47"/>
                </a:cubicBezTo>
                <a:cubicBezTo>
                  <a:pt x="907" y="106"/>
                  <a:pt x="907" y="106"/>
                  <a:pt x="907" y="106"/>
                </a:cubicBezTo>
                <a:cubicBezTo>
                  <a:pt x="314" y="698"/>
                  <a:pt x="314" y="698"/>
                  <a:pt x="314" y="698"/>
                </a:cubicBezTo>
                <a:cubicBezTo>
                  <a:pt x="304" y="709"/>
                  <a:pt x="303" y="725"/>
                  <a:pt x="313" y="737"/>
                </a:cubicBezTo>
                <a:cubicBezTo>
                  <a:pt x="319" y="743"/>
                  <a:pt x="326" y="746"/>
                  <a:pt x="334" y="746"/>
                </a:cubicBezTo>
                <a:close/>
                <a:moveTo>
                  <a:pt x="955" y="122"/>
                </a:moveTo>
                <a:cubicBezTo>
                  <a:pt x="960" y="118"/>
                  <a:pt x="962" y="112"/>
                  <a:pt x="962" y="106"/>
                </a:cubicBezTo>
                <a:cubicBezTo>
                  <a:pt x="962" y="100"/>
                  <a:pt x="960" y="94"/>
                  <a:pt x="955" y="90"/>
                </a:cubicBezTo>
                <a:cubicBezTo>
                  <a:pt x="911" y="45"/>
                  <a:pt x="911" y="45"/>
                  <a:pt x="911" y="45"/>
                </a:cubicBezTo>
                <a:cubicBezTo>
                  <a:pt x="1083" y="45"/>
                  <a:pt x="1083" y="45"/>
                  <a:pt x="1083" y="45"/>
                </a:cubicBezTo>
                <a:cubicBezTo>
                  <a:pt x="1083" y="217"/>
                  <a:pt x="1083" y="217"/>
                  <a:pt x="1083" y="217"/>
                </a:cubicBezTo>
                <a:cubicBezTo>
                  <a:pt x="1039" y="173"/>
                  <a:pt x="1039" y="173"/>
                  <a:pt x="1039" y="173"/>
                </a:cubicBezTo>
                <a:cubicBezTo>
                  <a:pt x="1031" y="165"/>
                  <a:pt x="1018" y="164"/>
                  <a:pt x="1008" y="171"/>
                </a:cubicBezTo>
                <a:cubicBezTo>
                  <a:pt x="549" y="528"/>
                  <a:pt x="549" y="528"/>
                  <a:pt x="549" y="528"/>
                </a:cubicBezTo>
                <a:lnTo>
                  <a:pt x="955" y="122"/>
                </a:lnTo>
                <a:close/>
                <a:moveTo>
                  <a:pt x="631" y="666"/>
                </a:moveTo>
                <a:cubicBezTo>
                  <a:pt x="605" y="666"/>
                  <a:pt x="583" y="688"/>
                  <a:pt x="583" y="715"/>
                </a:cubicBezTo>
                <a:cubicBezTo>
                  <a:pt x="583" y="1247"/>
                  <a:pt x="583" y="1247"/>
                  <a:pt x="583" y="1247"/>
                </a:cubicBezTo>
                <a:cubicBezTo>
                  <a:pt x="583" y="1274"/>
                  <a:pt x="605" y="1295"/>
                  <a:pt x="631" y="1295"/>
                </a:cubicBezTo>
                <a:cubicBezTo>
                  <a:pt x="830" y="1295"/>
                  <a:pt x="830" y="1295"/>
                  <a:pt x="830" y="1295"/>
                </a:cubicBezTo>
                <a:cubicBezTo>
                  <a:pt x="857" y="1295"/>
                  <a:pt x="879" y="1274"/>
                  <a:pt x="879" y="1247"/>
                </a:cubicBezTo>
                <a:cubicBezTo>
                  <a:pt x="879" y="715"/>
                  <a:pt x="879" y="715"/>
                  <a:pt x="879" y="715"/>
                </a:cubicBezTo>
                <a:cubicBezTo>
                  <a:pt x="879" y="688"/>
                  <a:pt x="857" y="666"/>
                  <a:pt x="830" y="666"/>
                </a:cubicBezTo>
                <a:lnTo>
                  <a:pt x="631" y="666"/>
                </a:lnTo>
                <a:close/>
                <a:moveTo>
                  <a:pt x="833" y="715"/>
                </a:moveTo>
                <a:cubicBezTo>
                  <a:pt x="833" y="1247"/>
                  <a:pt x="833" y="1247"/>
                  <a:pt x="833" y="1247"/>
                </a:cubicBezTo>
                <a:cubicBezTo>
                  <a:pt x="833" y="1248"/>
                  <a:pt x="832" y="1249"/>
                  <a:pt x="830" y="1249"/>
                </a:cubicBezTo>
                <a:cubicBezTo>
                  <a:pt x="631" y="1249"/>
                  <a:pt x="631" y="1249"/>
                  <a:pt x="631" y="1249"/>
                </a:cubicBezTo>
                <a:cubicBezTo>
                  <a:pt x="630" y="1249"/>
                  <a:pt x="629" y="1248"/>
                  <a:pt x="629" y="1247"/>
                </a:cubicBezTo>
                <a:cubicBezTo>
                  <a:pt x="629" y="715"/>
                  <a:pt x="629" y="715"/>
                  <a:pt x="629" y="715"/>
                </a:cubicBezTo>
                <a:cubicBezTo>
                  <a:pt x="629" y="713"/>
                  <a:pt x="630" y="712"/>
                  <a:pt x="631" y="712"/>
                </a:cubicBezTo>
                <a:cubicBezTo>
                  <a:pt x="830" y="712"/>
                  <a:pt x="830" y="712"/>
                  <a:pt x="830" y="712"/>
                </a:cubicBezTo>
                <a:cubicBezTo>
                  <a:pt x="832" y="712"/>
                  <a:pt x="833" y="713"/>
                  <a:pt x="833" y="715"/>
                </a:cubicBezTo>
                <a:close/>
              </a:path>
            </a:pathLst>
          </a:custGeom>
          <a:solidFill>
            <a:srgbClr val="00B050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dirty="0">
              <a:latin typeface="Lato" panose="020F0502020204030203"/>
            </a:endParaRPr>
          </a:p>
        </p:txBody>
      </p:sp>
      <p:sp>
        <p:nvSpPr>
          <p:cNvPr id="35" name="Freeform 9">
            <a:extLst>
              <a:ext uri="{FF2B5EF4-FFF2-40B4-BE49-F238E27FC236}">
                <a16:creationId xmlns:a16="http://schemas.microsoft.com/office/drawing/2014/main" id="{CF4898F6-48FC-4224-BA58-D7412FD7E7C9}"/>
              </a:ext>
            </a:extLst>
          </p:cNvPr>
          <p:cNvSpPr>
            <a:spLocks noEditPoints="1"/>
          </p:cNvSpPr>
          <p:nvPr/>
        </p:nvSpPr>
        <p:spPr bwMode="auto">
          <a:xfrm>
            <a:off x="4019882" y="4818053"/>
            <a:ext cx="317334" cy="335609"/>
          </a:xfrm>
          <a:custGeom>
            <a:avLst/>
            <a:gdLst>
              <a:gd name="T0" fmla="*/ 1000 w 1379"/>
              <a:gd name="T1" fmla="*/ 1247 h 1462"/>
              <a:gd name="T2" fmla="*/ 1247 w 1379"/>
              <a:gd name="T3" fmla="*/ 1295 h 1462"/>
              <a:gd name="T4" fmla="*/ 1295 w 1379"/>
              <a:gd name="T5" fmla="*/ 465 h 1462"/>
              <a:gd name="T6" fmla="*/ 1048 w 1379"/>
              <a:gd name="T7" fmla="*/ 416 h 1462"/>
              <a:gd name="T8" fmla="*/ 1250 w 1379"/>
              <a:gd name="T9" fmla="*/ 465 h 1462"/>
              <a:gd name="T10" fmla="*/ 1247 w 1379"/>
              <a:gd name="T11" fmla="*/ 1249 h 1462"/>
              <a:gd name="T12" fmla="*/ 1045 w 1379"/>
              <a:gd name="T13" fmla="*/ 1247 h 1462"/>
              <a:gd name="T14" fmla="*/ 1048 w 1379"/>
              <a:gd name="T15" fmla="*/ 462 h 1462"/>
              <a:gd name="T16" fmla="*/ 1250 w 1379"/>
              <a:gd name="T17" fmla="*/ 465 h 1462"/>
              <a:gd name="T18" fmla="*/ 1356 w 1379"/>
              <a:gd name="T19" fmla="*/ 1462 h 1462"/>
              <a:gd name="T20" fmla="*/ 0 w 1379"/>
              <a:gd name="T21" fmla="*/ 1439 h 1462"/>
              <a:gd name="T22" fmla="*/ 23 w 1379"/>
              <a:gd name="T23" fmla="*/ 83 h 1462"/>
              <a:gd name="T24" fmla="*/ 45 w 1379"/>
              <a:gd name="T25" fmla="*/ 1416 h 1462"/>
              <a:gd name="T26" fmla="*/ 1379 w 1379"/>
              <a:gd name="T27" fmla="*/ 1439 h 1462"/>
              <a:gd name="T28" fmla="*/ 414 w 1379"/>
              <a:gd name="T29" fmla="*/ 1295 h 1462"/>
              <a:gd name="T30" fmla="*/ 462 w 1379"/>
              <a:gd name="T31" fmla="*/ 881 h 1462"/>
              <a:gd name="T32" fmla="*/ 215 w 1379"/>
              <a:gd name="T33" fmla="*/ 833 h 1462"/>
              <a:gd name="T34" fmla="*/ 166 w 1379"/>
              <a:gd name="T35" fmla="*/ 1247 h 1462"/>
              <a:gd name="T36" fmla="*/ 212 w 1379"/>
              <a:gd name="T37" fmla="*/ 881 h 1462"/>
              <a:gd name="T38" fmla="*/ 414 w 1379"/>
              <a:gd name="T39" fmla="*/ 879 h 1462"/>
              <a:gd name="T40" fmla="*/ 416 w 1379"/>
              <a:gd name="T41" fmla="*/ 1247 h 1462"/>
              <a:gd name="T42" fmla="*/ 215 w 1379"/>
              <a:gd name="T43" fmla="*/ 1249 h 1462"/>
              <a:gd name="T44" fmla="*/ 212 w 1379"/>
              <a:gd name="T45" fmla="*/ 881 h 1462"/>
              <a:gd name="T46" fmla="*/ 351 w 1379"/>
              <a:gd name="T47" fmla="*/ 740 h 1462"/>
              <a:gd name="T48" fmla="*/ 1081 w 1379"/>
              <a:gd name="T49" fmla="*/ 280 h 1462"/>
              <a:gd name="T50" fmla="*/ 1129 w 1379"/>
              <a:gd name="T51" fmla="*/ 260 h 1462"/>
              <a:gd name="T52" fmla="*/ 1101 w 1379"/>
              <a:gd name="T53" fmla="*/ 0 h 1462"/>
              <a:gd name="T54" fmla="*/ 842 w 1379"/>
              <a:gd name="T55" fmla="*/ 17 h 1462"/>
              <a:gd name="T56" fmla="*/ 907 w 1379"/>
              <a:gd name="T57" fmla="*/ 106 h 1462"/>
              <a:gd name="T58" fmla="*/ 313 w 1379"/>
              <a:gd name="T59" fmla="*/ 737 h 1462"/>
              <a:gd name="T60" fmla="*/ 955 w 1379"/>
              <a:gd name="T61" fmla="*/ 122 h 1462"/>
              <a:gd name="T62" fmla="*/ 955 w 1379"/>
              <a:gd name="T63" fmla="*/ 90 h 1462"/>
              <a:gd name="T64" fmla="*/ 1083 w 1379"/>
              <a:gd name="T65" fmla="*/ 45 h 1462"/>
              <a:gd name="T66" fmla="*/ 1039 w 1379"/>
              <a:gd name="T67" fmla="*/ 173 h 1462"/>
              <a:gd name="T68" fmla="*/ 549 w 1379"/>
              <a:gd name="T69" fmla="*/ 528 h 1462"/>
              <a:gd name="T70" fmla="*/ 631 w 1379"/>
              <a:gd name="T71" fmla="*/ 666 h 1462"/>
              <a:gd name="T72" fmla="*/ 583 w 1379"/>
              <a:gd name="T73" fmla="*/ 1247 h 1462"/>
              <a:gd name="T74" fmla="*/ 830 w 1379"/>
              <a:gd name="T75" fmla="*/ 1295 h 1462"/>
              <a:gd name="T76" fmla="*/ 879 w 1379"/>
              <a:gd name="T77" fmla="*/ 715 h 1462"/>
              <a:gd name="T78" fmla="*/ 631 w 1379"/>
              <a:gd name="T79" fmla="*/ 666 h 1462"/>
              <a:gd name="T80" fmla="*/ 833 w 1379"/>
              <a:gd name="T81" fmla="*/ 1247 h 1462"/>
              <a:gd name="T82" fmla="*/ 631 w 1379"/>
              <a:gd name="T83" fmla="*/ 1249 h 1462"/>
              <a:gd name="T84" fmla="*/ 629 w 1379"/>
              <a:gd name="T85" fmla="*/ 715 h 1462"/>
              <a:gd name="T86" fmla="*/ 830 w 1379"/>
              <a:gd name="T87" fmla="*/ 712 h 146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</a:cxnLst>
            <a:rect l="0" t="0" r="r" b="b"/>
            <a:pathLst>
              <a:path w="1379" h="1462">
                <a:moveTo>
                  <a:pt x="1000" y="465"/>
                </a:moveTo>
                <a:cubicBezTo>
                  <a:pt x="1000" y="1247"/>
                  <a:pt x="1000" y="1247"/>
                  <a:pt x="1000" y="1247"/>
                </a:cubicBezTo>
                <a:cubicBezTo>
                  <a:pt x="1000" y="1274"/>
                  <a:pt x="1021" y="1295"/>
                  <a:pt x="1048" y="1295"/>
                </a:cubicBezTo>
                <a:cubicBezTo>
                  <a:pt x="1247" y="1295"/>
                  <a:pt x="1247" y="1295"/>
                  <a:pt x="1247" y="1295"/>
                </a:cubicBezTo>
                <a:cubicBezTo>
                  <a:pt x="1274" y="1295"/>
                  <a:pt x="1295" y="1274"/>
                  <a:pt x="1295" y="1247"/>
                </a:cubicBezTo>
                <a:cubicBezTo>
                  <a:pt x="1295" y="465"/>
                  <a:pt x="1295" y="465"/>
                  <a:pt x="1295" y="465"/>
                </a:cubicBezTo>
                <a:cubicBezTo>
                  <a:pt x="1295" y="438"/>
                  <a:pt x="1274" y="416"/>
                  <a:pt x="1247" y="416"/>
                </a:cubicBezTo>
                <a:cubicBezTo>
                  <a:pt x="1048" y="416"/>
                  <a:pt x="1048" y="416"/>
                  <a:pt x="1048" y="416"/>
                </a:cubicBezTo>
                <a:cubicBezTo>
                  <a:pt x="1021" y="416"/>
                  <a:pt x="1000" y="438"/>
                  <a:pt x="1000" y="465"/>
                </a:cubicBezTo>
                <a:close/>
                <a:moveTo>
                  <a:pt x="1250" y="465"/>
                </a:moveTo>
                <a:cubicBezTo>
                  <a:pt x="1250" y="1247"/>
                  <a:pt x="1250" y="1247"/>
                  <a:pt x="1250" y="1247"/>
                </a:cubicBezTo>
                <a:cubicBezTo>
                  <a:pt x="1250" y="1248"/>
                  <a:pt x="1248" y="1249"/>
                  <a:pt x="1247" y="1249"/>
                </a:cubicBezTo>
                <a:cubicBezTo>
                  <a:pt x="1048" y="1249"/>
                  <a:pt x="1048" y="1249"/>
                  <a:pt x="1048" y="1249"/>
                </a:cubicBezTo>
                <a:cubicBezTo>
                  <a:pt x="1047" y="1249"/>
                  <a:pt x="1045" y="1248"/>
                  <a:pt x="1045" y="1247"/>
                </a:cubicBezTo>
                <a:cubicBezTo>
                  <a:pt x="1045" y="465"/>
                  <a:pt x="1045" y="465"/>
                  <a:pt x="1045" y="465"/>
                </a:cubicBezTo>
                <a:cubicBezTo>
                  <a:pt x="1045" y="463"/>
                  <a:pt x="1047" y="462"/>
                  <a:pt x="1048" y="462"/>
                </a:cubicBezTo>
                <a:cubicBezTo>
                  <a:pt x="1247" y="462"/>
                  <a:pt x="1247" y="462"/>
                  <a:pt x="1247" y="462"/>
                </a:cubicBezTo>
                <a:cubicBezTo>
                  <a:pt x="1248" y="462"/>
                  <a:pt x="1250" y="463"/>
                  <a:pt x="1250" y="465"/>
                </a:cubicBezTo>
                <a:close/>
                <a:moveTo>
                  <a:pt x="1379" y="1439"/>
                </a:moveTo>
                <a:cubicBezTo>
                  <a:pt x="1379" y="1452"/>
                  <a:pt x="1368" y="1462"/>
                  <a:pt x="1356" y="1462"/>
                </a:cubicBezTo>
                <a:cubicBezTo>
                  <a:pt x="23" y="1462"/>
                  <a:pt x="23" y="1462"/>
                  <a:pt x="23" y="1462"/>
                </a:cubicBezTo>
                <a:cubicBezTo>
                  <a:pt x="10" y="1462"/>
                  <a:pt x="0" y="1452"/>
                  <a:pt x="0" y="1439"/>
                </a:cubicBezTo>
                <a:cubicBezTo>
                  <a:pt x="0" y="106"/>
                  <a:pt x="0" y="106"/>
                  <a:pt x="0" y="106"/>
                </a:cubicBezTo>
                <a:cubicBezTo>
                  <a:pt x="0" y="93"/>
                  <a:pt x="10" y="83"/>
                  <a:pt x="23" y="83"/>
                </a:cubicBezTo>
                <a:cubicBezTo>
                  <a:pt x="35" y="83"/>
                  <a:pt x="45" y="93"/>
                  <a:pt x="45" y="106"/>
                </a:cubicBezTo>
                <a:cubicBezTo>
                  <a:pt x="45" y="1416"/>
                  <a:pt x="45" y="1416"/>
                  <a:pt x="45" y="1416"/>
                </a:cubicBezTo>
                <a:cubicBezTo>
                  <a:pt x="1356" y="1416"/>
                  <a:pt x="1356" y="1416"/>
                  <a:pt x="1356" y="1416"/>
                </a:cubicBezTo>
                <a:cubicBezTo>
                  <a:pt x="1368" y="1416"/>
                  <a:pt x="1379" y="1426"/>
                  <a:pt x="1379" y="1439"/>
                </a:cubicBezTo>
                <a:close/>
                <a:moveTo>
                  <a:pt x="215" y="1295"/>
                </a:moveTo>
                <a:cubicBezTo>
                  <a:pt x="414" y="1295"/>
                  <a:pt x="414" y="1295"/>
                  <a:pt x="414" y="1295"/>
                </a:cubicBezTo>
                <a:cubicBezTo>
                  <a:pt x="440" y="1295"/>
                  <a:pt x="462" y="1274"/>
                  <a:pt x="462" y="1247"/>
                </a:cubicBezTo>
                <a:cubicBezTo>
                  <a:pt x="462" y="881"/>
                  <a:pt x="462" y="881"/>
                  <a:pt x="462" y="881"/>
                </a:cubicBezTo>
                <a:cubicBezTo>
                  <a:pt x="462" y="855"/>
                  <a:pt x="440" y="833"/>
                  <a:pt x="414" y="833"/>
                </a:cubicBezTo>
                <a:cubicBezTo>
                  <a:pt x="215" y="833"/>
                  <a:pt x="215" y="833"/>
                  <a:pt x="215" y="833"/>
                </a:cubicBezTo>
                <a:cubicBezTo>
                  <a:pt x="188" y="833"/>
                  <a:pt x="166" y="855"/>
                  <a:pt x="166" y="881"/>
                </a:cubicBezTo>
                <a:cubicBezTo>
                  <a:pt x="166" y="1247"/>
                  <a:pt x="166" y="1247"/>
                  <a:pt x="166" y="1247"/>
                </a:cubicBezTo>
                <a:cubicBezTo>
                  <a:pt x="166" y="1274"/>
                  <a:pt x="188" y="1295"/>
                  <a:pt x="215" y="1295"/>
                </a:cubicBezTo>
                <a:close/>
                <a:moveTo>
                  <a:pt x="212" y="881"/>
                </a:moveTo>
                <a:cubicBezTo>
                  <a:pt x="212" y="880"/>
                  <a:pt x="213" y="879"/>
                  <a:pt x="215" y="879"/>
                </a:cubicBezTo>
                <a:cubicBezTo>
                  <a:pt x="414" y="879"/>
                  <a:pt x="414" y="879"/>
                  <a:pt x="414" y="879"/>
                </a:cubicBezTo>
                <a:cubicBezTo>
                  <a:pt x="415" y="879"/>
                  <a:pt x="416" y="880"/>
                  <a:pt x="416" y="881"/>
                </a:cubicBezTo>
                <a:cubicBezTo>
                  <a:pt x="416" y="1247"/>
                  <a:pt x="416" y="1247"/>
                  <a:pt x="416" y="1247"/>
                </a:cubicBezTo>
                <a:cubicBezTo>
                  <a:pt x="416" y="1248"/>
                  <a:pt x="415" y="1249"/>
                  <a:pt x="414" y="1249"/>
                </a:cubicBezTo>
                <a:cubicBezTo>
                  <a:pt x="215" y="1249"/>
                  <a:pt x="215" y="1249"/>
                  <a:pt x="215" y="1249"/>
                </a:cubicBezTo>
                <a:cubicBezTo>
                  <a:pt x="213" y="1249"/>
                  <a:pt x="212" y="1248"/>
                  <a:pt x="212" y="1247"/>
                </a:cubicBezTo>
                <a:lnTo>
                  <a:pt x="212" y="881"/>
                </a:lnTo>
                <a:close/>
                <a:moveTo>
                  <a:pt x="334" y="746"/>
                </a:moveTo>
                <a:cubicBezTo>
                  <a:pt x="340" y="746"/>
                  <a:pt x="346" y="744"/>
                  <a:pt x="351" y="740"/>
                </a:cubicBezTo>
                <a:cubicBezTo>
                  <a:pt x="1021" y="220"/>
                  <a:pt x="1021" y="220"/>
                  <a:pt x="1021" y="220"/>
                </a:cubicBezTo>
                <a:cubicBezTo>
                  <a:pt x="1081" y="280"/>
                  <a:pt x="1081" y="280"/>
                  <a:pt x="1081" y="280"/>
                </a:cubicBezTo>
                <a:cubicBezTo>
                  <a:pt x="1089" y="288"/>
                  <a:pt x="1101" y="290"/>
                  <a:pt x="1111" y="286"/>
                </a:cubicBezTo>
                <a:cubicBezTo>
                  <a:pt x="1122" y="282"/>
                  <a:pt x="1129" y="272"/>
                  <a:pt x="1129" y="260"/>
                </a:cubicBezTo>
                <a:cubicBezTo>
                  <a:pt x="1129" y="28"/>
                  <a:pt x="1129" y="28"/>
                  <a:pt x="1129" y="28"/>
                </a:cubicBezTo>
                <a:cubicBezTo>
                  <a:pt x="1129" y="12"/>
                  <a:pt x="1116" y="0"/>
                  <a:pt x="1101" y="0"/>
                </a:cubicBezTo>
                <a:cubicBezTo>
                  <a:pt x="868" y="0"/>
                  <a:pt x="868" y="0"/>
                  <a:pt x="868" y="0"/>
                </a:cubicBezTo>
                <a:cubicBezTo>
                  <a:pt x="857" y="0"/>
                  <a:pt x="847" y="6"/>
                  <a:pt x="842" y="17"/>
                </a:cubicBezTo>
                <a:cubicBezTo>
                  <a:pt x="838" y="27"/>
                  <a:pt x="840" y="39"/>
                  <a:pt x="848" y="47"/>
                </a:cubicBezTo>
                <a:cubicBezTo>
                  <a:pt x="907" y="106"/>
                  <a:pt x="907" y="106"/>
                  <a:pt x="907" y="106"/>
                </a:cubicBezTo>
                <a:cubicBezTo>
                  <a:pt x="314" y="698"/>
                  <a:pt x="314" y="698"/>
                  <a:pt x="314" y="698"/>
                </a:cubicBezTo>
                <a:cubicBezTo>
                  <a:pt x="304" y="709"/>
                  <a:pt x="303" y="725"/>
                  <a:pt x="313" y="737"/>
                </a:cubicBezTo>
                <a:cubicBezTo>
                  <a:pt x="319" y="743"/>
                  <a:pt x="326" y="746"/>
                  <a:pt x="334" y="746"/>
                </a:cubicBezTo>
                <a:close/>
                <a:moveTo>
                  <a:pt x="955" y="122"/>
                </a:moveTo>
                <a:cubicBezTo>
                  <a:pt x="960" y="118"/>
                  <a:pt x="962" y="112"/>
                  <a:pt x="962" y="106"/>
                </a:cubicBezTo>
                <a:cubicBezTo>
                  <a:pt x="962" y="100"/>
                  <a:pt x="960" y="94"/>
                  <a:pt x="955" y="90"/>
                </a:cubicBezTo>
                <a:cubicBezTo>
                  <a:pt x="911" y="45"/>
                  <a:pt x="911" y="45"/>
                  <a:pt x="911" y="45"/>
                </a:cubicBezTo>
                <a:cubicBezTo>
                  <a:pt x="1083" y="45"/>
                  <a:pt x="1083" y="45"/>
                  <a:pt x="1083" y="45"/>
                </a:cubicBezTo>
                <a:cubicBezTo>
                  <a:pt x="1083" y="217"/>
                  <a:pt x="1083" y="217"/>
                  <a:pt x="1083" y="217"/>
                </a:cubicBezTo>
                <a:cubicBezTo>
                  <a:pt x="1039" y="173"/>
                  <a:pt x="1039" y="173"/>
                  <a:pt x="1039" y="173"/>
                </a:cubicBezTo>
                <a:cubicBezTo>
                  <a:pt x="1031" y="165"/>
                  <a:pt x="1018" y="164"/>
                  <a:pt x="1008" y="171"/>
                </a:cubicBezTo>
                <a:cubicBezTo>
                  <a:pt x="549" y="528"/>
                  <a:pt x="549" y="528"/>
                  <a:pt x="549" y="528"/>
                </a:cubicBezTo>
                <a:lnTo>
                  <a:pt x="955" y="122"/>
                </a:lnTo>
                <a:close/>
                <a:moveTo>
                  <a:pt x="631" y="666"/>
                </a:moveTo>
                <a:cubicBezTo>
                  <a:pt x="605" y="666"/>
                  <a:pt x="583" y="688"/>
                  <a:pt x="583" y="715"/>
                </a:cubicBezTo>
                <a:cubicBezTo>
                  <a:pt x="583" y="1247"/>
                  <a:pt x="583" y="1247"/>
                  <a:pt x="583" y="1247"/>
                </a:cubicBezTo>
                <a:cubicBezTo>
                  <a:pt x="583" y="1274"/>
                  <a:pt x="605" y="1295"/>
                  <a:pt x="631" y="1295"/>
                </a:cubicBezTo>
                <a:cubicBezTo>
                  <a:pt x="830" y="1295"/>
                  <a:pt x="830" y="1295"/>
                  <a:pt x="830" y="1295"/>
                </a:cubicBezTo>
                <a:cubicBezTo>
                  <a:pt x="857" y="1295"/>
                  <a:pt x="879" y="1274"/>
                  <a:pt x="879" y="1247"/>
                </a:cubicBezTo>
                <a:cubicBezTo>
                  <a:pt x="879" y="715"/>
                  <a:pt x="879" y="715"/>
                  <a:pt x="879" y="715"/>
                </a:cubicBezTo>
                <a:cubicBezTo>
                  <a:pt x="879" y="688"/>
                  <a:pt x="857" y="666"/>
                  <a:pt x="830" y="666"/>
                </a:cubicBezTo>
                <a:lnTo>
                  <a:pt x="631" y="666"/>
                </a:lnTo>
                <a:close/>
                <a:moveTo>
                  <a:pt x="833" y="715"/>
                </a:moveTo>
                <a:cubicBezTo>
                  <a:pt x="833" y="1247"/>
                  <a:pt x="833" y="1247"/>
                  <a:pt x="833" y="1247"/>
                </a:cubicBezTo>
                <a:cubicBezTo>
                  <a:pt x="833" y="1248"/>
                  <a:pt x="832" y="1249"/>
                  <a:pt x="830" y="1249"/>
                </a:cubicBezTo>
                <a:cubicBezTo>
                  <a:pt x="631" y="1249"/>
                  <a:pt x="631" y="1249"/>
                  <a:pt x="631" y="1249"/>
                </a:cubicBezTo>
                <a:cubicBezTo>
                  <a:pt x="630" y="1249"/>
                  <a:pt x="629" y="1248"/>
                  <a:pt x="629" y="1247"/>
                </a:cubicBezTo>
                <a:cubicBezTo>
                  <a:pt x="629" y="715"/>
                  <a:pt x="629" y="715"/>
                  <a:pt x="629" y="715"/>
                </a:cubicBezTo>
                <a:cubicBezTo>
                  <a:pt x="629" y="713"/>
                  <a:pt x="630" y="712"/>
                  <a:pt x="631" y="712"/>
                </a:cubicBezTo>
                <a:cubicBezTo>
                  <a:pt x="830" y="712"/>
                  <a:pt x="830" y="712"/>
                  <a:pt x="830" y="712"/>
                </a:cubicBezTo>
                <a:cubicBezTo>
                  <a:pt x="832" y="712"/>
                  <a:pt x="833" y="713"/>
                  <a:pt x="833" y="715"/>
                </a:cubicBezTo>
                <a:close/>
              </a:path>
            </a:pathLst>
          </a:custGeom>
          <a:solidFill>
            <a:srgbClr val="00B050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dirty="0">
              <a:latin typeface="Lato" panose="020F0502020204030203"/>
            </a:endParaRPr>
          </a:p>
        </p:txBody>
      </p:sp>
      <p:sp>
        <p:nvSpPr>
          <p:cNvPr id="36" name="Freeform 9">
            <a:extLst>
              <a:ext uri="{FF2B5EF4-FFF2-40B4-BE49-F238E27FC236}">
                <a16:creationId xmlns:a16="http://schemas.microsoft.com/office/drawing/2014/main" id="{2068B5CE-0690-4474-BC7C-D5E44D3B943F}"/>
              </a:ext>
            </a:extLst>
          </p:cNvPr>
          <p:cNvSpPr>
            <a:spLocks noEditPoints="1"/>
          </p:cNvSpPr>
          <p:nvPr/>
        </p:nvSpPr>
        <p:spPr bwMode="auto">
          <a:xfrm>
            <a:off x="3997972" y="5457343"/>
            <a:ext cx="317334" cy="335609"/>
          </a:xfrm>
          <a:custGeom>
            <a:avLst/>
            <a:gdLst>
              <a:gd name="T0" fmla="*/ 1000 w 1379"/>
              <a:gd name="T1" fmla="*/ 1247 h 1462"/>
              <a:gd name="T2" fmla="*/ 1247 w 1379"/>
              <a:gd name="T3" fmla="*/ 1295 h 1462"/>
              <a:gd name="T4" fmla="*/ 1295 w 1379"/>
              <a:gd name="T5" fmla="*/ 465 h 1462"/>
              <a:gd name="T6" fmla="*/ 1048 w 1379"/>
              <a:gd name="T7" fmla="*/ 416 h 1462"/>
              <a:gd name="T8" fmla="*/ 1250 w 1379"/>
              <a:gd name="T9" fmla="*/ 465 h 1462"/>
              <a:gd name="T10" fmla="*/ 1247 w 1379"/>
              <a:gd name="T11" fmla="*/ 1249 h 1462"/>
              <a:gd name="T12" fmla="*/ 1045 w 1379"/>
              <a:gd name="T13" fmla="*/ 1247 h 1462"/>
              <a:gd name="T14" fmla="*/ 1048 w 1379"/>
              <a:gd name="T15" fmla="*/ 462 h 1462"/>
              <a:gd name="T16" fmla="*/ 1250 w 1379"/>
              <a:gd name="T17" fmla="*/ 465 h 1462"/>
              <a:gd name="T18" fmla="*/ 1356 w 1379"/>
              <a:gd name="T19" fmla="*/ 1462 h 1462"/>
              <a:gd name="T20" fmla="*/ 0 w 1379"/>
              <a:gd name="T21" fmla="*/ 1439 h 1462"/>
              <a:gd name="T22" fmla="*/ 23 w 1379"/>
              <a:gd name="T23" fmla="*/ 83 h 1462"/>
              <a:gd name="T24" fmla="*/ 45 w 1379"/>
              <a:gd name="T25" fmla="*/ 1416 h 1462"/>
              <a:gd name="T26" fmla="*/ 1379 w 1379"/>
              <a:gd name="T27" fmla="*/ 1439 h 1462"/>
              <a:gd name="T28" fmla="*/ 414 w 1379"/>
              <a:gd name="T29" fmla="*/ 1295 h 1462"/>
              <a:gd name="T30" fmla="*/ 462 w 1379"/>
              <a:gd name="T31" fmla="*/ 881 h 1462"/>
              <a:gd name="T32" fmla="*/ 215 w 1379"/>
              <a:gd name="T33" fmla="*/ 833 h 1462"/>
              <a:gd name="T34" fmla="*/ 166 w 1379"/>
              <a:gd name="T35" fmla="*/ 1247 h 1462"/>
              <a:gd name="T36" fmla="*/ 212 w 1379"/>
              <a:gd name="T37" fmla="*/ 881 h 1462"/>
              <a:gd name="T38" fmla="*/ 414 w 1379"/>
              <a:gd name="T39" fmla="*/ 879 h 1462"/>
              <a:gd name="T40" fmla="*/ 416 w 1379"/>
              <a:gd name="T41" fmla="*/ 1247 h 1462"/>
              <a:gd name="T42" fmla="*/ 215 w 1379"/>
              <a:gd name="T43" fmla="*/ 1249 h 1462"/>
              <a:gd name="T44" fmla="*/ 212 w 1379"/>
              <a:gd name="T45" fmla="*/ 881 h 1462"/>
              <a:gd name="T46" fmla="*/ 351 w 1379"/>
              <a:gd name="T47" fmla="*/ 740 h 1462"/>
              <a:gd name="T48" fmla="*/ 1081 w 1379"/>
              <a:gd name="T49" fmla="*/ 280 h 1462"/>
              <a:gd name="T50" fmla="*/ 1129 w 1379"/>
              <a:gd name="T51" fmla="*/ 260 h 1462"/>
              <a:gd name="T52" fmla="*/ 1101 w 1379"/>
              <a:gd name="T53" fmla="*/ 0 h 1462"/>
              <a:gd name="T54" fmla="*/ 842 w 1379"/>
              <a:gd name="T55" fmla="*/ 17 h 1462"/>
              <a:gd name="T56" fmla="*/ 907 w 1379"/>
              <a:gd name="T57" fmla="*/ 106 h 1462"/>
              <a:gd name="T58" fmla="*/ 313 w 1379"/>
              <a:gd name="T59" fmla="*/ 737 h 1462"/>
              <a:gd name="T60" fmla="*/ 955 w 1379"/>
              <a:gd name="T61" fmla="*/ 122 h 1462"/>
              <a:gd name="T62" fmla="*/ 955 w 1379"/>
              <a:gd name="T63" fmla="*/ 90 h 1462"/>
              <a:gd name="T64" fmla="*/ 1083 w 1379"/>
              <a:gd name="T65" fmla="*/ 45 h 1462"/>
              <a:gd name="T66" fmla="*/ 1039 w 1379"/>
              <a:gd name="T67" fmla="*/ 173 h 1462"/>
              <a:gd name="T68" fmla="*/ 549 w 1379"/>
              <a:gd name="T69" fmla="*/ 528 h 1462"/>
              <a:gd name="T70" fmla="*/ 631 w 1379"/>
              <a:gd name="T71" fmla="*/ 666 h 1462"/>
              <a:gd name="T72" fmla="*/ 583 w 1379"/>
              <a:gd name="T73" fmla="*/ 1247 h 1462"/>
              <a:gd name="T74" fmla="*/ 830 w 1379"/>
              <a:gd name="T75" fmla="*/ 1295 h 1462"/>
              <a:gd name="T76" fmla="*/ 879 w 1379"/>
              <a:gd name="T77" fmla="*/ 715 h 1462"/>
              <a:gd name="T78" fmla="*/ 631 w 1379"/>
              <a:gd name="T79" fmla="*/ 666 h 1462"/>
              <a:gd name="T80" fmla="*/ 833 w 1379"/>
              <a:gd name="T81" fmla="*/ 1247 h 1462"/>
              <a:gd name="T82" fmla="*/ 631 w 1379"/>
              <a:gd name="T83" fmla="*/ 1249 h 1462"/>
              <a:gd name="T84" fmla="*/ 629 w 1379"/>
              <a:gd name="T85" fmla="*/ 715 h 1462"/>
              <a:gd name="T86" fmla="*/ 830 w 1379"/>
              <a:gd name="T87" fmla="*/ 712 h 146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</a:cxnLst>
            <a:rect l="0" t="0" r="r" b="b"/>
            <a:pathLst>
              <a:path w="1379" h="1462">
                <a:moveTo>
                  <a:pt x="1000" y="465"/>
                </a:moveTo>
                <a:cubicBezTo>
                  <a:pt x="1000" y="1247"/>
                  <a:pt x="1000" y="1247"/>
                  <a:pt x="1000" y="1247"/>
                </a:cubicBezTo>
                <a:cubicBezTo>
                  <a:pt x="1000" y="1274"/>
                  <a:pt x="1021" y="1295"/>
                  <a:pt x="1048" y="1295"/>
                </a:cubicBezTo>
                <a:cubicBezTo>
                  <a:pt x="1247" y="1295"/>
                  <a:pt x="1247" y="1295"/>
                  <a:pt x="1247" y="1295"/>
                </a:cubicBezTo>
                <a:cubicBezTo>
                  <a:pt x="1274" y="1295"/>
                  <a:pt x="1295" y="1274"/>
                  <a:pt x="1295" y="1247"/>
                </a:cubicBezTo>
                <a:cubicBezTo>
                  <a:pt x="1295" y="465"/>
                  <a:pt x="1295" y="465"/>
                  <a:pt x="1295" y="465"/>
                </a:cubicBezTo>
                <a:cubicBezTo>
                  <a:pt x="1295" y="438"/>
                  <a:pt x="1274" y="416"/>
                  <a:pt x="1247" y="416"/>
                </a:cubicBezTo>
                <a:cubicBezTo>
                  <a:pt x="1048" y="416"/>
                  <a:pt x="1048" y="416"/>
                  <a:pt x="1048" y="416"/>
                </a:cubicBezTo>
                <a:cubicBezTo>
                  <a:pt x="1021" y="416"/>
                  <a:pt x="1000" y="438"/>
                  <a:pt x="1000" y="465"/>
                </a:cubicBezTo>
                <a:close/>
                <a:moveTo>
                  <a:pt x="1250" y="465"/>
                </a:moveTo>
                <a:cubicBezTo>
                  <a:pt x="1250" y="1247"/>
                  <a:pt x="1250" y="1247"/>
                  <a:pt x="1250" y="1247"/>
                </a:cubicBezTo>
                <a:cubicBezTo>
                  <a:pt x="1250" y="1248"/>
                  <a:pt x="1248" y="1249"/>
                  <a:pt x="1247" y="1249"/>
                </a:cubicBezTo>
                <a:cubicBezTo>
                  <a:pt x="1048" y="1249"/>
                  <a:pt x="1048" y="1249"/>
                  <a:pt x="1048" y="1249"/>
                </a:cubicBezTo>
                <a:cubicBezTo>
                  <a:pt x="1047" y="1249"/>
                  <a:pt x="1045" y="1248"/>
                  <a:pt x="1045" y="1247"/>
                </a:cubicBezTo>
                <a:cubicBezTo>
                  <a:pt x="1045" y="465"/>
                  <a:pt x="1045" y="465"/>
                  <a:pt x="1045" y="465"/>
                </a:cubicBezTo>
                <a:cubicBezTo>
                  <a:pt x="1045" y="463"/>
                  <a:pt x="1047" y="462"/>
                  <a:pt x="1048" y="462"/>
                </a:cubicBezTo>
                <a:cubicBezTo>
                  <a:pt x="1247" y="462"/>
                  <a:pt x="1247" y="462"/>
                  <a:pt x="1247" y="462"/>
                </a:cubicBezTo>
                <a:cubicBezTo>
                  <a:pt x="1248" y="462"/>
                  <a:pt x="1250" y="463"/>
                  <a:pt x="1250" y="465"/>
                </a:cubicBezTo>
                <a:close/>
                <a:moveTo>
                  <a:pt x="1379" y="1439"/>
                </a:moveTo>
                <a:cubicBezTo>
                  <a:pt x="1379" y="1452"/>
                  <a:pt x="1368" y="1462"/>
                  <a:pt x="1356" y="1462"/>
                </a:cubicBezTo>
                <a:cubicBezTo>
                  <a:pt x="23" y="1462"/>
                  <a:pt x="23" y="1462"/>
                  <a:pt x="23" y="1462"/>
                </a:cubicBezTo>
                <a:cubicBezTo>
                  <a:pt x="10" y="1462"/>
                  <a:pt x="0" y="1452"/>
                  <a:pt x="0" y="1439"/>
                </a:cubicBezTo>
                <a:cubicBezTo>
                  <a:pt x="0" y="106"/>
                  <a:pt x="0" y="106"/>
                  <a:pt x="0" y="106"/>
                </a:cubicBezTo>
                <a:cubicBezTo>
                  <a:pt x="0" y="93"/>
                  <a:pt x="10" y="83"/>
                  <a:pt x="23" y="83"/>
                </a:cubicBezTo>
                <a:cubicBezTo>
                  <a:pt x="35" y="83"/>
                  <a:pt x="45" y="93"/>
                  <a:pt x="45" y="106"/>
                </a:cubicBezTo>
                <a:cubicBezTo>
                  <a:pt x="45" y="1416"/>
                  <a:pt x="45" y="1416"/>
                  <a:pt x="45" y="1416"/>
                </a:cubicBezTo>
                <a:cubicBezTo>
                  <a:pt x="1356" y="1416"/>
                  <a:pt x="1356" y="1416"/>
                  <a:pt x="1356" y="1416"/>
                </a:cubicBezTo>
                <a:cubicBezTo>
                  <a:pt x="1368" y="1416"/>
                  <a:pt x="1379" y="1426"/>
                  <a:pt x="1379" y="1439"/>
                </a:cubicBezTo>
                <a:close/>
                <a:moveTo>
                  <a:pt x="215" y="1295"/>
                </a:moveTo>
                <a:cubicBezTo>
                  <a:pt x="414" y="1295"/>
                  <a:pt x="414" y="1295"/>
                  <a:pt x="414" y="1295"/>
                </a:cubicBezTo>
                <a:cubicBezTo>
                  <a:pt x="440" y="1295"/>
                  <a:pt x="462" y="1274"/>
                  <a:pt x="462" y="1247"/>
                </a:cubicBezTo>
                <a:cubicBezTo>
                  <a:pt x="462" y="881"/>
                  <a:pt x="462" y="881"/>
                  <a:pt x="462" y="881"/>
                </a:cubicBezTo>
                <a:cubicBezTo>
                  <a:pt x="462" y="855"/>
                  <a:pt x="440" y="833"/>
                  <a:pt x="414" y="833"/>
                </a:cubicBezTo>
                <a:cubicBezTo>
                  <a:pt x="215" y="833"/>
                  <a:pt x="215" y="833"/>
                  <a:pt x="215" y="833"/>
                </a:cubicBezTo>
                <a:cubicBezTo>
                  <a:pt x="188" y="833"/>
                  <a:pt x="166" y="855"/>
                  <a:pt x="166" y="881"/>
                </a:cubicBezTo>
                <a:cubicBezTo>
                  <a:pt x="166" y="1247"/>
                  <a:pt x="166" y="1247"/>
                  <a:pt x="166" y="1247"/>
                </a:cubicBezTo>
                <a:cubicBezTo>
                  <a:pt x="166" y="1274"/>
                  <a:pt x="188" y="1295"/>
                  <a:pt x="215" y="1295"/>
                </a:cubicBezTo>
                <a:close/>
                <a:moveTo>
                  <a:pt x="212" y="881"/>
                </a:moveTo>
                <a:cubicBezTo>
                  <a:pt x="212" y="880"/>
                  <a:pt x="213" y="879"/>
                  <a:pt x="215" y="879"/>
                </a:cubicBezTo>
                <a:cubicBezTo>
                  <a:pt x="414" y="879"/>
                  <a:pt x="414" y="879"/>
                  <a:pt x="414" y="879"/>
                </a:cubicBezTo>
                <a:cubicBezTo>
                  <a:pt x="415" y="879"/>
                  <a:pt x="416" y="880"/>
                  <a:pt x="416" y="881"/>
                </a:cubicBezTo>
                <a:cubicBezTo>
                  <a:pt x="416" y="1247"/>
                  <a:pt x="416" y="1247"/>
                  <a:pt x="416" y="1247"/>
                </a:cubicBezTo>
                <a:cubicBezTo>
                  <a:pt x="416" y="1248"/>
                  <a:pt x="415" y="1249"/>
                  <a:pt x="414" y="1249"/>
                </a:cubicBezTo>
                <a:cubicBezTo>
                  <a:pt x="215" y="1249"/>
                  <a:pt x="215" y="1249"/>
                  <a:pt x="215" y="1249"/>
                </a:cubicBezTo>
                <a:cubicBezTo>
                  <a:pt x="213" y="1249"/>
                  <a:pt x="212" y="1248"/>
                  <a:pt x="212" y="1247"/>
                </a:cubicBezTo>
                <a:lnTo>
                  <a:pt x="212" y="881"/>
                </a:lnTo>
                <a:close/>
                <a:moveTo>
                  <a:pt x="334" y="746"/>
                </a:moveTo>
                <a:cubicBezTo>
                  <a:pt x="340" y="746"/>
                  <a:pt x="346" y="744"/>
                  <a:pt x="351" y="740"/>
                </a:cubicBezTo>
                <a:cubicBezTo>
                  <a:pt x="1021" y="220"/>
                  <a:pt x="1021" y="220"/>
                  <a:pt x="1021" y="220"/>
                </a:cubicBezTo>
                <a:cubicBezTo>
                  <a:pt x="1081" y="280"/>
                  <a:pt x="1081" y="280"/>
                  <a:pt x="1081" y="280"/>
                </a:cubicBezTo>
                <a:cubicBezTo>
                  <a:pt x="1089" y="288"/>
                  <a:pt x="1101" y="290"/>
                  <a:pt x="1111" y="286"/>
                </a:cubicBezTo>
                <a:cubicBezTo>
                  <a:pt x="1122" y="282"/>
                  <a:pt x="1129" y="272"/>
                  <a:pt x="1129" y="260"/>
                </a:cubicBezTo>
                <a:cubicBezTo>
                  <a:pt x="1129" y="28"/>
                  <a:pt x="1129" y="28"/>
                  <a:pt x="1129" y="28"/>
                </a:cubicBezTo>
                <a:cubicBezTo>
                  <a:pt x="1129" y="12"/>
                  <a:pt x="1116" y="0"/>
                  <a:pt x="1101" y="0"/>
                </a:cubicBezTo>
                <a:cubicBezTo>
                  <a:pt x="868" y="0"/>
                  <a:pt x="868" y="0"/>
                  <a:pt x="868" y="0"/>
                </a:cubicBezTo>
                <a:cubicBezTo>
                  <a:pt x="857" y="0"/>
                  <a:pt x="847" y="6"/>
                  <a:pt x="842" y="17"/>
                </a:cubicBezTo>
                <a:cubicBezTo>
                  <a:pt x="838" y="27"/>
                  <a:pt x="840" y="39"/>
                  <a:pt x="848" y="47"/>
                </a:cubicBezTo>
                <a:cubicBezTo>
                  <a:pt x="907" y="106"/>
                  <a:pt x="907" y="106"/>
                  <a:pt x="907" y="106"/>
                </a:cubicBezTo>
                <a:cubicBezTo>
                  <a:pt x="314" y="698"/>
                  <a:pt x="314" y="698"/>
                  <a:pt x="314" y="698"/>
                </a:cubicBezTo>
                <a:cubicBezTo>
                  <a:pt x="304" y="709"/>
                  <a:pt x="303" y="725"/>
                  <a:pt x="313" y="737"/>
                </a:cubicBezTo>
                <a:cubicBezTo>
                  <a:pt x="319" y="743"/>
                  <a:pt x="326" y="746"/>
                  <a:pt x="334" y="746"/>
                </a:cubicBezTo>
                <a:close/>
                <a:moveTo>
                  <a:pt x="955" y="122"/>
                </a:moveTo>
                <a:cubicBezTo>
                  <a:pt x="960" y="118"/>
                  <a:pt x="962" y="112"/>
                  <a:pt x="962" y="106"/>
                </a:cubicBezTo>
                <a:cubicBezTo>
                  <a:pt x="962" y="100"/>
                  <a:pt x="960" y="94"/>
                  <a:pt x="955" y="90"/>
                </a:cubicBezTo>
                <a:cubicBezTo>
                  <a:pt x="911" y="45"/>
                  <a:pt x="911" y="45"/>
                  <a:pt x="911" y="45"/>
                </a:cubicBezTo>
                <a:cubicBezTo>
                  <a:pt x="1083" y="45"/>
                  <a:pt x="1083" y="45"/>
                  <a:pt x="1083" y="45"/>
                </a:cubicBezTo>
                <a:cubicBezTo>
                  <a:pt x="1083" y="217"/>
                  <a:pt x="1083" y="217"/>
                  <a:pt x="1083" y="217"/>
                </a:cubicBezTo>
                <a:cubicBezTo>
                  <a:pt x="1039" y="173"/>
                  <a:pt x="1039" y="173"/>
                  <a:pt x="1039" y="173"/>
                </a:cubicBezTo>
                <a:cubicBezTo>
                  <a:pt x="1031" y="165"/>
                  <a:pt x="1018" y="164"/>
                  <a:pt x="1008" y="171"/>
                </a:cubicBezTo>
                <a:cubicBezTo>
                  <a:pt x="549" y="528"/>
                  <a:pt x="549" y="528"/>
                  <a:pt x="549" y="528"/>
                </a:cubicBezTo>
                <a:lnTo>
                  <a:pt x="955" y="122"/>
                </a:lnTo>
                <a:close/>
                <a:moveTo>
                  <a:pt x="631" y="666"/>
                </a:moveTo>
                <a:cubicBezTo>
                  <a:pt x="605" y="666"/>
                  <a:pt x="583" y="688"/>
                  <a:pt x="583" y="715"/>
                </a:cubicBezTo>
                <a:cubicBezTo>
                  <a:pt x="583" y="1247"/>
                  <a:pt x="583" y="1247"/>
                  <a:pt x="583" y="1247"/>
                </a:cubicBezTo>
                <a:cubicBezTo>
                  <a:pt x="583" y="1274"/>
                  <a:pt x="605" y="1295"/>
                  <a:pt x="631" y="1295"/>
                </a:cubicBezTo>
                <a:cubicBezTo>
                  <a:pt x="830" y="1295"/>
                  <a:pt x="830" y="1295"/>
                  <a:pt x="830" y="1295"/>
                </a:cubicBezTo>
                <a:cubicBezTo>
                  <a:pt x="857" y="1295"/>
                  <a:pt x="879" y="1274"/>
                  <a:pt x="879" y="1247"/>
                </a:cubicBezTo>
                <a:cubicBezTo>
                  <a:pt x="879" y="715"/>
                  <a:pt x="879" y="715"/>
                  <a:pt x="879" y="715"/>
                </a:cubicBezTo>
                <a:cubicBezTo>
                  <a:pt x="879" y="688"/>
                  <a:pt x="857" y="666"/>
                  <a:pt x="830" y="666"/>
                </a:cubicBezTo>
                <a:lnTo>
                  <a:pt x="631" y="666"/>
                </a:lnTo>
                <a:close/>
                <a:moveTo>
                  <a:pt x="833" y="715"/>
                </a:moveTo>
                <a:cubicBezTo>
                  <a:pt x="833" y="1247"/>
                  <a:pt x="833" y="1247"/>
                  <a:pt x="833" y="1247"/>
                </a:cubicBezTo>
                <a:cubicBezTo>
                  <a:pt x="833" y="1248"/>
                  <a:pt x="832" y="1249"/>
                  <a:pt x="830" y="1249"/>
                </a:cubicBezTo>
                <a:cubicBezTo>
                  <a:pt x="631" y="1249"/>
                  <a:pt x="631" y="1249"/>
                  <a:pt x="631" y="1249"/>
                </a:cubicBezTo>
                <a:cubicBezTo>
                  <a:pt x="630" y="1249"/>
                  <a:pt x="629" y="1248"/>
                  <a:pt x="629" y="1247"/>
                </a:cubicBezTo>
                <a:cubicBezTo>
                  <a:pt x="629" y="715"/>
                  <a:pt x="629" y="715"/>
                  <a:pt x="629" y="715"/>
                </a:cubicBezTo>
                <a:cubicBezTo>
                  <a:pt x="629" y="713"/>
                  <a:pt x="630" y="712"/>
                  <a:pt x="631" y="712"/>
                </a:cubicBezTo>
                <a:cubicBezTo>
                  <a:pt x="830" y="712"/>
                  <a:pt x="830" y="712"/>
                  <a:pt x="830" y="712"/>
                </a:cubicBezTo>
                <a:cubicBezTo>
                  <a:pt x="832" y="712"/>
                  <a:pt x="833" y="713"/>
                  <a:pt x="833" y="715"/>
                </a:cubicBezTo>
                <a:close/>
              </a:path>
            </a:pathLst>
          </a:custGeom>
          <a:solidFill>
            <a:srgbClr val="00B050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dirty="0">
              <a:latin typeface="Lato" panose="020F0502020204030203"/>
            </a:endParaRPr>
          </a:p>
        </p:txBody>
      </p:sp>
      <p:sp>
        <p:nvSpPr>
          <p:cNvPr id="37" name="Freeform 9">
            <a:extLst>
              <a:ext uri="{FF2B5EF4-FFF2-40B4-BE49-F238E27FC236}">
                <a16:creationId xmlns:a16="http://schemas.microsoft.com/office/drawing/2014/main" id="{9901B09E-DC3A-45CD-847B-376A8038F76E}"/>
              </a:ext>
            </a:extLst>
          </p:cNvPr>
          <p:cNvSpPr>
            <a:spLocks noEditPoints="1"/>
          </p:cNvSpPr>
          <p:nvPr/>
        </p:nvSpPr>
        <p:spPr bwMode="auto">
          <a:xfrm>
            <a:off x="5348231" y="5471702"/>
            <a:ext cx="317334" cy="335609"/>
          </a:xfrm>
          <a:custGeom>
            <a:avLst/>
            <a:gdLst>
              <a:gd name="T0" fmla="*/ 1000 w 1379"/>
              <a:gd name="T1" fmla="*/ 1247 h 1462"/>
              <a:gd name="T2" fmla="*/ 1247 w 1379"/>
              <a:gd name="T3" fmla="*/ 1295 h 1462"/>
              <a:gd name="T4" fmla="*/ 1295 w 1379"/>
              <a:gd name="T5" fmla="*/ 465 h 1462"/>
              <a:gd name="T6" fmla="*/ 1048 w 1379"/>
              <a:gd name="T7" fmla="*/ 416 h 1462"/>
              <a:gd name="T8" fmla="*/ 1250 w 1379"/>
              <a:gd name="T9" fmla="*/ 465 h 1462"/>
              <a:gd name="T10" fmla="*/ 1247 w 1379"/>
              <a:gd name="T11" fmla="*/ 1249 h 1462"/>
              <a:gd name="T12" fmla="*/ 1045 w 1379"/>
              <a:gd name="T13" fmla="*/ 1247 h 1462"/>
              <a:gd name="T14" fmla="*/ 1048 w 1379"/>
              <a:gd name="T15" fmla="*/ 462 h 1462"/>
              <a:gd name="T16" fmla="*/ 1250 w 1379"/>
              <a:gd name="T17" fmla="*/ 465 h 1462"/>
              <a:gd name="T18" fmla="*/ 1356 w 1379"/>
              <a:gd name="T19" fmla="*/ 1462 h 1462"/>
              <a:gd name="T20" fmla="*/ 0 w 1379"/>
              <a:gd name="T21" fmla="*/ 1439 h 1462"/>
              <a:gd name="T22" fmla="*/ 23 w 1379"/>
              <a:gd name="T23" fmla="*/ 83 h 1462"/>
              <a:gd name="T24" fmla="*/ 45 w 1379"/>
              <a:gd name="T25" fmla="*/ 1416 h 1462"/>
              <a:gd name="T26" fmla="*/ 1379 w 1379"/>
              <a:gd name="T27" fmla="*/ 1439 h 1462"/>
              <a:gd name="T28" fmla="*/ 414 w 1379"/>
              <a:gd name="T29" fmla="*/ 1295 h 1462"/>
              <a:gd name="T30" fmla="*/ 462 w 1379"/>
              <a:gd name="T31" fmla="*/ 881 h 1462"/>
              <a:gd name="T32" fmla="*/ 215 w 1379"/>
              <a:gd name="T33" fmla="*/ 833 h 1462"/>
              <a:gd name="T34" fmla="*/ 166 w 1379"/>
              <a:gd name="T35" fmla="*/ 1247 h 1462"/>
              <a:gd name="T36" fmla="*/ 212 w 1379"/>
              <a:gd name="T37" fmla="*/ 881 h 1462"/>
              <a:gd name="T38" fmla="*/ 414 w 1379"/>
              <a:gd name="T39" fmla="*/ 879 h 1462"/>
              <a:gd name="T40" fmla="*/ 416 w 1379"/>
              <a:gd name="T41" fmla="*/ 1247 h 1462"/>
              <a:gd name="T42" fmla="*/ 215 w 1379"/>
              <a:gd name="T43" fmla="*/ 1249 h 1462"/>
              <a:gd name="T44" fmla="*/ 212 w 1379"/>
              <a:gd name="T45" fmla="*/ 881 h 1462"/>
              <a:gd name="T46" fmla="*/ 351 w 1379"/>
              <a:gd name="T47" fmla="*/ 740 h 1462"/>
              <a:gd name="T48" fmla="*/ 1081 w 1379"/>
              <a:gd name="T49" fmla="*/ 280 h 1462"/>
              <a:gd name="T50" fmla="*/ 1129 w 1379"/>
              <a:gd name="T51" fmla="*/ 260 h 1462"/>
              <a:gd name="T52" fmla="*/ 1101 w 1379"/>
              <a:gd name="T53" fmla="*/ 0 h 1462"/>
              <a:gd name="T54" fmla="*/ 842 w 1379"/>
              <a:gd name="T55" fmla="*/ 17 h 1462"/>
              <a:gd name="T56" fmla="*/ 907 w 1379"/>
              <a:gd name="T57" fmla="*/ 106 h 1462"/>
              <a:gd name="T58" fmla="*/ 313 w 1379"/>
              <a:gd name="T59" fmla="*/ 737 h 1462"/>
              <a:gd name="T60" fmla="*/ 955 w 1379"/>
              <a:gd name="T61" fmla="*/ 122 h 1462"/>
              <a:gd name="T62" fmla="*/ 955 w 1379"/>
              <a:gd name="T63" fmla="*/ 90 h 1462"/>
              <a:gd name="T64" fmla="*/ 1083 w 1379"/>
              <a:gd name="T65" fmla="*/ 45 h 1462"/>
              <a:gd name="T66" fmla="*/ 1039 w 1379"/>
              <a:gd name="T67" fmla="*/ 173 h 1462"/>
              <a:gd name="T68" fmla="*/ 549 w 1379"/>
              <a:gd name="T69" fmla="*/ 528 h 1462"/>
              <a:gd name="T70" fmla="*/ 631 w 1379"/>
              <a:gd name="T71" fmla="*/ 666 h 1462"/>
              <a:gd name="T72" fmla="*/ 583 w 1379"/>
              <a:gd name="T73" fmla="*/ 1247 h 1462"/>
              <a:gd name="T74" fmla="*/ 830 w 1379"/>
              <a:gd name="T75" fmla="*/ 1295 h 1462"/>
              <a:gd name="T76" fmla="*/ 879 w 1379"/>
              <a:gd name="T77" fmla="*/ 715 h 1462"/>
              <a:gd name="T78" fmla="*/ 631 w 1379"/>
              <a:gd name="T79" fmla="*/ 666 h 1462"/>
              <a:gd name="T80" fmla="*/ 833 w 1379"/>
              <a:gd name="T81" fmla="*/ 1247 h 1462"/>
              <a:gd name="T82" fmla="*/ 631 w 1379"/>
              <a:gd name="T83" fmla="*/ 1249 h 1462"/>
              <a:gd name="T84" fmla="*/ 629 w 1379"/>
              <a:gd name="T85" fmla="*/ 715 h 1462"/>
              <a:gd name="T86" fmla="*/ 830 w 1379"/>
              <a:gd name="T87" fmla="*/ 712 h 146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</a:cxnLst>
            <a:rect l="0" t="0" r="r" b="b"/>
            <a:pathLst>
              <a:path w="1379" h="1462">
                <a:moveTo>
                  <a:pt x="1000" y="465"/>
                </a:moveTo>
                <a:cubicBezTo>
                  <a:pt x="1000" y="1247"/>
                  <a:pt x="1000" y="1247"/>
                  <a:pt x="1000" y="1247"/>
                </a:cubicBezTo>
                <a:cubicBezTo>
                  <a:pt x="1000" y="1274"/>
                  <a:pt x="1021" y="1295"/>
                  <a:pt x="1048" y="1295"/>
                </a:cubicBezTo>
                <a:cubicBezTo>
                  <a:pt x="1247" y="1295"/>
                  <a:pt x="1247" y="1295"/>
                  <a:pt x="1247" y="1295"/>
                </a:cubicBezTo>
                <a:cubicBezTo>
                  <a:pt x="1274" y="1295"/>
                  <a:pt x="1295" y="1274"/>
                  <a:pt x="1295" y="1247"/>
                </a:cubicBezTo>
                <a:cubicBezTo>
                  <a:pt x="1295" y="465"/>
                  <a:pt x="1295" y="465"/>
                  <a:pt x="1295" y="465"/>
                </a:cubicBezTo>
                <a:cubicBezTo>
                  <a:pt x="1295" y="438"/>
                  <a:pt x="1274" y="416"/>
                  <a:pt x="1247" y="416"/>
                </a:cubicBezTo>
                <a:cubicBezTo>
                  <a:pt x="1048" y="416"/>
                  <a:pt x="1048" y="416"/>
                  <a:pt x="1048" y="416"/>
                </a:cubicBezTo>
                <a:cubicBezTo>
                  <a:pt x="1021" y="416"/>
                  <a:pt x="1000" y="438"/>
                  <a:pt x="1000" y="465"/>
                </a:cubicBezTo>
                <a:close/>
                <a:moveTo>
                  <a:pt x="1250" y="465"/>
                </a:moveTo>
                <a:cubicBezTo>
                  <a:pt x="1250" y="1247"/>
                  <a:pt x="1250" y="1247"/>
                  <a:pt x="1250" y="1247"/>
                </a:cubicBezTo>
                <a:cubicBezTo>
                  <a:pt x="1250" y="1248"/>
                  <a:pt x="1248" y="1249"/>
                  <a:pt x="1247" y="1249"/>
                </a:cubicBezTo>
                <a:cubicBezTo>
                  <a:pt x="1048" y="1249"/>
                  <a:pt x="1048" y="1249"/>
                  <a:pt x="1048" y="1249"/>
                </a:cubicBezTo>
                <a:cubicBezTo>
                  <a:pt x="1047" y="1249"/>
                  <a:pt x="1045" y="1248"/>
                  <a:pt x="1045" y="1247"/>
                </a:cubicBezTo>
                <a:cubicBezTo>
                  <a:pt x="1045" y="465"/>
                  <a:pt x="1045" y="465"/>
                  <a:pt x="1045" y="465"/>
                </a:cubicBezTo>
                <a:cubicBezTo>
                  <a:pt x="1045" y="463"/>
                  <a:pt x="1047" y="462"/>
                  <a:pt x="1048" y="462"/>
                </a:cubicBezTo>
                <a:cubicBezTo>
                  <a:pt x="1247" y="462"/>
                  <a:pt x="1247" y="462"/>
                  <a:pt x="1247" y="462"/>
                </a:cubicBezTo>
                <a:cubicBezTo>
                  <a:pt x="1248" y="462"/>
                  <a:pt x="1250" y="463"/>
                  <a:pt x="1250" y="465"/>
                </a:cubicBezTo>
                <a:close/>
                <a:moveTo>
                  <a:pt x="1379" y="1439"/>
                </a:moveTo>
                <a:cubicBezTo>
                  <a:pt x="1379" y="1452"/>
                  <a:pt x="1368" y="1462"/>
                  <a:pt x="1356" y="1462"/>
                </a:cubicBezTo>
                <a:cubicBezTo>
                  <a:pt x="23" y="1462"/>
                  <a:pt x="23" y="1462"/>
                  <a:pt x="23" y="1462"/>
                </a:cubicBezTo>
                <a:cubicBezTo>
                  <a:pt x="10" y="1462"/>
                  <a:pt x="0" y="1452"/>
                  <a:pt x="0" y="1439"/>
                </a:cubicBezTo>
                <a:cubicBezTo>
                  <a:pt x="0" y="106"/>
                  <a:pt x="0" y="106"/>
                  <a:pt x="0" y="106"/>
                </a:cubicBezTo>
                <a:cubicBezTo>
                  <a:pt x="0" y="93"/>
                  <a:pt x="10" y="83"/>
                  <a:pt x="23" y="83"/>
                </a:cubicBezTo>
                <a:cubicBezTo>
                  <a:pt x="35" y="83"/>
                  <a:pt x="45" y="93"/>
                  <a:pt x="45" y="106"/>
                </a:cubicBezTo>
                <a:cubicBezTo>
                  <a:pt x="45" y="1416"/>
                  <a:pt x="45" y="1416"/>
                  <a:pt x="45" y="1416"/>
                </a:cubicBezTo>
                <a:cubicBezTo>
                  <a:pt x="1356" y="1416"/>
                  <a:pt x="1356" y="1416"/>
                  <a:pt x="1356" y="1416"/>
                </a:cubicBezTo>
                <a:cubicBezTo>
                  <a:pt x="1368" y="1416"/>
                  <a:pt x="1379" y="1426"/>
                  <a:pt x="1379" y="1439"/>
                </a:cubicBezTo>
                <a:close/>
                <a:moveTo>
                  <a:pt x="215" y="1295"/>
                </a:moveTo>
                <a:cubicBezTo>
                  <a:pt x="414" y="1295"/>
                  <a:pt x="414" y="1295"/>
                  <a:pt x="414" y="1295"/>
                </a:cubicBezTo>
                <a:cubicBezTo>
                  <a:pt x="440" y="1295"/>
                  <a:pt x="462" y="1274"/>
                  <a:pt x="462" y="1247"/>
                </a:cubicBezTo>
                <a:cubicBezTo>
                  <a:pt x="462" y="881"/>
                  <a:pt x="462" y="881"/>
                  <a:pt x="462" y="881"/>
                </a:cubicBezTo>
                <a:cubicBezTo>
                  <a:pt x="462" y="855"/>
                  <a:pt x="440" y="833"/>
                  <a:pt x="414" y="833"/>
                </a:cubicBezTo>
                <a:cubicBezTo>
                  <a:pt x="215" y="833"/>
                  <a:pt x="215" y="833"/>
                  <a:pt x="215" y="833"/>
                </a:cubicBezTo>
                <a:cubicBezTo>
                  <a:pt x="188" y="833"/>
                  <a:pt x="166" y="855"/>
                  <a:pt x="166" y="881"/>
                </a:cubicBezTo>
                <a:cubicBezTo>
                  <a:pt x="166" y="1247"/>
                  <a:pt x="166" y="1247"/>
                  <a:pt x="166" y="1247"/>
                </a:cubicBezTo>
                <a:cubicBezTo>
                  <a:pt x="166" y="1274"/>
                  <a:pt x="188" y="1295"/>
                  <a:pt x="215" y="1295"/>
                </a:cubicBezTo>
                <a:close/>
                <a:moveTo>
                  <a:pt x="212" y="881"/>
                </a:moveTo>
                <a:cubicBezTo>
                  <a:pt x="212" y="880"/>
                  <a:pt x="213" y="879"/>
                  <a:pt x="215" y="879"/>
                </a:cubicBezTo>
                <a:cubicBezTo>
                  <a:pt x="414" y="879"/>
                  <a:pt x="414" y="879"/>
                  <a:pt x="414" y="879"/>
                </a:cubicBezTo>
                <a:cubicBezTo>
                  <a:pt x="415" y="879"/>
                  <a:pt x="416" y="880"/>
                  <a:pt x="416" y="881"/>
                </a:cubicBezTo>
                <a:cubicBezTo>
                  <a:pt x="416" y="1247"/>
                  <a:pt x="416" y="1247"/>
                  <a:pt x="416" y="1247"/>
                </a:cubicBezTo>
                <a:cubicBezTo>
                  <a:pt x="416" y="1248"/>
                  <a:pt x="415" y="1249"/>
                  <a:pt x="414" y="1249"/>
                </a:cubicBezTo>
                <a:cubicBezTo>
                  <a:pt x="215" y="1249"/>
                  <a:pt x="215" y="1249"/>
                  <a:pt x="215" y="1249"/>
                </a:cubicBezTo>
                <a:cubicBezTo>
                  <a:pt x="213" y="1249"/>
                  <a:pt x="212" y="1248"/>
                  <a:pt x="212" y="1247"/>
                </a:cubicBezTo>
                <a:lnTo>
                  <a:pt x="212" y="881"/>
                </a:lnTo>
                <a:close/>
                <a:moveTo>
                  <a:pt x="334" y="746"/>
                </a:moveTo>
                <a:cubicBezTo>
                  <a:pt x="340" y="746"/>
                  <a:pt x="346" y="744"/>
                  <a:pt x="351" y="740"/>
                </a:cubicBezTo>
                <a:cubicBezTo>
                  <a:pt x="1021" y="220"/>
                  <a:pt x="1021" y="220"/>
                  <a:pt x="1021" y="220"/>
                </a:cubicBezTo>
                <a:cubicBezTo>
                  <a:pt x="1081" y="280"/>
                  <a:pt x="1081" y="280"/>
                  <a:pt x="1081" y="280"/>
                </a:cubicBezTo>
                <a:cubicBezTo>
                  <a:pt x="1089" y="288"/>
                  <a:pt x="1101" y="290"/>
                  <a:pt x="1111" y="286"/>
                </a:cubicBezTo>
                <a:cubicBezTo>
                  <a:pt x="1122" y="282"/>
                  <a:pt x="1129" y="272"/>
                  <a:pt x="1129" y="260"/>
                </a:cubicBezTo>
                <a:cubicBezTo>
                  <a:pt x="1129" y="28"/>
                  <a:pt x="1129" y="28"/>
                  <a:pt x="1129" y="28"/>
                </a:cubicBezTo>
                <a:cubicBezTo>
                  <a:pt x="1129" y="12"/>
                  <a:pt x="1116" y="0"/>
                  <a:pt x="1101" y="0"/>
                </a:cubicBezTo>
                <a:cubicBezTo>
                  <a:pt x="868" y="0"/>
                  <a:pt x="868" y="0"/>
                  <a:pt x="868" y="0"/>
                </a:cubicBezTo>
                <a:cubicBezTo>
                  <a:pt x="857" y="0"/>
                  <a:pt x="847" y="6"/>
                  <a:pt x="842" y="17"/>
                </a:cubicBezTo>
                <a:cubicBezTo>
                  <a:pt x="838" y="27"/>
                  <a:pt x="840" y="39"/>
                  <a:pt x="848" y="47"/>
                </a:cubicBezTo>
                <a:cubicBezTo>
                  <a:pt x="907" y="106"/>
                  <a:pt x="907" y="106"/>
                  <a:pt x="907" y="106"/>
                </a:cubicBezTo>
                <a:cubicBezTo>
                  <a:pt x="314" y="698"/>
                  <a:pt x="314" y="698"/>
                  <a:pt x="314" y="698"/>
                </a:cubicBezTo>
                <a:cubicBezTo>
                  <a:pt x="304" y="709"/>
                  <a:pt x="303" y="725"/>
                  <a:pt x="313" y="737"/>
                </a:cubicBezTo>
                <a:cubicBezTo>
                  <a:pt x="319" y="743"/>
                  <a:pt x="326" y="746"/>
                  <a:pt x="334" y="746"/>
                </a:cubicBezTo>
                <a:close/>
                <a:moveTo>
                  <a:pt x="955" y="122"/>
                </a:moveTo>
                <a:cubicBezTo>
                  <a:pt x="960" y="118"/>
                  <a:pt x="962" y="112"/>
                  <a:pt x="962" y="106"/>
                </a:cubicBezTo>
                <a:cubicBezTo>
                  <a:pt x="962" y="100"/>
                  <a:pt x="960" y="94"/>
                  <a:pt x="955" y="90"/>
                </a:cubicBezTo>
                <a:cubicBezTo>
                  <a:pt x="911" y="45"/>
                  <a:pt x="911" y="45"/>
                  <a:pt x="911" y="45"/>
                </a:cubicBezTo>
                <a:cubicBezTo>
                  <a:pt x="1083" y="45"/>
                  <a:pt x="1083" y="45"/>
                  <a:pt x="1083" y="45"/>
                </a:cubicBezTo>
                <a:cubicBezTo>
                  <a:pt x="1083" y="217"/>
                  <a:pt x="1083" y="217"/>
                  <a:pt x="1083" y="217"/>
                </a:cubicBezTo>
                <a:cubicBezTo>
                  <a:pt x="1039" y="173"/>
                  <a:pt x="1039" y="173"/>
                  <a:pt x="1039" y="173"/>
                </a:cubicBezTo>
                <a:cubicBezTo>
                  <a:pt x="1031" y="165"/>
                  <a:pt x="1018" y="164"/>
                  <a:pt x="1008" y="171"/>
                </a:cubicBezTo>
                <a:cubicBezTo>
                  <a:pt x="549" y="528"/>
                  <a:pt x="549" y="528"/>
                  <a:pt x="549" y="528"/>
                </a:cubicBezTo>
                <a:lnTo>
                  <a:pt x="955" y="122"/>
                </a:lnTo>
                <a:close/>
                <a:moveTo>
                  <a:pt x="631" y="666"/>
                </a:moveTo>
                <a:cubicBezTo>
                  <a:pt x="605" y="666"/>
                  <a:pt x="583" y="688"/>
                  <a:pt x="583" y="715"/>
                </a:cubicBezTo>
                <a:cubicBezTo>
                  <a:pt x="583" y="1247"/>
                  <a:pt x="583" y="1247"/>
                  <a:pt x="583" y="1247"/>
                </a:cubicBezTo>
                <a:cubicBezTo>
                  <a:pt x="583" y="1274"/>
                  <a:pt x="605" y="1295"/>
                  <a:pt x="631" y="1295"/>
                </a:cubicBezTo>
                <a:cubicBezTo>
                  <a:pt x="830" y="1295"/>
                  <a:pt x="830" y="1295"/>
                  <a:pt x="830" y="1295"/>
                </a:cubicBezTo>
                <a:cubicBezTo>
                  <a:pt x="857" y="1295"/>
                  <a:pt x="879" y="1274"/>
                  <a:pt x="879" y="1247"/>
                </a:cubicBezTo>
                <a:cubicBezTo>
                  <a:pt x="879" y="715"/>
                  <a:pt x="879" y="715"/>
                  <a:pt x="879" y="715"/>
                </a:cubicBezTo>
                <a:cubicBezTo>
                  <a:pt x="879" y="688"/>
                  <a:pt x="857" y="666"/>
                  <a:pt x="830" y="666"/>
                </a:cubicBezTo>
                <a:lnTo>
                  <a:pt x="631" y="666"/>
                </a:lnTo>
                <a:close/>
                <a:moveTo>
                  <a:pt x="833" y="715"/>
                </a:moveTo>
                <a:cubicBezTo>
                  <a:pt x="833" y="1247"/>
                  <a:pt x="833" y="1247"/>
                  <a:pt x="833" y="1247"/>
                </a:cubicBezTo>
                <a:cubicBezTo>
                  <a:pt x="833" y="1248"/>
                  <a:pt x="832" y="1249"/>
                  <a:pt x="830" y="1249"/>
                </a:cubicBezTo>
                <a:cubicBezTo>
                  <a:pt x="631" y="1249"/>
                  <a:pt x="631" y="1249"/>
                  <a:pt x="631" y="1249"/>
                </a:cubicBezTo>
                <a:cubicBezTo>
                  <a:pt x="630" y="1249"/>
                  <a:pt x="629" y="1248"/>
                  <a:pt x="629" y="1247"/>
                </a:cubicBezTo>
                <a:cubicBezTo>
                  <a:pt x="629" y="715"/>
                  <a:pt x="629" y="715"/>
                  <a:pt x="629" y="715"/>
                </a:cubicBezTo>
                <a:cubicBezTo>
                  <a:pt x="629" y="713"/>
                  <a:pt x="630" y="712"/>
                  <a:pt x="631" y="712"/>
                </a:cubicBezTo>
                <a:cubicBezTo>
                  <a:pt x="830" y="712"/>
                  <a:pt x="830" y="712"/>
                  <a:pt x="830" y="712"/>
                </a:cubicBezTo>
                <a:cubicBezTo>
                  <a:pt x="832" y="712"/>
                  <a:pt x="833" y="713"/>
                  <a:pt x="833" y="715"/>
                </a:cubicBezTo>
                <a:close/>
              </a:path>
            </a:pathLst>
          </a:custGeom>
          <a:solidFill>
            <a:srgbClr val="00B050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dirty="0">
              <a:latin typeface="Lato" panose="020F0502020204030203"/>
            </a:endParaRPr>
          </a:p>
        </p:txBody>
      </p:sp>
      <p:sp>
        <p:nvSpPr>
          <p:cNvPr id="38" name="Freeform 27">
            <a:extLst>
              <a:ext uri="{FF2B5EF4-FFF2-40B4-BE49-F238E27FC236}">
                <a16:creationId xmlns:a16="http://schemas.microsoft.com/office/drawing/2014/main" id="{BACA742B-142D-4B8A-80D9-E7659E7F4596}"/>
              </a:ext>
            </a:extLst>
          </p:cNvPr>
          <p:cNvSpPr>
            <a:spLocks/>
          </p:cNvSpPr>
          <p:nvPr/>
        </p:nvSpPr>
        <p:spPr bwMode="auto">
          <a:xfrm>
            <a:off x="5341418" y="3469034"/>
            <a:ext cx="304314" cy="304314"/>
          </a:xfrm>
          <a:custGeom>
            <a:avLst/>
            <a:gdLst>
              <a:gd name="T0" fmla="*/ 156 w 289"/>
              <a:gd name="T1" fmla="*/ 145 h 289"/>
              <a:gd name="T2" fmla="*/ 287 w 289"/>
              <a:gd name="T3" fmla="*/ 14 h 289"/>
              <a:gd name="T4" fmla="*/ 289 w 289"/>
              <a:gd name="T5" fmla="*/ 8 h 289"/>
              <a:gd name="T6" fmla="*/ 281 w 289"/>
              <a:gd name="T7" fmla="*/ 0 h 289"/>
              <a:gd name="T8" fmla="*/ 275 w 289"/>
              <a:gd name="T9" fmla="*/ 3 h 289"/>
              <a:gd name="T10" fmla="*/ 144 w 289"/>
              <a:gd name="T11" fmla="*/ 133 h 289"/>
              <a:gd name="T12" fmla="*/ 14 w 289"/>
              <a:gd name="T13" fmla="*/ 3 h 289"/>
              <a:gd name="T14" fmla="*/ 8 w 289"/>
              <a:gd name="T15" fmla="*/ 0 h 289"/>
              <a:gd name="T16" fmla="*/ 0 w 289"/>
              <a:gd name="T17" fmla="*/ 8 h 289"/>
              <a:gd name="T18" fmla="*/ 2 w 289"/>
              <a:gd name="T19" fmla="*/ 14 h 289"/>
              <a:gd name="T20" fmla="*/ 133 w 289"/>
              <a:gd name="T21" fmla="*/ 145 h 289"/>
              <a:gd name="T22" fmla="*/ 2 w 289"/>
              <a:gd name="T23" fmla="*/ 276 h 289"/>
              <a:gd name="T24" fmla="*/ 0 w 289"/>
              <a:gd name="T25" fmla="*/ 281 h 289"/>
              <a:gd name="T26" fmla="*/ 8 w 289"/>
              <a:gd name="T27" fmla="*/ 289 h 289"/>
              <a:gd name="T28" fmla="*/ 14 w 289"/>
              <a:gd name="T29" fmla="*/ 287 h 289"/>
              <a:gd name="T30" fmla="*/ 144 w 289"/>
              <a:gd name="T31" fmla="*/ 156 h 289"/>
              <a:gd name="T32" fmla="*/ 275 w 289"/>
              <a:gd name="T33" fmla="*/ 287 h 289"/>
              <a:gd name="T34" fmla="*/ 281 w 289"/>
              <a:gd name="T35" fmla="*/ 289 h 289"/>
              <a:gd name="T36" fmla="*/ 289 w 289"/>
              <a:gd name="T37" fmla="*/ 281 h 289"/>
              <a:gd name="T38" fmla="*/ 287 w 289"/>
              <a:gd name="T39" fmla="*/ 276 h 289"/>
              <a:gd name="T40" fmla="*/ 156 w 289"/>
              <a:gd name="T41" fmla="*/ 145 h 28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</a:cxnLst>
            <a:rect l="0" t="0" r="r" b="b"/>
            <a:pathLst>
              <a:path w="289" h="289">
                <a:moveTo>
                  <a:pt x="156" y="145"/>
                </a:moveTo>
                <a:cubicBezTo>
                  <a:pt x="287" y="14"/>
                  <a:pt x="287" y="14"/>
                  <a:pt x="287" y="14"/>
                </a:cubicBezTo>
                <a:cubicBezTo>
                  <a:pt x="288" y="12"/>
                  <a:pt x="289" y="10"/>
                  <a:pt x="289" y="8"/>
                </a:cubicBezTo>
                <a:cubicBezTo>
                  <a:pt x="289" y="4"/>
                  <a:pt x="285" y="0"/>
                  <a:pt x="281" y="0"/>
                </a:cubicBezTo>
                <a:cubicBezTo>
                  <a:pt x="279" y="0"/>
                  <a:pt x="277" y="1"/>
                  <a:pt x="275" y="3"/>
                </a:cubicBezTo>
                <a:cubicBezTo>
                  <a:pt x="144" y="133"/>
                  <a:pt x="144" y="133"/>
                  <a:pt x="144" y="133"/>
                </a:cubicBezTo>
                <a:cubicBezTo>
                  <a:pt x="14" y="3"/>
                  <a:pt x="14" y="3"/>
                  <a:pt x="14" y="3"/>
                </a:cubicBezTo>
                <a:cubicBezTo>
                  <a:pt x="12" y="1"/>
                  <a:pt x="10" y="0"/>
                  <a:pt x="8" y="0"/>
                </a:cubicBezTo>
                <a:cubicBezTo>
                  <a:pt x="4" y="0"/>
                  <a:pt x="0" y="4"/>
                  <a:pt x="0" y="8"/>
                </a:cubicBezTo>
                <a:cubicBezTo>
                  <a:pt x="0" y="10"/>
                  <a:pt x="1" y="12"/>
                  <a:pt x="2" y="14"/>
                </a:cubicBezTo>
                <a:cubicBezTo>
                  <a:pt x="133" y="145"/>
                  <a:pt x="133" y="145"/>
                  <a:pt x="133" y="145"/>
                </a:cubicBezTo>
                <a:cubicBezTo>
                  <a:pt x="2" y="276"/>
                  <a:pt x="2" y="276"/>
                  <a:pt x="2" y="276"/>
                </a:cubicBezTo>
                <a:cubicBezTo>
                  <a:pt x="1" y="277"/>
                  <a:pt x="0" y="279"/>
                  <a:pt x="0" y="281"/>
                </a:cubicBezTo>
                <a:cubicBezTo>
                  <a:pt x="0" y="286"/>
                  <a:pt x="4" y="289"/>
                  <a:pt x="8" y="289"/>
                </a:cubicBezTo>
                <a:cubicBezTo>
                  <a:pt x="10" y="289"/>
                  <a:pt x="12" y="288"/>
                  <a:pt x="14" y="287"/>
                </a:cubicBezTo>
                <a:cubicBezTo>
                  <a:pt x="144" y="156"/>
                  <a:pt x="144" y="156"/>
                  <a:pt x="144" y="156"/>
                </a:cubicBezTo>
                <a:cubicBezTo>
                  <a:pt x="275" y="287"/>
                  <a:pt x="275" y="287"/>
                  <a:pt x="275" y="287"/>
                </a:cubicBezTo>
                <a:cubicBezTo>
                  <a:pt x="277" y="288"/>
                  <a:pt x="279" y="289"/>
                  <a:pt x="281" y="289"/>
                </a:cubicBezTo>
                <a:cubicBezTo>
                  <a:pt x="285" y="289"/>
                  <a:pt x="289" y="286"/>
                  <a:pt x="289" y="281"/>
                </a:cubicBezTo>
                <a:cubicBezTo>
                  <a:pt x="289" y="279"/>
                  <a:pt x="288" y="277"/>
                  <a:pt x="287" y="276"/>
                </a:cubicBezTo>
                <a:lnTo>
                  <a:pt x="156" y="145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vert="horz" wrap="square" lIns="34290" tIns="17145" rIns="34290" bIns="17145" numCol="1" anchor="t" anchorCtr="0" compatLnSpc="1">
            <a:prstTxWarp prst="textNoShape">
              <a:avLst/>
            </a:prstTxWarp>
          </a:bodyPr>
          <a:lstStyle/>
          <a:p>
            <a:endParaRPr lang="en-US" sz="506" dirty="0">
              <a:latin typeface="Lato" panose="020F0502020204030203"/>
            </a:endParaRPr>
          </a:p>
        </p:txBody>
      </p:sp>
      <p:sp>
        <p:nvSpPr>
          <p:cNvPr id="40" name="Freeform 9">
            <a:extLst>
              <a:ext uri="{FF2B5EF4-FFF2-40B4-BE49-F238E27FC236}">
                <a16:creationId xmlns:a16="http://schemas.microsoft.com/office/drawing/2014/main" id="{71FD2347-067B-4E67-9AA9-B49AA680FA37}"/>
              </a:ext>
            </a:extLst>
          </p:cNvPr>
          <p:cNvSpPr>
            <a:spLocks noEditPoints="1"/>
          </p:cNvSpPr>
          <p:nvPr/>
        </p:nvSpPr>
        <p:spPr bwMode="auto">
          <a:xfrm>
            <a:off x="6804834" y="4761727"/>
            <a:ext cx="317334" cy="335609"/>
          </a:xfrm>
          <a:custGeom>
            <a:avLst/>
            <a:gdLst>
              <a:gd name="T0" fmla="*/ 1000 w 1379"/>
              <a:gd name="T1" fmla="*/ 1247 h 1462"/>
              <a:gd name="T2" fmla="*/ 1247 w 1379"/>
              <a:gd name="T3" fmla="*/ 1295 h 1462"/>
              <a:gd name="T4" fmla="*/ 1295 w 1379"/>
              <a:gd name="T5" fmla="*/ 465 h 1462"/>
              <a:gd name="T6" fmla="*/ 1048 w 1379"/>
              <a:gd name="T7" fmla="*/ 416 h 1462"/>
              <a:gd name="T8" fmla="*/ 1250 w 1379"/>
              <a:gd name="T9" fmla="*/ 465 h 1462"/>
              <a:gd name="T10" fmla="*/ 1247 w 1379"/>
              <a:gd name="T11" fmla="*/ 1249 h 1462"/>
              <a:gd name="T12" fmla="*/ 1045 w 1379"/>
              <a:gd name="T13" fmla="*/ 1247 h 1462"/>
              <a:gd name="T14" fmla="*/ 1048 w 1379"/>
              <a:gd name="T15" fmla="*/ 462 h 1462"/>
              <a:gd name="T16" fmla="*/ 1250 w 1379"/>
              <a:gd name="T17" fmla="*/ 465 h 1462"/>
              <a:gd name="T18" fmla="*/ 1356 w 1379"/>
              <a:gd name="T19" fmla="*/ 1462 h 1462"/>
              <a:gd name="T20" fmla="*/ 0 w 1379"/>
              <a:gd name="T21" fmla="*/ 1439 h 1462"/>
              <a:gd name="T22" fmla="*/ 23 w 1379"/>
              <a:gd name="T23" fmla="*/ 83 h 1462"/>
              <a:gd name="T24" fmla="*/ 45 w 1379"/>
              <a:gd name="T25" fmla="*/ 1416 h 1462"/>
              <a:gd name="T26" fmla="*/ 1379 w 1379"/>
              <a:gd name="T27" fmla="*/ 1439 h 1462"/>
              <a:gd name="T28" fmla="*/ 414 w 1379"/>
              <a:gd name="T29" fmla="*/ 1295 h 1462"/>
              <a:gd name="T30" fmla="*/ 462 w 1379"/>
              <a:gd name="T31" fmla="*/ 881 h 1462"/>
              <a:gd name="T32" fmla="*/ 215 w 1379"/>
              <a:gd name="T33" fmla="*/ 833 h 1462"/>
              <a:gd name="T34" fmla="*/ 166 w 1379"/>
              <a:gd name="T35" fmla="*/ 1247 h 1462"/>
              <a:gd name="T36" fmla="*/ 212 w 1379"/>
              <a:gd name="T37" fmla="*/ 881 h 1462"/>
              <a:gd name="T38" fmla="*/ 414 w 1379"/>
              <a:gd name="T39" fmla="*/ 879 h 1462"/>
              <a:gd name="T40" fmla="*/ 416 w 1379"/>
              <a:gd name="T41" fmla="*/ 1247 h 1462"/>
              <a:gd name="T42" fmla="*/ 215 w 1379"/>
              <a:gd name="T43" fmla="*/ 1249 h 1462"/>
              <a:gd name="T44" fmla="*/ 212 w 1379"/>
              <a:gd name="T45" fmla="*/ 881 h 1462"/>
              <a:gd name="T46" fmla="*/ 351 w 1379"/>
              <a:gd name="T47" fmla="*/ 740 h 1462"/>
              <a:gd name="T48" fmla="*/ 1081 w 1379"/>
              <a:gd name="T49" fmla="*/ 280 h 1462"/>
              <a:gd name="T50" fmla="*/ 1129 w 1379"/>
              <a:gd name="T51" fmla="*/ 260 h 1462"/>
              <a:gd name="T52" fmla="*/ 1101 w 1379"/>
              <a:gd name="T53" fmla="*/ 0 h 1462"/>
              <a:gd name="T54" fmla="*/ 842 w 1379"/>
              <a:gd name="T55" fmla="*/ 17 h 1462"/>
              <a:gd name="T56" fmla="*/ 907 w 1379"/>
              <a:gd name="T57" fmla="*/ 106 h 1462"/>
              <a:gd name="T58" fmla="*/ 313 w 1379"/>
              <a:gd name="T59" fmla="*/ 737 h 1462"/>
              <a:gd name="T60" fmla="*/ 955 w 1379"/>
              <a:gd name="T61" fmla="*/ 122 h 1462"/>
              <a:gd name="T62" fmla="*/ 955 w 1379"/>
              <a:gd name="T63" fmla="*/ 90 h 1462"/>
              <a:gd name="T64" fmla="*/ 1083 w 1379"/>
              <a:gd name="T65" fmla="*/ 45 h 1462"/>
              <a:gd name="T66" fmla="*/ 1039 w 1379"/>
              <a:gd name="T67" fmla="*/ 173 h 1462"/>
              <a:gd name="T68" fmla="*/ 549 w 1379"/>
              <a:gd name="T69" fmla="*/ 528 h 1462"/>
              <a:gd name="T70" fmla="*/ 631 w 1379"/>
              <a:gd name="T71" fmla="*/ 666 h 1462"/>
              <a:gd name="T72" fmla="*/ 583 w 1379"/>
              <a:gd name="T73" fmla="*/ 1247 h 1462"/>
              <a:gd name="T74" fmla="*/ 830 w 1379"/>
              <a:gd name="T75" fmla="*/ 1295 h 1462"/>
              <a:gd name="T76" fmla="*/ 879 w 1379"/>
              <a:gd name="T77" fmla="*/ 715 h 1462"/>
              <a:gd name="T78" fmla="*/ 631 w 1379"/>
              <a:gd name="T79" fmla="*/ 666 h 1462"/>
              <a:gd name="T80" fmla="*/ 833 w 1379"/>
              <a:gd name="T81" fmla="*/ 1247 h 1462"/>
              <a:gd name="T82" fmla="*/ 631 w 1379"/>
              <a:gd name="T83" fmla="*/ 1249 h 1462"/>
              <a:gd name="T84" fmla="*/ 629 w 1379"/>
              <a:gd name="T85" fmla="*/ 715 h 1462"/>
              <a:gd name="T86" fmla="*/ 830 w 1379"/>
              <a:gd name="T87" fmla="*/ 712 h 146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</a:cxnLst>
            <a:rect l="0" t="0" r="r" b="b"/>
            <a:pathLst>
              <a:path w="1379" h="1462">
                <a:moveTo>
                  <a:pt x="1000" y="465"/>
                </a:moveTo>
                <a:cubicBezTo>
                  <a:pt x="1000" y="1247"/>
                  <a:pt x="1000" y="1247"/>
                  <a:pt x="1000" y="1247"/>
                </a:cubicBezTo>
                <a:cubicBezTo>
                  <a:pt x="1000" y="1274"/>
                  <a:pt x="1021" y="1295"/>
                  <a:pt x="1048" y="1295"/>
                </a:cubicBezTo>
                <a:cubicBezTo>
                  <a:pt x="1247" y="1295"/>
                  <a:pt x="1247" y="1295"/>
                  <a:pt x="1247" y="1295"/>
                </a:cubicBezTo>
                <a:cubicBezTo>
                  <a:pt x="1274" y="1295"/>
                  <a:pt x="1295" y="1274"/>
                  <a:pt x="1295" y="1247"/>
                </a:cubicBezTo>
                <a:cubicBezTo>
                  <a:pt x="1295" y="465"/>
                  <a:pt x="1295" y="465"/>
                  <a:pt x="1295" y="465"/>
                </a:cubicBezTo>
                <a:cubicBezTo>
                  <a:pt x="1295" y="438"/>
                  <a:pt x="1274" y="416"/>
                  <a:pt x="1247" y="416"/>
                </a:cubicBezTo>
                <a:cubicBezTo>
                  <a:pt x="1048" y="416"/>
                  <a:pt x="1048" y="416"/>
                  <a:pt x="1048" y="416"/>
                </a:cubicBezTo>
                <a:cubicBezTo>
                  <a:pt x="1021" y="416"/>
                  <a:pt x="1000" y="438"/>
                  <a:pt x="1000" y="465"/>
                </a:cubicBezTo>
                <a:close/>
                <a:moveTo>
                  <a:pt x="1250" y="465"/>
                </a:moveTo>
                <a:cubicBezTo>
                  <a:pt x="1250" y="1247"/>
                  <a:pt x="1250" y="1247"/>
                  <a:pt x="1250" y="1247"/>
                </a:cubicBezTo>
                <a:cubicBezTo>
                  <a:pt x="1250" y="1248"/>
                  <a:pt x="1248" y="1249"/>
                  <a:pt x="1247" y="1249"/>
                </a:cubicBezTo>
                <a:cubicBezTo>
                  <a:pt x="1048" y="1249"/>
                  <a:pt x="1048" y="1249"/>
                  <a:pt x="1048" y="1249"/>
                </a:cubicBezTo>
                <a:cubicBezTo>
                  <a:pt x="1047" y="1249"/>
                  <a:pt x="1045" y="1248"/>
                  <a:pt x="1045" y="1247"/>
                </a:cubicBezTo>
                <a:cubicBezTo>
                  <a:pt x="1045" y="465"/>
                  <a:pt x="1045" y="465"/>
                  <a:pt x="1045" y="465"/>
                </a:cubicBezTo>
                <a:cubicBezTo>
                  <a:pt x="1045" y="463"/>
                  <a:pt x="1047" y="462"/>
                  <a:pt x="1048" y="462"/>
                </a:cubicBezTo>
                <a:cubicBezTo>
                  <a:pt x="1247" y="462"/>
                  <a:pt x="1247" y="462"/>
                  <a:pt x="1247" y="462"/>
                </a:cubicBezTo>
                <a:cubicBezTo>
                  <a:pt x="1248" y="462"/>
                  <a:pt x="1250" y="463"/>
                  <a:pt x="1250" y="465"/>
                </a:cubicBezTo>
                <a:close/>
                <a:moveTo>
                  <a:pt x="1379" y="1439"/>
                </a:moveTo>
                <a:cubicBezTo>
                  <a:pt x="1379" y="1452"/>
                  <a:pt x="1368" y="1462"/>
                  <a:pt x="1356" y="1462"/>
                </a:cubicBezTo>
                <a:cubicBezTo>
                  <a:pt x="23" y="1462"/>
                  <a:pt x="23" y="1462"/>
                  <a:pt x="23" y="1462"/>
                </a:cubicBezTo>
                <a:cubicBezTo>
                  <a:pt x="10" y="1462"/>
                  <a:pt x="0" y="1452"/>
                  <a:pt x="0" y="1439"/>
                </a:cubicBezTo>
                <a:cubicBezTo>
                  <a:pt x="0" y="106"/>
                  <a:pt x="0" y="106"/>
                  <a:pt x="0" y="106"/>
                </a:cubicBezTo>
                <a:cubicBezTo>
                  <a:pt x="0" y="93"/>
                  <a:pt x="10" y="83"/>
                  <a:pt x="23" y="83"/>
                </a:cubicBezTo>
                <a:cubicBezTo>
                  <a:pt x="35" y="83"/>
                  <a:pt x="45" y="93"/>
                  <a:pt x="45" y="106"/>
                </a:cubicBezTo>
                <a:cubicBezTo>
                  <a:pt x="45" y="1416"/>
                  <a:pt x="45" y="1416"/>
                  <a:pt x="45" y="1416"/>
                </a:cubicBezTo>
                <a:cubicBezTo>
                  <a:pt x="1356" y="1416"/>
                  <a:pt x="1356" y="1416"/>
                  <a:pt x="1356" y="1416"/>
                </a:cubicBezTo>
                <a:cubicBezTo>
                  <a:pt x="1368" y="1416"/>
                  <a:pt x="1379" y="1426"/>
                  <a:pt x="1379" y="1439"/>
                </a:cubicBezTo>
                <a:close/>
                <a:moveTo>
                  <a:pt x="215" y="1295"/>
                </a:moveTo>
                <a:cubicBezTo>
                  <a:pt x="414" y="1295"/>
                  <a:pt x="414" y="1295"/>
                  <a:pt x="414" y="1295"/>
                </a:cubicBezTo>
                <a:cubicBezTo>
                  <a:pt x="440" y="1295"/>
                  <a:pt x="462" y="1274"/>
                  <a:pt x="462" y="1247"/>
                </a:cubicBezTo>
                <a:cubicBezTo>
                  <a:pt x="462" y="881"/>
                  <a:pt x="462" y="881"/>
                  <a:pt x="462" y="881"/>
                </a:cubicBezTo>
                <a:cubicBezTo>
                  <a:pt x="462" y="855"/>
                  <a:pt x="440" y="833"/>
                  <a:pt x="414" y="833"/>
                </a:cubicBezTo>
                <a:cubicBezTo>
                  <a:pt x="215" y="833"/>
                  <a:pt x="215" y="833"/>
                  <a:pt x="215" y="833"/>
                </a:cubicBezTo>
                <a:cubicBezTo>
                  <a:pt x="188" y="833"/>
                  <a:pt x="166" y="855"/>
                  <a:pt x="166" y="881"/>
                </a:cubicBezTo>
                <a:cubicBezTo>
                  <a:pt x="166" y="1247"/>
                  <a:pt x="166" y="1247"/>
                  <a:pt x="166" y="1247"/>
                </a:cubicBezTo>
                <a:cubicBezTo>
                  <a:pt x="166" y="1274"/>
                  <a:pt x="188" y="1295"/>
                  <a:pt x="215" y="1295"/>
                </a:cubicBezTo>
                <a:close/>
                <a:moveTo>
                  <a:pt x="212" y="881"/>
                </a:moveTo>
                <a:cubicBezTo>
                  <a:pt x="212" y="880"/>
                  <a:pt x="213" y="879"/>
                  <a:pt x="215" y="879"/>
                </a:cubicBezTo>
                <a:cubicBezTo>
                  <a:pt x="414" y="879"/>
                  <a:pt x="414" y="879"/>
                  <a:pt x="414" y="879"/>
                </a:cubicBezTo>
                <a:cubicBezTo>
                  <a:pt x="415" y="879"/>
                  <a:pt x="416" y="880"/>
                  <a:pt x="416" y="881"/>
                </a:cubicBezTo>
                <a:cubicBezTo>
                  <a:pt x="416" y="1247"/>
                  <a:pt x="416" y="1247"/>
                  <a:pt x="416" y="1247"/>
                </a:cubicBezTo>
                <a:cubicBezTo>
                  <a:pt x="416" y="1248"/>
                  <a:pt x="415" y="1249"/>
                  <a:pt x="414" y="1249"/>
                </a:cubicBezTo>
                <a:cubicBezTo>
                  <a:pt x="215" y="1249"/>
                  <a:pt x="215" y="1249"/>
                  <a:pt x="215" y="1249"/>
                </a:cubicBezTo>
                <a:cubicBezTo>
                  <a:pt x="213" y="1249"/>
                  <a:pt x="212" y="1248"/>
                  <a:pt x="212" y="1247"/>
                </a:cubicBezTo>
                <a:lnTo>
                  <a:pt x="212" y="881"/>
                </a:lnTo>
                <a:close/>
                <a:moveTo>
                  <a:pt x="334" y="746"/>
                </a:moveTo>
                <a:cubicBezTo>
                  <a:pt x="340" y="746"/>
                  <a:pt x="346" y="744"/>
                  <a:pt x="351" y="740"/>
                </a:cubicBezTo>
                <a:cubicBezTo>
                  <a:pt x="1021" y="220"/>
                  <a:pt x="1021" y="220"/>
                  <a:pt x="1021" y="220"/>
                </a:cubicBezTo>
                <a:cubicBezTo>
                  <a:pt x="1081" y="280"/>
                  <a:pt x="1081" y="280"/>
                  <a:pt x="1081" y="280"/>
                </a:cubicBezTo>
                <a:cubicBezTo>
                  <a:pt x="1089" y="288"/>
                  <a:pt x="1101" y="290"/>
                  <a:pt x="1111" y="286"/>
                </a:cubicBezTo>
                <a:cubicBezTo>
                  <a:pt x="1122" y="282"/>
                  <a:pt x="1129" y="272"/>
                  <a:pt x="1129" y="260"/>
                </a:cubicBezTo>
                <a:cubicBezTo>
                  <a:pt x="1129" y="28"/>
                  <a:pt x="1129" y="28"/>
                  <a:pt x="1129" y="28"/>
                </a:cubicBezTo>
                <a:cubicBezTo>
                  <a:pt x="1129" y="12"/>
                  <a:pt x="1116" y="0"/>
                  <a:pt x="1101" y="0"/>
                </a:cubicBezTo>
                <a:cubicBezTo>
                  <a:pt x="868" y="0"/>
                  <a:pt x="868" y="0"/>
                  <a:pt x="868" y="0"/>
                </a:cubicBezTo>
                <a:cubicBezTo>
                  <a:pt x="857" y="0"/>
                  <a:pt x="847" y="6"/>
                  <a:pt x="842" y="17"/>
                </a:cubicBezTo>
                <a:cubicBezTo>
                  <a:pt x="838" y="27"/>
                  <a:pt x="840" y="39"/>
                  <a:pt x="848" y="47"/>
                </a:cubicBezTo>
                <a:cubicBezTo>
                  <a:pt x="907" y="106"/>
                  <a:pt x="907" y="106"/>
                  <a:pt x="907" y="106"/>
                </a:cubicBezTo>
                <a:cubicBezTo>
                  <a:pt x="314" y="698"/>
                  <a:pt x="314" y="698"/>
                  <a:pt x="314" y="698"/>
                </a:cubicBezTo>
                <a:cubicBezTo>
                  <a:pt x="304" y="709"/>
                  <a:pt x="303" y="725"/>
                  <a:pt x="313" y="737"/>
                </a:cubicBezTo>
                <a:cubicBezTo>
                  <a:pt x="319" y="743"/>
                  <a:pt x="326" y="746"/>
                  <a:pt x="334" y="746"/>
                </a:cubicBezTo>
                <a:close/>
                <a:moveTo>
                  <a:pt x="955" y="122"/>
                </a:moveTo>
                <a:cubicBezTo>
                  <a:pt x="960" y="118"/>
                  <a:pt x="962" y="112"/>
                  <a:pt x="962" y="106"/>
                </a:cubicBezTo>
                <a:cubicBezTo>
                  <a:pt x="962" y="100"/>
                  <a:pt x="960" y="94"/>
                  <a:pt x="955" y="90"/>
                </a:cubicBezTo>
                <a:cubicBezTo>
                  <a:pt x="911" y="45"/>
                  <a:pt x="911" y="45"/>
                  <a:pt x="911" y="45"/>
                </a:cubicBezTo>
                <a:cubicBezTo>
                  <a:pt x="1083" y="45"/>
                  <a:pt x="1083" y="45"/>
                  <a:pt x="1083" y="45"/>
                </a:cubicBezTo>
                <a:cubicBezTo>
                  <a:pt x="1083" y="217"/>
                  <a:pt x="1083" y="217"/>
                  <a:pt x="1083" y="217"/>
                </a:cubicBezTo>
                <a:cubicBezTo>
                  <a:pt x="1039" y="173"/>
                  <a:pt x="1039" y="173"/>
                  <a:pt x="1039" y="173"/>
                </a:cubicBezTo>
                <a:cubicBezTo>
                  <a:pt x="1031" y="165"/>
                  <a:pt x="1018" y="164"/>
                  <a:pt x="1008" y="171"/>
                </a:cubicBezTo>
                <a:cubicBezTo>
                  <a:pt x="549" y="528"/>
                  <a:pt x="549" y="528"/>
                  <a:pt x="549" y="528"/>
                </a:cubicBezTo>
                <a:lnTo>
                  <a:pt x="955" y="122"/>
                </a:lnTo>
                <a:close/>
                <a:moveTo>
                  <a:pt x="631" y="666"/>
                </a:moveTo>
                <a:cubicBezTo>
                  <a:pt x="605" y="666"/>
                  <a:pt x="583" y="688"/>
                  <a:pt x="583" y="715"/>
                </a:cubicBezTo>
                <a:cubicBezTo>
                  <a:pt x="583" y="1247"/>
                  <a:pt x="583" y="1247"/>
                  <a:pt x="583" y="1247"/>
                </a:cubicBezTo>
                <a:cubicBezTo>
                  <a:pt x="583" y="1274"/>
                  <a:pt x="605" y="1295"/>
                  <a:pt x="631" y="1295"/>
                </a:cubicBezTo>
                <a:cubicBezTo>
                  <a:pt x="830" y="1295"/>
                  <a:pt x="830" y="1295"/>
                  <a:pt x="830" y="1295"/>
                </a:cubicBezTo>
                <a:cubicBezTo>
                  <a:pt x="857" y="1295"/>
                  <a:pt x="879" y="1274"/>
                  <a:pt x="879" y="1247"/>
                </a:cubicBezTo>
                <a:cubicBezTo>
                  <a:pt x="879" y="715"/>
                  <a:pt x="879" y="715"/>
                  <a:pt x="879" y="715"/>
                </a:cubicBezTo>
                <a:cubicBezTo>
                  <a:pt x="879" y="688"/>
                  <a:pt x="857" y="666"/>
                  <a:pt x="830" y="666"/>
                </a:cubicBezTo>
                <a:lnTo>
                  <a:pt x="631" y="666"/>
                </a:lnTo>
                <a:close/>
                <a:moveTo>
                  <a:pt x="833" y="715"/>
                </a:moveTo>
                <a:cubicBezTo>
                  <a:pt x="833" y="1247"/>
                  <a:pt x="833" y="1247"/>
                  <a:pt x="833" y="1247"/>
                </a:cubicBezTo>
                <a:cubicBezTo>
                  <a:pt x="833" y="1248"/>
                  <a:pt x="832" y="1249"/>
                  <a:pt x="830" y="1249"/>
                </a:cubicBezTo>
                <a:cubicBezTo>
                  <a:pt x="631" y="1249"/>
                  <a:pt x="631" y="1249"/>
                  <a:pt x="631" y="1249"/>
                </a:cubicBezTo>
                <a:cubicBezTo>
                  <a:pt x="630" y="1249"/>
                  <a:pt x="629" y="1248"/>
                  <a:pt x="629" y="1247"/>
                </a:cubicBezTo>
                <a:cubicBezTo>
                  <a:pt x="629" y="715"/>
                  <a:pt x="629" y="715"/>
                  <a:pt x="629" y="715"/>
                </a:cubicBezTo>
                <a:cubicBezTo>
                  <a:pt x="629" y="713"/>
                  <a:pt x="630" y="712"/>
                  <a:pt x="631" y="712"/>
                </a:cubicBezTo>
                <a:cubicBezTo>
                  <a:pt x="830" y="712"/>
                  <a:pt x="830" y="712"/>
                  <a:pt x="830" y="712"/>
                </a:cubicBezTo>
                <a:cubicBezTo>
                  <a:pt x="832" y="712"/>
                  <a:pt x="833" y="713"/>
                  <a:pt x="833" y="715"/>
                </a:cubicBezTo>
                <a:close/>
              </a:path>
            </a:pathLst>
          </a:custGeom>
          <a:solidFill>
            <a:srgbClr val="00B050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dirty="0">
              <a:latin typeface="Lato" panose="020F0502020204030203"/>
            </a:endParaRPr>
          </a:p>
        </p:txBody>
      </p:sp>
      <p:sp>
        <p:nvSpPr>
          <p:cNvPr id="41" name="Freeform 27">
            <a:extLst>
              <a:ext uri="{FF2B5EF4-FFF2-40B4-BE49-F238E27FC236}">
                <a16:creationId xmlns:a16="http://schemas.microsoft.com/office/drawing/2014/main" id="{0BBC17CB-9C6F-4C76-8735-C3825708CCD2}"/>
              </a:ext>
            </a:extLst>
          </p:cNvPr>
          <p:cNvSpPr>
            <a:spLocks/>
          </p:cNvSpPr>
          <p:nvPr/>
        </p:nvSpPr>
        <p:spPr bwMode="auto">
          <a:xfrm>
            <a:off x="6817854" y="5523359"/>
            <a:ext cx="304314" cy="304314"/>
          </a:xfrm>
          <a:custGeom>
            <a:avLst/>
            <a:gdLst>
              <a:gd name="T0" fmla="*/ 156 w 289"/>
              <a:gd name="T1" fmla="*/ 145 h 289"/>
              <a:gd name="T2" fmla="*/ 287 w 289"/>
              <a:gd name="T3" fmla="*/ 14 h 289"/>
              <a:gd name="T4" fmla="*/ 289 w 289"/>
              <a:gd name="T5" fmla="*/ 8 h 289"/>
              <a:gd name="T6" fmla="*/ 281 w 289"/>
              <a:gd name="T7" fmla="*/ 0 h 289"/>
              <a:gd name="T8" fmla="*/ 275 w 289"/>
              <a:gd name="T9" fmla="*/ 3 h 289"/>
              <a:gd name="T10" fmla="*/ 144 w 289"/>
              <a:gd name="T11" fmla="*/ 133 h 289"/>
              <a:gd name="T12" fmla="*/ 14 w 289"/>
              <a:gd name="T13" fmla="*/ 3 h 289"/>
              <a:gd name="T14" fmla="*/ 8 w 289"/>
              <a:gd name="T15" fmla="*/ 0 h 289"/>
              <a:gd name="T16" fmla="*/ 0 w 289"/>
              <a:gd name="T17" fmla="*/ 8 h 289"/>
              <a:gd name="T18" fmla="*/ 2 w 289"/>
              <a:gd name="T19" fmla="*/ 14 h 289"/>
              <a:gd name="T20" fmla="*/ 133 w 289"/>
              <a:gd name="T21" fmla="*/ 145 h 289"/>
              <a:gd name="T22" fmla="*/ 2 w 289"/>
              <a:gd name="T23" fmla="*/ 276 h 289"/>
              <a:gd name="T24" fmla="*/ 0 w 289"/>
              <a:gd name="T25" fmla="*/ 281 h 289"/>
              <a:gd name="T26" fmla="*/ 8 w 289"/>
              <a:gd name="T27" fmla="*/ 289 h 289"/>
              <a:gd name="T28" fmla="*/ 14 w 289"/>
              <a:gd name="T29" fmla="*/ 287 h 289"/>
              <a:gd name="T30" fmla="*/ 144 w 289"/>
              <a:gd name="T31" fmla="*/ 156 h 289"/>
              <a:gd name="T32" fmla="*/ 275 w 289"/>
              <a:gd name="T33" fmla="*/ 287 h 289"/>
              <a:gd name="T34" fmla="*/ 281 w 289"/>
              <a:gd name="T35" fmla="*/ 289 h 289"/>
              <a:gd name="T36" fmla="*/ 289 w 289"/>
              <a:gd name="T37" fmla="*/ 281 h 289"/>
              <a:gd name="T38" fmla="*/ 287 w 289"/>
              <a:gd name="T39" fmla="*/ 276 h 289"/>
              <a:gd name="T40" fmla="*/ 156 w 289"/>
              <a:gd name="T41" fmla="*/ 145 h 28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</a:cxnLst>
            <a:rect l="0" t="0" r="r" b="b"/>
            <a:pathLst>
              <a:path w="289" h="289">
                <a:moveTo>
                  <a:pt x="156" y="145"/>
                </a:moveTo>
                <a:cubicBezTo>
                  <a:pt x="287" y="14"/>
                  <a:pt x="287" y="14"/>
                  <a:pt x="287" y="14"/>
                </a:cubicBezTo>
                <a:cubicBezTo>
                  <a:pt x="288" y="12"/>
                  <a:pt x="289" y="10"/>
                  <a:pt x="289" y="8"/>
                </a:cubicBezTo>
                <a:cubicBezTo>
                  <a:pt x="289" y="4"/>
                  <a:pt x="285" y="0"/>
                  <a:pt x="281" y="0"/>
                </a:cubicBezTo>
                <a:cubicBezTo>
                  <a:pt x="279" y="0"/>
                  <a:pt x="277" y="1"/>
                  <a:pt x="275" y="3"/>
                </a:cubicBezTo>
                <a:cubicBezTo>
                  <a:pt x="144" y="133"/>
                  <a:pt x="144" y="133"/>
                  <a:pt x="144" y="133"/>
                </a:cubicBezTo>
                <a:cubicBezTo>
                  <a:pt x="14" y="3"/>
                  <a:pt x="14" y="3"/>
                  <a:pt x="14" y="3"/>
                </a:cubicBezTo>
                <a:cubicBezTo>
                  <a:pt x="12" y="1"/>
                  <a:pt x="10" y="0"/>
                  <a:pt x="8" y="0"/>
                </a:cubicBezTo>
                <a:cubicBezTo>
                  <a:pt x="4" y="0"/>
                  <a:pt x="0" y="4"/>
                  <a:pt x="0" y="8"/>
                </a:cubicBezTo>
                <a:cubicBezTo>
                  <a:pt x="0" y="10"/>
                  <a:pt x="1" y="12"/>
                  <a:pt x="2" y="14"/>
                </a:cubicBezTo>
                <a:cubicBezTo>
                  <a:pt x="133" y="145"/>
                  <a:pt x="133" y="145"/>
                  <a:pt x="133" y="145"/>
                </a:cubicBezTo>
                <a:cubicBezTo>
                  <a:pt x="2" y="276"/>
                  <a:pt x="2" y="276"/>
                  <a:pt x="2" y="276"/>
                </a:cubicBezTo>
                <a:cubicBezTo>
                  <a:pt x="1" y="277"/>
                  <a:pt x="0" y="279"/>
                  <a:pt x="0" y="281"/>
                </a:cubicBezTo>
                <a:cubicBezTo>
                  <a:pt x="0" y="286"/>
                  <a:pt x="4" y="289"/>
                  <a:pt x="8" y="289"/>
                </a:cubicBezTo>
                <a:cubicBezTo>
                  <a:pt x="10" y="289"/>
                  <a:pt x="12" y="288"/>
                  <a:pt x="14" y="287"/>
                </a:cubicBezTo>
                <a:cubicBezTo>
                  <a:pt x="144" y="156"/>
                  <a:pt x="144" y="156"/>
                  <a:pt x="144" y="156"/>
                </a:cubicBezTo>
                <a:cubicBezTo>
                  <a:pt x="275" y="287"/>
                  <a:pt x="275" y="287"/>
                  <a:pt x="275" y="287"/>
                </a:cubicBezTo>
                <a:cubicBezTo>
                  <a:pt x="277" y="288"/>
                  <a:pt x="279" y="289"/>
                  <a:pt x="281" y="289"/>
                </a:cubicBezTo>
                <a:cubicBezTo>
                  <a:pt x="285" y="289"/>
                  <a:pt x="289" y="286"/>
                  <a:pt x="289" y="281"/>
                </a:cubicBezTo>
                <a:cubicBezTo>
                  <a:pt x="289" y="279"/>
                  <a:pt x="288" y="277"/>
                  <a:pt x="287" y="276"/>
                </a:cubicBezTo>
                <a:lnTo>
                  <a:pt x="156" y="145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vert="horz" wrap="square" lIns="34290" tIns="17145" rIns="34290" bIns="17145" numCol="1" anchor="t" anchorCtr="0" compatLnSpc="1">
            <a:prstTxWarp prst="textNoShape">
              <a:avLst/>
            </a:prstTxWarp>
          </a:bodyPr>
          <a:lstStyle/>
          <a:p>
            <a:endParaRPr lang="en-US" sz="506">
              <a:latin typeface="Lato" panose="020F0502020204030203"/>
            </a:endParaRPr>
          </a:p>
        </p:txBody>
      </p:sp>
      <p:sp>
        <p:nvSpPr>
          <p:cNvPr id="43" name="Freeform 9">
            <a:extLst>
              <a:ext uri="{FF2B5EF4-FFF2-40B4-BE49-F238E27FC236}">
                <a16:creationId xmlns:a16="http://schemas.microsoft.com/office/drawing/2014/main" id="{C3BE6C13-DB7F-49EA-8A72-EE2207CF3277}"/>
              </a:ext>
            </a:extLst>
          </p:cNvPr>
          <p:cNvSpPr>
            <a:spLocks noEditPoints="1"/>
          </p:cNvSpPr>
          <p:nvPr/>
        </p:nvSpPr>
        <p:spPr bwMode="auto">
          <a:xfrm>
            <a:off x="8250710" y="5460623"/>
            <a:ext cx="317334" cy="335609"/>
          </a:xfrm>
          <a:custGeom>
            <a:avLst/>
            <a:gdLst>
              <a:gd name="T0" fmla="*/ 1000 w 1379"/>
              <a:gd name="T1" fmla="*/ 1247 h 1462"/>
              <a:gd name="T2" fmla="*/ 1247 w 1379"/>
              <a:gd name="T3" fmla="*/ 1295 h 1462"/>
              <a:gd name="T4" fmla="*/ 1295 w 1379"/>
              <a:gd name="T5" fmla="*/ 465 h 1462"/>
              <a:gd name="T6" fmla="*/ 1048 w 1379"/>
              <a:gd name="T7" fmla="*/ 416 h 1462"/>
              <a:gd name="T8" fmla="*/ 1250 w 1379"/>
              <a:gd name="T9" fmla="*/ 465 h 1462"/>
              <a:gd name="T10" fmla="*/ 1247 w 1379"/>
              <a:gd name="T11" fmla="*/ 1249 h 1462"/>
              <a:gd name="T12" fmla="*/ 1045 w 1379"/>
              <a:gd name="T13" fmla="*/ 1247 h 1462"/>
              <a:gd name="T14" fmla="*/ 1048 w 1379"/>
              <a:gd name="T15" fmla="*/ 462 h 1462"/>
              <a:gd name="T16" fmla="*/ 1250 w 1379"/>
              <a:gd name="T17" fmla="*/ 465 h 1462"/>
              <a:gd name="T18" fmla="*/ 1356 w 1379"/>
              <a:gd name="T19" fmla="*/ 1462 h 1462"/>
              <a:gd name="T20" fmla="*/ 0 w 1379"/>
              <a:gd name="T21" fmla="*/ 1439 h 1462"/>
              <a:gd name="T22" fmla="*/ 23 w 1379"/>
              <a:gd name="T23" fmla="*/ 83 h 1462"/>
              <a:gd name="T24" fmla="*/ 45 w 1379"/>
              <a:gd name="T25" fmla="*/ 1416 h 1462"/>
              <a:gd name="T26" fmla="*/ 1379 w 1379"/>
              <a:gd name="T27" fmla="*/ 1439 h 1462"/>
              <a:gd name="T28" fmla="*/ 414 w 1379"/>
              <a:gd name="T29" fmla="*/ 1295 h 1462"/>
              <a:gd name="T30" fmla="*/ 462 w 1379"/>
              <a:gd name="T31" fmla="*/ 881 h 1462"/>
              <a:gd name="T32" fmla="*/ 215 w 1379"/>
              <a:gd name="T33" fmla="*/ 833 h 1462"/>
              <a:gd name="T34" fmla="*/ 166 w 1379"/>
              <a:gd name="T35" fmla="*/ 1247 h 1462"/>
              <a:gd name="T36" fmla="*/ 212 w 1379"/>
              <a:gd name="T37" fmla="*/ 881 h 1462"/>
              <a:gd name="T38" fmla="*/ 414 w 1379"/>
              <a:gd name="T39" fmla="*/ 879 h 1462"/>
              <a:gd name="T40" fmla="*/ 416 w 1379"/>
              <a:gd name="T41" fmla="*/ 1247 h 1462"/>
              <a:gd name="T42" fmla="*/ 215 w 1379"/>
              <a:gd name="T43" fmla="*/ 1249 h 1462"/>
              <a:gd name="T44" fmla="*/ 212 w 1379"/>
              <a:gd name="T45" fmla="*/ 881 h 1462"/>
              <a:gd name="T46" fmla="*/ 351 w 1379"/>
              <a:gd name="T47" fmla="*/ 740 h 1462"/>
              <a:gd name="T48" fmla="*/ 1081 w 1379"/>
              <a:gd name="T49" fmla="*/ 280 h 1462"/>
              <a:gd name="T50" fmla="*/ 1129 w 1379"/>
              <a:gd name="T51" fmla="*/ 260 h 1462"/>
              <a:gd name="T52" fmla="*/ 1101 w 1379"/>
              <a:gd name="T53" fmla="*/ 0 h 1462"/>
              <a:gd name="T54" fmla="*/ 842 w 1379"/>
              <a:gd name="T55" fmla="*/ 17 h 1462"/>
              <a:gd name="T56" fmla="*/ 907 w 1379"/>
              <a:gd name="T57" fmla="*/ 106 h 1462"/>
              <a:gd name="T58" fmla="*/ 313 w 1379"/>
              <a:gd name="T59" fmla="*/ 737 h 1462"/>
              <a:gd name="T60" fmla="*/ 955 w 1379"/>
              <a:gd name="T61" fmla="*/ 122 h 1462"/>
              <a:gd name="T62" fmla="*/ 955 w 1379"/>
              <a:gd name="T63" fmla="*/ 90 h 1462"/>
              <a:gd name="T64" fmla="*/ 1083 w 1379"/>
              <a:gd name="T65" fmla="*/ 45 h 1462"/>
              <a:gd name="T66" fmla="*/ 1039 w 1379"/>
              <a:gd name="T67" fmla="*/ 173 h 1462"/>
              <a:gd name="T68" fmla="*/ 549 w 1379"/>
              <a:gd name="T69" fmla="*/ 528 h 1462"/>
              <a:gd name="T70" fmla="*/ 631 w 1379"/>
              <a:gd name="T71" fmla="*/ 666 h 1462"/>
              <a:gd name="T72" fmla="*/ 583 w 1379"/>
              <a:gd name="T73" fmla="*/ 1247 h 1462"/>
              <a:gd name="T74" fmla="*/ 830 w 1379"/>
              <a:gd name="T75" fmla="*/ 1295 h 1462"/>
              <a:gd name="T76" fmla="*/ 879 w 1379"/>
              <a:gd name="T77" fmla="*/ 715 h 1462"/>
              <a:gd name="T78" fmla="*/ 631 w 1379"/>
              <a:gd name="T79" fmla="*/ 666 h 1462"/>
              <a:gd name="T80" fmla="*/ 833 w 1379"/>
              <a:gd name="T81" fmla="*/ 1247 h 1462"/>
              <a:gd name="T82" fmla="*/ 631 w 1379"/>
              <a:gd name="T83" fmla="*/ 1249 h 1462"/>
              <a:gd name="T84" fmla="*/ 629 w 1379"/>
              <a:gd name="T85" fmla="*/ 715 h 1462"/>
              <a:gd name="T86" fmla="*/ 830 w 1379"/>
              <a:gd name="T87" fmla="*/ 712 h 146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</a:cxnLst>
            <a:rect l="0" t="0" r="r" b="b"/>
            <a:pathLst>
              <a:path w="1379" h="1462">
                <a:moveTo>
                  <a:pt x="1000" y="465"/>
                </a:moveTo>
                <a:cubicBezTo>
                  <a:pt x="1000" y="1247"/>
                  <a:pt x="1000" y="1247"/>
                  <a:pt x="1000" y="1247"/>
                </a:cubicBezTo>
                <a:cubicBezTo>
                  <a:pt x="1000" y="1274"/>
                  <a:pt x="1021" y="1295"/>
                  <a:pt x="1048" y="1295"/>
                </a:cubicBezTo>
                <a:cubicBezTo>
                  <a:pt x="1247" y="1295"/>
                  <a:pt x="1247" y="1295"/>
                  <a:pt x="1247" y="1295"/>
                </a:cubicBezTo>
                <a:cubicBezTo>
                  <a:pt x="1274" y="1295"/>
                  <a:pt x="1295" y="1274"/>
                  <a:pt x="1295" y="1247"/>
                </a:cubicBezTo>
                <a:cubicBezTo>
                  <a:pt x="1295" y="465"/>
                  <a:pt x="1295" y="465"/>
                  <a:pt x="1295" y="465"/>
                </a:cubicBezTo>
                <a:cubicBezTo>
                  <a:pt x="1295" y="438"/>
                  <a:pt x="1274" y="416"/>
                  <a:pt x="1247" y="416"/>
                </a:cubicBezTo>
                <a:cubicBezTo>
                  <a:pt x="1048" y="416"/>
                  <a:pt x="1048" y="416"/>
                  <a:pt x="1048" y="416"/>
                </a:cubicBezTo>
                <a:cubicBezTo>
                  <a:pt x="1021" y="416"/>
                  <a:pt x="1000" y="438"/>
                  <a:pt x="1000" y="465"/>
                </a:cubicBezTo>
                <a:close/>
                <a:moveTo>
                  <a:pt x="1250" y="465"/>
                </a:moveTo>
                <a:cubicBezTo>
                  <a:pt x="1250" y="1247"/>
                  <a:pt x="1250" y="1247"/>
                  <a:pt x="1250" y="1247"/>
                </a:cubicBezTo>
                <a:cubicBezTo>
                  <a:pt x="1250" y="1248"/>
                  <a:pt x="1248" y="1249"/>
                  <a:pt x="1247" y="1249"/>
                </a:cubicBezTo>
                <a:cubicBezTo>
                  <a:pt x="1048" y="1249"/>
                  <a:pt x="1048" y="1249"/>
                  <a:pt x="1048" y="1249"/>
                </a:cubicBezTo>
                <a:cubicBezTo>
                  <a:pt x="1047" y="1249"/>
                  <a:pt x="1045" y="1248"/>
                  <a:pt x="1045" y="1247"/>
                </a:cubicBezTo>
                <a:cubicBezTo>
                  <a:pt x="1045" y="465"/>
                  <a:pt x="1045" y="465"/>
                  <a:pt x="1045" y="465"/>
                </a:cubicBezTo>
                <a:cubicBezTo>
                  <a:pt x="1045" y="463"/>
                  <a:pt x="1047" y="462"/>
                  <a:pt x="1048" y="462"/>
                </a:cubicBezTo>
                <a:cubicBezTo>
                  <a:pt x="1247" y="462"/>
                  <a:pt x="1247" y="462"/>
                  <a:pt x="1247" y="462"/>
                </a:cubicBezTo>
                <a:cubicBezTo>
                  <a:pt x="1248" y="462"/>
                  <a:pt x="1250" y="463"/>
                  <a:pt x="1250" y="465"/>
                </a:cubicBezTo>
                <a:close/>
                <a:moveTo>
                  <a:pt x="1379" y="1439"/>
                </a:moveTo>
                <a:cubicBezTo>
                  <a:pt x="1379" y="1452"/>
                  <a:pt x="1368" y="1462"/>
                  <a:pt x="1356" y="1462"/>
                </a:cubicBezTo>
                <a:cubicBezTo>
                  <a:pt x="23" y="1462"/>
                  <a:pt x="23" y="1462"/>
                  <a:pt x="23" y="1462"/>
                </a:cubicBezTo>
                <a:cubicBezTo>
                  <a:pt x="10" y="1462"/>
                  <a:pt x="0" y="1452"/>
                  <a:pt x="0" y="1439"/>
                </a:cubicBezTo>
                <a:cubicBezTo>
                  <a:pt x="0" y="106"/>
                  <a:pt x="0" y="106"/>
                  <a:pt x="0" y="106"/>
                </a:cubicBezTo>
                <a:cubicBezTo>
                  <a:pt x="0" y="93"/>
                  <a:pt x="10" y="83"/>
                  <a:pt x="23" y="83"/>
                </a:cubicBezTo>
                <a:cubicBezTo>
                  <a:pt x="35" y="83"/>
                  <a:pt x="45" y="93"/>
                  <a:pt x="45" y="106"/>
                </a:cubicBezTo>
                <a:cubicBezTo>
                  <a:pt x="45" y="1416"/>
                  <a:pt x="45" y="1416"/>
                  <a:pt x="45" y="1416"/>
                </a:cubicBezTo>
                <a:cubicBezTo>
                  <a:pt x="1356" y="1416"/>
                  <a:pt x="1356" y="1416"/>
                  <a:pt x="1356" y="1416"/>
                </a:cubicBezTo>
                <a:cubicBezTo>
                  <a:pt x="1368" y="1416"/>
                  <a:pt x="1379" y="1426"/>
                  <a:pt x="1379" y="1439"/>
                </a:cubicBezTo>
                <a:close/>
                <a:moveTo>
                  <a:pt x="215" y="1295"/>
                </a:moveTo>
                <a:cubicBezTo>
                  <a:pt x="414" y="1295"/>
                  <a:pt x="414" y="1295"/>
                  <a:pt x="414" y="1295"/>
                </a:cubicBezTo>
                <a:cubicBezTo>
                  <a:pt x="440" y="1295"/>
                  <a:pt x="462" y="1274"/>
                  <a:pt x="462" y="1247"/>
                </a:cubicBezTo>
                <a:cubicBezTo>
                  <a:pt x="462" y="881"/>
                  <a:pt x="462" y="881"/>
                  <a:pt x="462" y="881"/>
                </a:cubicBezTo>
                <a:cubicBezTo>
                  <a:pt x="462" y="855"/>
                  <a:pt x="440" y="833"/>
                  <a:pt x="414" y="833"/>
                </a:cubicBezTo>
                <a:cubicBezTo>
                  <a:pt x="215" y="833"/>
                  <a:pt x="215" y="833"/>
                  <a:pt x="215" y="833"/>
                </a:cubicBezTo>
                <a:cubicBezTo>
                  <a:pt x="188" y="833"/>
                  <a:pt x="166" y="855"/>
                  <a:pt x="166" y="881"/>
                </a:cubicBezTo>
                <a:cubicBezTo>
                  <a:pt x="166" y="1247"/>
                  <a:pt x="166" y="1247"/>
                  <a:pt x="166" y="1247"/>
                </a:cubicBezTo>
                <a:cubicBezTo>
                  <a:pt x="166" y="1274"/>
                  <a:pt x="188" y="1295"/>
                  <a:pt x="215" y="1295"/>
                </a:cubicBezTo>
                <a:close/>
                <a:moveTo>
                  <a:pt x="212" y="881"/>
                </a:moveTo>
                <a:cubicBezTo>
                  <a:pt x="212" y="880"/>
                  <a:pt x="213" y="879"/>
                  <a:pt x="215" y="879"/>
                </a:cubicBezTo>
                <a:cubicBezTo>
                  <a:pt x="414" y="879"/>
                  <a:pt x="414" y="879"/>
                  <a:pt x="414" y="879"/>
                </a:cubicBezTo>
                <a:cubicBezTo>
                  <a:pt x="415" y="879"/>
                  <a:pt x="416" y="880"/>
                  <a:pt x="416" y="881"/>
                </a:cubicBezTo>
                <a:cubicBezTo>
                  <a:pt x="416" y="1247"/>
                  <a:pt x="416" y="1247"/>
                  <a:pt x="416" y="1247"/>
                </a:cubicBezTo>
                <a:cubicBezTo>
                  <a:pt x="416" y="1248"/>
                  <a:pt x="415" y="1249"/>
                  <a:pt x="414" y="1249"/>
                </a:cubicBezTo>
                <a:cubicBezTo>
                  <a:pt x="215" y="1249"/>
                  <a:pt x="215" y="1249"/>
                  <a:pt x="215" y="1249"/>
                </a:cubicBezTo>
                <a:cubicBezTo>
                  <a:pt x="213" y="1249"/>
                  <a:pt x="212" y="1248"/>
                  <a:pt x="212" y="1247"/>
                </a:cubicBezTo>
                <a:lnTo>
                  <a:pt x="212" y="881"/>
                </a:lnTo>
                <a:close/>
                <a:moveTo>
                  <a:pt x="334" y="746"/>
                </a:moveTo>
                <a:cubicBezTo>
                  <a:pt x="340" y="746"/>
                  <a:pt x="346" y="744"/>
                  <a:pt x="351" y="740"/>
                </a:cubicBezTo>
                <a:cubicBezTo>
                  <a:pt x="1021" y="220"/>
                  <a:pt x="1021" y="220"/>
                  <a:pt x="1021" y="220"/>
                </a:cubicBezTo>
                <a:cubicBezTo>
                  <a:pt x="1081" y="280"/>
                  <a:pt x="1081" y="280"/>
                  <a:pt x="1081" y="280"/>
                </a:cubicBezTo>
                <a:cubicBezTo>
                  <a:pt x="1089" y="288"/>
                  <a:pt x="1101" y="290"/>
                  <a:pt x="1111" y="286"/>
                </a:cubicBezTo>
                <a:cubicBezTo>
                  <a:pt x="1122" y="282"/>
                  <a:pt x="1129" y="272"/>
                  <a:pt x="1129" y="260"/>
                </a:cubicBezTo>
                <a:cubicBezTo>
                  <a:pt x="1129" y="28"/>
                  <a:pt x="1129" y="28"/>
                  <a:pt x="1129" y="28"/>
                </a:cubicBezTo>
                <a:cubicBezTo>
                  <a:pt x="1129" y="12"/>
                  <a:pt x="1116" y="0"/>
                  <a:pt x="1101" y="0"/>
                </a:cubicBezTo>
                <a:cubicBezTo>
                  <a:pt x="868" y="0"/>
                  <a:pt x="868" y="0"/>
                  <a:pt x="868" y="0"/>
                </a:cubicBezTo>
                <a:cubicBezTo>
                  <a:pt x="857" y="0"/>
                  <a:pt x="847" y="6"/>
                  <a:pt x="842" y="17"/>
                </a:cubicBezTo>
                <a:cubicBezTo>
                  <a:pt x="838" y="27"/>
                  <a:pt x="840" y="39"/>
                  <a:pt x="848" y="47"/>
                </a:cubicBezTo>
                <a:cubicBezTo>
                  <a:pt x="907" y="106"/>
                  <a:pt x="907" y="106"/>
                  <a:pt x="907" y="106"/>
                </a:cubicBezTo>
                <a:cubicBezTo>
                  <a:pt x="314" y="698"/>
                  <a:pt x="314" y="698"/>
                  <a:pt x="314" y="698"/>
                </a:cubicBezTo>
                <a:cubicBezTo>
                  <a:pt x="304" y="709"/>
                  <a:pt x="303" y="725"/>
                  <a:pt x="313" y="737"/>
                </a:cubicBezTo>
                <a:cubicBezTo>
                  <a:pt x="319" y="743"/>
                  <a:pt x="326" y="746"/>
                  <a:pt x="334" y="746"/>
                </a:cubicBezTo>
                <a:close/>
                <a:moveTo>
                  <a:pt x="955" y="122"/>
                </a:moveTo>
                <a:cubicBezTo>
                  <a:pt x="960" y="118"/>
                  <a:pt x="962" y="112"/>
                  <a:pt x="962" y="106"/>
                </a:cubicBezTo>
                <a:cubicBezTo>
                  <a:pt x="962" y="100"/>
                  <a:pt x="960" y="94"/>
                  <a:pt x="955" y="90"/>
                </a:cubicBezTo>
                <a:cubicBezTo>
                  <a:pt x="911" y="45"/>
                  <a:pt x="911" y="45"/>
                  <a:pt x="911" y="45"/>
                </a:cubicBezTo>
                <a:cubicBezTo>
                  <a:pt x="1083" y="45"/>
                  <a:pt x="1083" y="45"/>
                  <a:pt x="1083" y="45"/>
                </a:cubicBezTo>
                <a:cubicBezTo>
                  <a:pt x="1083" y="217"/>
                  <a:pt x="1083" y="217"/>
                  <a:pt x="1083" y="217"/>
                </a:cubicBezTo>
                <a:cubicBezTo>
                  <a:pt x="1039" y="173"/>
                  <a:pt x="1039" y="173"/>
                  <a:pt x="1039" y="173"/>
                </a:cubicBezTo>
                <a:cubicBezTo>
                  <a:pt x="1031" y="165"/>
                  <a:pt x="1018" y="164"/>
                  <a:pt x="1008" y="171"/>
                </a:cubicBezTo>
                <a:cubicBezTo>
                  <a:pt x="549" y="528"/>
                  <a:pt x="549" y="528"/>
                  <a:pt x="549" y="528"/>
                </a:cubicBezTo>
                <a:lnTo>
                  <a:pt x="955" y="122"/>
                </a:lnTo>
                <a:close/>
                <a:moveTo>
                  <a:pt x="631" y="666"/>
                </a:moveTo>
                <a:cubicBezTo>
                  <a:pt x="605" y="666"/>
                  <a:pt x="583" y="688"/>
                  <a:pt x="583" y="715"/>
                </a:cubicBezTo>
                <a:cubicBezTo>
                  <a:pt x="583" y="1247"/>
                  <a:pt x="583" y="1247"/>
                  <a:pt x="583" y="1247"/>
                </a:cubicBezTo>
                <a:cubicBezTo>
                  <a:pt x="583" y="1274"/>
                  <a:pt x="605" y="1295"/>
                  <a:pt x="631" y="1295"/>
                </a:cubicBezTo>
                <a:cubicBezTo>
                  <a:pt x="830" y="1295"/>
                  <a:pt x="830" y="1295"/>
                  <a:pt x="830" y="1295"/>
                </a:cubicBezTo>
                <a:cubicBezTo>
                  <a:pt x="857" y="1295"/>
                  <a:pt x="879" y="1274"/>
                  <a:pt x="879" y="1247"/>
                </a:cubicBezTo>
                <a:cubicBezTo>
                  <a:pt x="879" y="715"/>
                  <a:pt x="879" y="715"/>
                  <a:pt x="879" y="715"/>
                </a:cubicBezTo>
                <a:cubicBezTo>
                  <a:pt x="879" y="688"/>
                  <a:pt x="857" y="666"/>
                  <a:pt x="830" y="666"/>
                </a:cubicBezTo>
                <a:lnTo>
                  <a:pt x="631" y="666"/>
                </a:lnTo>
                <a:close/>
                <a:moveTo>
                  <a:pt x="833" y="715"/>
                </a:moveTo>
                <a:cubicBezTo>
                  <a:pt x="833" y="1247"/>
                  <a:pt x="833" y="1247"/>
                  <a:pt x="833" y="1247"/>
                </a:cubicBezTo>
                <a:cubicBezTo>
                  <a:pt x="833" y="1248"/>
                  <a:pt x="832" y="1249"/>
                  <a:pt x="830" y="1249"/>
                </a:cubicBezTo>
                <a:cubicBezTo>
                  <a:pt x="631" y="1249"/>
                  <a:pt x="631" y="1249"/>
                  <a:pt x="631" y="1249"/>
                </a:cubicBezTo>
                <a:cubicBezTo>
                  <a:pt x="630" y="1249"/>
                  <a:pt x="629" y="1248"/>
                  <a:pt x="629" y="1247"/>
                </a:cubicBezTo>
                <a:cubicBezTo>
                  <a:pt x="629" y="715"/>
                  <a:pt x="629" y="715"/>
                  <a:pt x="629" y="715"/>
                </a:cubicBezTo>
                <a:cubicBezTo>
                  <a:pt x="629" y="713"/>
                  <a:pt x="630" y="712"/>
                  <a:pt x="631" y="712"/>
                </a:cubicBezTo>
                <a:cubicBezTo>
                  <a:pt x="830" y="712"/>
                  <a:pt x="830" y="712"/>
                  <a:pt x="830" y="712"/>
                </a:cubicBezTo>
                <a:cubicBezTo>
                  <a:pt x="832" y="712"/>
                  <a:pt x="833" y="713"/>
                  <a:pt x="833" y="715"/>
                </a:cubicBezTo>
                <a:close/>
              </a:path>
            </a:pathLst>
          </a:custGeom>
          <a:solidFill>
            <a:srgbClr val="00B050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dirty="0">
              <a:latin typeface="Lato" panose="020F0502020204030203"/>
            </a:endParaRPr>
          </a:p>
        </p:txBody>
      </p:sp>
      <p:sp>
        <p:nvSpPr>
          <p:cNvPr id="44" name="Freeform 27">
            <a:extLst>
              <a:ext uri="{FF2B5EF4-FFF2-40B4-BE49-F238E27FC236}">
                <a16:creationId xmlns:a16="http://schemas.microsoft.com/office/drawing/2014/main" id="{74B8C0B8-8979-46ED-9E17-3B88230C3352}"/>
              </a:ext>
            </a:extLst>
          </p:cNvPr>
          <p:cNvSpPr>
            <a:spLocks/>
          </p:cNvSpPr>
          <p:nvPr/>
        </p:nvSpPr>
        <p:spPr bwMode="auto">
          <a:xfrm>
            <a:off x="9700709" y="2732305"/>
            <a:ext cx="304314" cy="304314"/>
          </a:xfrm>
          <a:custGeom>
            <a:avLst/>
            <a:gdLst>
              <a:gd name="T0" fmla="*/ 156 w 289"/>
              <a:gd name="T1" fmla="*/ 145 h 289"/>
              <a:gd name="T2" fmla="*/ 287 w 289"/>
              <a:gd name="T3" fmla="*/ 14 h 289"/>
              <a:gd name="T4" fmla="*/ 289 w 289"/>
              <a:gd name="T5" fmla="*/ 8 h 289"/>
              <a:gd name="T6" fmla="*/ 281 w 289"/>
              <a:gd name="T7" fmla="*/ 0 h 289"/>
              <a:gd name="T8" fmla="*/ 275 w 289"/>
              <a:gd name="T9" fmla="*/ 3 h 289"/>
              <a:gd name="T10" fmla="*/ 144 w 289"/>
              <a:gd name="T11" fmla="*/ 133 h 289"/>
              <a:gd name="T12" fmla="*/ 14 w 289"/>
              <a:gd name="T13" fmla="*/ 3 h 289"/>
              <a:gd name="T14" fmla="*/ 8 w 289"/>
              <a:gd name="T15" fmla="*/ 0 h 289"/>
              <a:gd name="T16" fmla="*/ 0 w 289"/>
              <a:gd name="T17" fmla="*/ 8 h 289"/>
              <a:gd name="T18" fmla="*/ 2 w 289"/>
              <a:gd name="T19" fmla="*/ 14 h 289"/>
              <a:gd name="T20" fmla="*/ 133 w 289"/>
              <a:gd name="T21" fmla="*/ 145 h 289"/>
              <a:gd name="T22" fmla="*/ 2 w 289"/>
              <a:gd name="T23" fmla="*/ 276 h 289"/>
              <a:gd name="T24" fmla="*/ 0 w 289"/>
              <a:gd name="T25" fmla="*/ 281 h 289"/>
              <a:gd name="T26" fmla="*/ 8 w 289"/>
              <a:gd name="T27" fmla="*/ 289 h 289"/>
              <a:gd name="T28" fmla="*/ 14 w 289"/>
              <a:gd name="T29" fmla="*/ 287 h 289"/>
              <a:gd name="T30" fmla="*/ 144 w 289"/>
              <a:gd name="T31" fmla="*/ 156 h 289"/>
              <a:gd name="T32" fmla="*/ 275 w 289"/>
              <a:gd name="T33" fmla="*/ 287 h 289"/>
              <a:gd name="T34" fmla="*/ 281 w 289"/>
              <a:gd name="T35" fmla="*/ 289 h 289"/>
              <a:gd name="T36" fmla="*/ 289 w 289"/>
              <a:gd name="T37" fmla="*/ 281 h 289"/>
              <a:gd name="T38" fmla="*/ 287 w 289"/>
              <a:gd name="T39" fmla="*/ 276 h 289"/>
              <a:gd name="T40" fmla="*/ 156 w 289"/>
              <a:gd name="T41" fmla="*/ 145 h 28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</a:cxnLst>
            <a:rect l="0" t="0" r="r" b="b"/>
            <a:pathLst>
              <a:path w="289" h="289">
                <a:moveTo>
                  <a:pt x="156" y="145"/>
                </a:moveTo>
                <a:cubicBezTo>
                  <a:pt x="287" y="14"/>
                  <a:pt x="287" y="14"/>
                  <a:pt x="287" y="14"/>
                </a:cubicBezTo>
                <a:cubicBezTo>
                  <a:pt x="288" y="12"/>
                  <a:pt x="289" y="10"/>
                  <a:pt x="289" y="8"/>
                </a:cubicBezTo>
                <a:cubicBezTo>
                  <a:pt x="289" y="4"/>
                  <a:pt x="285" y="0"/>
                  <a:pt x="281" y="0"/>
                </a:cubicBezTo>
                <a:cubicBezTo>
                  <a:pt x="279" y="0"/>
                  <a:pt x="277" y="1"/>
                  <a:pt x="275" y="3"/>
                </a:cubicBezTo>
                <a:cubicBezTo>
                  <a:pt x="144" y="133"/>
                  <a:pt x="144" y="133"/>
                  <a:pt x="144" y="133"/>
                </a:cubicBezTo>
                <a:cubicBezTo>
                  <a:pt x="14" y="3"/>
                  <a:pt x="14" y="3"/>
                  <a:pt x="14" y="3"/>
                </a:cubicBezTo>
                <a:cubicBezTo>
                  <a:pt x="12" y="1"/>
                  <a:pt x="10" y="0"/>
                  <a:pt x="8" y="0"/>
                </a:cubicBezTo>
                <a:cubicBezTo>
                  <a:pt x="4" y="0"/>
                  <a:pt x="0" y="4"/>
                  <a:pt x="0" y="8"/>
                </a:cubicBezTo>
                <a:cubicBezTo>
                  <a:pt x="0" y="10"/>
                  <a:pt x="1" y="12"/>
                  <a:pt x="2" y="14"/>
                </a:cubicBezTo>
                <a:cubicBezTo>
                  <a:pt x="133" y="145"/>
                  <a:pt x="133" y="145"/>
                  <a:pt x="133" y="145"/>
                </a:cubicBezTo>
                <a:cubicBezTo>
                  <a:pt x="2" y="276"/>
                  <a:pt x="2" y="276"/>
                  <a:pt x="2" y="276"/>
                </a:cubicBezTo>
                <a:cubicBezTo>
                  <a:pt x="1" y="277"/>
                  <a:pt x="0" y="279"/>
                  <a:pt x="0" y="281"/>
                </a:cubicBezTo>
                <a:cubicBezTo>
                  <a:pt x="0" y="286"/>
                  <a:pt x="4" y="289"/>
                  <a:pt x="8" y="289"/>
                </a:cubicBezTo>
                <a:cubicBezTo>
                  <a:pt x="10" y="289"/>
                  <a:pt x="12" y="288"/>
                  <a:pt x="14" y="287"/>
                </a:cubicBezTo>
                <a:cubicBezTo>
                  <a:pt x="144" y="156"/>
                  <a:pt x="144" y="156"/>
                  <a:pt x="144" y="156"/>
                </a:cubicBezTo>
                <a:cubicBezTo>
                  <a:pt x="275" y="287"/>
                  <a:pt x="275" y="287"/>
                  <a:pt x="275" y="287"/>
                </a:cubicBezTo>
                <a:cubicBezTo>
                  <a:pt x="277" y="288"/>
                  <a:pt x="279" y="289"/>
                  <a:pt x="281" y="289"/>
                </a:cubicBezTo>
                <a:cubicBezTo>
                  <a:pt x="285" y="289"/>
                  <a:pt x="289" y="286"/>
                  <a:pt x="289" y="281"/>
                </a:cubicBezTo>
                <a:cubicBezTo>
                  <a:pt x="289" y="279"/>
                  <a:pt x="288" y="277"/>
                  <a:pt x="287" y="276"/>
                </a:cubicBezTo>
                <a:lnTo>
                  <a:pt x="156" y="145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vert="horz" wrap="square" lIns="34290" tIns="17145" rIns="34290" bIns="17145" numCol="1" anchor="t" anchorCtr="0" compatLnSpc="1">
            <a:prstTxWarp prst="textNoShape">
              <a:avLst/>
            </a:prstTxWarp>
          </a:bodyPr>
          <a:lstStyle/>
          <a:p>
            <a:endParaRPr lang="en-US" sz="506" dirty="0">
              <a:latin typeface="Lato" panose="020F0502020204030203"/>
            </a:endParaRPr>
          </a:p>
        </p:txBody>
      </p:sp>
      <p:sp>
        <p:nvSpPr>
          <p:cNvPr id="46" name="Freeform 45">
            <a:extLst>
              <a:ext uri="{FF2B5EF4-FFF2-40B4-BE49-F238E27FC236}">
                <a16:creationId xmlns:a16="http://schemas.microsoft.com/office/drawing/2014/main" id="{DBD588DB-FC3D-4646-9A1B-318710D864BB}"/>
              </a:ext>
            </a:extLst>
          </p:cNvPr>
          <p:cNvSpPr>
            <a:spLocks noEditPoints="1"/>
          </p:cNvSpPr>
          <p:nvPr/>
        </p:nvSpPr>
        <p:spPr bwMode="auto">
          <a:xfrm>
            <a:off x="9713505" y="4744618"/>
            <a:ext cx="343804" cy="482477"/>
          </a:xfrm>
          <a:custGeom>
            <a:avLst/>
            <a:gdLst>
              <a:gd name="T0" fmla="*/ 435 w 760"/>
              <a:gd name="T1" fmla="*/ 10 h 1415"/>
              <a:gd name="T2" fmla="*/ 12 w 760"/>
              <a:gd name="T3" fmla="*/ 294 h 1415"/>
              <a:gd name="T4" fmla="*/ 76 w 760"/>
              <a:gd name="T5" fmla="*/ 403 h 1415"/>
              <a:gd name="T6" fmla="*/ 144 w 760"/>
              <a:gd name="T7" fmla="*/ 393 h 1415"/>
              <a:gd name="T8" fmla="*/ 185 w 760"/>
              <a:gd name="T9" fmla="*/ 339 h 1415"/>
              <a:gd name="T10" fmla="*/ 423 w 760"/>
              <a:gd name="T11" fmla="*/ 189 h 1415"/>
              <a:gd name="T12" fmla="*/ 581 w 760"/>
              <a:gd name="T13" fmla="*/ 355 h 1415"/>
              <a:gd name="T14" fmla="*/ 445 w 760"/>
              <a:gd name="T15" fmla="*/ 588 h 1415"/>
              <a:gd name="T16" fmla="*/ 244 w 760"/>
              <a:gd name="T17" fmla="*/ 987 h 1415"/>
              <a:gd name="T18" fmla="*/ 244 w 760"/>
              <a:gd name="T19" fmla="*/ 993 h 1415"/>
              <a:gd name="T20" fmla="*/ 333 w 760"/>
              <a:gd name="T21" fmla="*/ 1079 h 1415"/>
              <a:gd name="T22" fmla="*/ 422 w 760"/>
              <a:gd name="T23" fmla="*/ 987 h 1415"/>
              <a:gd name="T24" fmla="*/ 575 w 760"/>
              <a:gd name="T25" fmla="*/ 711 h 1415"/>
              <a:gd name="T26" fmla="*/ 760 w 760"/>
              <a:gd name="T27" fmla="*/ 355 h 1415"/>
              <a:gd name="T28" fmla="*/ 435 w 760"/>
              <a:gd name="T29" fmla="*/ 10 h 1415"/>
              <a:gd name="T30" fmla="*/ 565 w 760"/>
              <a:gd name="T31" fmla="*/ 702 h 1415"/>
              <a:gd name="T32" fmla="*/ 409 w 760"/>
              <a:gd name="T33" fmla="*/ 987 h 1415"/>
              <a:gd name="T34" fmla="*/ 333 w 760"/>
              <a:gd name="T35" fmla="*/ 1066 h 1415"/>
              <a:gd name="T36" fmla="*/ 257 w 760"/>
              <a:gd name="T37" fmla="*/ 993 h 1415"/>
              <a:gd name="T38" fmla="*/ 257 w 760"/>
              <a:gd name="T39" fmla="*/ 987 h 1415"/>
              <a:gd name="T40" fmla="*/ 454 w 760"/>
              <a:gd name="T41" fmla="*/ 597 h 1415"/>
              <a:gd name="T42" fmla="*/ 595 w 760"/>
              <a:gd name="T43" fmla="*/ 355 h 1415"/>
              <a:gd name="T44" fmla="*/ 424 w 760"/>
              <a:gd name="T45" fmla="*/ 175 h 1415"/>
              <a:gd name="T46" fmla="*/ 404 w 760"/>
              <a:gd name="T47" fmla="*/ 175 h 1415"/>
              <a:gd name="T48" fmla="*/ 172 w 760"/>
              <a:gd name="T49" fmla="*/ 336 h 1415"/>
              <a:gd name="T50" fmla="*/ 137 w 760"/>
              <a:gd name="T51" fmla="*/ 382 h 1415"/>
              <a:gd name="T52" fmla="*/ 80 w 760"/>
              <a:gd name="T53" fmla="*/ 390 h 1415"/>
              <a:gd name="T54" fmla="*/ 25 w 760"/>
              <a:gd name="T55" fmla="*/ 297 h 1415"/>
              <a:gd name="T56" fmla="*/ 434 w 760"/>
              <a:gd name="T57" fmla="*/ 24 h 1415"/>
              <a:gd name="T58" fmla="*/ 747 w 760"/>
              <a:gd name="T59" fmla="*/ 355 h 1415"/>
              <a:gd name="T60" fmla="*/ 565 w 760"/>
              <a:gd name="T61" fmla="*/ 702 h 1415"/>
              <a:gd name="T62" fmla="*/ 339 w 760"/>
              <a:gd name="T63" fmla="*/ 1213 h 1415"/>
              <a:gd name="T64" fmla="*/ 239 w 760"/>
              <a:gd name="T65" fmla="*/ 1314 h 1415"/>
              <a:gd name="T66" fmla="*/ 339 w 760"/>
              <a:gd name="T67" fmla="*/ 1415 h 1415"/>
              <a:gd name="T68" fmla="*/ 440 w 760"/>
              <a:gd name="T69" fmla="*/ 1314 h 1415"/>
              <a:gd name="T70" fmla="*/ 339 w 760"/>
              <a:gd name="T71" fmla="*/ 1213 h 1415"/>
              <a:gd name="T72" fmla="*/ 339 w 760"/>
              <a:gd name="T73" fmla="*/ 1401 h 1415"/>
              <a:gd name="T74" fmla="*/ 252 w 760"/>
              <a:gd name="T75" fmla="*/ 1314 h 1415"/>
              <a:gd name="T76" fmla="*/ 339 w 760"/>
              <a:gd name="T77" fmla="*/ 1226 h 1415"/>
              <a:gd name="T78" fmla="*/ 427 w 760"/>
              <a:gd name="T79" fmla="*/ 1314 h 1415"/>
              <a:gd name="T80" fmla="*/ 339 w 760"/>
              <a:gd name="T81" fmla="*/ 1401 h 141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</a:cxnLst>
            <a:rect l="0" t="0" r="r" b="b"/>
            <a:pathLst>
              <a:path w="760" h="1415">
                <a:moveTo>
                  <a:pt x="435" y="10"/>
                </a:moveTo>
                <a:cubicBezTo>
                  <a:pt x="270" y="0"/>
                  <a:pt x="67" y="84"/>
                  <a:pt x="12" y="294"/>
                </a:cubicBezTo>
                <a:cubicBezTo>
                  <a:pt x="0" y="341"/>
                  <a:pt x="29" y="390"/>
                  <a:pt x="76" y="403"/>
                </a:cubicBezTo>
                <a:cubicBezTo>
                  <a:pt x="99" y="409"/>
                  <a:pt x="123" y="405"/>
                  <a:pt x="144" y="393"/>
                </a:cubicBezTo>
                <a:cubicBezTo>
                  <a:pt x="165" y="381"/>
                  <a:pt x="179" y="362"/>
                  <a:pt x="185" y="339"/>
                </a:cubicBezTo>
                <a:cubicBezTo>
                  <a:pt x="215" y="226"/>
                  <a:pt x="326" y="182"/>
                  <a:pt x="423" y="189"/>
                </a:cubicBezTo>
                <a:cubicBezTo>
                  <a:pt x="510" y="194"/>
                  <a:pt x="581" y="269"/>
                  <a:pt x="581" y="355"/>
                </a:cubicBezTo>
                <a:cubicBezTo>
                  <a:pt x="581" y="440"/>
                  <a:pt x="529" y="499"/>
                  <a:pt x="445" y="588"/>
                </a:cubicBezTo>
                <a:cubicBezTo>
                  <a:pt x="351" y="688"/>
                  <a:pt x="244" y="801"/>
                  <a:pt x="244" y="987"/>
                </a:cubicBezTo>
                <a:cubicBezTo>
                  <a:pt x="244" y="993"/>
                  <a:pt x="244" y="993"/>
                  <a:pt x="244" y="993"/>
                </a:cubicBezTo>
                <a:cubicBezTo>
                  <a:pt x="244" y="1041"/>
                  <a:pt x="283" y="1079"/>
                  <a:pt x="333" y="1079"/>
                </a:cubicBezTo>
                <a:cubicBezTo>
                  <a:pt x="381" y="1079"/>
                  <a:pt x="422" y="1037"/>
                  <a:pt x="422" y="987"/>
                </a:cubicBezTo>
                <a:cubicBezTo>
                  <a:pt x="422" y="872"/>
                  <a:pt x="493" y="797"/>
                  <a:pt x="575" y="711"/>
                </a:cubicBezTo>
                <a:cubicBezTo>
                  <a:pt x="661" y="619"/>
                  <a:pt x="760" y="515"/>
                  <a:pt x="760" y="355"/>
                </a:cubicBezTo>
                <a:cubicBezTo>
                  <a:pt x="760" y="177"/>
                  <a:pt x="614" y="22"/>
                  <a:pt x="435" y="10"/>
                </a:cubicBezTo>
                <a:close/>
                <a:moveTo>
                  <a:pt x="565" y="702"/>
                </a:moveTo>
                <a:cubicBezTo>
                  <a:pt x="481" y="790"/>
                  <a:pt x="409" y="867"/>
                  <a:pt x="409" y="987"/>
                </a:cubicBezTo>
                <a:cubicBezTo>
                  <a:pt x="409" y="1030"/>
                  <a:pt x="374" y="1066"/>
                  <a:pt x="333" y="1066"/>
                </a:cubicBezTo>
                <a:cubicBezTo>
                  <a:pt x="290" y="1066"/>
                  <a:pt x="257" y="1034"/>
                  <a:pt x="257" y="993"/>
                </a:cubicBezTo>
                <a:cubicBezTo>
                  <a:pt x="257" y="987"/>
                  <a:pt x="257" y="987"/>
                  <a:pt x="257" y="987"/>
                </a:cubicBezTo>
                <a:cubicBezTo>
                  <a:pt x="257" y="806"/>
                  <a:pt x="362" y="695"/>
                  <a:pt x="454" y="597"/>
                </a:cubicBezTo>
                <a:cubicBezTo>
                  <a:pt x="541" y="506"/>
                  <a:pt x="595" y="445"/>
                  <a:pt x="595" y="355"/>
                </a:cubicBezTo>
                <a:cubicBezTo>
                  <a:pt x="595" y="262"/>
                  <a:pt x="518" y="182"/>
                  <a:pt x="424" y="175"/>
                </a:cubicBezTo>
                <a:cubicBezTo>
                  <a:pt x="417" y="175"/>
                  <a:pt x="411" y="175"/>
                  <a:pt x="404" y="175"/>
                </a:cubicBezTo>
                <a:cubicBezTo>
                  <a:pt x="307" y="175"/>
                  <a:pt x="202" y="223"/>
                  <a:pt x="172" y="336"/>
                </a:cubicBezTo>
                <a:cubicBezTo>
                  <a:pt x="167" y="355"/>
                  <a:pt x="155" y="372"/>
                  <a:pt x="137" y="382"/>
                </a:cubicBezTo>
                <a:cubicBezTo>
                  <a:pt x="120" y="392"/>
                  <a:pt x="99" y="395"/>
                  <a:pt x="80" y="390"/>
                </a:cubicBezTo>
                <a:cubicBezTo>
                  <a:pt x="39" y="379"/>
                  <a:pt x="15" y="338"/>
                  <a:pt x="25" y="297"/>
                </a:cubicBezTo>
                <a:cubicBezTo>
                  <a:pt x="78" y="94"/>
                  <a:pt x="274" y="13"/>
                  <a:pt x="434" y="24"/>
                </a:cubicBezTo>
                <a:cubicBezTo>
                  <a:pt x="606" y="35"/>
                  <a:pt x="747" y="183"/>
                  <a:pt x="747" y="355"/>
                </a:cubicBezTo>
                <a:cubicBezTo>
                  <a:pt x="747" y="510"/>
                  <a:pt x="650" y="612"/>
                  <a:pt x="565" y="702"/>
                </a:cubicBezTo>
                <a:close/>
                <a:moveTo>
                  <a:pt x="339" y="1213"/>
                </a:moveTo>
                <a:cubicBezTo>
                  <a:pt x="284" y="1213"/>
                  <a:pt x="239" y="1258"/>
                  <a:pt x="239" y="1314"/>
                </a:cubicBezTo>
                <a:cubicBezTo>
                  <a:pt x="239" y="1369"/>
                  <a:pt x="284" y="1415"/>
                  <a:pt x="339" y="1415"/>
                </a:cubicBezTo>
                <a:cubicBezTo>
                  <a:pt x="395" y="1415"/>
                  <a:pt x="440" y="1369"/>
                  <a:pt x="440" y="1314"/>
                </a:cubicBezTo>
                <a:cubicBezTo>
                  <a:pt x="440" y="1258"/>
                  <a:pt x="395" y="1213"/>
                  <a:pt x="339" y="1213"/>
                </a:cubicBezTo>
                <a:close/>
                <a:moveTo>
                  <a:pt x="339" y="1401"/>
                </a:moveTo>
                <a:cubicBezTo>
                  <a:pt x="291" y="1401"/>
                  <a:pt x="252" y="1362"/>
                  <a:pt x="252" y="1314"/>
                </a:cubicBezTo>
                <a:cubicBezTo>
                  <a:pt x="252" y="1266"/>
                  <a:pt x="291" y="1226"/>
                  <a:pt x="339" y="1226"/>
                </a:cubicBezTo>
                <a:cubicBezTo>
                  <a:pt x="388" y="1226"/>
                  <a:pt x="427" y="1266"/>
                  <a:pt x="427" y="1314"/>
                </a:cubicBezTo>
                <a:cubicBezTo>
                  <a:pt x="427" y="1362"/>
                  <a:pt x="388" y="1401"/>
                  <a:pt x="339" y="1401"/>
                </a:cubicBezTo>
                <a:close/>
              </a:path>
            </a:pathLst>
          </a:custGeom>
          <a:solidFill>
            <a:srgbClr val="92D050"/>
          </a:solidFill>
          <a:ln>
            <a:solidFill>
              <a:srgbClr val="FF0000"/>
            </a:solidFill>
          </a:ln>
        </p:spPr>
        <p:txBody>
          <a:bodyPr vert="horz" wrap="square" lIns="34290" tIns="17145" rIns="34290" bIns="17145" numCol="1" anchor="t" anchorCtr="0" compatLnSpc="1">
            <a:prstTxWarp prst="textNoShape">
              <a:avLst/>
            </a:prstTxWarp>
          </a:bodyPr>
          <a:lstStyle/>
          <a:p>
            <a:endParaRPr lang="en-US" sz="506" dirty="0">
              <a:highlight>
                <a:srgbClr val="00FFFF"/>
              </a:highlight>
              <a:latin typeface="Lato" panose="020F0502020204030203"/>
            </a:endParaRPr>
          </a:p>
        </p:txBody>
      </p:sp>
      <p:pic>
        <p:nvPicPr>
          <p:cNvPr id="7" name="Elemento grafico 6" descr="Famiglia con due figli">
            <a:extLst>
              <a:ext uri="{FF2B5EF4-FFF2-40B4-BE49-F238E27FC236}">
                <a16:creationId xmlns:a16="http://schemas.microsoft.com/office/drawing/2014/main" id="{D0A072A2-90B2-46D0-A0E6-5A453CD8E489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8075010" y="1497021"/>
            <a:ext cx="645459" cy="645459"/>
          </a:xfrm>
          <a:prstGeom prst="rect">
            <a:avLst/>
          </a:prstGeom>
        </p:spPr>
      </p:pic>
      <p:pic>
        <p:nvPicPr>
          <p:cNvPr id="9" name="Elemento grafico 8" descr="Uomo">
            <a:extLst>
              <a:ext uri="{FF2B5EF4-FFF2-40B4-BE49-F238E27FC236}">
                <a16:creationId xmlns:a16="http://schemas.microsoft.com/office/drawing/2014/main" id="{D0F397AE-AB37-44A6-8DD9-5270DAD138ED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3724458" y="1390870"/>
            <a:ext cx="590848" cy="590848"/>
          </a:xfrm>
          <a:prstGeom prst="rect">
            <a:avLst/>
          </a:prstGeom>
        </p:spPr>
      </p:pic>
      <p:pic>
        <p:nvPicPr>
          <p:cNvPr id="11" name="Elemento grafico 10" descr="Uomo e donna">
            <a:extLst>
              <a:ext uri="{FF2B5EF4-FFF2-40B4-BE49-F238E27FC236}">
                <a16:creationId xmlns:a16="http://schemas.microsoft.com/office/drawing/2014/main" id="{AD8116D0-3DC8-4210-A292-615C8E9A0801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>
            <a:off x="5142893" y="1440106"/>
            <a:ext cx="590849" cy="590849"/>
          </a:xfrm>
          <a:prstGeom prst="rect">
            <a:avLst/>
          </a:prstGeom>
        </p:spPr>
      </p:pic>
      <p:pic>
        <p:nvPicPr>
          <p:cNvPr id="15" name="Elemento grafico 14" descr="Successo di gruppo">
            <a:extLst>
              <a:ext uri="{FF2B5EF4-FFF2-40B4-BE49-F238E27FC236}">
                <a16:creationId xmlns:a16="http://schemas.microsoft.com/office/drawing/2014/main" id="{0A9BA227-1671-43A4-A99D-EF775F4BE42A}"/>
              </a:ext>
            </a:extLst>
          </p:cNvPr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9"/>
              </a:ext>
            </a:extLst>
          </a:blip>
          <a:stretch>
            <a:fillRect/>
          </a:stretch>
        </p:blipFill>
        <p:spPr>
          <a:xfrm>
            <a:off x="9494983" y="1411136"/>
            <a:ext cx="695730" cy="695730"/>
          </a:xfrm>
          <a:prstGeom prst="rect">
            <a:avLst/>
          </a:prstGeom>
        </p:spPr>
      </p:pic>
      <p:pic>
        <p:nvPicPr>
          <p:cNvPr id="26" name="Elemento grafico 25" descr="Brainstorming di gruppo">
            <a:extLst>
              <a:ext uri="{FF2B5EF4-FFF2-40B4-BE49-F238E27FC236}">
                <a16:creationId xmlns:a16="http://schemas.microsoft.com/office/drawing/2014/main" id="{6FDC4688-D36A-4128-93DB-0D68EA0F4E41}"/>
              </a:ext>
            </a:extLst>
          </p:cNvPr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1"/>
              </a:ext>
            </a:extLst>
          </a:blip>
          <a:stretch>
            <a:fillRect/>
          </a:stretch>
        </p:blipFill>
        <p:spPr>
          <a:xfrm>
            <a:off x="6581123" y="1411334"/>
            <a:ext cx="650820" cy="650820"/>
          </a:xfrm>
          <a:prstGeom prst="rect">
            <a:avLst/>
          </a:prstGeom>
        </p:spPr>
      </p:pic>
      <p:pic>
        <p:nvPicPr>
          <p:cNvPr id="47" name="Immagine 46">
            <a:extLst>
              <a:ext uri="{FF2B5EF4-FFF2-40B4-BE49-F238E27FC236}">
                <a16:creationId xmlns:a16="http://schemas.microsoft.com/office/drawing/2014/main" id="{FC3CEE4D-5100-4669-902C-0C28074A0FDB}"/>
              </a:ext>
            </a:extLst>
          </p:cNvPr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48825" y="6294004"/>
            <a:ext cx="518391" cy="518391"/>
          </a:xfrm>
          <a:prstGeom prst="rect">
            <a:avLst/>
          </a:prstGeom>
        </p:spPr>
      </p:pic>
      <p:pic>
        <p:nvPicPr>
          <p:cNvPr id="48" name="Immagine 47">
            <a:extLst>
              <a:ext uri="{FF2B5EF4-FFF2-40B4-BE49-F238E27FC236}">
                <a16:creationId xmlns:a16="http://schemas.microsoft.com/office/drawing/2014/main" id="{BF13DAF0-439C-44AA-A8EF-E87C3A494C6C}"/>
              </a:ext>
            </a:extLst>
          </p:cNvPr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>
            <a:off x="11555505" y="0"/>
            <a:ext cx="555305" cy="555305"/>
          </a:xfrm>
          <a:prstGeom prst="rect">
            <a:avLst/>
          </a:prstGeom>
        </p:spPr>
      </p:pic>
      <p:sp>
        <p:nvSpPr>
          <p:cNvPr id="56" name="Rettangolo 55">
            <a:extLst>
              <a:ext uri="{FF2B5EF4-FFF2-40B4-BE49-F238E27FC236}">
                <a16:creationId xmlns:a16="http://schemas.microsoft.com/office/drawing/2014/main" id="{7981F8E4-EFBD-411B-BACC-1D1D791B5B0B}"/>
              </a:ext>
            </a:extLst>
          </p:cNvPr>
          <p:cNvSpPr/>
          <p:nvPr/>
        </p:nvSpPr>
        <p:spPr>
          <a:xfrm>
            <a:off x="778936" y="6294004"/>
            <a:ext cx="1735664" cy="218045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>
              <a:latin typeface="Lato" panose="020F0502020204030203"/>
            </a:endParaRPr>
          </a:p>
        </p:txBody>
      </p:sp>
      <p:sp>
        <p:nvSpPr>
          <p:cNvPr id="57" name="Rettangolo 56">
            <a:extLst>
              <a:ext uri="{FF2B5EF4-FFF2-40B4-BE49-F238E27FC236}">
                <a16:creationId xmlns:a16="http://schemas.microsoft.com/office/drawing/2014/main" id="{FF62719F-95C5-41FF-8D2F-174134E8C7EB}"/>
              </a:ext>
            </a:extLst>
          </p:cNvPr>
          <p:cNvSpPr/>
          <p:nvPr/>
        </p:nvSpPr>
        <p:spPr>
          <a:xfrm>
            <a:off x="8768385" y="6280316"/>
            <a:ext cx="2659688" cy="218045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>
              <a:latin typeface="Lato" panose="020F0502020204030203"/>
            </a:endParaRPr>
          </a:p>
        </p:txBody>
      </p:sp>
      <p:sp>
        <p:nvSpPr>
          <p:cNvPr id="61" name="Rettangolo 60">
            <a:extLst>
              <a:ext uri="{FF2B5EF4-FFF2-40B4-BE49-F238E27FC236}">
                <a16:creationId xmlns:a16="http://schemas.microsoft.com/office/drawing/2014/main" id="{5ADAB560-1B37-4913-80D5-15B2042DB9AC}"/>
              </a:ext>
            </a:extLst>
          </p:cNvPr>
          <p:cNvSpPr/>
          <p:nvPr/>
        </p:nvSpPr>
        <p:spPr>
          <a:xfrm>
            <a:off x="567216" y="42483"/>
            <a:ext cx="6566156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it-IT" sz="3600" dirty="0">
                <a:solidFill>
                  <a:srgbClr val="FFC000"/>
                </a:solidFill>
                <a:latin typeface="Lato" panose="020F0502020204030203"/>
                <a:cs typeface="Times New Roman" panose="02020603050405020304" pitchFamily="18" charset="0"/>
              </a:rPr>
              <a:t>Product-Service/ Market Matrix</a:t>
            </a:r>
            <a:endParaRPr lang="en-GB" sz="3600" dirty="0">
              <a:solidFill>
                <a:srgbClr val="FFC000"/>
              </a:solidFill>
              <a:latin typeface="Lato" panose="020F0502020204030203"/>
              <a:cs typeface="Times New Roman" panose="02020603050405020304" pitchFamily="18" charset="0"/>
            </a:endParaRPr>
          </a:p>
        </p:txBody>
      </p:sp>
      <p:sp>
        <p:nvSpPr>
          <p:cNvPr id="49" name="Freeform 7">
            <a:extLst>
              <a:ext uri="{FF2B5EF4-FFF2-40B4-BE49-F238E27FC236}">
                <a16:creationId xmlns:a16="http://schemas.microsoft.com/office/drawing/2014/main" id="{5DBD4AB0-B3E0-463A-9EAE-4B3E4F0047B9}"/>
              </a:ext>
            </a:extLst>
          </p:cNvPr>
          <p:cNvSpPr>
            <a:spLocks noEditPoints="1"/>
          </p:cNvSpPr>
          <p:nvPr/>
        </p:nvSpPr>
        <p:spPr bwMode="auto">
          <a:xfrm>
            <a:off x="3997972" y="4182457"/>
            <a:ext cx="318613" cy="318613"/>
          </a:xfrm>
          <a:custGeom>
            <a:avLst/>
            <a:gdLst>
              <a:gd name="T0" fmla="*/ 176 w 353"/>
              <a:gd name="T1" fmla="*/ 221 h 353"/>
              <a:gd name="T2" fmla="*/ 102 w 353"/>
              <a:gd name="T3" fmla="*/ 147 h 353"/>
              <a:gd name="T4" fmla="*/ 96 w 353"/>
              <a:gd name="T5" fmla="*/ 145 h 353"/>
              <a:gd name="T6" fmla="*/ 88 w 353"/>
              <a:gd name="T7" fmla="*/ 153 h 353"/>
              <a:gd name="T8" fmla="*/ 90 w 353"/>
              <a:gd name="T9" fmla="*/ 158 h 353"/>
              <a:gd name="T10" fmla="*/ 170 w 353"/>
              <a:gd name="T11" fmla="*/ 239 h 353"/>
              <a:gd name="T12" fmla="*/ 176 w 353"/>
              <a:gd name="T13" fmla="*/ 241 h 353"/>
              <a:gd name="T14" fmla="*/ 182 w 353"/>
              <a:gd name="T15" fmla="*/ 238 h 353"/>
              <a:gd name="T16" fmla="*/ 182 w 353"/>
              <a:gd name="T17" fmla="*/ 238 h 353"/>
              <a:gd name="T18" fmla="*/ 316 w 353"/>
              <a:gd name="T19" fmla="*/ 98 h 353"/>
              <a:gd name="T20" fmla="*/ 316 w 353"/>
              <a:gd name="T21" fmla="*/ 98 h 353"/>
              <a:gd name="T22" fmla="*/ 328 w 353"/>
              <a:gd name="T23" fmla="*/ 86 h 353"/>
              <a:gd name="T24" fmla="*/ 327 w 353"/>
              <a:gd name="T25" fmla="*/ 86 h 353"/>
              <a:gd name="T26" fmla="*/ 351 w 353"/>
              <a:gd name="T27" fmla="*/ 62 h 353"/>
              <a:gd name="T28" fmla="*/ 351 w 353"/>
              <a:gd name="T29" fmla="*/ 62 h 353"/>
              <a:gd name="T30" fmla="*/ 353 w 353"/>
              <a:gd name="T31" fmla="*/ 56 h 353"/>
              <a:gd name="T32" fmla="*/ 345 w 353"/>
              <a:gd name="T33" fmla="*/ 48 h 353"/>
              <a:gd name="T34" fmla="*/ 339 w 353"/>
              <a:gd name="T35" fmla="*/ 51 h 353"/>
              <a:gd name="T36" fmla="*/ 339 w 353"/>
              <a:gd name="T37" fmla="*/ 51 h 353"/>
              <a:gd name="T38" fmla="*/ 318 w 353"/>
              <a:gd name="T39" fmla="*/ 72 h 353"/>
              <a:gd name="T40" fmla="*/ 318 w 353"/>
              <a:gd name="T41" fmla="*/ 72 h 353"/>
              <a:gd name="T42" fmla="*/ 307 w 353"/>
              <a:gd name="T43" fmla="*/ 84 h 353"/>
              <a:gd name="T44" fmla="*/ 307 w 353"/>
              <a:gd name="T45" fmla="*/ 84 h 353"/>
              <a:gd name="T46" fmla="*/ 176 w 353"/>
              <a:gd name="T47" fmla="*/ 221 h 353"/>
              <a:gd name="T48" fmla="*/ 339 w 353"/>
              <a:gd name="T49" fmla="*/ 109 h 353"/>
              <a:gd name="T50" fmla="*/ 327 w 353"/>
              <a:gd name="T51" fmla="*/ 109 h 353"/>
              <a:gd name="T52" fmla="*/ 325 w 353"/>
              <a:gd name="T53" fmla="*/ 117 h 353"/>
              <a:gd name="T54" fmla="*/ 325 w 353"/>
              <a:gd name="T55" fmla="*/ 117 h 353"/>
              <a:gd name="T56" fmla="*/ 337 w 353"/>
              <a:gd name="T57" fmla="*/ 177 h 353"/>
              <a:gd name="T58" fmla="*/ 176 w 353"/>
              <a:gd name="T59" fmla="*/ 337 h 353"/>
              <a:gd name="T60" fmla="*/ 16 w 353"/>
              <a:gd name="T61" fmla="*/ 177 h 353"/>
              <a:gd name="T62" fmla="*/ 176 w 353"/>
              <a:gd name="T63" fmla="*/ 16 h 353"/>
              <a:gd name="T64" fmla="*/ 292 w 353"/>
              <a:gd name="T65" fmla="*/ 65 h 353"/>
              <a:gd name="T66" fmla="*/ 292 w 353"/>
              <a:gd name="T67" fmla="*/ 65 h 353"/>
              <a:gd name="T68" fmla="*/ 303 w 353"/>
              <a:gd name="T69" fmla="*/ 65 h 353"/>
              <a:gd name="T70" fmla="*/ 303 w 353"/>
              <a:gd name="T71" fmla="*/ 54 h 353"/>
              <a:gd name="T72" fmla="*/ 302 w 353"/>
              <a:gd name="T73" fmla="*/ 53 h 353"/>
              <a:gd name="T74" fmla="*/ 176 w 353"/>
              <a:gd name="T75" fmla="*/ 0 h 353"/>
              <a:gd name="T76" fmla="*/ 0 w 353"/>
              <a:gd name="T77" fmla="*/ 177 h 353"/>
              <a:gd name="T78" fmla="*/ 176 w 353"/>
              <a:gd name="T79" fmla="*/ 353 h 353"/>
              <a:gd name="T80" fmla="*/ 353 w 353"/>
              <a:gd name="T81" fmla="*/ 177 h 353"/>
              <a:gd name="T82" fmla="*/ 341 w 353"/>
              <a:gd name="T83" fmla="*/ 112 h 353"/>
              <a:gd name="T84" fmla="*/ 339 w 353"/>
              <a:gd name="T85" fmla="*/ 109 h 35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</a:cxnLst>
            <a:rect l="0" t="0" r="r" b="b"/>
            <a:pathLst>
              <a:path w="353" h="353">
                <a:moveTo>
                  <a:pt x="176" y="221"/>
                </a:moveTo>
                <a:cubicBezTo>
                  <a:pt x="102" y="147"/>
                  <a:pt x="102" y="147"/>
                  <a:pt x="102" y="147"/>
                </a:cubicBezTo>
                <a:cubicBezTo>
                  <a:pt x="100" y="146"/>
                  <a:pt x="98" y="145"/>
                  <a:pt x="96" y="145"/>
                </a:cubicBezTo>
                <a:cubicBezTo>
                  <a:pt x="91" y="145"/>
                  <a:pt x="88" y="148"/>
                  <a:pt x="88" y="153"/>
                </a:cubicBezTo>
                <a:cubicBezTo>
                  <a:pt x="88" y="155"/>
                  <a:pt x="89" y="157"/>
                  <a:pt x="90" y="158"/>
                </a:cubicBezTo>
                <a:cubicBezTo>
                  <a:pt x="170" y="239"/>
                  <a:pt x="170" y="239"/>
                  <a:pt x="170" y="239"/>
                </a:cubicBezTo>
                <a:cubicBezTo>
                  <a:pt x="172" y="240"/>
                  <a:pt x="174" y="241"/>
                  <a:pt x="176" y="241"/>
                </a:cubicBezTo>
                <a:cubicBezTo>
                  <a:pt x="178" y="241"/>
                  <a:pt x="180" y="240"/>
                  <a:pt x="182" y="238"/>
                </a:cubicBezTo>
                <a:cubicBezTo>
                  <a:pt x="182" y="238"/>
                  <a:pt x="182" y="238"/>
                  <a:pt x="182" y="238"/>
                </a:cubicBezTo>
                <a:cubicBezTo>
                  <a:pt x="316" y="98"/>
                  <a:pt x="316" y="98"/>
                  <a:pt x="316" y="98"/>
                </a:cubicBezTo>
                <a:cubicBezTo>
                  <a:pt x="316" y="98"/>
                  <a:pt x="316" y="98"/>
                  <a:pt x="316" y="98"/>
                </a:cubicBezTo>
                <a:cubicBezTo>
                  <a:pt x="328" y="86"/>
                  <a:pt x="328" y="86"/>
                  <a:pt x="328" y="86"/>
                </a:cubicBezTo>
                <a:cubicBezTo>
                  <a:pt x="328" y="86"/>
                  <a:pt x="328" y="86"/>
                  <a:pt x="327" y="86"/>
                </a:cubicBezTo>
                <a:cubicBezTo>
                  <a:pt x="351" y="62"/>
                  <a:pt x="351" y="62"/>
                  <a:pt x="351" y="62"/>
                </a:cubicBezTo>
                <a:cubicBezTo>
                  <a:pt x="351" y="62"/>
                  <a:pt x="351" y="62"/>
                  <a:pt x="351" y="62"/>
                </a:cubicBezTo>
                <a:cubicBezTo>
                  <a:pt x="352" y="60"/>
                  <a:pt x="353" y="58"/>
                  <a:pt x="353" y="56"/>
                </a:cubicBezTo>
                <a:cubicBezTo>
                  <a:pt x="353" y="52"/>
                  <a:pt x="349" y="48"/>
                  <a:pt x="345" y="48"/>
                </a:cubicBezTo>
                <a:cubicBezTo>
                  <a:pt x="342" y="48"/>
                  <a:pt x="340" y="49"/>
                  <a:pt x="339" y="51"/>
                </a:cubicBezTo>
                <a:cubicBezTo>
                  <a:pt x="339" y="51"/>
                  <a:pt x="339" y="51"/>
                  <a:pt x="339" y="51"/>
                </a:cubicBezTo>
                <a:cubicBezTo>
                  <a:pt x="318" y="72"/>
                  <a:pt x="318" y="72"/>
                  <a:pt x="318" y="72"/>
                </a:cubicBezTo>
                <a:cubicBezTo>
                  <a:pt x="318" y="72"/>
                  <a:pt x="318" y="72"/>
                  <a:pt x="318" y="72"/>
                </a:cubicBezTo>
                <a:cubicBezTo>
                  <a:pt x="307" y="84"/>
                  <a:pt x="307" y="84"/>
                  <a:pt x="307" y="84"/>
                </a:cubicBezTo>
                <a:cubicBezTo>
                  <a:pt x="307" y="84"/>
                  <a:pt x="307" y="84"/>
                  <a:pt x="307" y="84"/>
                </a:cubicBezTo>
                <a:lnTo>
                  <a:pt x="176" y="221"/>
                </a:lnTo>
                <a:close/>
                <a:moveTo>
                  <a:pt x="339" y="109"/>
                </a:moveTo>
                <a:cubicBezTo>
                  <a:pt x="335" y="106"/>
                  <a:pt x="330" y="106"/>
                  <a:pt x="327" y="109"/>
                </a:cubicBezTo>
                <a:cubicBezTo>
                  <a:pt x="325" y="111"/>
                  <a:pt x="324" y="115"/>
                  <a:pt x="325" y="117"/>
                </a:cubicBezTo>
                <a:cubicBezTo>
                  <a:pt x="325" y="117"/>
                  <a:pt x="325" y="117"/>
                  <a:pt x="325" y="117"/>
                </a:cubicBezTo>
                <a:cubicBezTo>
                  <a:pt x="333" y="136"/>
                  <a:pt x="337" y="156"/>
                  <a:pt x="337" y="177"/>
                </a:cubicBezTo>
                <a:cubicBezTo>
                  <a:pt x="337" y="265"/>
                  <a:pt x="265" y="337"/>
                  <a:pt x="176" y="337"/>
                </a:cubicBezTo>
                <a:cubicBezTo>
                  <a:pt x="88" y="337"/>
                  <a:pt x="16" y="265"/>
                  <a:pt x="16" y="177"/>
                </a:cubicBezTo>
                <a:cubicBezTo>
                  <a:pt x="16" y="88"/>
                  <a:pt x="88" y="16"/>
                  <a:pt x="176" y="16"/>
                </a:cubicBezTo>
                <a:cubicBezTo>
                  <a:pt x="222" y="16"/>
                  <a:pt x="262" y="35"/>
                  <a:pt x="292" y="65"/>
                </a:cubicBezTo>
                <a:cubicBezTo>
                  <a:pt x="292" y="65"/>
                  <a:pt x="292" y="65"/>
                  <a:pt x="292" y="65"/>
                </a:cubicBezTo>
                <a:cubicBezTo>
                  <a:pt x="295" y="68"/>
                  <a:pt x="300" y="68"/>
                  <a:pt x="303" y="65"/>
                </a:cubicBezTo>
                <a:cubicBezTo>
                  <a:pt x="306" y="62"/>
                  <a:pt x="306" y="57"/>
                  <a:pt x="303" y="54"/>
                </a:cubicBezTo>
                <a:cubicBezTo>
                  <a:pt x="302" y="53"/>
                  <a:pt x="302" y="53"/>
                  <a:pt x="302" y="53"/>
                </a:cubicBezTo>
                <a:cubicBezTo>
                  <a:pt x="270" y="20"/>
                  <a:pt x="225" y="0"/>
                  <a:pt x="176" y="0"/>
                </a:cubicBezTo>
                <a:cubicBezTo>
                  <a:pt x="79" y="0"/>
                  <a:pt x="0" y="79"/>
                  <a:pt x="0" y="177"/>
                </a:cubicBezTo>
                <a:cubicBezTo>
                  <a:pt x="0" y="274"/>
                  <a:pt x="79" y="353"/>
                  <a:pt x="176" y="353"/>
                </a:cubicBezTo>
                <a:cubicBezTo>
                  <a:pt x="274" y="353"/>
                  <a:pt x="353" y="274"/>
                  <a:pt x="353" y="177"/>
                </a:cubicBezTo>
                <a:cubicBezTo>
                  <a:pt x="353" y="154"/>
                  <a:pt x="348" y="132"/>
                  <a:pt x="341" y="112"/>
                </a:cubicBezTo>
                <a:cubicBezTo>
                  <a:pt x="340" y="111"/>
                  <a:pt x="340" y="110"/>
                  <a:pt x="339" y="109"/>
                </a:cubicBezTo>
              </a:path>
            </a:pathLst>
          </a:custGeom>
          <a:solidFill>
            <a:schemeClr val="accent2"/>
          </a:solidFill>
          <a:ln>
            <a:noFill/>
          </a:ln>
        </p:spPr>
        <p:txBody>
          <a:bodyPr vert="horz" wrap="square" lIns="45720" tIns="22860" rIns="45720" bIns="22860" numCol="1" anchor="t" anchorCtr="0" compatLnSpc="1">
            <a:prstTxWarp prst="textNoShape">
              <a:avLst/>
            </a:prstTxWarp>
          </a:bodyPr>
          <a:lstStyle/>
          <a:p>
            <a:endParaRPr lang="en-US" sz="675" dirty="0">
              <a:latin typeface="Lato" panose="020F0502020204030203"/>
            </a:endParaRPr>
          </a:p>
        </p:txBody>
      </p:sp>
      <p:sp>
        <p:nvSpPr>
          <p:cNvPr id="50" name="Freeform 7">
            <a:extLst>
              <a:ext uri="{FF2B5EF4-FFF2-40B4-BE49-F238E27FC236}">
                <a16:creationId xmlns:a16="http://schemas.microsoft.com/office/drawing/2014/main" id="{A87F2583-87E8-4D61-88D2-B259BF3C21CF}"/>
              </a:ext>
            </a:extLst>
          </p:cNvPr>
          <p:cNvSpPr>
            <a:spLocks noEditPoints="1"/>
          </p:cNvSpPr>
          <p:nvPr/>
        </p:nvSpPr>
        <p:spPr bwMode="auto">
          <a:xfrm>
            <a:off x="8238432" y="4143845"/>
            <a:ext cx="318613" cy="318613"/>
          </a:xfrm>
          <a:custGeom>
            <a:avLst/>
            <a:gdLst>
              <a:gd name="T0" fmla="*/ 176 w 353"/>
              <a:gd name="T1" fmla="*/ 221 h 353"/>
              <a:gd name="T2" fmla="*/ 102 w 353"/>
              <a:gd name="T3" fmla="*/ 147 h 353"/>
              <a:gd name="T4" fmla="*/ 96 w 353"/>
              <a:gd name="T5" fmla="*/ 145 h 353"/>
              <a:gd name="T6" fmla="*/ 88 w 353"/>
              <a:gd name="T7" fmla="*/ 153 h 353"/>
              <a:gd name="T8" fmla="*/ 90 w 353"/>
              <a:gd name="T9" fmla="*/ 158 h 353"/>
              <a:gd name="T10" fmla="*/ 170 w 353"/>
              <a:gd name="T11" fmla="*/ 239 h 353"/>
              <a:gd name="T12" fmla="*/ 176 w 353"/>
              <a:gd name="T13" fmla="*/ 241 h 353"/>
              <a:gd name="T14" fmla="*/ 182 w 353"/>
              <a:gd name="T15" fmla="*/ 238 h 353"/>
              <a:gd name="T16" fmla="*/ 182 w 353"/>
              <a:gd name="T17" fmla="*/ 238 h 353"/>
              <a:gd name="T18" fmla="*/ 316 w 353"/>
              <a:gd name="T19" fmla="*/ 98 h 353"/>
              <a:gd name="T20" fmla="*/ 316 w 353"/>
              <a:gd name="T21" fmla="*/ 98 h 353"/>
              <a:gd name="T22" fmla="*/ 328 w 353"/>
              <a:gd name="T23" fmla="*/ 86 h 353"/>
              <a:gd name="T24" fmla="*/ 327 w 353"/>
              <a:gd name="T25" fmla="*/ 86 h 353"/>
              <a:gd name="T26" fmla="*/ 351 w 353"/>
              <a:gd name="T27" fmla="*/ 62 h 353"/>
              <a:gd name="T28" fmla="*/ 351 w 353"/>
              <a:gd name="T29" fmla="*/ 62 h 353"/>
              <a:gd name="T30" fmla="*/ 353 w 353"/>
              <a:gd name="T31" fmla="*/ 56 h 353"/>
              <a:gd name="T32" fmla="*/ 345 w 353"/>
              <a:gd name="T33" fmla="*/ 48 h 353"/>
              <a:gd name="T34" fmla="*/ 339 w 353"/>
              <a:gd name="T35" fmla="*/ 51 h 353"/>
              <a:gd name="T36" fmla="*/ 339 w 353"/>
              <a:gd name="T37" fmla="*/ 51 h 353"/>
              <a:gd name="T38" fmla="*/ 318 w 353"/>
              <a:gd name="T39" fmla="*/ 72 h 353"/>
              <a:gd name="T40" fmla="*/ 318 w 353"/>
              <a:gd name="T41" fmla="*/ 72 h 353"/>
              <a:gd name="T42" fmla="*/ 307 w 353"/>
              <a:gd name="T43" fmla="*/ 84 h 353"/>
              <a:gd name="T44" fmla="*/ 307 w 353"/>
              <a:gd name="T45" fmla="*/ 84 h 353"/>
              <a:gd name="T46" fmla="*/ 176 w 353"/>
              <a:gd name="T47" fmla="*/ 221 h 353"/>
              <a:gd name="T48" fmla="*/ 339 w 353"/>
              <a:gd name="T49" fmla="*/ 109 h 353"/>
              <a:gd name="T50" fmla="*/ 327 w 353"/>
              <a:gd name="T51" fmla="*/ 109 h 353"/>
              <a:gd name="T52" fmla="*/ 325 w 353"/>
              <a:gd name="T53" fmla="*/ 117 h 353"/>
              <a:gd name="T54" fmla="*/ 325 w 353"/>
              <a:gd name="T55" fmla="*/ 117 h 353"/>
              <a:gd name="T56" fmla="*/ 337 w 353"/>
              <a:gd name="T57" fmla="*/ 177 h 353"/>
              <a:gd name="T58" fmla="*/ 176 w 353"/>
              <a:gd name="T59" fmla="*/ 337 h 353"/>
              <a:gd name="T60" fmla="*/ 16 w 353"/>
              <a:gd name="T61" fmla="*/ 177 h 353"/>
              <a:gd name="T62" fmla="*/ 176 w 353"/>
              <a:gd name="T63" fmla="*/ 16 h 353"/>
              <a:gd name="T64" fmla="*/ 292 w 353"/>
              <a:gd name="T65" fmla="*/ 65 h 353"/>
              <a:gd name="T66" fmla="*/ 292 w 353"/>
              <a:gd name="T67" fmla="*/ 65 h 353"/>
              <a:gd name="T68" fmla="*/ 303 w 353"/>
              <a:gd name="T69" fmla="*/ 65 h 353"/>
              <a:gd name="T70" fmla="*/ 303 w 353"/>
              <a:gd name="T71" fmla="*/ 54 h 353"/>
              <a:gd name="T72" fmla="*/ 302 w 353"/>
              <a:gd name="T73" fmla="*/ 53 h 353"/>
              <a:gd name="T74" fmla="*/ 176 w 353"/>
              <a:gd name="T75" fmla="*/ 0 h 353"/>
              <a:gd name="T76" fmla="*/ 0 w 353"/>
              <a:gd name="T77" fmla="*/ 177 h 353"/>
              <a:gd name="T78" fmla="*/ 176 w 353"/>
              <a:gd name="T79" fmla="*/ 353 h 353"/>
              <a:gd name="T80" fmla="*/ 353 w 353"/>
              <a:gd name="T81" fmla="*/ 177 h 353"/>
              <a:gd name="T82" fmla="*/ 341 w 353"/>
              <a:gd name="T83" fmla="*/ 112 h 353"/>
              <a:gd name="T84" fmla="*/ 339 w 353"/>
              <a:gd name="T85" fmla="*/ 109 h 35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</a:cxnLst>
            <a:rect l="0" t="0" r="r" b="b"/>
            <a:pathLst>
              <a:path w="353" h="353">
                <a:moveTo>
                  <a:pt x="176" y="221"/>
                </a:moveTo>
                <a:cubicBezTo>
                  <a:pt x="102" y="147"/>
                  <a:pt x="102" y="147"/>
                  <a:pt x="102" y="147"/>
                </a:cubicBezTo>
                <a:cubicBezTo>
                  <a:pt x="100" y="146"/>
                  <a:pt x="98" y="145"/>
                  <a:pt x="96" y="145"/>
                </a:cubicBezTo>
                <a:cubicBezTo>
                  <a:pt x="91" y="145"/>
                  <a:pt x="88" y="148"/>
                  <a:pt x="88" y="153"/>
                </a:cubicBezTo>
                <a:cubicBezTo>
                  <a:pt x="88" y="155"/>
                  <a:pt x="89" y="157"/>
                  <a:pt x="90" y="158"/>
                </a:cubicBezTo>
                <a:cubicBezTo>
                  <a:pt x="170" y="239"/>
                  <a:pt x="170" y="239"/>
                  <a:pt x="170" y="239"/>
                </a:cubicBezTo>
                <a:cubicBezTo>
                  <a:pt x="172" y="240"/>
                  <a:pt x="174" y="241"/>
                  <a:pt x="176" y="241"/>
                </a:cubicBezTo>
                <a:cubicBezTo>
                  <a:pt x="178" y="241"/>
                  <a:pt x="180" y="240"/>
                  <a:pt x="182" y="238"/>
                </a:cubicBezTo>
                <a:cubicBezTo>
                  <a:pt x="182" y="238"/>
                  <a:pt x="182" y="238"/>
                  <a:pt x="182" y="238"/>
                </a:cubicBezTo>
                <a:cubicBezTo>
                  <a:pt x="316" y="98"/>
                  <a:pt x="316" y="98"/>
                  <a:pt x="316" y="98"/>
                </a:cubicBezTo>
                <a:cubicBezTo>
                  <a:pt x="316" y="98"/>
                  <a:pt x="316" y="98"/>
                  <a:pt x="316" y="98"/>
                </a:cubicBezTo>
                <a:cubicBezTo>
                  <a:pt x="328" y="86"/>
                  <a:pt x="328" y="86"/>
                  <a:pt x="328" y="86"/>
                </a:cubicBezTo>
                <a:cubicBezTo>
                  <a:pt x="328" y="86"/>
                  <a:pt x="328" y="86"/>
                  <a:pt x="327" y="86"/>
                </a:cubicBezTo>
                <a:cubicBezTo>
                  <a:pt x="351" y="62"/>
                  <a:pt x="351" y="62"/>
                  <a:pt x="351" y="62"/>
                </a:cubicBezTo>
                <a:cubicBezTo>
                  <a:pt x="351" y="62"/>
                  <a:pt x="351" y="62"/>
                  <a:pt x="351" y="62"/>
                </a:cubicBezTo>
                <a:cubicBezTo>
                  <a:pt x="352" y="60"/>
                  <a:pt x="353" y="58"/>
                  <a:pt x="353" y="56"/>
                </a:cubicBezTo>
                <a:cubicBezTo>
                  <a:pt x="353" y="52"/>
                  <a:pt x="349" y="48"/>
                  <a:pt x="345" y="48"/>
                </a:cubicBezTo>
                <a:cubicBezTo>
                  <a:pt x="342" y="48"/>
                  <a:pt x="340" y="49"/>
                  <a:pt x="339" y="51"/>
                </a:cubicBezTo>
                <a:cubicBezTo>
                  <a:pt x="339" y="51"/>
                  <a:pt x="339" y="51"/>
                  <a:pt x="339" y="51"/>
                </a:cubicBezTo>
                <a:cubicBezTo>
                  <a:pt x="318" y="72"/>
                  <a:pt x="318" y="72"/>
                  <a:pt x="318" y="72"/>
                </a:cubicBezTo>
                <a:cubicBezTo>
                  <a:pt x="318" y="72"/>
                  <a:pt x="318" y="72"/>
                  <a:pt x="318" y="72"/>
                </a:cubicBezTo>
                <a:cubicBezTo>
                  <a:pt x="307" y="84"/>
                  <a:pt x="307" y="84"/>
                  <a:pt x="307" y="84"/>
                </a:cubicBezTo>
                <a:cubicBezTo>
                  <a:pt x="307" y="84"/>
                  <a:pt x="307" y="84"/>
                  <a:pt x="307" y="84"/>
                </a:cubicBezTo>
                <a:lnTo>
                  <a:pt x="176" y="221"/>
                </a:lnTo>
                <a:close/>
                <a:moveTo>
                  <a:pt x="339" y="109"/>
                </a:moveTo>
                <a:cubicBezTo>
                  <a:pt x="335" y="106"/>
                  <a:pt x="330" y="106"/>
                  <a:pt x="327" y="109"/>
                </a:cubicBezTo>
                <a:cubicBezTo>
                  <a:pt x="325" y="111"/>
                  <a:pt x="324" y="115"/>
                  <a:pt x="325" y="117"/>
                </a:cubicBezTo>
                <a:cubicBezTo>
                  <a:pt x="325" y="117"/>
                  <a:pt x="325" y="117"/>
                  <a:pt x="325" y="117"/>
                </a:cubicBezTo>
                <a:cubicBezTo>
                  <a:pt x="333" y="136"/>
                  <a:pt x="337" y="156"/>
                  <a:pt x="337" y="177"/>
                </a:cubicBezTo>
                <a:cubicBezTo>
                  <a:pt x="337" y="265"/>
                  <a:pt x="265" y="337"/>
                  <a:pt x="176" y="337"/>
                </a:cubicBezTo>
                <a:cubicBezTo>
                  <a:pt x="88" y="337"/>
                  <a:pt x="16" y="265"/>
                  <a:pt x="16" y="177"/>
                </a:cubicBezTo>
                <a:cubicBezTo>
                  <a:pt x="16" y="88"/>
                  <a:pt x="88" y="16"/>
                  <a:pt x="176" y="16"/>
                </a:cubicBezTo>
                <a:cubicBezTo>
                  <a:pt x="222" y="16"/>
                  <a:pt x="262" y="35"/>
                  <a:pt x="292" y="65"/>
                </a:cubicBezTo>
                <a:cubicBezTo>
                  <a:pt x="292" y="65"/>
                  <a:pt x="292" y="65"/>
                  <a:pt x="292" y="65"/>
                </a:cubicBezTo>
                <a:cubicBezTo>
                  <a:pt x="295" y="68"/>
                  <a:pt x="300" y="68"/>
                  <a:pt x="303" y="65"/>
                </a:cubicBezTo>
                <a:cubicBezTo>
                  <a:pt x="306" y="62"/>
                  <a:pt x="306" y="57"/>
                  <a:pt x="303" y="54"/>
                </a:cubicBezTo>
                <a:cubicBezTo>
                  <a:pt x="302" y="53"/>
                  <a:pt x="302" y="53"/>
                  <a:pt x="302" y="53"/>
                </a:cubicBezTo>
                <a:cubicBezTo>
                  <a:pt x="270" y="20"/>
                  <a:pt x="225" y="0"/>
                  <a:pt x="176" y="0"/>
                </a:cubicBezTo>
                <a:cubicBezTo>
                  <a:pt x="79" y="0"/>
                  <a:pt x="0" y="79"/>
                  <a:pt x="0" y="177"/>
                </a:cubicBezTo>
                <a:cubicBezTo>
                  <a:pt x="0" y="274"/>
                  <a:pt x="79" y="353"/>
                  <a:pt x="176" y="353"/>
                </a:cubicBezTo>
                <a:cubicBezTo>
                  <a:pt x="274" y="353"/>
                  <a:pt x="353" y="274"/>
                  <a:pt x="353" y="177"/>
                </a:cubicBezTo>
                <a:cubicBezTo>
                  <a:pt x="353" y="154"/>
                  <a:pt x="348" y="132"/>
                  <a:pt x="341" y="112"/>
                </a:cubicBezTo>
                <a:cubicBezTo>
                  <a:pt x="340" y="111"/>
                  <a:pt x="340" y="110"/>
                  <a:pt x="339" y="109"/>
                </a:cubicBezTo>
              </a:path>
            </a:pathLst>
          </a:custGeom>
          <a:solidFill>
            <a:schemeClr val="accent2"/>
          </a:solidFill>
          <a:ln>
            <a:noFill/>
          </a:ln>
        </p:spPr>
        <p:txBody>
          <a:bodyPr vert="horz" wrap="square" lIns="45720" tIns="22860" rIns="45720" bIns="22860" numCol="1" anchor="t" anchorCtr="0" compatLnSpc="1">
            <a:prstTxWarp prst="textNoShape">
              <a:avLst/>
            </a:prstTxWarp>
          </a:bodyPr>
          <a:lstStyle/>
          <a:p>
            <a:endParaRPr lang="en-US" sz="675" dirty="0">
              <a:latin typeface="Lato" panose="020F0502020204030203"/>
            </a:endParaRPr>
          </a:p>
        </p:txBody>
      </p:sp>
      <p:sp>
        <p:nvSpPr>
          <p:cNvPr id="51" name="Freeform 7">
            <a:extLst>
              <a:ext uri="{FF2B5EF4-FFF2-40B4-BE49-F238E27FC236}">
                <a16:creationId xmlns:a16="http://schemas.microsoft.com/office/drawing/2014/main" id="{4B11B59D-BC42-481C-843A-6E0E2921FEB8}"/>
              </a:ext>
            </a:extLst>
          </p:cNvPr>
          <p:cNvSpPr>
            <a:spLocks noEditPoints="1"/>
          </p:cNvSpPr>
          <p:nvPr/>
        </p:nvSpPr>
        <p:spPr bwMode="auto">
          <a:xfrm>
            <a:off x="8238432" y="4836627"/>
            <a:ext cx="318613" cy="318613"/>
          </a:xfrm>
          <a:custGeom>
            <a:avLst/>
            <a:gdLst>
              <a:gd name="T0" fmla="*/ 176 w 353"/>
              <a:gd name="T1" fmla="*/ 221 h 353"/>
              <a:gd name="T2" fmla="*/ 102 w 353"/>
              <a:gd name="T3" fmla="*/ 147 h 353"/>
              <a:gd name="T4" fmla="*/ 96 w 353"/>
              <a:gd name="T5" fmla="*/ 145 h 353"/>
              <a:gd name="T6" fmla="*/ 88 w 353"/>
              <a:gd name="T7" fmla="*/ 153 h 353"/>
              <a:gd name="T8" fmla="*/ 90 w 353"/>
              <a:gd name="T9" fmla="*/ 158 h 353"/>
              <a:gd name="T10" fmla="*/ 170 w 353"/>
              <a:gd name="T11" fmla="*/ 239 h 353"/>
              <a:gd name="T12" fmla="*/ 176 w 353"/>
              <a:gd name="T13" fmla="*/ 241 h 353"/>
              <a:gd name="T14" fmla="*/ 182 w 353"/>
              <a:gd name="T15" fmla="*/ 238 h 353"/>
              <a:gd name="T16" fmla="*/ 182 w 353"/>
              <a:gd name="T17" fmla="*/ 238 h 353"/>
              <a:gd name="T18" fmla="*/ 316 w 353"/>
              <a:gd name="T19" fmla="*/ 98 h 353"/>
              <a:gd name="T20" fmla="*/ 316 w 353"/>
              <a:gd name="T21" fmla="*/ 98 h 353"/>
              <a:gd name="T22" fmla="*/ 328 w 353"/>
              <a:gd name="T23" fmla="*/ 86 h 353"/>
              <a:gd name="T24" fmla="*/ 327 w 353"/>
              <a:gd name="T25" fmla="*/ 86 h 353"/>
              <a:gd name="T26" fmla="*/ 351 w 353"/>
              <a:gd name="T27" fmla="*/ 62 h 353"/>
              <a:gd name="T28" fmla="*/ 351 w 353"/>
              <a:gd name="T29" fmla="*/ 62 h 353"/>
              <a:gd name="T30" fmla="*/ 353 w 353"/>
              <a:gd name="T31" fmla="*/ 56 h 353"/>
              <a:gd name="T32" fmla="*/ 345 w 353"/>
              <a:gd name="T33" fmla="*/ 48 h 353"/>
              <a:gd name="T34" fmla="*/ 339 w 353"/>
              <a:gd name="T35" fmla="*/ 51 h 353"/>
              <a:gd name="T36" fmla="*/ 339 w 353"/>
              <a:gd name="T37" fmla="*/ 51 h 353"/>
              <a:gd name="T38" fmla="*/ 318 w 353"/>
              <a:gd name="T39" fmla="*/ 72 h 353"/>
              <a:gd name="T40" fmla="*/ 318 w 353"/>
              <a:gd name="T41" fmla="*/ 72 h 353"/>
              <a:gd name="T42" fmla="*/ 307 w 353"/>
              <a:gd name="T43" fmla="*/ 84 h 353"/>
              <a:gd name="T44" fmla="*/ 307 w 353"/>
              <a:gd name="T45" fmla="*/ 84 h 353"/>
              <a:gd name="T46" fmla="*/ 176 w 353"/>
              <a:gd name="T47" fmla="*/ 221 h 353"/>
              <a:gd name="T48" fmla="*/ 339 w 353"/>
              <a:gd name="T49" fmla="*/ 109 h 353"/>
              <a:gd name="T50" fmla="*/ 327 w 353"/>
              <a:gd name="T51" fmla="*/ 109 h 353"/>
              <a:gd name="T52" fmla="*/ 325 w 353"/>
              <a:gd name="T53" fmla="*/ 117 h 353"/>
              <a:gd name="T54" fmla="*/ 325 w 353"/>
              <a:gd name="T55" fmla="*/ 117 h 353"/>
              <a:gd name="T56" fmla="*/ 337 w 353"/>
              <a:gd name="T57" fmla="*/ 177 h 353"/>
              <a:gd name="T58" fmla="*/ 176 w 353"/>
              <a:gd name="T59" fmla="*/ 337 h 353"/>
              <a:gd name="T60" fmla="*/ 16 w 353"/>
              <a:gd name="T61" fmla="*/ 177 h 353"/>
              <a:gd name="T62" fmla="*/ 176 w 353"/>
              <a:gd name="T63" fmla="*/ 16 h 353"/>
              <a:gd name="T64" fmla="*/ 292 w 353"/>
              <a:gd name="T65" fmla="*/ 65 h 353"/>
              <a:gd name="T66" fmla="*/ 292 w 353"/>
              <a:gd name="T67" fmla="*/ 65 h 353"/>
              <a:gd name="T68" fmla="*/ 303 w 353"/>
              <a:gd name="T69" fmla="*/ 65 h 353"/>
              <a:gd name="T70" fmla="*/ 303 w 353"/>
              <a:gd name="T71" fmla="*/ 54 h 353"/>
              <a:gd name="T72" fmla="*/ 302 w 353"/>
              <a:gd name="T73" fmla="*/ 53 h 353"/>
              <a:gd name="T74" fmla="*/ 176 w 353"/>
              <a:gd name="T75" fmla="*/ 0 h 353"/>
              <a:gd name="T76" fmla="*/ 0 w 353"/>
              <a:gd name="T77" fmla="*/ 177 h 353"/>
              <a:gd name="T78" fmla="*/ 176 w 353"/>
              <a:gd name="T79" fmla="*/ 353 h 353"/>
              <a:gd name="T80" fmla="*/ 353 w 353"/>
              <a:gd name="T81" fmla="*/ 177 h 353"/>
              <a:gd name="T82" fmla="*/ 341 w 353"/>
              <a:gd name="T83" fmla="*/ 112 h 353"/>
              <a:gd name="T84" fmla="*/ 339 w 353"/>
              <a:gd name="T85" fmla="*/ 109 h 35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</a:cxnLst>
            <a:rect l="0" t="0" r="r" b="b"/>
            <a:pathLst>
              <a:path w="353" h="353">
                <a:moveTo>
                  <a:pt x="176" y="221"/>
                </a:moveTo>
                <a:cubicBezTo>
                  <a:pt x="102" y="147"/>
                  <a:pt x="102" y="147"/>
                  <a:pt x="102" y="147"/>
                </a:cubicBezTo>
                <a:cubicBezTo>
                  <a:pt x="100" y="146"/>
                  <a:pt x="98" y="145"/>
                  <a:pt x="96" y="145"/>
                </a:cubicBezTo>
                <a:cubicBezTo>
                  <a:pt x="91" y="145"/>
                  <a:pt x="88" y="148"/>
                  <a:pt x="88" y="153"/>
                </a:cubicBezTo>
                <a:cubicBezTo>
                  <a:pt x="88" y="155"/>
                  <a:pt x="89" y="157"/>
                  <a:pt x="90" y="158"/>
                </a:cubicBezTo>
                <a:cubicBezTo>
                  <a:pt x="170" y="239"/>
                  <a:pt x="170" y="239"/>
                  <a:pt x="170" y="239"/>
                </a:cubicBezTo>
                <a:cubicBezTo>
                  <a:pt x="172" y="240"/>
                  <a:pt x="174" y="241"/>
                  <a:pt x="176" y="241"/>
                </a:cubicBezTo>
                <a:cubicBezTo>
                  <a:pt x="178" y="241"/>
                  <a:pt x="180" y="240"/>
                  <a:pt x="182" y="238"/>
                </a:cubicBezTo>
                <a:cubicBezTo>
                  <a:pt x="182" y="238"/>
                  <a:pt x="182" y="238"/>
                  <a:pt x="182" y="238"/>
                </a:cubicBezTo>
                <a:cubicBezTo>
                  <a:pt x="316" y="98"/>
                  <a:pt x="316" y="98"/>
                  <a:pt x="316" y="98"/>
                </a:cubicBezTo>
                <a:cubicBezTo>
                  <a:pt x="316" y="98"/>
                  <a:pt x="316" y="98"/>
                  <a:pt x="316" y="98"/>
                </a:cubicBezTo>
                <a:cubicBezTo>
                  <a:pt x="328" y="86"/>
                  <a:pt x="328" y="86"/>
                  <a:pt x="328" y="86"/>
                </a:cubicBezTo>
                <a:cubicBezTo>
                  <a:pt x="328" y="86"/>
                  <a:pt x="328" y="86"/>
                  <a:pt x="327" y="86"/>
                </a:cubicBezTo>
                <a:cubicBezTo>
                  <a:pt x="351" y="62"/>
                  <a:pt x="351" y="62"/>
                  <a:pt x="351" y="62"/>
                </a:cubicBezTo>
                <a:cubicBezTo>
                  <a:pt x="351" y="62"/>
                  <a:pt x="351" y="62"/>
                  <a:pt x="351" y="62"/>
                </a:cubicBezTo>
                <a:cubicBezTo>
                  <a:pt x="352" y="60"/>
                  <a:pt x="353" y="58"/>
                  <a:pt x="353" y="56"/>
                </a:cubicBezTo>
                <a:cubicBezTo>
                  <a:pt x="353" y="52"/>
                  <a:pt x="349" y="48"/>
                  <a:pt x="345" y="48"/>
                </a:cubicBezTo>
                <a:cubicBezTo>
                  <a:pt x="342" y="48"/>
                  <a:pt x="340" y="49"/>
                  <a:pt x="339" y="51"/>
                </a:cubicBezTo>
                <a:cubicBezTo>
                  <a:pt x="339" y="51"/>
                  <a:pt x="339" y="51"/>
                  <a:pt x="339" y="51"/>
                </a:cubicBezTo>
                <a:cubicBezTo>
                  <a:pt x="318" y="72"/>
                  <a:pt x="318" y="72"/>
                  <a:pt x="318" y="72"/>
                </a:cubicBezTo>
                <a:cubicBezTo>
                  <a:pt x="318" y="72"/>
                  <a:pt x="318" y="72"/>
                  <a:pt x="318" y="72"/>
                </a:cubicBezTo>
                <a:cubicBezTo>
                  <a:pt x="307" y="84"/>
                  <a:pt x="307" y="84"/>
                  <a:pt x="307" y="84"/>
                </a:cubicBezTo>
                <a:cubicBezTo>
                  <a:pt x="307" y="84"/>
                  <a:pt x="307" y="84"/>
                  <a:pt x="307" y="84"/>
                </a:cubicBezTo>
                <a:lnTo>
                  <a:pt x="176" y="221"/>
                </a:lnTo>
                <a:close/>
                <a:moveTo>
                  <a:pt x="339" y="109"/>
                </a:moveTo>
                <a:cubicBezTo>
                  <a:pt x="335" y="106"/>
                  <a:pt x="330" y="106"/>
                  <a:pt x="327" y="109"/>
                </a:cubicBezTo>
                <a:cubicBezTo>
                  <a:pt x="325" y="111"/>
                  <a:pt x="324" y="115"/>
                  <a:pt x="325" y="117"/>
                </a:cubicBezTo>
                <a:cubicBezTo>
                  <a:pt x="325" y="117"/>
                  <a:pt x="325" y="117"/>
                  <a:pt x="325" y="117"/>
                </a:cubicBezTo>
                <a:cubicBezTo>
                  <a:pt x="333" y="136"/>
                  <a:pt x="337" y="156"/>
                  <a:pt x="337" y="177"/>
                </a:cubicBezTo>
                <a:cubicBezTo>
                  <a:pt x="337" y="265"/>
                  <a:pt x="265" y="337"/>
                  <a:pt x="176" y="337"/>
                </a:cubicBezTo>
                <a:cubicBezTo>
                  <a:pt x="88" y="337"/>
                  <a:pt x="16" y="265"/>
                  <a:pt x="16" y="177"/>
                </a:cubicBezTo>
                <a:cubicBezTo>
                  <a:pt x="16" y="88"/>
                  <a:pt x="88" y="16"/>
                  <a:pt x="176" y="16"/>
                </a:cubicBezTo>
                <a:cubicBezTo>
                  <a:pt x="222" y="16"/>
                  <a:pt x="262" y="35"/>
                  <a:pt x="292" y="65"/>
                </a:cubicBezTo>
                <a:cubicBezTo>
                  <a:pt x="292" y="65"/>
                  <a:pt x="292" y="65"/>
                  <a:pt x="292" y="65"/>
                </a:cubicBezTo>
                <a:cubicBezTo>
                  <a:pt x="295" y="68"/>
                  <a:pt x="300" y="68"/>
                  <a:pt x="303" y="65"/>
                </a:cubicBezTo>
                <a:cubicBezTo>
                  <a:pt x="306" y="62"/>
                  <a:pt x="306" y="57"/>
                  <a:pt x="303" y="54"/>
                </a:cubicBezTo>
                <a:cubicBezTo>
                  <a:pt x="302" y="53"/>
                  <a:pt x="302" y="53"/>
                  <a:pt x="302" y="53"/>
                </a:cubicBezTo>
                <a:cubicBezTo>
                  <a:pt x="270" y="20"/>
                  <a:pt x="225" y="0"/>
                  <a:pt x="176" y="0"/>
                </a:cubicBezTo>
                <a:cubicBezTo>
                  <a:pt x="79" y="0"/>
                  <a:pt x="0" y="79"/>
                  <a:pt x="0" y="177"/>
                </a:cubicBezTo>
                <a:cubicBezTo>
                  <a:pt x="0" y="274"/>
                  <a:pt x="79" y="353"/>
                  <a:pt x="176" y="353"/>
                </a:cubicBezTo>
                <a:cubicBezTo>
                  <a:pt x="274" y="353"/>
                  <a:pt x="353" y="274"/>
                  <a:pt x="353" y="177"/>
                </a:cubicBezTo>
                <a:cubicBezTo>
                  <a:pt x="353" y="154"/>
                  <a:pt x="348" y="132"/>
                  <a:pt x="341" y="112"/>
                </a:cubicBezTo>
                <a:cubicBezTo>
                  <a:pt x="340" y="111"/>
                  <a:pt x="340" y="110"/>
                  <a:pt x="339" y="109"/>
                </a:cubicBezTo>
              </a:path>
            </a:pathLst>
          </a:custGeom>
          <a:solidFill>
            <a:schemeClr val="accent2"/>
          </a:solidFill>
          <a:ln>
            <a:noFill/>
          </a:ln>
        </p:spPr>
        <p:txBody>
          <a:bodyPr vert="horz" wrap="square" lIns="45720" tIns="22860" rIns="45720" bIns="22860" numCol="1" anchor="t" anchorCtr="0" compatLnSpc="1">
            <a:prstTxWarp prst="textNoShape">
              <a:avLst/>
            </a:prstTxWarp>
          </a:bodyPr>
          <a:lstStyle/>
          <a:p>
            <a:endParaRPr lang="en-US" sz="675" dirty="0">
              <a:latin typeface="Lato" panose="020F0502020204030203"/>
            </a:endParaRPr>
          </a:p>
        </p:txBody>
      </p:sp>
      <p:sp>
        <p:nvSpPr>
          <p:cNvPr id="52" name="Freeform 45">
            <a:extLst>
              <a:ext uri="{FF2B5EF4-FFF2-40B4-BE49-F238E27FC236}">
                <a16:creationId xmlns:a16="http://schemas.microsoft.com/office/drawing/2014/main" id="{E5BDD2B8-88B9-4F79-A533-0A8987CFC50F}"/>
              </a:ext>
            </a:extLst>
          </p:cNvPr>
          <p:cNvSpPr>
            <a:spLocks noEditPoints="1"/>
          </p:cNvSpPr>
          <p:nvPr/>
        </p:nvSpPr>
        <p:spPr bwMode="auto">
          <a:xfrm>
            <a:off x="9768455" y="5410535"/>
            <a:ext cx="318613" cy="477253"/>
          </a:xfrm>
          <a:custGeom>
            <a:avLst/>
            <a:gdLst>
              <a:gd name="T0" fmla="*/ 435 w 760"/>
              <a:gd name="T1" fmla="*/ 10 h 1415"/>
              <a:gd name="T2" fmla="*/ 12 w 760"/>
              <a:gd name="T3" fmla="*/ 294 h 1415"/>
              <a:gd name="T4" fmla="*/ 76 w 760"/>
              <a:gd name="T5" fmla="*/ 403 h 1415"/>
              <a:gd name="T6" fmla="*/ 144 w 760"/>
              <a:gd name="T7" fmla="*/ 393 h 1415"/>
              <a:gd name="T8" fmla="*/ 185 w 760"/>
              <a:gd name="T9" fmla="*/ 339 h 1415"/>
              <a:gd name="T10" fmla="*/ 423 w 760"/>
              <a:gd name="T11" fmla="*/ 189 h 1415"/>
              <a:gd name="T12" fmla="*/ 581 w 760"/>
              <a:gd name="T13" fmla="*/ 355 h 1415"/>
              <a:gd name="T14" fmla="*/ 445 w 760"/>
              <a:gd name="T15" fmla="*/ 588 h 1415"/>
              <a:gd name="T16" fmla="*/ 244 w 760"/>
              <a:gd name="T17" fmla="*/ 987 h 1415"/>
              <a:gd name="T18" fmla="*/ 244 w 760"/>
              <a:gd name="T19" fmla="*/ 993 h 1415"/>
              <a:gd name="T20" fmla="*/ 333 w 760"/>
              <a:gd name="T21" fmla="*/ 1079 h 1415"/>
              <a:gd name="T22" fmla="*/ 422 w 760"/>
              <a:gd name="T23" fmla="*/ 987 h 1415"/>
              <a:gd name="T24" fmla="*/ 575 w 760"/>
              <a:gd name="T25" fmla="*/ 711 h 1415"/>
              <a:gd name="T26" fmla="*/ 760 w 760"/>
              <a:gd name="T27" fmla="*/ 355 h 1415"/>
              <a:gd name="T28" fmla="*/ 435 w 760"/>
              <a:gd name="T29" fmla="*/ 10 h 1415"/>
              <a:gd name="T30" fmla="*/ 565 w 760"/>
              <a:gd name="T31" fmla="*/ 702 h 1415"/>
              <a:gd name="T32" fmla="*/ 409 w 760"/>
              <a:gd name="T33" fmla="*/ 987 h 1415"/>
              <a:gd name="T34" fmla="*/ 333 w 760"/>
              <a:gd name="T35" fmla="*/ 1066 h 1415"/>
              <a:gd name="T36" fmla="*/ 257 w 760"/>
              <a:gd name="T37" fmla="*/ 993 h 1415"/>
              <a:gd name="T38" fmla="*/ 257 w 760"/>
              <a:gd name="T39" fmla="*/ 987 h 1415"/>
              <a:gd name="T40" fmla="*/ 454 w 760"/>
              <a:gd name="T41" fmla="*/ 597 h 1415"/>
              <a:gd name="T42" fmla="*/ 595 w 760"/>
              <a:gd name="T43" fmla="*/ 355 h 1415"/>
              <a:gd name="T44" fmla="*/ 424 w 760"/>
              <a:gd name="T45" fmla="*/ 175 h 1415"/>
              <a:gd name="T46" fmla="*/ 404 w 760"/>
              <a:gd name="T47" fmla="*/ 175 h 1415"/>
              <a:gd name="T48" fmla="*/ 172 w 760"/>
              <a:gd name="T49" fmla="*/ 336 h 1415"/>
              <a:gd name="T50" fmla="*/ 137 w 760"/>
              <a:gd name="T51" fmla="*/ 382 h 1415"/>
              <a:gd name="T52" fmla="*/ 80 w 760"/>
              <a:gd name="T53" fmla="*/ 390 h 1415"/>
              <a:gd name="T54" fmla="*/ 25 w 760"/>
              <a:gd name="T55" fmla="*/ 297 h 1415"/>
              <a:gd name="T56" fmla="*/ 434 w 760"/>
              <a:gd name="T57" fmla="*/ 24 h 1415"/>
              <a:gd name="T58" fmla="*/ 747 w 760"/>
              <a:gd name="T59" fmla="*/ 355 h 1415"/>
              <a:gd name="T60" fmla="*/ 565 w 760"/>
              <a:gd name="T61" fmla="*/ 702 h 1415"/>
              <a:gd name="T62" fmla="*/ 339 w 760"/>
              <a:gd name="T63" fmla="*/ 1213 h 1415"/>
              <a:gd name="T64" fmla="*/ 239 w 760"/>
              <a:gd name="T65" fmla="*/ 1314 h 1415"/>
              <a:gd name="T66" fmla="*/ 339 w 760"/>
              <a:gd name="T67" fmla="*/ 1415 h 1415"/>
              <a:gd name="T68" fmla="*/ 440 w 760"/>
              <a:gd name="T69" fmla="*/ 1314 h 1415"/>
              <a:gd name="T70" fmla="*/ 339 w 760"/>
              <a:gd name="T71" fmla="*/ 1213 h 1415"/>
              <a:gd name="T72" fmla="*/ 339 w 760"/>
              <a:gd name="T73" fmla="*/ 1401 h 1415"/>
              <a:gd name="T74" fmla="*/ 252 w 760"/>
              <a:gd name="T75" fmla="*/ 1314 h 1415"/>
              <a:gd name="T76" fmla="*/ 339 w 760"/>
              <a:gd name="T77" fmla="*/ 1226 h 1415"/>
              <a:gd name="T78" fmla="*/ 427 w 760"/>
              <a:gd name="T79" fmla="*/ 1314 h 1415"/>
              <a:gd name="T80" fmla="*/ 339 w 760"/>
              <a:gd name="T81" fmla="*/ 1401 h 141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</a:cxnLst>
            <a:rect l="0" t="0" r="r" b="b"/>
            <a:pathLst>
              <a:path w="760" h="1415">
                <a:moveTo>
                  <a:pt x="435" y="10"/>
                </a:moveTo>
                <a:cubicBezTo>
                  <a:pt x="270" y="0"/>
                  <a:pt x="67" y="84"/>
                  <a:pt x="12" y="294"/>
                </a:cubicBezTo>
                <a:cubicBezTo>
                  <a:pt x="0" y="341"/>
                  <a:pt x="29" y="390"/>
                  <a:pt x="76" y="403"/>
                </a:cubicBezTo>
                <a:cubicBezTo>
                  <a:pt x="99" y="409"/>
                  <a:pt x="123" y="405"/>
                  <a:pt x="144" y="393"/>
                </a:cubicBezTo>
                <a:cubicBezTo>
                  <a:pt x="165" y="381"/>
                  <a:pt x="179" y="362"/>
                  <a:pt x="185" y="339"/>
                </a:cubicBezTo>
                <a:cubicBezTo>
                  <a:pt x="215" y="226"/>
                  <a:pt x="326" y="182"/>
                  <a:pt x="423" y="189"/>
                </a:cubicBezTo>
                <a:cubicBezTo>
                  <a:pt x="510" y="194"/>
                  <a:pt x="581" y="269"/>
                  <a:pt x="581" y="355"/>
                </a:cubicBezTo>
                <a:cubicBezTo>
                  <a:pt x="581" y="440"/>
                  <a:pt x="529" y="499"/>
                  <a:pt x="445" y="588"/>
                </a:cubicBezTo>
                <a:cubicBezTo>
                  <a:pt x="351" y="688"/>
                  <a:pt x="244" y="801"/>
                  <a:pt x="244" y="987"/>
                </a:cubicBezTo>
                <a:cubicBezTo>
                  <a:pt x="244" y="993"/>
                  <a:pt x="244" y="993"/>
                  <a:pt x="244" y="993"/>
                </a:cubicBezTo>
                <a:cubicBezTo>
                  <a:pt x="244" y="1041"/>
                  <a:pt x="283" y="1079"/>
                  <a:pt x="333" y="1079"/>
                </a:cubicBezTo>
                <a:cubicBezTo>
                  <a:pt x="381" y="1079"/>
                  <a:pt x="422" y="1037"/>
                  <a:pt x="422" y="987"/>
                </a:cubicBezTo>
                <a:cubicBezTo>
                  <a:pt x="422" y="872"/>
                  <a:pt x="493" y="797"/>
                  <a:pt x="575" y="711"/>
                </a:cubicBezTo>
                <a:cubicBezTo>
                  <a:pt x="661" y="619"/>
                  <a:pt x="760" y="515"/>
                  <a:pt x="760" y="355"/>
                </a:cubicBezTo>
                <a:cubicBezTo>
                  <a:pt x="760" y="177"/>
                  <a:pt x="614" y="22"/>
                  <a:pt x="435" y="10"/>
                </a:cubicBezTo>
                <a:close/>
                <a:moveTo>
                  <a:pt x="565" y="702"/>
                </a:moveTo>
                <a:cubicBezTo>
                  <a:pt x="481" y="790"/>
                  <a:pt x="409" y="867"/>
                  <a:pt x="409" y="987"/>
                </a:cubicBezTo>
                <a:cubicBezTo>
                  <a:pt x="409" y="1030"/>
                  <a:pt x="374" y="1066"/>
                  <a:pt x="333" y="1066"/>
                </a:cubicBezTo>
                <a:cubicBezTo>
                  <a:pt x="290" y="1066"/>
                  <a:pt x="257" y="1034"/>
                  <a:pt x="257" y="993"/>
                </a:cubicBezTo>
                <a:cubicBezTo>
                  <a:pt x="257" y="987"/>
                  <a:pt x="257" y="987"/>
                  <a:pt x="257" y="987"/>
                </a:cubicBezTo>
                <a:cubicBezTo>
                  <a:pt x="257" y="806"/>
                  <a:pt x="362" y="695"/>
                  <a:pt x="454" y="597"/>
                </a:cubicBezTo>
                <a:cubicBezTo>
                  <a:pt x="541" y="506"/>
                  <a:pt x="595" y="445"/>
                  <a:pt x="595" y="355"/>
                </a:cubicBezTo>
                <a:cubicBezTo>
                  <a:pt x="595" y="262"/>
                  <a:pt x="518" y="182"/>
                  <a:pt x="424" y="175"/>
                </a:cubicBezTo>
                <a:cubicBezTo>
                  <a:pt x="417" y="175"/>
                  <a:pt x="411" y="175"/>
                  <a:pt x="404" y="175"/>
                </a:cubicBezTo>
                <a:cubicBezTo>
                  <a:pt x="307" y="175"/>
                  <a:pt x="202" y="223"/>
                  <a:pt x="172" y="336"/>
                </a:cubicBezTo>
                <a:cubicBezTo>
                  <a:pt x="167" y="355"/>
                  <a:pt x="155" y="372"/>
                  <a:pt x="137" y="382"/>
                </a:cubicBezTo>
                <a:cubicBezTo>
                  <a:pt x="120" y="392"/>
                  <a:pt x="99" y="395"/>
                  <a:pt x="80" y="390"/>
                </a:cubicBezTo>
                <a:cubicBezTo>
                  <a:pt x="39" y="379"/>
                  <a:pt x="15" y="338"/>
                  <a:pt x="25" y="297"/>
                </a:cubicBezTo>
                <a:cubicBezTo>
                  <a:pt x="78" y="94"/>
                  <a:pt x="274" y="13"/>
                  <a:pt x="434" y="24"/>
                </a:cubicBezTo>
                <a:cubicBezTo>
                  <a:pt x="606" y="35"/>
                  <a:pt x="747" y="183"/>
                  <a:pt x="747" y="355"/>
                </a:cubicBezTo>
                <a:cubicBezTo>
                  <a:pt x="747" y="510"/>
                  <a:pt x="650" y="612"/>
                  <a:pt x="565" y="702"/>
                </a:cubicBezTo>
                <a:close/>
                <a:moveTo>
                  <a:pt x="339" y="1213"/>
                </a:moveTo>
                <a:cubicBezTo>
                  <a:pt x="284" y="1213"/>
                  <a:pt x="239" y="1258"/>
                  <a:pt x="239" y="1314"/>
                </a:cubicBezTo>
                <a:cubicBezTo>
                  <a:pt x="239" y="1369"/>
                  <a:pt x="284" y="1415"/>
                  <a:pt x="339" y="1415"/>
                </a:cubicBezTo>
                <a:cubicBezTo>
                  <a:pt x="395" y="1415"/>
                  <a:pt x="440" y="1369"/>
                  <a:pt x="440" y="1314"/>
                </a:cubicBezTo>
                <a:cubicBezTo>
                  <a:pt x="440" y="1258"/>
                  <a:pt x="395" y="1213"/>
                  <a:pt x="339" y="1213"/>
                </a:cubicBezTo>
                <a:close/>
                <a:moveTo>
                  <a:pt x="339" y="1401"/>
                </a:moveTo>
                <a:cubicBezTo>
                  <a:pt x="291" y="1401"/>
                  <a:pt x="252" y="1362"/>
                  <a:pt x="252" y="1314"/>
                </a:cubicBezTo>
                <a:cubicBezTo>
                  <a:pt x="252" y="1266"/>
                  <a:pt x="291" y="1226"/>
                  <a:pt x="339" y="1226"/>
                </a:cubicBezTo>
                <a:cubicBezTo>
                  <a:pt x="388" y="1226"/>
                  <a:pt x="427" y="1266"/>
                  <a:pt x="427" y="1314"/>
                </a:cubicBezTo>
                <a:cubicBezTo>
                  <a:pt x="427" y="1362"/>
                  <a:pt x="388" y="1401"/>
                  <a:pt x="339" y="1401"/>
                </a:cubicBezTo>
                <a:close/>
              </a:path>
            </a:pathLst>
          </a:custGeom>
          <a:solidFill>
            <a:srgbClr val="92D050"/>
          </a:solidFill>
          <a:ln>
            <a:solidFill>
              <a:srgbClr val="FF0000"/>
            </a:solidFill>
          </a:ln>
        </p:spPr>
        <p:txBody>
          <a:bodyPr vert="horz" wrap="square" lIns="34290" tIns="17145" rIns="34290" bIns="17145" numCol="1" anchor="t" anchorCtr="0" compatLnSpc="1">
            <a:prstTxWarp prst="textNoShape">
              <a:avLst/>
            </a:prstTxWarp>
          </a:bodyPr>
          <a:lstStyle/>
          <a:p>
            <a:endParaRPr lang="en-US" sz="506" dirty="0">
              <a:highlight>
                <a:srgbClr val="00FFFF"/>
              </a:highlight>
              <a:latin typeface="Lato" panose="020F0502020204030203"/>
            </a:endParaRPr>
          </a:p>
        </p:txBody>
      </p:sp>
      <p:sp>
        <p:nvSpPr>
          <p:cNvPr id="53" name="Freeform 7">
            <a:extLst>
              <a:ext uri="{FF2B5EF4-FFF2-40B4-BE49-F238E27FC236}">
                <a16:creationId xmlns:a16="http://schemas.microsoft.com/office/drawing/2014/main" id="{4B8920F2-F9C9-4BF2-BA52-DB62A7E1AC97}"/>
              </a:ext>
            </a:extLst>
          </p:cNvPr>
          <p:cNvSpPr>
            <a:spLocks noEditPoints="1"/>
          </p:cNvSpPr>
          <p:nvPr/>
        </p:nvSpPr>
        <p:spPr bwMode="auto">
          <a:xfrm>
            <a:off x="9679235" y="4173958"/>
            <a:ext cx="318613" cy="318613"/>
          </a:xfrm>
          <a:custGeom>
            <a:avLst/>
            <a:gdLst>
              <a:gd name="T0" fmla="*/ 176 w 353"/>
              <a:gd name="T1" fmla="*/ 221 h 353"/>
              <a:gd name="T2" fmla="*/ 102 w 353"/>
              <a:gd name="T3" fmla="*/ 147 h 353"/>
              <a:gd name="T4" fmla="*/ 96 w 353"/>
              <a:gd name="T5" fmla="*/ 145 h 353"/>
              <a:gd name="T6" fmla="*/ 88 w 353"/>
              <a:gd name="T7" fmla="*/ 153 h 353"/>
              <a:gd name="T8" fmla="*/ 90 w 353"/>
              <a:gd name="T9" fmla="*/ 158 h 353"/>
              <a:gd name="T10" fmla="*/ 170 w 353"/>
              <a:gd name="T11" fmla="*/ 239 h 353"/>
              <a:gd name="T12" fmla="*/ 176 w 353"/>
              <a:gd name="T13" fmla="*/ 241 h 353"/>
              <a:gd name="T14" fmla="*/ 182 w 353"/>
              <a:gd name="T15" fmla="*/ 238 h 353"/>
              <a:gd name="T16" fmla="*/ 182 w 353"/>
              <a:gd name="T17" fmla="*/ 238 h 353"/>
              <a:gd name="T18" fmla="*/ 316 w 353"/>
              <a:gd name="T19" fmla="*/ 98 h 353"/>
              <a:gd name="T20" fmla="*/ 316 w 353"/>
              <a:gd name="T21" fmla="*/ 98 h 353"/>
              <a:gd name="T22" fmla="*/ 328 w 353"/>
              <a:gd name="T23" fmla="*/ 86 h 353"/>
              <a:gd name="T24" fmla="*/ 327 w 353"/>
              <a:gd name="T25" fmla="*/ 86 h 353"/>
              <a:gd name="T26" fmla="*/ 351 w 353"/>
              <a:gd name="T27" fmla="*/ 62 h 353"/>
              <a:gd name="T28" fmla="*/ 351 w 353"/>
              <a:gd name="T29" fmla="*/ 62 h 353"/>
              <a:gd name="T30" fmla="*/ 353 w 353"/>
              <a:gd name="T31" fmla="*/ 56 h 353"/>
              <a:gd name="T32" fmla="*/ 345 w 353"/>
              <a:gd name="T33" fmla="*/ 48 h 353"/>
              <a:gd name="T34" fmla="*/ 339 w 353"/>
              <a:gd name="T35" fmla="*/ 51 h 353"/>
              <a:gd name="T36" fmla="*/ 339 w 353"/>
              <a:gd name="T37" fmla="*/ 51 h 353"/>
              <a:gd name="T38" fmla="*/ 318 w 353"/>
              <a:gd name="T39" fmla="*/ 72 h 353"/>
              <a:gd name="T40" fmla="*/ 318 w 353"/>
              <a:gd name="T41" fmla="*/ 72 h 353"/>
              <a:gd name="T42" fmla="*/ 307 w 353"/>
              <a:gd name="T43" fmla="*/ 84 h 353"/>
              <a:gd name="T44" fmla="*/ 307 w 353"/>
              <a:gd name="T45" fmla="*/ 84 h 353"/>
              <a:gd name="T46" fmla="*/ 176 w 353"/>
              <a:gd name="T47" fmla="*/ 221 h 353"/>
              <a:gd name="T48" fmla="*/ 339 w 353"/>
              <a:gd name="T49" fmla="*/ 109 h 353"/>
              <a:gd name="T50" fmla="*/ 327 w 353"/>
              <a:gd name="T51" fmla="*/ 109 h 353"/>
              <a:gd name="T52" fmla="*/ 325 w 353"/>
              <a:gd name="T53" fmla="*/ 117 h 353"/>
              <a:gd name="T54" fmla="*/ 325 w 353"/>
              <a:gd name="T55" fmla="*/ 117 h 353"/>
              <a:gd name="T56" fmla="*/ 337 w 353"/>
              <a:gd name="T57" fmla="*/ 177 h 353"/>
              <a:gd name="T58" fmla="*/ 176 w 353"/>
              <a:gd name="T59" fmla="*/ 337 h 353"/>
              <a:gd name="T60" fmla="*/ 16 w 353"/>
              <a:gd name="T61" fmla="*/ 177 h 353"/>
              <a:gd name="T62" fmla="*/ 176 w 353"/>
              <a:gd name="T63" fmla="*/ 16 h 353"/>
              <a:gd name="T64" fmla="*/ 292 w 353"/>
              <a:gd name="T65" fmla="*/ 65 h 353"/>
              <a:gd name="T66" fmla="*/ 292 w 353"/>
              <a:gd name="T67" fmla="*/ 65 h 353"/>
              <a:gd name="T68" fmla="*/ 303 w 353"/>
              <a:gd name="T69" fmla="*/ 65 h 353"/>
              <a:gd name="T70" fmla="*/ 303 w 353"/>
              <a:gd name="T71" fmla="*/ 54 h 353"/>
              <a:gd name="T72" fmla="*/ 302 w 353"/>
              <a:gd name="T73" fmla="*/ 53 h 353"/>
              <a:gd name="T74" fmla="*/ 176 w 353"/>
              <a:gd name="T75" fmla="*/ 0 h 353"/>
              <a:gd name="T76" fmla="*/ 0 w 353"/>
              <a:gd name="T77" fmla="*/ 177 h 353"/>
              <a:gd name="T78" fmla="*/ 176 w 353"/>
              <a:gd name="T79" fmla="*/ 353 h 353"/>
              <a:gd name="T80" fmla="*/ 353 w 353"/>
              <a:gd name="T81" fmla="*/ 177 h 353"/>
              <a:gd name="T82" fmla="*/ 341 w 353"/>
              <a:gd name="T83" fmla="*/ 112 h 353"/>
              <a:gd name="T84" fmla="*/ 339 w 353"/>
              <a:gd name="T85" fmla="*/ 109 h 35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</a:cxnLst>
            <a:rect l="0" t="0" r="r" b="b"/>
            <a:pathLst>
              <a:path w="353" h="353">
                <a:moveTo>
                  <a:pt x="176" y="221"/>
                </a:moveTo>
                <a:cubicBezTo>
                  <a:pt x="102" y="147"/>
                  <a:pt x="102" y="147"/>
                  <a:pt x="102" y="147"/>
                </a:cubicBezTo>
                <a:cubicBezTo>
                  <a:pt x="100" y="146"/>
                  <a:pt x="98" y="145"/>
                  <a:pt x="96" y="145"/>
                </a:cubicBezTo>
                <a:cubicBezTo>
                  <a:pt x="91" y="145"/>
                  <a:pt x="88" y="148"/>
                  <a:pt x="88" y="153"/>
                </a:cubicBezTo>
                <a:cubicBezTo>
                  <a:pt x="88" y="155"/>
                  <a:pt x="89" y="157"/>
                  <a:pt x="90" y="158"/>
                </a:cubicBezTo>
                <a:cubicBezTo>
                  <a:pt x="170" y="239"/>
                  <a:pt x="170" y="239"/>
                  <a:pt x="170" y="239"/>
                </a:cubicBezTo>
                <a:cubicBezTo>
                  <a:pt x="172" y="240"/>
                  <a:pt x="174" y="241"/>
                  <a:pt x="176" y="241"/>
                </a:cubicBezTo>
                <a:cubicBezTo>
                  <a:pt x="178" y="241"/>
                  <a:pt x="180" y="240"/>
                  <a:pt x="182" y="238"/>
                </a:cubicBezTo>
                <a:cubicBezTo>
                  <a:pt x="182" y="238"/>
                  <a:pt x="182" y="238"/>
                  <a:pt x="182" y="238"/>
                </a:cubicBezTo>
                <a:cubicBezTo>
                  <a:pt x="316" y="98"/>
                  <a:pt x="316" y="98"/>
                  <a:pt x="316" y="98"/>
                </a:cubicBezTo>
                <a:cubicBezTo>
                  <a:pt x="316" y="98"/>
                  <a:pt x="316" y="98"/>
                  <a:pt x="316" y="98"/>
                </a:cubicBezTo>
                <a:cubicBezTo>
                  <a:pt x="328" y="86"/>
                  <a:pt x="328" y="86"/>
                  <a:pt x="328" y="86"/>
                </a:cubicBezTo>
                <a:cubicBezTo>
                  <a:pt x="328" y="86"/>
                  <a:pt x="328" y="86"/>
                  <a:pt x="327" y="86"/>
                </a:cubicBezTo>
                <a:cubicBezTo>
                  <a:pt x="351" y="62"/>
                  <a:pt x="351" y="62"/>
                  <a:pt x="351" y="62"/>
                </a:cubicBezTo>
                <a:cubicBezTo>
                  <a:pt x="351" y="62"/>
                  <a:pt x="351" y="62"/>
                  <a:pt x="351" y="62"/>
                </a:cubicBezTo>
                <a:cubicBezTo>
                  <a:pt x="352" y="60"/>
                  <a:pt x="353" y="58"/>
                  <a:pt x="353" y="56"/>
                </a:cubicBezTo>
                <a:cubicBezTo>
                  <a:pt x="353" y="52"/>
                  <a:pt x="349" y="48"/>
                  <a:pt x="345" y="48"/>
                </a:cubicBezTo>
                <a:cubicBezTo>
                  <a:pt x="342" y="48"/>
                  <a:pt x="340" y="49"/>
                  <a:pt x="339" y="51"/>
                </a:cubicBezTo>
                <a:cubicBezTo>
                  <a:pt x="339" y="51"/>
                  <a:pt x="339" y="51"/>
                  <a:pt x="339" y="51"/>
                </a:cubicBezTo>
                <a:cubicBezTo>
                  <a:pt x="318" y="72"/>
                  <a:pt x="318" y="72"/>
                  <a:pt x="318" y="72"/>
                </a:cubicBezTo>
                <a:cubicBezTo>
                  <a:pt x="318" y="72"/>
                  <a:pt x="318" y="72"/>
                  <a:pt x="318" y="72"/>
                </a:cubicBezTo>
                <a:cubicBezTo>
                  <a:pt x="307" y="84"/>
                  <a:pt x="307" y="84"/>
                  <a:pt x="307" y="84"/>
                </a:cubicBezTo>
                <a:cubicBezTo>
                  <a:pt x="307" y="84"/>
                  <a:pt x="307" y="84"/>
                  <a:pt x="307" y="84"/>
                </a:cubicBezTo>
                <a:lnTo>
                  <a:pt x="176" y="221"/>
                </a:lnTo>
                <a:close/>
                <a:moveTo>
                  <a:pt x="339" y="109"/>
                </a:moveTo>
                <a:cubicBezTo>
                  <a:pt x="335" y="106"/>
                  <a:pt x="330" y="106"/>
                  <a:pt x="327" y="109"/>
                </a:cubicBezTo>
                <a:cubicBezTo>
                  <a:pt x="325" y="111"/>
                  <a:pt x="324" y="115"/>
                  <a:pt x="325" y="117"/>
                </a:cubicBezTo>
                <a:cubicBezTo>
                  <a:pt x="325" y="117"/>
                  <a:pt x="325" y="117"/>
                  <a:pt x="325" y="117"/>
                </a:cubicBezTo>
                <a:cubicBezTo>
                  <a:pt x="333" y="136"/>
                  <a:pt x="337" y="156"/>
                  <a:pt x="337" y="177"/>
                </a:cubicBezTo>
                <a:cubicBezTo>
                  <a:pt x="337" y="265"/>
                  <a:pt x="265" y="337"/>
                  <a:pt x="176" y="337"/>
                </a:cubicBezTo>
                <a:cubicBezTo>
                  <a:pt x="88" y="337"/>
                  <a:pt x="16" y="265"/>
                  <a:pt x="16" y="177"/>
                </a:cubicBezTo>
                <a:cubicBezTo>
                  <a:pt x="16" y="88"/>
                  <a:pt x="88" y="16"/>
                  <a:pt x="176" y="16"/>
                </a:cubicBezTo>
                <a:cubicBezTo>
                  <a:pt x="222" y="16"/>
                  <a:pt x="262" y="35"/>
                  <a:pt x="292" y="65"/>
                </a:cubicBezTo>
                <a:cubicBezTo>
                  <a:pt x="292" y="65"/>
                  <a:pt x="292" y="65"/>
                  <a:pt x="292" y="65"/>
                </a:cubicBezTo>
                <a:cubicBezTo>
                  <a:pt x="295" y="68"/>
                  <a:pt x="300" y="68"/>
                  <a:pt x="303" y="65"/>
                </a:cubicBezTo>
                <a:cubicBezTo>
                  <a:pt x="306" y="62"/>
                  <a:pt x="306" y="57"/>
                  <a:pt x="303" y="54"/>
                </a:cubicBezTo>
                <a:cubicBezTo>
                  <a:pt x="302" y="53"/>
                  <a:pt x="302" y="53"/>
                  <a:pt x="302" y="53"/>
                </a:cubicBezTo>
                <a:cubicBezTo>
                  <a:pt x="270" y="20"/>
                  <a:pt x="225" y="0"/>
                  <a:pt x="176" y="0"/>
                </a:cubicBezTo>
                <a:cubicBezTo>
                  <a:pt x="79" y="0"/>
                  <a:pt x="0" y="79"/>
                  <a:pt x="0" y="177"/>
                </a:cubicBezTo>
                <a:cubicBezTo>
                  <a:pt x="0" y="274"/>
                  <a:pt x="79" y="353"/>
                  <a:pt x="176" y="353"/>
                </a:cubicBezTo>
                <a:cubicBezTo>
                  <a:pt x="274" y="353"/>
                  <a:pt x="353" y="274"/>
                  <a:pt x="353" y="177"/>
                </a:cubicBezTo>
                <a:cubicBezTo>
                  <a:pt x="353" y="154"/>
                  <a:pt x="348" y="132"/>
                  <a:pt x="341" y="112"/>
                </a:cubicBezTo>
                <a:cubicBezTo>
                  <a:pt x="340" y="111"/>
                  <a:pt x="340" y="110"/>
                  <a:pt x="339" y="109"/>
                </a:cubicBezTo>
              </a:path>
            </a:pathLst>
          </a:custGeom>
          <a:solidFill>
            <a:schemeClr val="accent2"/>
          </a:solidFill>
          <a:ln>
            <a:noFill/>
          </a:ln>
        </p:spPr>
        <p:txBody>
          <a:bodyPr vert="horz" wrap="square" lIns="45720" tIns="22860" rIns="45720" bIns="22860" numCol="1" anchor="t" anchorCtr="0" compatLnSpc="1">
            <a:prstTxWarp prst="textNoShape">
              <a:avLst/>
            </a:prstTxWarp>
          </a:bodyPr>
          <a:lstStyle/>
          <a:p>
            <a:endParaRPr lang="en-US" sz="675" dirty="0">
              <a:latin typeface="Lato" panose="020F0502020204030203"/>
            </a:endParaRPr>
          </a:p>
        </p:txBody>
      </p:sp>
      <p:sp>
        <p:nvSpPr>
          <p:cNvPr id="2" name="Rettangolo 1">
            <a:extLst>
              <a:ext uri="{FF2B5EF4-FFF2-40B4-BE49-F238E27FC236}">
                <a16:creationId xmlns:a16="http://schemas.microsoft.com/office/drawing/2014/main" id="{0E87EFA9-38FC-410B-A2BB-7F4761A79BC8}"/>
              </a:ext>
            </a:extLst>
          </p:cNvPr>
          <p:cNvSpPr/>
          <p:nvPr/>
        </p:nvSpPr>
        <p:spPr>
          <a:xfrm>
            <a:off x="1458641" y="1009464"/>
            <a:ext cx="1928026" cy="381406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latin typeface="Lato" panose="020F0502020204030203"/>
            </a:endParaRPr>
          </a:p>
        </p:txBody>
      </p:sp>
      <p:pic>
        <p:nvPicPr>
          <p:cNvPr id="2052" name="Picture 4" descr="Risultati immagini per product  matrix icon">
            <a:extLst>
              <a:ext uri="{FF2B5EF4-FFF2-40B4-BE49-F238E27FC236}">
                <a16:creationId xmlns:a16="http://schemas.microsoft.com/office/drawing/2014/main" id="{DC4586F6-8614-4409-8A42-7FF715D706A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41402" y="923519"/>
            <a:ext cx="1445722" cy="144572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5" name="CasellaDiTesto 54">
            <a:extLst>
              <a:ext uri="{FF2B5EF4-FFF2-40B4-BE49-F238E27FC236}">
                <a16:creationId xmlns:a16="http://schemas.microsoft.com/office/drawing/2014/main" id="{77A38BC5-990D-4EF2-8893-69BEEE5A0974}"/>
              </a:ext>
            </a:extLst>
          </p:cNvPr>
          <p:cNvSpPr txBox="1"/>
          <p:nvPr/>
        </p:nvSpPr>
        <p:spPr>
          <a:xfrm>
            <a:off x="567216" y="685881"/>
            <a:ext cx="348932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1600" dirty="0">
                <a:solidFill>
                  <a:srgbClr val="FFC000"/>
                </a:solidFill>
                <a:latin typeface="Lato" panose="020F0502020204030203"/>
                <a:cs typeface="Times New Roman" panose="02020603050405020304" pitchFamily="18" charset="0"/>
              </a:rPr>
              <a:t>BUSINESS MODEL</a:t>
            </a:r>
            <a:endParaRPr lang="en-GB" sz="1600" dirty="0">
              <a:solidFill>
                <a:srgbClr val="FFC000"/>
              </a:solidFill>
              <a:latin typeface="Lato" panose="020F0502020204030203"/>
              <a:cs typeface="Times New Roman" panose="02020603050405020304" pitchFamily="18" charset="0"/>
            </a:endParaRPr>
          </a:p>
        </p:txBody>
      </p:sp>
      <p:sp>
        <p:nvSpPr>
          <p:cNvPr id="5" name="Elaborazione 4">
            <a:extLst>
              <a:ext uri="{FF2B5EF4-FFF2-40B4-BE49-F238E27FC236}">
                <a16:creationId xmlns:a16="http://schemas.microsoft.com/office/drawing/2014/main" id="{F2711FB9-E71D-4B66-A1D0-75280ACFD7CE}"/>
              </a:ext>
            </a:extLst>
          </p:cNvPr>
          <p:cNvSpPr/>
          <p:nvPr/>
        </p:nvSpPr>
        <p:spPr>
          <a:xfrm>
            <a:off x="778936" y="555305"/>
            <a:ext cx="1354664" cy="148480"/>
          </a:xfrm>
          <a:prstGeom prst="flowChartProcess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latin typeface="Lato" panose="020F0502020204030203"/>
            </a:endParaRPr>
          </a:p>
        </p:txBody>
      </p:sp>
      <p:cxnSp>
        <p:nvCxnSpPr>
          <p:cNvPr id="58" name="Google Shape;199;p31">
            <a:extLst>
              <a:ext uri="{FF2B5EF4-FFF2-40B4-BE49-F238E27FC236}">
                <a16:creationId xmlns:a16="http://schemas.microsoft.com/office/drawing/2014/main" id="{AA98112B-CDA5-4681-BEF9-59EC3C408AC3}"/>
              </a:ext>
            </a:extLst>
          </p:cNvPr>
          <p:cNvCxnSpPr>
            <a:cxnSpLocks/>
          </p:cNvCxnSpPr>
          <p:nvPr/>
        </p:nvCxnSpPr>
        <p:spPr>
          <a:xfrm>
            <a:off x="14101" y="663887"/>
            <a:ext cx="12177899" cy="0"/>
          </a:xfrm>
          <a:prstGeom prst="straightConnector1">
            <a:avLst/>
          </a:prstGeom>
          <a:ln>
            <a:solidFill>
              <a:srgbClr val="FFC000"/>
            </a:solidFill>
            <a:headEnd type="none" w="sm" len="sm"/>
            <a:tailEnd type="none" w="sm" len="sm"/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cxnSp>
        <p:nvCxnSpPr>
          <p:cNvPr id="59" name="Google Shape;199;p31">
            <a:extLst>
              <a:ext uri="{FF2B5EF4-FFF2-40B4-BE49-F238E27FC236}">
                <a16:creationId xmlns:a16="http://schemas.microsoft.com/office/drawing/2014/main" id="{758D4F0F-D5AA-4E02-BE93-5AF2F48D0C4D}"/>
              </a:ext>
            </a:extLst>
          </p:cNvPr>
          <p:cNvCxnSpPr>
            <a:cxnSpLocks/>
          </p:cNvCxnSpPr>
          <p:nvPr/>
        </p:nvCxnSpPr>
        <p:spPr>
          <a:xfrm>
            <a:off x="501868" y="6286922"/>
            <a:ext cx="11668727" cy="0"/>
          </a:xfrm>
          <a:prstGeom prst="straightConnector1">
            <a:avLst/>
          </a:prstGeom>
          <a:ln>
            <a:solidFill>
              <a:srgbClr val="FFC000"/>
            </a:solidFill>
            <a:headEnd type="none" w="sm" len="sm"/>
            <a:tailEnd type="none" w="sm" len="sm"/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sp>
        <p:nvSpPr>
          <p:cNvPr id="54" name="Google Shape;158;p29">
            <a:extLst>
              <a:ext uri="{FF2B5EF4-FFF2-40B4-BE49-F238E27FC236}">
                <a16:creationId xmlns:a16="http://schemas.microsoft.com/office/drawing/2014/main" id="{FC3E2875-781E-4EAE-A4C9-44D94EAEF117}"/>
              </a:ext>
            </a:extLst>
          </p:cNvPr>
          <p:cNvSpPr txBox="1">
            <a:spLocks/>
          </p:cNvSpPr>
          <p:nvPr/>
        </p:nvSpPr>
        <p:spPr>
          <a:xfrm>
            <a:off x="11824400" y="6492800"/>
            <a:ext cx="367600" cy="365200"/>
          </a:xfrm>
          <a:prstGeom prst="flowChartConnector">
            <a:avLst/>
          </a:prstGeom>
          <a:solidFill>
            <a:srgbClr val="FFC000"/>
          </a:solidFill>
          <a:ln>
            <a:solidFill>
              <a:srgbClr val="FF0000"/>
            </a:solidFill>
          </a:ln>
        </p:spPr>
        <p:txBody>
          <a:bodyPr spcFirstLastPara="1" wrap="square" lIns="0" tIns="45700" rIns="0" bIns="45700" anchor="ctr" anchorCtr="0">
            <a:noAutofit/>
          </a:bodyPr>
          <a:lstStyle>
            <a:defPPr>
              <a:defRPr lang="it-IT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defTabSz="1219170">
              <a:buClr>
                <a:srgbClr val="000000"/>
              </a:buClr>
            </a:pPr>
            <a:r>
              <a:rPr lang="it-IT" sz="1467" kern="0" dirty="0">
                <a:solidFill>
                  <a:srgbClr val="FFFFFF"/>
                </a:solidFill>
                <a:latin typeface="Lato" panose="020F0502020204030203"/>
              </a:rPr>
              <a:t>10</a:t>
            </a:r>
          </a:p>
        </p:txBody>
      </p:sp>
      <p:sp>
        <p:nvSpPr>
          <p:cNvPr id="60" name="Freeform 9">
            <a:extLst>
              <a:ext uri="{FF2B5EF4-FFF2-40B4-BE49-F238E27FC236}">
                <a16:creationId xmlns:a16="http://schemas.microsoft.com/office/drawing/2014/main" id="{F101CE4E-1A15-4EAB-A6A2-D8C145A210D3}"/>
              </a:ext>
            </a:extLst>
          </p:cNvPr>
          <p:cNvSpPr>
            <a:spLocks noEditPoints="1"/>
          </p:cNvSpPr>
          <p:nvPr/>
        </p:nvSpPr>
        <p:spPr bwMode="auto">
          <a:xfrm>
            <a:off x="9707823" y="3503287"/>
            <a:ext cx="317334" cy="335609"/>
          </a:xfrm>
          <a:custGeom>
            <a:avLst/>
            <a:gdLst>
              <a:gd name="T0" fmla="*/ 1000 w 1379"/>
              <a:gd name="T1" fmla="*/ 1247 h 1462"/>
              <a:gd name="T2" fmla="*/ 1247 w 1379"/>
              <a:gd name="T3" fmla="*/ 1295 h 1462"/>
              <a:gd name="T4" fmla="*/ 1295 w 1379"/>
              <a:gd name="T5" fmla="*/ 465 h 1462"/>
              <a:gd name="T6" fmla="*/ 1048 w 1379"/>
              <a:gd name="T7" fmla="*/ 416 h 1462"/>
              <a:gd name="T8" fmla="*/ 1250 w 1379"/>
              <a:gd name="T9" fmla="*/ 465 h 1462"/>
              <a:gd name="T10" fmla="*/ 1247 w 1379"/>
              <a:gd name="T11" fmla="*/ 1249 h 1462"/>
              <a:gd name="T12" fmla="*/ 1045 w 1379"/>
              <a:gd name="T13" fmla="*/ 1247 h 1462"/>
              <a:gd name="T14" fmla="*/ 1048 w 1379"/>
              <a:gd name="T15" fmla="*/ 462 h 1462"/>
              <a:gd name="T16" fmla="*/ 1250 w 1379"/>
              <a:gd name="T17" fmla="*/ 465 h 1462"/>
              <a:gd name="T18" fmla="*/ 1356 w 1379"/>
              <a:gd name="T19" fmla="*/ 1462 h 1462"/>
              <a:gd name="T20" fmla="*/ 0 w 1379"/>
              <a:gd name="T21" fmla="*/ 1439 h 1462"/>
              <a:gd name="T22" fmla="*/ 23 w 1379"/>
              <a:gd name="T23" fmla="*/ 83 h 1462"/>
              <a:gd name="T24" fmla="*/ 45 w 1379"/>
              <a:gd name="T25" fmla="*/ 1416 h 1462"/>
              <a:gd name="T26" fmla="*/ 1379 w 1379"/>
              <a:gd name="T27" fmla="*/ 1439 h 1462"/>
              <a:gd name="T28" fmla="*/ 414 w 1379"/>
              <a:gd name="T29" fmla="*/ 1295 h 1462"/>
              <a:gd name="T30" fmla="*/ 462 w 1379"/>
              <a:gd name="T31" fmla="*/ 881 h 1462"/>
              <a:gd name="T32" fmla="*/ 215 w 1379"/>
              <a:gd name="T33" fmla="*/ 833 h 1462"/>
              <a:gd name="T34" fmla="*/ 166 w 1379"/>
              <a:gd name="T35" fmla="*/ 1247 h 1462"/>
              <a:gd name="T36" fmla="*/ 212 w 1379"/>
              <a:gd name="T37" fmla="*/ 881 h 1462"/>
              <a:gd name="T38" fmla="*/ 414 w 1379"/>
              <a:gd name="T39" fmla="*/ 879 h 1462"/>
              <a:gd name="T40" fmla="*/ 416 w 1379"/>
              <a:gd name="T41" fmla="*/ 1247 h 1462"/>
              <a:gd name="T42" fmla="*/ 215 w 1379"/>
              <a:gd name="T43" fmla="*/ 1249 h 1462"/>
              <a:gd name="T44" fmla="*/ 212 w 1379"/>
              <a:gd name="T45" fmla="*/ 881 h 1462"/>
              <a:gd name="T46" fmla="*/ 351 w 1379"/>
              <a:gd name="T47" fmla="*/ 740 h 1462"/>
              <a:gd name="T48" fmla="*/ 1081 w 1379"/>
              <a:gd name="T49" fmla="*/ 280 h 1462"/>
              <a:gd name="T50" fmla="*/ 1129 w 1379"/>
              <a:gd name="T51" fmla="*/ 260 h 1462"/>
              <a:gd name="T52" fmla="*/ 1101 w 1379"/>
              <a:gd name="T53" fmla="*/ 0 h 1462"/>
              <a:gd name="T54" fmla="*/ 842 w 1379"/>
              <a:gd name="T55" fmla="*/ 17 h 1462"/>
              <a:gd name="T56" fmla="*/ 907 w 1379"/>
              <a:gd name="T57" fmla="*/ 106 h 1462"/>
              <a:gd name="T58" fmla="*/ 313 w 1379"/>
              <a:gd name="T59" fmla="*/ 737 h 1462"/>
              <a:gd name="T60" fmla="*/ 955 w 1379"/>
              <a:gd name="T61" fmla="*/ 122 h 1462"/>
              <a:gd name="T62" fmla="*/ 955 w 1379"/>
              <a:gd name="T63" fmla="*/ 90 h 1462"/>
              <a:gd name="T64" fmla="*/ 1083 w 1379"/>
              <a:gd name="T65" fmla="*/ 45 h 1462"/>
              <a:gd name="T66" fmla="*/ 1039 w 1379"/>
              <a:gd name="T67" fmla="*/ 173 h 1462"/>
              <a:gd name="T68" fmla="*/ 549 w 1379"/>
              <a:gd name="T69" fmla="*/ 528 h 1462"/>
              <a:gd name="T70" fmla="*/ 631 w 1379"/>
              <a:gd name="T71" fmla="*/ 666 h 1462"/>
              <a:gd name="T72" fmla="*/ 583 w 1379"/>
              <a:gd name="T73" fmla="*/ 1247 h 1462"/>
              <a:gd name="T74" fmla="*/ 830 w 1379"/>
              <a:gd name="T75" fmla="*/ 1295 h 1462"/>
              <a:gd name="T76" fmla="*/ 879 w 1379"/>
              <a:gd name="T77" fmla="*/ 715 h 1462"/>
              <a:gd name="T78" fmla="*/ 631 w 1379"/>
              <a:gd name="T79" fmla="*/ 666 h 1462"/>
              <a:gd name="T80" fmla="*/ 833 w 1379"/>
              <a:gd name="T81" fmla="*/ 1247 h 1462"/>
              <a:gd name="T82" fmla="*/ 631 w 1379"/>
              <a:gd name="T83" fmla="*/ 1249 h 1462"/>
              <a:gd name="T84" fmla="*/ 629 w 1379"/>
              <a:gd name="T85" fmla="*/ 715 h 1462"/>
              <a:gd name="T86" fmla="*/ 830 w 1379"/>
              <a:gd name="T87" fmla="*/ 712 h 146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</a:cxnLst>
            <a:rect l="0" t="0" r="r" b="b"/>
            <a:pathLst>
              <a:path w="1379" h="1462">
                <a:moveTo>
                  <a:pt x="1000" y="465"/>
                </a:moveTo>
                <a:cubicBezTo>
                  <a:pt x="1000" y="1247"/>
                  <a:pt x="1000" y="1247"/>
                  <a:pt x="1000" y="1247"/>
                </a:cubicBezTo>
                <a:cubicBezTo>
                  <a:pt x="1000" y="1274"/>
                  <a:pt x="1021" y="1295"/>
                  <a:pt x="1048" y="1295"/>
                </a:cubicBezTo>
                <a:cubicBezTo>
                  <a:pt x="1247" y="1295"/>
                  <a:pt x="1247" y="1295"/>
                  <a:pt x="1247" y="1295"/>
                </a:cubicBezTo>
                <a:cubicBezTo>
                  <a:pt x="1274" y="1295"/>
                  <a:pt x="1295" y="1274"/>
                  <a:pt x="1295" y="1247"/>
                </a:cubicBezTo>
                <a:cubicBezTo>
                  <a:pt x="1295" y="465"/>
                  <a:pt x="1295" y="465"/>
                  <a:pt x="1295" y="465"/>
                </a:cubicBezTo>
                <a:cubicBezTo>
                  <a:pt x="1295" y="438"/>
                  <a:pt x="1274" y="416"/>
                  <a:pt x="1247" y="416"/>
                </a:cubicBezTo>
                <a:cubicBezTo>
                  <a:pt x="1048" y="416"/>
                  <a:pt x="1048" y="416"/>
                  <a:pt x="1048" y="416"/>
                </a:cubicBezTo>
                <a:cubicBezTo>
                  <a:pt x="1021" y="416"/>
                  <a:pt x="1000" y="438"/>
                  <a:pt x="1000" y="465"/>
                </a:cubicBezTo>
                <a:close/>
                <a:moveTo>
                  <a:pt x="1250" y="465"/>
                </a:moveTo>
                <a:cubicBezTo>
                  <a:pt x="1250" y="1247"/>
                  <a:pt x="1250" y="1247"/>
                  <a:pt x="1250" y="1247"/>
                </a:cubicBezTo>
                <a:cubicBezTo>
                  <a:pt x="1250" y="1248"/>
                  <a:pt x="1248" y="1249"/>
                  <a:pt x="1247" y="1249"/>
                </a:cubicBezTo>
                <a:cubicBezTo>
                  <a:pt x="1048" y="1249"/>
                  <a:pt x="1048" y="1249"/>
                  <a:pt x="1048" y="1249"/>
                </a:cubicBezTo>
                <a:cubicBezTo>
                  <a:pt x="1047" y="1249"/>
                  <a:pt x="1045" y="1248"/>
                  <a:pt x="1045" y="1247"/>
                </a:cubicBezTo>
                <a:cubicBezTo>
                  <a:pt x="1045" y="465"/>
                  <a:pt x="1045" y="465"/>
                  <a:pt x="1045" y="465"/>
                </a:cubicBezTo>
                <a:cubicBezTo>
                  <a:pt x="1045" y="463"/>
                  <a:pt x="1047" y="462"/>
                  <a:pt x="1048" y="462"/>
                </a:cubicBezTo>
                <a:cubicBezTo>
                  <a:pt x="1247" y="462"/>
                  <a:pt x="1247" y="462"/>
                  <a:pt x="1247" y="462"/>
                </a:cubicBezTo>
                <a:cubicBezTo>
                  <a:pt x="1248" y="462"/>
                  <a:pt x="1250" y="463"/>
                  <a:pt x="1250" y="465"/>
                </a:cubicBezTo>
                <a:close/>
                <a:moveTo>
                  <a:pt x="1379" y="1439"/>
                </a:moveTo>
                <a:cubicBezTo>
                  <a:pt x="1379" y="1452"/>
                  <a:pt x="1368" y="1462"/>
                  <a:pt x="1356" y="1462"/>
                </a:cubicBezTo>
                <a:cubicBezTo>
                  <a:pt x="23" y="1462"/>
                  <a:pt x="23" y="1462"/>
                  <a:pt x="23" y="1462"/>
                </a:cubicBezTo>
                <a:cubicBezTo>
                  <a:pt x="10" y="1462"/>
                  <a:pt x="0" y="1452"/>
                  <a:pt x="0" y="1439"/>
                </a:cubicBezTo>
                <a:cubicBezTo>
                  <a:pt x="0" y="106"/>
                  <a:pt x="0" y="106"/>
                  <a:pt x="0" y="106"/>
                </a:cubicBezTo>
                <a:cubicBezTo>
                  <a:pt x="0" y="93"/>
                  <a:pt x="10" y="83"/>
                  <a:pt x="23" y="83"/>
                </a:cubicBezTo>
                <a:cubicBezTo>
                  <a:pt x="35" y="83"/>
                  <a:pt x="45" y="93"/>
                  <a:pt x="45" y="106"/>
                </a:cubicBezTo>
                <a:cubicBezTo>
                  <a:pt x="45" y="1416"/>
                  <a:pt x="45" y="1416"/>
                  <a:pt x="45" y="1416"/>
                </a:cubicBezTo>
                <a:cubicBezTo>
                  <a:pt x="1356" y="1416"/>
                  <a:pt x="1356" y="1416"/>
                  <a:pt x="1356" y="1416"/>
                </a:cubicBezTo>
                <a:cubicBezTo>
                  <a:pt x="1368" y="1416"/>
                  <a:pt x="1379" y="1426"/>
                  <a:pt x="1379" y="1439"/>
                </a:cubicBezTo>
                <a:close/>
                <a:moveTo>
                  <a:pt x="215" y="1295"/>
                </a:moveTo>
                <a:cubicBezTo>
                  <a:pt x="414" y="1295"/>
                  <a:pt x="414" y="1295"/>
                  <a:pt x="414" y="1295"/>
                </a:cubicBezTo>
                <a:cubicBezTo>
                  <a:pt x="440" y="1295"/>
                  <a:pt x="462" y="1274"/>
                  <a:pt x="462" y="1247"/>
                </a:cubicBezTo>
                <a:cubicBezTo>
                  <a:pt x="462" y="881"/>
                  <a:pt x="462" y="881"/>
                  <a:pt x="462" y="881"/>
                </a:cubicBezTo>
                <a:cubicBezTo>
                  <a:pt x="462" y="855"/>
                  <a:pt x="440" y="833"/>
                  <a:pt x="414" y="833"/>
                </a:cubicBezTo>
                <a:cubicBezTo>
                  <a:pt x="215" y="833"/>
                  <a:pt x="215" y="833"/>
                  <a:pt x="215" y="833"/>
                </a:cubicBezTo>
                <a:cubicBezTo>
                  <a:pt x="188" y="833"/>
                  <a:pt x="166" y="855"/>
                  <a:pt x="166" y="881"/>
                </a:cubicBezTo>
                <a:cubicBezTo>
                  <a:pt x="166" y="1247"/>
                  <a:pt x="166" y="1247"/>
                  <a:pt x="166" y="1247"/>
                </a:cubicBezTo>
                <a:cubicBezTo>
                  <a:pt x="166" y="1274"/>
                  <a:pt x="188" y="1295"/>
                  <a:pt x="215" y="1295"/>
                </a:cubicBezTo>
                <a:close/>
                <a:moveTo>
                  <a:pt x="212" y="881"/>
                </a:moveTo>
                <a:cubicBezTo>
                  <a:pt x="212" y="880"/>
                  <a:pt x="213" y="879"/>
                  <a:pt x="215" y="879"/>
                </a:cubicBezTo>
                <a:cubicBezTo>
                  <a:pt x="414" y="879"/>
                  <a:pt x="414" y="879"/>
                  <a:pt x="414" y="879"/>
                </a:cubicBezTo>
                <a:cubicBezTo>
                  <a:pt x="415" y="879"/>
                  <a:pt x="416" y="880"/>
                  <a:pt x="416" y="881"/>
                </a:cubicBezTo>
                <a:cubicBezTo>
                  <a:pt x="416" y="1247"/>
                  <a:pt x="416" y="1247"/>
                  <a:pt x="416" y="1247"/>
                </a:cubicBezTo>
                <a:cubicBezTo>
                  <a:pt x="416" y="1248"/>
                  <a:pt x="415" y="1249"/>
                  <a:pt x="414" y="1249"/>
                </a:cubicBezTo>
                <a:cubicBezTo>
                  <a:pt x="215" y="1249"/>
                  <a:pt x="215" y="1249"/>
                  <a:pt x="215" y="1249"/>
                </a:cubicBezTo>
                <a:cubicBezTo>
                  <a:pt x="213" y="1249"/>
                  <a:pt x="212" y="1248"/>
                  <a:pt x="212" y="1247"/>
                </a:cubicBezTo>
                <a:lnTo>
                  <a:pt x="212" y="881"/>
                </a:lnTo>
                <a:close/>
                <a:moveTo>
                  <a:pt x="334" y="746"/>
                </a:moveTo>
                <a:cubicBezTo>
                  <a:pt x="340" y="746"/>
                  <a:pt x="346" y="744"/>
                  <a:pt x="351" y="740"/>
                </a:cubicBezTo>
                <a:cubicBezTo>
                  <a:pt x="1021" y="220"/>
                  <a:pt x="1021" y="220"/>
                  <a:pt x="1021" y="220"/>
                </a:cubicBezTo>
                <a:cubicBezTo>
                  <a:pt x="1081" y="280"/>
                  <a:pt x="1081" y="280"/>
                  <a:pt x="1081" y="280"/>
                </a:cubicBezTo>
                <a:cubicBezTo>
                  <a:pt x="1089" y="288"/>
                  <a:pt x="1101" y="290"/>
                  <a:pt x="1111" y="286"/>
                </a:cubicBezTo>
                <a:cubicBezTo>
                  <a:pt x="1122" y="282"/>
                  <a:pt x="1129" y="272"/>
                  <a:pt x="1129" y="260"/>
                </a:cubicBezTo>
                <a:cubicBezTo>
                  <a:pt x="1129" y="28"/>
                  <a:pt x="1129" y="28"/>
                  <a:pt x="1129" y="28"/>
                </a:cubicBezTo>
                <a:cubicBezTo>
                  <a:pt x="1129" y="12"/>
                  <a:pt x="1116" y="0"/>
                  <a:pt x="1101" y="0"/>
                </a:cubicBezTo>
                <a:cubicBezTo>
                  <a:pt x="868" y="0"/>
                  <a:pt x="868" y="0"/>
                  <a:pt x="868" y="0"/>
                </a:cubicBezTo>
                <a:cubicBezTo>
                  <a:pt x="857" y="0"/>
                  <a:pt x="847" y="6"/>
                  <a:pt x="842" y="17"/>
                </a:cubicBezTo>
                <a:cubicBezTo>
                  <a:pt x="838" y="27"/>
                  <a:pt x="840" y="39"/>
                  <a:pt x="848" y="47"/>
                </a:cubicBezTo>
                <a:cubicBezTo>
                  <a:pt x="907" y="106"/>
                  <a:pt x="907" y="106"/>
                  <a:pt x="907" y="106"/>
                </a:cubicBezTo>
                <a:cubicBezTo>
                  <a:pt x="314" y="698"/>
                  <a:pt x="314" y="698"/>
                  <a:pt x="314" y="698"/>
                </a:cubicBezTo>
                <a:cubicBezTo>
                  <a:pt x="304" y="709"/>
                  <a:pt x="303" y="725"/>
                  <a:pt x="313" y="737"/>
                </a:cubicBezTo>
                <a:cubicBezTo>
                  <a:pt x="319" y="743"/>
                  <a:pt x="326" y="746"/>
                  <a:pt x="334" y="746"/>
                </a:cubicBezTo>
                <a:close/>
                <a:moveTo>
                  <a:pt x="955" y="122"/>
                </a:moveTo>
                <a:cubicBezTo>
                  <a:pt x="960" y="118"/>
                  <a:pt x="962" y="112"/>
                  <a:pt x="962" y="106"/>
                </a:cubicBezTo>
                <a:cubicBezTo>
                  <a:pt x="962" y="100"/>
                  <a:pt x="960" y="94"/>
                  <a:pt x="955" y="90"/>
                </a:cubicBezTo>
                <a:cubicBezTo>
                  <a:pt x="911" y="45"/>
                  <a:pt x="911" y="45"/>
                  <a:pt x="911" y="45"/>
                </a:cubicBezTo>
                <a:cubicBezTo>
                  <a:pt x="1083" y="45"/>
                  <a:pt x="1083" y="45"/>
                  <a:pt x="1083" y="45"/>
                </a:cubicBezTo>
                <a:cubicBezTo>
                  <a:pt x="1083" y="217"/>
                  <a:pt x="1083" y="217"/>
                  <a:pt x="1083" y="217"/>
                </a:cubicBezTo>
                <a:cubicBezTo>
                  <a:pt x="1039" y="173"/>
                  <a:pt x="1039" y="173"/>
                  <a:pt x="1039" y="173"/>
                </a:cubicBezTo>
                <a:cubicBezTo>
                  <a:pt x="1031" y="165"/>
                  <a:pt x="1018" y="164"/>
                  <a:pt x="1008" y="171"/>
                </a:cubicBezTo>
                <a:cubicBezTo>
                  <a:pt x="549" y="528"/>
                  <a:pt x="549" y="528"/>
                  <a:pt x="549" y="528"/>
                </a:cubicBezTo>
                <a:lnTo>
                  <a:pt x="955" y="122"/>
                </a:lnTo>
                <a:close/>
                <a:moveTo>
                  <a:pt x="631" y="666"/>
                </a:moveTo>
                <a:cubicBezTo>
                  <a:pt x="605" y="666"/>
                  <a:pt x="583" y="688"/>
                  <a:pt x="583" y="715"/>
                </a:cubicBezTo>
                <a:cubicBezTo>
                  <a:pt x="583" y="1247"/>
                  <a:pt x="583" y="1247"/>
                  <a:pt x="583" y="1247"/>
                </a:cubicBezTo>
                <a:cubicBezTo>
                  <a:pt x="583" y="1274"/>
                  <a:pt x="605" y="1295"/>
                  <a:pt x="631" y="1295"/>
                </a:cubicBezTo>
                <a:cubicBezTo>
                  <a:pt x="830" y="1295"/>
                  <a:pt x="830" y="1295"/>
                  <a:pt x="830" y="1295"/>
                </a:cubicBezTo>
                <a:cubicBezTo>
                  <a:pt x="857" y="1295"/>
                  <a:pt x="879" y="1274"/>
                  <a:pt x="879" y="1247"/>
                </a:cubicBezTo>
                <a:cubicBezTo>
                  <a:pt x="879" y="715"/>
                  <a:pt x="879" y="715"/>
                  <a:pt x="879" y="715"/>
                </a:cubicBezTo>
                <a:cubicBezTo>
                  <a:pt x="879" y="688"/>
                  <a:pt x="857" y="666"/>
                  <a:pt x="830" y="666"/>
                </a:cubicBezTo>
                <a:lnTo>
                  <a:pt x="631" y="666"/>
                </a:lnTo>
                <a:close/>
                <a:moveTo>
                  <a:pt x="833" y="715"/>
                </a:moveTo>
                <a:cubicBezTo>
                  <a:pt x="833" y="1247"/>
                  <a:pt x="833" y="1247"/>
                  <a:pt x="833" y="1247"/>
                </a:cubicBezTo>
                <a:cubicBezTo>
                  <a:pt x="833" y="1248"/>
                  <a:pt x="832" y="1249"/>
                  <a:pt x="830" y="1249"/>
                </a:cubicBezTo>
                <a:cubicBezTo>
                  <a:pt x="631" y="1249"/>
                  <a:pt x="631" y="1249"/>
                  <a:pt x="631" y="1249"/>
                </a:cubicBezTo>
                <a:cubicBezTo>
                  <a:pt x="630" y="1249"/>
                  <a:pt x="629" y="1248"/>
                  <a:pt x="629" y="1247"/>
                </a:cubicBezTo>
                <a:cubicBezTo>
                  <a:pt x="629" y="715"/>
                  <a:pt x="629" y="715"/>
                  <a:pt x="629" y="715"/>
                </a:cubicBezTo>
                <a:cubicBezTo>
                  <a:pt x="629" y="713"/>
                  <a:pt x="630" y="712"/>
                  <a:pt x="631" y="712"/>
                </a:cubicBezTo>
                <a:cubicBezTo>
                  <a:pt x="830" y="712"/>
                  <a:pt x="830" y="712"/>
                  <a:pt x="830" y="712"/>
                </a:cubicBezTo>
                <a:cubicBezTo>
                  <a:pt x="832" y="712"/>
                  <a:pt x="833" y="713"/>
                  <a:pt x="833" y="715"/>
                </a:cubicBezTo>
                <a:close/>
              </a:path>
            </a:pathLst>
          </a:custGeom>
          <a:solidFill>
            <a:srgbClr val="00B050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dirty="0">
              <a:latin typeface="Lato" panose="020F0502020204030203"/>
            </a:endParaRPr>
          </a:p>
        </p:txBody>
      </p:sp>
    </p:spTree>
    <p:extLst>
      <p:ext uri="{BB962C8B-B14F-4D97-AF65-F5344CB8AC3E}">
        <p14:creationId xmlns:p14="http://schemas.microsoft.com/office/powerpoint/2010/main" val="2914479339"/>
      </p:ext>
    </p:extLst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4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400"/>
                            </p:stCondLst>
                            <p:childTnLst>
                              <p:par>
                                <p:cTn id="9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900"/>
                            </p:stCondLst>
                            <p:childTnLst>
                              <p:par>
                                <p:cTn id="13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500"/>
                                        <p:tgtEl>
                                          <p:spTgt spid="20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400"/>
                            </p:stCondLst>
                            <p:childTnLst>
                              <p:par>
                                <p:cTn id="17" presetID="53" presetClass="entr" presetSubtype="16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3400"/>
                            </p:stCondLst>
                            <p:childTnLst>
                              <p:par>
                                <p:cTn id="23" presetID="53" presetClass="entr" presetSubtype="16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6" grpId="0" animBg="1"/>
      <p:bldP spid="61" grpId="0"/>
      <p:bldP spid="52" grpId="0" animBg="1"/>
      <p:bldP spid="55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5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8" name="Google Shape;158;p29"/>
          <p:cNvSpPr>
            <a:spLocks noGrp="1"/>
          </p:cNvSpPr>
          <p:nvPr>
            <p:ph type="sldNum" idx="12"/>
          </p:nvPr>
        </p:nvSpPr>
        <p:spPr>
          <a:xfrm>
            <a:off x="11761141" y="6398884"/>
            <a:ext cx="367600" cy="365200"/>
          </a:xfrm>
          <a:prstGeom prst="flowChartConnector">
            <a:avLst/>
          </a:prstGeom>
          <a:solidFill>
            <a:srgbClr val="07A3D9"/>
          </a:solidFill>
          <a:ln>
            <a:noFill/>
          </a:ln>
        </p:spPr>
        <p:txBody>
          <a:bodyPr spcFirstLastPara="1" wrap="square" lIns="0" tIns="45700" rIns="0" bIns="45700" anchor="ctr" anchorCtr="0">
            <a:noAutofit/>
          </a:bodyPr>
          <a:lstStyle/>
          <a:p>
            <a:pPr defTabSz="1219170">
              <a:buClr>
                <a:srgbClr val="000000"/>
              </a:buClr>
            </a:pPr>
            <a:r>
              <a:rPr lang="it-IT" sz="1467" kern="0" dirty="0">
                <a:solidFill>
                  <a:srgbClr val="FFFFFF"/>
                </a:solidFill>
                <a:latin typeface="Lato" panose="020F0502020204030203"/>
              </a:rPr>
              <a:t>11</a:t>
            </a:r>
            <a:endParaRPr sz="1467" kern="0" dirty="0">
              <a:solidFill>
                <a:srgbClr val="FFFFFF"/>
              </a:solidFill>
              <a:latin typeface="Lato" panose="020F0502020204030203"/>
            </a:endParaRPr>
          </a:p>
        </p:txBody>
      </p:sp>
      <p:sp>
        <p:nvSpPr>
          <p:cNvPr id="160" name="Google Shape;160;p29"/>
          <p:cNvSpPr txBox="1"/>
          <p:nvPr/>
        </p:nvSpPr>
        <p:spPr>
          <a:xfrm>
            <a:off x="5237826" y="284086"/>
            <a:ext cx="2965143" cy="58477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33" tIns="45700" rIns="91433" bIns="45700" anchor="t" anchorCtr="0">
            <a:noAutofit/>
          </a:bodyPr>
          <a:lstStyle/>
          <a:p>
            <a:pPr defTabSz="1219170">
              <a:buClr>
                <a:srgbClr val="000000"/>
              </a:buClr>
            </a:pPr>
            <a:r>
              <a:rPr lang="en-GB" sz="3200" kern="0" dirty="0">
                <a:solidFill>
                  <a:srgbClr val="07A3D9"/>
                </a:solidFill>
                <a:latin typeface="Lato" panose="020F0502020204030203"/>
                <a:ea typeface="Cabin"/>
                <a:cs typeface="Times New Roman" panose="02020603050405020304" pitchFamily="18" charset="0"/>
                <a:sym typeface="Cabin"/>
              </a:rPr>
              <a:t>AGENDA</a:t>
            </a:r>
            <a:endParaRPr sz="1467" kern="0" dirty="0">
              <a:solidFill>
                <a:srgbClr val="000000"/>
              </a:solidFill>
              <a:latin typeface="Lato" panose="020F0502020204030203"/>
              <a:cs typeface="Times New Roman" panose="02020603050405020304" pitchFamily="18" charset="0"/>
              <a:sym typeface="Arial"/>
            </a:endParaRPr>
          </a:p>
        </p:txBody>
      </p:sp>
      <p:sp>
        <p:nvSpPr>
          <p:cNvPr id="162" name="Google Shape;162;p29"/>
          <p:cNvSpPr/>
          <p:nvPr/>
        </p:nvSpPr>
        <p:spPr>
          <a:xfrm>
            <a:off x="8836378" y="2503907"/>
            <a:ext cx="945545" cy="925091"/>
          </a:xfrm>
          <a:custGeom>
            <a:avLst/>
            <a:gdLst/>
            <a:ahLst/>
            <a:cxnLst/>
            <a:rect l="l" t="t" r="r" b="b"/>
            <a:pathLst>
              <a:path w="890905" h="890904" extrusionOk="0">
                <a:moveTo>
                  <a:pt x="445236" y="0"/>
                </a:moveTo>
                <a:lnTo>
                  <a:pt x="396723" y="2612"/>
                </a:lnTo>
                <a:lnTo>
                  <a:pt x="349722" y="10269"/>
                </a:lnTo>
                <a:lnTo>
                  <a:pt x="304507" y="22698"/>
                </a:lnTo>
                <a:lnTo>
                  <a:pt x="261348" y="39628"/>
                </a:lnTo>
                <a:lnTo>
                  <a:pt x="220517" y="60788"/>
                </a:lnTo>
                <a:lnTo>
                  <a:pt x="182285" y="85905"/>
                </a:lnTo>
                <a:lnTo>
                  <a:pt x="146925" y="114709"/>
                </a:lnTo>
                <a:lnTo>
                  <a:pt x="114707" y="146927"/>
                </a:lnTo>
                <a:lnTo>
                  <a:pt x="85904" y="182288"/>
                </a:lnTo>
                <a:lnTo>
                  <a:pt x="60787" y="220520"/>
                </a:lnTo>
                <a:lnTo>
                  <a:pt x="39628" y="261353"/>
                </a:lnTo>
                <a:lnTo>
                  <a:pt x="22698" y="304513"/>
                </a:lnTo>
                <a:lnTo>
                  <a:pt x="10269" y="349731"/>
                </a:lnTo>
                <a:lnTo>
                  <a:pt x="2612" y="396733"/>
                </a:lnTo>
                <a:lnTo>
                  <a:pt x="0" y="445249"/>
                </a:lnTo>
                <a:lnTo>
                  <a:pt x="2612" y="493762"/>
                </a:lnTo>
                <a:lnTo>
                  <a:pt x="10269" y="540763"/>
                </a:lnTo>
                <a:lnTo>
                  <a:pt x="22698" y="585978"/>
                </a:lnTo>
                <a:lnTo>
                  <a:pt x="39628" y="629137"/>
                </a:lnTo>
                <a:lnTo>
                  <a:pt x="60787" y="669968"/>
                </a:lnTo>
                <a:lnTo>
                  <a:pt x="85904" y="708200"/>
                </a:lnTo>
                <a:lnTo>
                  <a:pt x="114707" y="743560"/>
                </a:lnTo>
                <a:lnTo>
                  <a:pt x="146925" y="775778"/>
                </a:lnTo>
                <a:lnTo>
                  <a:pt x="182285" y="804581"/>
                </a:lnTo>
                <a:lnTo>
                  <a:pt x="220517" y="829698"/>
                </a:lnTo>
                <a:lnTo>
                  <a:pt x="261348" y="850857"/>
                </a:lnTo>
                <a:lnTo>
                  <a:pt x="304507" y="867787"/>
                </a:lnTo>
                <a:lnTo>
                  <a:pt x="349722" y="880216"/>
                </a:lnTo>
                <a:lnTo>
                  <a:pt x="396723" y="887873"/>
                </a:lnTo>
                <a:lnTo>
                  <a:pt x="445236" y="890485"/>
                </a:lnTo>
                <a:lnTo>
                  <a:pt x="493750" y="887873"/>
                </a:lnTo>
                <a:lnTo>
                  <a:pt x="540750" y="880216"/>
                </a:lnTo>
                <a:lnTo>
                  <a:pt x="585967" y="867787"/>
                </a:lnTo>
                <a:lnTo>
                  <a:pt x="629127" y="850857"/>
                </a:lnTo>
                <a:lnTo>
                  <a:pt x="669959" y="829698"/>
                </a:lnTo>
                <a:lnTo>
                  <a:pt x="708192" y="804581"/>
                </a:lnTo>
                <a:lnTo>
                  <a:pt x="743553" y="775778"/>
                </a:lnTo>
                <a:lnTo>
                  <a:pt x="775772" y="743560"/>
                </a:lnTo>
                <a:lnTo>
                  <a:pt x="804576" y="708200"/>
                </a:lnTo>
                <a:lnTo>
                  <a:pt x="829694" y="669968"/>
                </a:lnTo>
                <a:lnTo>
                  <a:pt x="850855" y="629137"/>
                </a:lnTo>
                <a:lnTo>
                  <a:pt x="867786" y="585978"/>
                </a:lnTo>
                <a:lnTo>
                  <a:pt x="880216" y="540763"/>
                </a:lnTo>
                <a:lnTo>
                  <a:pt x="887873" y="493762"/>
                </a:lnTo>
                <a:lnTo>
                  <a:pt x="890485" y="445249"/>
                </a:lnTo>
                <a:lnTo>
                  <a:pt x="887873" y="396733"/>
                </a:lnTo>
                <a:lnTo>
                  <a:pt x="880216" y="349731"/>
                </a:lnTo>
                <a:lnTo>
                  <a:pt x="867786" y="304513"/>
                </a:lnTo>
                <a:lnTo>
                  <a:pt x="850855" y="261353"/>
                </a:lnTo>
                <a:lnTo>
                  <a:pt x="829694" y="220520"/>
                </a:lnTo>
                <a:lnTo>
                  <a:pt x="804576" y="182288"/>
                </a:lnTo>
                <a:lnTo>
                  <a:pt x="775772" y="146927"/>
                </a:lnTo>
                <a:lnTo>
                  <a:pt x="743553" y="114709"/>
                </a:lnTo>
                <a:lnTo>
                  <a:pt x="708192" y="85905"/>
                </a:lnTo>
                <a:lnTo>
                  <a:pt x="669959" y="60788"/>
                </a:lnTo>
                <a:lnTo>
                  <a:pt x="629127" y="39628"/>
                </a:lnTo>
                <a:lnTo>
                  <a:pt x="585967" y="22698"/>
                </a:lnTo>
                <a:lnTo>
                  <a:pt x="540750" y="10269"/>
                </a:lnTo>
                <a:lnTo>
                  <a:pt x="493750" y="2612"/>
                </a:lnTo>
                <a:lnTo>
                  <a:pt x="445236" y="0"/>
                </a:lnTo>
                <a:close/>
              </a:path>
            </a:pathLst>
          </a:custGeom>
          <a:solidFill>
            <a:srgbClr val="002060"/>
          </a:solidFill>
          <a:ln w="9525" cap="flat" cmpd="sng">
            <a:solidFill>
              <a:srgbClr val="00206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defTabSz="1219170">
              <a:buClr>
                <a:srgbClr val="000000"/>
              </a:buClr>
            </a:pPr>
            <a:endParaRPr sz="1867" kern="0">
              <a:solidFill>
                <a:srgbClr val="000000"/>
              </a:solidFill>
              <a:latin typeface="Lato" panose="020F0502020204030203"/>
              <a:ea typeface="Cabin"/>
              <a:cs typeface="Cabin"/>
              <a:sym typeface="Cabin"/>
            </a:endParaRPr>
          </a:p>
        </p:txBody>
      </p:sp>
      <p:sp>
        <p:nvSpPr>
          <p:cNvPr id="163" name="Google Shape;163;p29"/>
          <p:cNvSpPr/>
          <p:nvPr/>
        </p:nvSpPr>
        <p:spPr>
          <a:xfrm>
            <a:off x="7335662" y="2503907"/>
            <a:ext cx="945545" cy="925091"/>
          </a:xfrm>
          <a:custGeom>
            <a:avLst/>
            <a:gdLst/>
            <a:ahLst/>
            <a:cxnLst/>
            <a:rect l="l" t="t" r="r" b="b"/>
            <a:pathLst>
              <a:path w="890905" h="890904" extrusionOk="0">
                <a:moveTo>
                  <a:pt x="445236" y="0"/>
                </a:moveTo>
                <a:lnTo>
                  <a:pt x="396723" y="2612"/>
                </a:lnTo>
                <a:lnTo>
                  <a:pt x="349722" y="10269"/>
                </a:lnTo>
                <a:lnTo>
                  <a:pt x="304507" y="22698"/>
                </a:lnTo>
                <a:lnTo>
                  <a:pt x="261348" y="39628"/>
                </a:lnTo>
                <a:lnTo>
                  <a:pt x="220517" y="60788"/>
                </a:lnTo>
                <a:lnTo>
                  <a:pt x="182285" y="85905"/>
                </a:lnTo>
                <a:lnTo>
                  <a:pt x="146925" y="114709"/>
                </a:lnTo>
                <a:lnTo>
                  <a:pt x="114707" y="146927"/>
                </a:lnTo>
                <a:lnTo>
                  <a:pt x="85904" y="182288"/>
                </a:lnTo>
                <a:lnTo>
                  <a:pt x="60787" y="220520"/>
                </a:lnTo>
                <a:lnTo>
                  <a:pt x="39628" y="261353"/>
                </a:lnTo>
                <a:lnTo>
                  <a:pt x="22698" y="304513"/>
                </a:lnTo>
                <a:lnTo>
                  <a:pt x="10269" y="349731"/>
                </a:lnTo>
                <a:lnTo>
                  <a:pt x="2612" y="396733"/>
                </a:lnTo>
                <a:lnTo>
                  <a:pt x="0" y="445249"/>
                </a:lnTo>
                <a:lnTo>
                  <a:pt x="2612" y="493762"/>
                </a:lnTo>
                <a:lnTo>
                  <a:pt x="10269" y="540763"/>
                </a:lnTo>
                <a:lnTo>
                  <a:pt x="22698" y="585978"/>
                </a:lnTo>
                <a:lnTo>
                  <a:pt x="39628" y="629137"/>
                </a:lnTo>
                <a:lnTo>
                  <a:pt x="60787" y="669968"/>
                </a:lnTo>
                <a:lnTo>
                  <a:pt x="85904" y="708200"/>
                </a:lnTo>
                <a:lnTo>
                  <a:pt x="114707" y="743560"/>
                </a:lnTo>
                <a:lnTo>
                  <a:pt x="146925" y="775778"/>
                </a:lnTo>
                <a:lnTo>
                  <a:pt x="182285" y="804581"/>
                </a:lnTo>
                <a:lnTo>
                  <a:pt x="220517" y="829698"/>
                </a:lnTo>
                <a:lnTo>
                  <a:pt x="261348" y="850857"/>
                </a:lnTo>
                <a:lnTo>
                  <a:pt x="304507" y="867787"/>
                </a:lnTo>
                <a:lnTo>
                  <a:pt x="349722" y="880216"/>
                </a:lnTo>
                <a:lnTo>
                  <a:pt x="396723" y="887873"/>
                </a:lnTo>
                <a:lnTo>
                  <a:pt x="445236" y="890485"/>
                </a:lnTo>
                <a:lnTo>
                  <a:pt x="493750" y="887873"/>
                </a:lnTo>
                <a:lnTo>
                  <a:pt x="540750" y="880216"/>
                </a:lnTo>
                <a:lnTo>
                  <a:pt x="585967" y="867787"/>
                </a:lnTo>
                <a:lnTo>
                  <a:pt x="629127" y="850857"/>
                </a:lnTo>
                <a:lnTo>
                  <a:pt x="669959" y="829698"/>
                </a:lnTo>
                <a:lnTo>
                  <a:pt x="708192" y="804581"/>
                </a:lnTo>
                <a:lnTo>
                  <a:pt x="743553" y="775778"/>
                </a:lnTo>
                <a:lnTo>
                  <a:pt x="775772" y="743560"/>
                </a:lnTo>
                <a:lnTo>
                  <a:pt x="804576" y="708200"/>
                </a:lnTo>
                <a:lnTo>
                  <a:pt x="829694" y="669968"/>
                </a:lnTo>
                <a:lnTo>
                  <a:pt x="850855" y="629137"/>
                </a:lnTo>
                <a:lnTo>
                  <a:pt x="867786" y="585978"/>
                </a:lnTo>
                <a:lnTo>
                  <a:pt x="880216" y="540763"/>
                </a:lnTo>
                <a:lnTo>
                  <a:pt x="887873" y="493762"/>
                </a:lnTo>
                <a:lnTo>
                  <a:pt x="890485" y="445249"/>
                </a:lnTo>
                <a:lnTo>
                  <a:pt x="887873" y="396733"/>
                </a:lnTo>
                <a:lnTo>
                  <a:pt x="880216" y="349731"/>
                </a:lnTo>
                <a:lnTo>
                  <a:pt x="867786" y="304513"/>
                </a:lnTo>
                <a:lnTo>
                  <a:pt x="850855" y="261353"/>
                </a:lnTo>
                <a:lnTo>
                  <a:pt x="829694" y="220520"/>
                </a:lnTo>
                <a:lnTo>
                  <a:pt x="804576" y="182288"/>
                </a:lnTo>
                <a:lnTo>
                  <a:pt x="775772" y="146927"/>
                </a:lnTo>
                <a:lnTo>
                  <a:pt x="743553" y="114709"/>
                </a:lnTo>
                <a:lnTo>
                  <a:pt x="708192" y="85905"/>
                </a:lnTo>
                <a:lnTo>
                  <a:pt x="669959" y="60788"/>
                </a:lnTo>
                <a:lnTo>
                  <a:pt x="629127" y="39628"/>
                </a:lnTo>
                <a:lnTo>
                  <a:pt x="585967" y="22698"/>
                </a:lnTo>
                <a:lnTo>
                  <a:pt x="540750" y="10269"/>
                </a:lnTo>
                <a:lnTo>
                  <a:pt x="493750" y="2612"/>
                </a:lnTo>
                <a:lnTo>
                  <a:pt x="445236" y="0"/>
                </a:lnTo>
                <a:close/>
              </a:path>
            </a:pathLst>
          </a:custGeom>
          <a:solidFill>
            <a:srgbClr val="C1E6F7"/>
          </a:solidFill>
          <a:ln w="9525" cap="flat" cmpd="sng">
            <a:solidFill>
              <a:srgbClr val="07A3D9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defTabSz="1219170">
              <a:buClr>
                <a:srgbClr val="000000"/>
              </a:buClr>
            </a:pPr>
            <a:endParaRPr sz="1867" kern="0">
              <a:solidFill>
                <a:srgbClr val="000000"/>
              </a:solidFill>
              <a:latin typeface="Lato" panose="020F0502020204030203"/>
              <a:ea typeface="Cabin"/>
              <a:cs typeface="Cabin"/>
              <a:sym typeface="Cabin"/>
            </a:endParaRPr>
          </a:p>
        </p:txBody>
      </p:sp>
      <p:sp>
        <p:nvSpPr>
          <p:cNvPr id="164" name="Google Shape;164;p29"/>
          <p:cNvSpPr/>
          <p:nvPr/>
        </p:nvSpPr>
        <p:spPr>
          <a:xfrm>
            <a:off x="5834944" y="2503909"/>
            <a:ext cx="945545" cy="925091"/>
          </a:xfrm>
          <a:custGeom>
            <a:avLst/>
            <a:gdLst/>
            <a:ahLst/>
            <a:cxnLst/>
            <a:rect l="l" t="t" r="r" b="b"/>
            <a:pathLst>
              <a:path w="890905" h="890904" extrusionOk="0">
                <a:moveTo>
                  <a:pt x="445236" y="0"/>
                </a:moveTo>
                <a:lnTo>
                  <a:pt x="396723" y="2612"/>
                </a:lnTo>
                <a:lnTo>
                  <a:pt x="349722" y="10269"/>
                </a:lnTo>
                <a:lnTo>
                  <a:pt x="304507" y="22698"/>
                </a:lnTo>
                <a:lnTo>
                  <a:pt x="261348" y="39628"/>
                </a:lnTo>
                <a:lnTo>
                  <a:pt x="220517" y="60788"/>
                </a:lnTo>
                <a:lnTo>
                  <a:pt x="182285" y="85905"/>
                </a:lnTo>
                <a:lnTo>
                  <a:pt x="146925" y="114709"/>
                </a:lnTo>
                <a:lnTo>
                  <a:pt x="114707" y="146927"/>
                </a:lnTo>
                <a:lnTo>
                  <a:pt x="85904" y="182288"/>
                </a:lnTo>
                <a:lnTo>
                  <a:pt x="60787" y="220520"/>
                </a:lnTo>
                <a:lnTo>
                  <a:pt x="39628" y="261353"/>
                </a:lnTo>
                <a:lnTo>
                  <a:pt x="22698" y="304513"/>
                </a:lnTo>
                <a:lnTo>
                  <a:pt x="10269" y="349731"/>
                </a:lnTo>
                <a:lnTo>
                  <a:pt x="2612" y="396733"/>
                </a:lnTo>
                <a:lnTo>
                  <a:pt x="0" y="445249"/>
                </a:lnTo>
                <a:lnTo>
                  <a:pt x="2612" y="493762"/>
                </a:lnTo>
                <a:lnTo>
                  <a:pt x="10269" y="540763"/>
                </a:lnTo>
                <a:lnTo>
                  <a:pt x="22698" y="585978"/>
                </a:lnTo>
                <a:lnTo>
                  <a:pt x="39628" y="629137"/>
                </a:lnTo>
                <a:lnTo>
                  <a:pt x="60787" y="669968"/>
                </a:lnTo>
                <a:lnTo>
                  <a:pt x="85904" y="708200"/>
                </a:lnTo>
                <a:lnTo>
                  <a:pt x="114707" y="743560"/>
                </a:lnTo>
                <a:lnTo>
                  <a:pt x="146925" y="775778"/>
                </a:lnTo>
                <a:lnTo>
                  <a:pt x="182285" y="804581"/>
                </a:lnTo>
                <a:lnTo>
                  <a:pt x="220517" y="829698"/>
                </a:lnTo>
                <a:lnTo>
                  <a:pt x="261348" y="850857"/>
                </a:lnTo>
                <a:lnTo>
                  <a:pt x="304507" y="867787"/>
                </a:lnTo>
                <a:lnTo>
                  <a:pt x="349722" y="880216"/>
                </a:lnTo>
                <a:lnTo>
                  <a:pt x="396723" y="887873"/>
                </a:lnTo>
                <a:lnTo>
                  <a:pt x="445236" y="890485"/>
                </a:lnTo>
                <a:lnTo>
                  <a:pt x="493750" y="887873"/>
                </a:lnTo>
                <a:lnTo>
                  <a:pt x="540750" y="880216"/>
                </a:lnTo>
                <a:lnTo>
                  <a:pt x="585967" y="867787"/>
                </a:lnTo>
                <a:lnTo>
                  <a:pt x="629127" y="850857"/>
                </a:lnTo>
                <a:lnTo>
                  <a:pt x="669959" y="829698"/>
                </a:lnTo>
                <a:lnTo>
                  <a:pt x="708192" y="804581"/>
                </a:lnTo>
                <a:lnTo>
                  <a:pt x="743553" y="775778"/>
                </a:lnTo>
                <a:lnTo>
                  <a:pt x="775772" y="743560"/>
                </a:lnTo>
                <a:lnTo>
                  <a:pt x="804576" y="708200"/>
                </a:lnTo>
                <a:lnTo>
                  <a:pt x="829694" y="669968"/>
                </a:lnTo>
                <a:lnTo>
                  <a:pt x="850855" y="629137"/>
                </a:lnTo>
                <a:lnTo>
                  <a:pt x="867786" y="585978"/>
                </a:lnTo>
                <a:lnTo>
                  <a:pt x="880216" y="540763"/>
                </a:lnTo>
                <a:lnTo>
                  <a:pt x="887873" y="493762"/>
                </a:lnTo>
                <a:lnTo>
                  <a:pt x="890485" y="445249"/>
                </a:lnTo>
                <a:lnTo>
                  <a:pt x="887873" y="396733"/>
                </a:lnTo>
                <a:lnTo>
                  <a:pt x="880216" y="349731"/>
                </a:lnTo>
                <a:lnTo>
                  <a:pt x="867786" y="304513"/>
                </a:lnTo>
                <a:lnTo>
                  <a:pt x="850855" y="261353"/>
                </a:lnTo>
                <a:lnTo>
                  <a:pt x="829694" y="220520"/>
                </a:lnTo>
                <a:lnTo>
                  <a:pt x="804576" y="182288"/>
                </a:lnTo>
                <a:lnTo>
                  <a:pt x="775772" y="146927"/>
                </a:lnTo>
                <a:lnTo>
                  <a:pt x="743553" y="114709"/>
                </a:lnTo>
                <a:lnTo>
                  <a:pt x="708192" y="85905"/>
                </a:lnTo>
                <a:lnTo>
                  <a:pt x="669959" y="60788"/>
                </a:lnTo>
                <a:lnTo>
                  <a:pt x="629127" y="39628"/>
                </a:lnTo>
                <a:lnTo>
                  <a:pt x="585967" y="22698"/>
                </a:lnTo>
                <a:lnTo>
                  <a:pt x="540750" y="10269"/>
                </a:lnTo>
                <a:lnTo>
                  <a:pt x="493750" y="2612"/>
                </a:lnTo>
                <a:lnTo>
                  <a:pt x="445236" y="0"/>
                </a:lnTo>
                <a:close/>
              </a:path>
            </a:pathLst>
          </a:custGeom>
          <a:solidFill>
            <a:srgbClr val="C1E6F7"/>
          </a:solidFill>
          <a:ln w="9525" cap="flat" cmpd="sng">
            <a:solidFill>
              <a:srgbClr val="07A3D9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defTabSz="1219170">
              <a:buClr>
                <a:srgbClr val="000000"/>
              </a:buClr>
            </a:pPr>
            <a:endParaRPr sz="1867" kern="0">
              <a:solidFill>
                <a:srgbClr val="000000"/>
              </a:solidFill>
              <a:latin typeface="Lato" panose="020F0502020204030203"/>
              <a:ea typeface="Cabin"/>
              <a:cs typeface="Cabin"/>
              <a:sym typeface="Cabin"/>
            </a:endParaRPr>
          </a:p>
        </p:txBody>
      </p:sp>
      <p:sp>
        <p:nvSpPr>
          <p:cNvPr id="165" name="Google Shape;165;p29"/>
          <p:cNvSpPr txBox="1"/>
          <p:nvPr/>
        </p:nvSpPr>
        <p:spPr>
          <a:xfrm>
            <a:off x="5452256" y="3535838"/>
            <a:ext cx="1805232" cy="64633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33" tIns="45700" rIns="91433" bIns="45700" anchor="t" anchorCtr="0">
            <a:noAutofit/>
          </a:bodyPr>
          <a:lstStyle/>
          <a:p>
            <a:pPr algn="ctr" defTabSz="1219170">
              <a:buClr>
                <a:srgbClr val="000000"/>
              </a:buClr>
            </a:pPr>
            <a:r>
              <a:rPr lang="en-GB" sz="1867" kern="0" dirty="0">
                <a:solidFill>
                  <a:srgbClr val="000000"/>
                </a:solidFill>
                <a:latin typeface="Lato" panose="020F0502020204030203"/>
                <a:ea typeface="Cabin"/>
                <a:cs typeface="Times New Roman" panose="02020603050405020304" pitchFamily="18" charset="0"/>
                <a:sym typeface="Cabin"/>
              </a:rPr>
              <a:t>COMPANY </a:t>
            </a:r>
            <a:endParaRPr sz="1467" kern="0" dirty="0">
              <a:solidFill>
                <a:srgbClr val="000000"/>
              </a:solidFill>
              <a:latin typeface="Lato" panose="020F0502020204030203"/>
              <a:cs typeface="Times New Roman" panose="02020603050405020304" pitchFamily="18" charset="0"/>
              <a:sym typeface="Arial"/>
            </a:endParaRPr>
          </a:p>
          <a:p>
            <a:pPr algn="ctr" defTabSz="1219170">
              <a:buClr>
                <a:srgbClr val="000000"/>
              </a:buClr>
            </a:pPr>
            <a:r>
              <a:rPr lang="en-GB" sz="1867" kern="0" dirty="0">
                <a:solidFill>
                  <a:srgbClr val="000000"/>
                </a:solidFill>
                <a:latin typeface="Lato" panose="020F0502020204030203"/>
                <a:ea typeface="Cabin"/>
                <a:cs typeface="Times New Roman" panose="02020603050405020304" pitchFamily="18" charset="0"/>
                <a:sym typeface="Cabin"/>
              </a:rPr>
              <a:t>OVERVIEW</a:t>
            </a:r>
            <a:endParaRPr sz="1467" kern="0" dirty="0">
              <a:solidFill>
                <a:srgbClr val="000000"/>
              </a:solidFill>
              <a:latin typeface="Lato" panose="020F0502020204030203"/>
              <a:cs typeface="Times New Roman" panose="02020603050405020304" pitchFamily="18" charset="0"/>
              <a:sym typeface="Arial"/>
            </a:endParaRPr>
          </a:p>
        </p:txBody>
      </p:sp>
      <p:sp>
        <p:nvSpPr>
          <p:cNvPr id="167" name="Google Shape;167;p29"/>
          <p:cNvSpPr txBox="1"/>
          <p:nvPr/>
        </p:nvSpPr>
        <p:spPr>
          <a:xfrm>
            <a:off x="6908770" y="3562447"/>
            <a:ext cx="1805232" cy="64633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33" tIns="45700" rIns="91433" bIns="45700" anchor="t" anchorCtr="0">
            <a:noAutofit/>
          </a:bodyPr>
          <a:lstStyle/>
          <a:p>
            <a:pPr algn="ctr" defTabSz="1219170">
              <a:buClr>
                <a:srgbClr val="000000"/>
              </a:buClr>
            </a:pPr>
            <a:r>
              <a:rPr lang="it-IT" sz="1867" kern="0" dirty="0">
                <a:solidFill>
                  <a:srgbClr val="000000"/>
                </a:solidFill>
                <a:latin typeface="Lato" panose="020F0502020204030203"/>
                <a:cs typeface="Times New Roman" panose="02020603050405020304" pitchFamily="18" charset="0"/>
                <a:sym typeface="Arial"/>
              </a:rPr>
              <a:t>BUSINESS MODEL</a:t>
            </a:r>
            <a:endParaRPr sz="1867" kern="0" dirty="0">
              <a:solidFill>
                <a:srgbClr val="000000"/>
              </a:solidFill>
              <a:latin typeface="Lato" panose="020F0502020204030203"/>
              <a:cs typeface="Times New Roman" panose="02020603050405020304" pitchFamily="18" charset="0"/>
              <a:sym typeface="Arial"/>
            </a:endParaRPr>
          </a:p>
        </p:txBody>
      </p:sp>
      <p:sp>
        <p:nvSpPr>
          <p:cNvPr id="168" name="Google Shape;168;p29"/>
          <p:cNvSpPr txBox="1"/>
          <p:nvPr/>
        </p:nvSpPr>
        <p:spPr>
          <a:xfrm>
            <a:off x="8493944" y="3579540"/>
            <a:ext cx="1805232" cy="64633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33" tIns="45700" rIns="91433" bIns="45700" anchor="t" anchorCtr="0">
            <a:noAutofit/>
          </a:bodyPr>
          <a:lstStyle/>
          <a:p>
            <a:pPr algn="ctr" defTabSz="1219170">
              <a:buClr>
                <a:srgbClr val="000000"/>
              </a:buClr>
            </a:pPr>
            <a:r>
              <a:rPr lang="it-IT" kern="0" dirty="0">
                <a:solidFill>
                  <a:srgbClr val="002060"/>
                </a:solidFill>
                <a:latin typeface="Lato" panose="020F0502020204030203"/>
                <a:cs typeface="Times New Roman" panose="02020603050405020304" pitchFamily="18" charset="0"/>
                <a:sym typeface="Arial"/>
              </a:rPr>
              <a:t>UNDERSTAND THE BUSINESS</a:t>
            </a:r>
          </a:p>
          <a:p>
            <a:pPr algn="ctr" defTabSz="1219170">
              <a:buClr>
                <a:srgbClr val="000000"/>
              </a:buClr>
            </a:pPr>
            <a:endParaRPr kern="0" dirty="0">
              <a:solidFill>
                <a:srgbClr val="000000"/>
              </a:solidFill>
              <a:latin typeface="Lato" panose="020F0502020204030203"/>
              <a:cs typeface="Times New Roman" panose="02020603050405020304" pitchFamily="18" charset="0"/>
              <a:sym typeface="Arial"/>
            </a:endParaRPr>
          </a:p>
        </p:txBody>
      </p:sp>
      <p:pic>
        <p:nvPicPr>
          <p:cNvPr id="25" name="Immagine 24">
            <a:extLst>
              <a:ext uri="{FF2B5EF4-FFF2-40B4-BE49-F238E27FC236}">
                <a16:creationId xmlns:a16="http://schemas.microsoft.com/office/drawing/2014/main" id="{B4ED723F-E1AE-4B52-8D9C-263DCBD90DC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255798" y="6398884"/>
            <a:ext cx="518391" cy="518391"/>
          </a:xfrm>
          <a:prstGeom prst="rect">
            <a:avLst/>
          </a:prstGeom>
        </p:spPr>
      </p:pic>
      <p:pic>
        <p:nvPicPr>
          <p:cNvPr id="26" name="Immagine 25">
            <a:extLst>
              <a:ext uri="{FF2B5EF4-FFF2-40B4-BE49-F238E27FC236}">
                <a16:creationId xmlns:a16="http://schemas.microsoft.com/office/drawing/2014/main" id="{988CBD6C-200F-45BB-9A2C-9C25B1537AB7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1404482" y="93917"/>
            <a:ext cx="724258" cy="724258"/>
          </a:xfrm>
          <a:prstGeom prst="rect">
            <a:avLst/>
          </a:prstGeom>
        </p:spPr>
      </p:pic>
      <p:pic>
        <p:nvPicPr>
          <p:cNvPr id="14" name="Immagine 13">
            <a:extLst>
              <a:ext uri="{FF2B5EF4-FFF2-40B4-BE49-F238E27FC236}">
                <a16:creationId xmlns:a16="http://schemas.microsoft.com/office/drawing/2014/main" id="{DF283C61-F90D-4E18-B97A-4442340476FA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-1"/>
            <a:ext cx="5112325" cy="6852357"/>
          </a:xfrm>
          <a:prstGeom prst="rect">
            <a:avLst/>
          </a:prstGeom>
        </p:spPr>
      </p:pic>
      <p:sp>
        <p:nvSpPr>
          <p:cNvPr id="16" name="Google Shape;168;p29">
            <a:extLst>
              <a:ext uri="{FF2B5EF4-FFF2-40B4-BE49-F238E27FC236}">
                <a16:creationId xmlns:a16="http://schemas.microsoft.com/office/drawing/2014/main" id="{1325C52D-47ED-4AC4-9C46-4AA204549EF0}"/>
              </a:ext>
            </a:extLst>
          </p:cNvPr>
          <p:cNvSpPr txBox="1"/>
          <p:nvPr/>
        </p:nvSpPr>
        <p:spPr>
          <a:xfrm>
            <a:off x="10209264" y="3579540"/>
            <a:ext cx="1805232" cy="64633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33" tIns="45700" rIns="91433" bIns="45700" anchor="t" anchorCtr="0">
            <a:noAutofit/>
          </a:bodyPr>
          <a:lstStyle/>
          <a:p>
            <a:pPr algn="ctr" defTabSz="1219170">
              <a:buClr>
                <a:srgbClr val="000000"/>
              </a:buClr>
            </a:pPr>
            <a:r>
              <a:rPr lang="it-IT" kern="0" dirty="0">
                <a:latin typeface="Lato" panose="020F0502020204030203"/>
                <a:cs typeface="Times New Roman" panose="02020603050405020304" pitchFamily="18" charset="0"/>
                <a:sym typeface="Arial"/>
              </a:rPr>
              <a:t>GROUPBNB</a:t>
            </a:r>
            <a:endParaRPr kern="0" dirty="0">
              <a:latin typeface="Lato" panose="020F0502020204030203"/>
              <a:cs typeface="Times New Roman" panose="02020603050405020304" pitchFamily="18" charset="0"/>
              <a:sym typeface="Arial"/>
            </a:endParaRPr>
          </a:p>
        </p:txBody>
      </p:sp>
      <p:sp>
        <p:nvSpPr>
          <p:cNvPr id="17" name="Google Shape;163;p29">
            <a:extLst>
              <a:ext uri="{FF2B5EF4-FFF2-40B4-BE49-F238E27FC236}">
                <a16:creationId xmlns:a16="http://schemas.microsoft.com/office/drawing/2014/main" id="{FAA2071B-8C48-452E-AF8B-9C4134284417}"/>
              </a:ext>
            </a:extLst>
          </p:cNvPr>
          <p:cNvSpPr/>
          <p:nvPr/>
        </p:nvSpPr>
        <p:spPr>
          <a:xfrm>
            <a:off x="10639107" y="2501086"/>
            <a:ext cx="945545" cy="925091"/>
          </a:xfrm>
          <a:custGeom>
            <a:avLst/>
            <a:gdLst/>
            <a:ahLst/>
            <a:cxnLst/>
            <a:rect l="l" t="t" r="r" b="b"/>
            <a:pathLst>
              <a:path w="890905" h="890904" extrusionOk="0">
                <a:moveTo>
                  <a:pt x="445236" y="0"/>
                </a:moveTo>
                <a:lnTo>
                  <a:pt x="396723" y="2612"/>
                </a:lnTo>
                <a:lnTo>
                  <a:pt x="349722" y="10269"/>
                </a:lnTo>
                <a:lnTo>
                  <a:pt x="304507" y="22698"/>
                </a:lnTo>
                <a:lnTo>
                  <a:pt x="261348" y="39628"/>
                </a:lnTo>
                <a:lnTo>
                  <a:pt x="220517" y="60788"/>
                </a:lnTo>
                <a:lnTo>
                  <a:pt x="182285" y="85905"/>
                </a:lnTo>
                <a:lnTo>
                  <a:pt x="146925" y="114709"/>
                </a:lnTo>
                <a:lnTo>
                  <a:pt x="114707" y="146927"/>
                </a:lnTo>
                <a:lnTo>
                  <a:pt x="85904" y="182288"/>
                </a:lnTo>
                <a:lnTo>
                  <a:pt x="60787" y="220520"/>
                </a:lnTo>
                <a:lnTo>
                  <a:pt x="39628" y="261353"/>
                </a:lnTo>
                <a:lnTo>
                  <a:pt x="22698" y="304513"/>
                </a:lnTo>
                <a:lnTo>
                  <a:pt x="10269" y="349731"/>
                </a:lnTo>
                <a:lnTo>
                  <a:pt x="2612" y="396733"/>
                </a:lnTo>
                <a:lnTo>
                  <a:pt x="0" y="445249"/>
                </a:lnTo>
                <a:lnTo>
                  <a:pt x="2612" y="493762"/>
                </a:lnTo>
                <a:lnTo>
                  <a:pt x="10269" y="540763"/>
                </a:lnTo>
                <a:lnTo>
                  <a:pt x="22698" y="585978"/>
                </a:lnTo>
                <a:lnTo>
                  <a:pt x="39628" y="629137"/>
                </a:lnTo>
                <a:lnTo>
                  <a:pt x="60787" y="669968"/>
                </a:lnTo>
                <a:lnTo>
                  <a:pt x="85904" y="708200"/>
                </a:lnTo>
                <a:lnTo>
                  <a:pt x="114707" y="743560"/>
                </a:lnTo>
                <a:lnTo>
                  <a:pt x="146925" y="775778"/>
                </a:lnTo>
                <a:lnTo>
                  <a:pt x="182285" y="804581"/>
                </a:lnTo>
                <a:lnTo>
                  <a:pt x="220517" y="829698"/>
                </a:lnTo>
                <a:lnTo>
                  <a:pt x="261348" y="850857"/>
                </a:lnTo>
                <a:lnTo>
                  <a:pt x="304507" y="867787"/>
                </a:lnTo>
                <a:lnTo>
                  <a:pt x="349722" y="880216"/>
                </a:lnTo>
                <a:lnTo>
                  <a:pt x="396723" y="887873"/>
                </a:lnTo>
                <a:lnTo>
                  <a:pt x="445236" y="890485"/>
                </a:lnTo>
                <a:lnTo>
                  <a:pt x="493750" y="887873"/>
                </a:lnTo>
                <a:lnTo>
                  <a:pt x="540750" y="880216"/>
                </a:lnTo>
                <a:lnTo>
                  <a:pt x="585967" y="867787"/>
                </a:lnTo>
                <a:lnTo>
                  <a:pt x="629127" y="850857"/>
                </a:lnTo>
                <a:lnTo>
                  <a:pt x="669959" y="829698"/>
                </a:lnTo>
                <a:lnTo>
                  <a:pt x="708192" y="804581"/>
                </a:lnTo>
                <a:lnTo>
                  <a:pt x="743553" y="775778"/>
                </a:lnTo>
                <a:lnTo>
                  <a:pt x="775772" y="743560"/>
                </a:lnTo>
                <a:lnTo>
                  <a:pt x="804576" y="708200"/>
                </a:lnTo>
                <a:lnTo>
                  <a:pt x="829694" y="669968"/>
                </a:lnTo>
                <a:lnTo>
                  <a:pt x="850855" y="629137"/>
                </a:lnTo>
                <a:lnTo>
                  <a:pt x="867786" y="585978"/>
                </a:lnTo>
                <a:lnTo>
                  <a:pt x="880216" y="540763"/>
                </a:lnTo>
                <a:lnTo>
                  <a:pt x="887873" y="493762"/>
                </a:lnTo>
                <a:lnTo>
                  <a:pt x="890485" y="445249"/>
                </a:lnTo>
                <a:lnTo>
                  <a:pt x="887873" y="396733"/>
                </a:lnTo>
                <a:lnTo>
                  <a:pt x="880216" y="349731"/>
                </a:lnTo>
                <a:lnTo>
                  <a:pt x="867786" y="304513"/>
                </a:lnTo>
                <a:lnTo>
                  <a:pt x="850855" y="261353"/>
                </a:lnTo>
                <a:lnTo>
                  <a:pt x="829694" y="220520"/>
                </a:lnTo>
                <a:lnTo>
                  <a:pt x="804576" y="182288"/>
                </a:lnTo>
                <a:lnTo>
                  <a:pt x="775772" y="146927"/>
                </a:lnTo>
                <a:lnTo>
                  <a:pt x="743553" y="114709"/>
                </a:lnTo>
                <a:lnTo>
                  <a:pt x="708192" y="85905"/>
                </a:lnTo>
                <a:lnTo>
                  <a:pt x="669959" y="60788"/>
                </a:lnTo>
                <a:lnTo>
                  <a:pt x="629127" y="39628"/>
                </a:lnTo>
                <a:lnTo>
                  <a:pt x="585967" y="22698"/>
                </a:lnTo>
                <a:lnTo>
                  <a:pt x="540750" y="10269"/>
                </a:lnTo>
                <a:lnTo>
                  <a:pt x="493750" y="2612"/>
                </a:lnTo>
                <a:lnTo>
                  <a:pt x="445236" y="0"/>
                </a:lnTo>
                <a:close/>
              </a:path>
            </a:pathLst>
          </a:custGeom>
          <a:solidFill>
            <a:srgbClr val="C1E6F7"/>
          </a:solidFill>
          <a:ln w="9525" cap="flat" cmpd="sng">
            <a:solidFill>
              <a:srgbClr val="07A3D9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defTabSz="1219170">
              <a:buClr>
                <a:srgbClr val="000000"/>
              </a:buClr>
            </a:pPr>
            <a:endParaRPr sz="1867" kern="0">
              <a:solidFill>
                <a:srgbClr val="000000"/>
              </a:solidFill>
              <a:latin typeface="Lato" panose="020F0502020204030203"/>
              <a:ea typeface="Cabin"/>
              <a:cs typeface="Cabin"/>
              <a:sym typeface="Cabin"/>
            </a:endParaRPr>
          </a:p>
        </p:txBody>
      </p:sp>
    </p:spTree>
    <p:extLst>
      <p:ext uri="{BB962C8B-B14F-4D97-AF65-F5344CB8AC3E}">
        <p14:creationId xmlns:p14="http://schemas.microsoft.com/office/powerpoint/2010/main" val="1736173955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" name="Rettangolo ad angolo ripiegato 41">
            <a:extLst>
              <a:ext uri="{FF2B5EF4-FFF2-40B4-BE49-F238E27FC236}">
                <a16:creationId xmlns:a16="http://schemas.microsoft.com/office/drawing/2014/main" id="{223D5C75-1E1C-4D86-9957-1C589DD00FC0}"/>
              </a:ext>
            </a:extLst>
          </p:cNvPr>
          <p:cNvSpPr/>
          <p:nvPr/>
        </p:nvSpPr>
        <p:spPr>
          <a:xfrm>
            <a:off x="6985055" y="4110826"/>
            <a:ext cx="1640181" cy="975225"/>
          </a:xfrm>
          <a:prstGeom prst="foldedCorner">
            <a:avLst/>
          </a:prstGeom>
          <a:solidFill>
            <a:srgbClr val="FFFFCC"/>
          </a:solidFill>
          <a:ln>
            <a:solidFill>
              <a:srgbClr val="FFFFC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>
              <a:latin typeface="Lato" panose="020F0502020204030203"/>
            </a:endParaRPr>
          </a:p>
        </p:txBody>
      </p:sp>
      <p:sp>
        <p:nvSpPr>
          <p:cNvPr id="37" name="Rettangolo ad angolo ripiegato 36">
            <a:extLst>
              <a:ext uri="{FF2B5EF4-FFF2-40B4-BE49-F238E27FC236}">
                <a16:creationId xmlns:a16="http://schemas.microsoft.com/office/drawing/2014/main" id="{96ECEE20-A97E-449D-A437-DB036A9F2454}"/>
              </a:ext>
            </a:extLst>
          </p:cNvPr>
          <p:cNvSpPr/>
          <p:nvPr/>
        </p:nvSpPr>
        <p:spPr>
          <a:xfrm>
            <a:off x="4937786" y="2008439"/>
            <a:ext cx="1475725" cy="1763629"/>
          </a:xfrm>
          <a:prstGeom prst="foldedCorner">
            <a:avLst/>
          </a:prstGeom>
          <a:solidFill>
            <a:srgbClr val="FFFFCC"/>
          </a:solidFill>
          <a:ln>
            <a:solidFill>
              <a:srgbClr val="FFFFC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>
              <a:latin typeface="Lato" panose="020F0502020204030203"/>
            </a:endParaRPr>
          </a:p>
        </p:txBody>
      </p:sp>
      <p:sp>
        <p:nvSpPr>
          <p:cNvPr id="25" name="Rettangolo ad angolo ripiegato 24">
            <a:extLst>
              <a:ext uri="{FF2B5EF4-FFF2-40B4-BE49-F238E27FC236}">
                <a16:creationId xmlns:a16="http://schemas.microsoft.com/office/drawing/2014/main" id="{F44C985A-7A1C-4BA9-A740-18C81E8A71A5}"/>
              </a:ext>
            </a:extLst>
          </p:cNvPr>
          <p:cNvSpPr/>
          <p:nvPr/>
        </p:nvSpPr>
        <p:spPr>
          <a:xfrm>
            <a:off x="9304714" y="1996651"/>
            <a:ext cx="1440757" cy="2962157"/>
          </a:xfrm>
          <a:prstGeom prst="foldedCorner">
            <a:avLst/>
          </a:prstGeom>
          <a:solidFill>
            <a:srgbClr val="FFFFCC"/>
          </a:solidFill>
          <a:ln>
            <a:solidFill>
              <a:srgbClr val="FFFFC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>
              <a:latin typeface="Lato" panose="020F0502020204030203"/>
            </a:endParaRPr>
          </a:p>
        </p:txBody>
      </p:sp>
      <p:sp>
        <p:nvSpPr>
          <p:cNvPr id="17" name="Rettangolo ad angolo ripiegato 16">
            <a:extLst>
              <a:ext uri="{FF2B5EF4-FFF2-40B4-BE49-F238E27FC236}">
                <a16:creationId xmlns:a16="http://schemas.microsoft.com/office/drawing/2014/main" id="{A833608F-8609-493A-86BC-1A94EBD09E1A}"/>
              </a:ext>
            </a:extLst>
          </p:cNvPr>
          <p:cNvSpPr/>
          <p:nvPr/>
        </p:nvSpPr>
        <p:spPr>
          <a:xfrm>
            <a:off x="6985055" y="1909833"/>
            <a:ext cx="1943833" cy="1738565"/>
          </a:xfrm>
          <a:prstGeom prst="foldedCorner">
            <a:avLst/>
          </a:prstGeom>
          <a:solidFill>
            <a:srgbClr val="FFFFCC"/>
          </a:solidFill>
          <a:ln>
            <a:solidFill>
              <a:srgbClr val="FFFFC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>
              <a:latin typeface="Lato" panose="020F0502020204030203"/>
            </a:endParaRPr>
          </a:p>
        </p:txBody>
      </p:sp>
      <p:sp>
        <p:nvSpPr>
          <p:cNvPr id="11" name="Rettangolo ad angolo ripiegato 10">
            <a:extLst>
              <a:ext uri="{FF2B5EF4-FFF2-40B4-BE49-F238E27FC236}">
                <a16:creationId xmlns:a16="http://schemas.microsoft.com/office/drawing/2014/main" id="{7A4B580E-6A5A-462E-9EB3-57D3C23D791E}"/>
              </a:ext>
            </a:extLst>
          </p:cNvPr>
          <p:cNvSpPr/>
          <p:nvPr/>
        </p:nvSpPr>
        <p:spPr>
          <a:xfrm>
            <a:off x="2836907" y="3635981"/>
            <a:ext cx="1592849" cy="1440234"/>
          </a:xfrm>
          <a:prstGeom prst="foldedCorner">
            <a:avLst/>
          </a:prstGeom>
          <a:solidFill>
            <a:srgbClr val="FFDC6D"/>
          </a:solidFill>
          <a:ln>
            <a:solidFill>
              <a:srgbClr val="FFDC6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>
              <a:latin typeface="Lato" panose="020F0502020204030203"/>
            </a:endParaRPr>
          </a:p>
        </p:txBody>
      </p:sp>
      <p:sp>
        <p:nvSpPr>
          <p:cNvPr id="10" name="Rettangolo ad angolo ripiegato 9">
            <a:extLst>
              <a:ext uri="{FF2B5EF4-FFF2-40B4-BE49-F238E27FC236}">
                <a16:creationId xmlns:a16="http://schemas.microsoft.com/office/drawing/2014/main" id="{F38F5A60-475C-4629-AF2D-75A6E9595D20}"/>
              </a:ext>
            </a:extLst>
          </p:cNvPr>
          <p:cNvSpPr/>
          <p:nvPr/>
        </p:nvSpPr>
        <p:spPr>
          <a:xfrm>
            <a:off x="2830093" y="1953533"/>
            <a:ext cx="1599663" cy="1251696"/>
          </a:xfrm>
          <a:prstGeom prst="foldedCorner">
            <a:avLst/>
          </a:prstGeom>
          <a:solidFill>
            <a:srgbClr val="FFDC6D"/>
          </a:solidFill>
          <a:ln>
            <a:solidFill>
              <a:srgbClr val="FFDC6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>
              <a:latin typeface="Lato" panose="020F0502020204030203"/>
            </a:endParaRPr>
          </a:p>
        </p:txBody>
      </p:sp>
      <p:sp>
        <p:nvSpPr>
          <p:cNvPr id="8" name="Rettangolo ad angolo ripiegato 7">
            <a:extLst>
              <a:ext uri="{FF2B5EF4-FFF2-40B4-BE49-F238E27FC236}">
                <a16:creationId xmlns:a16="http://schemas.microsoft.com/office/drawing/2014/main" id="{BEEEDEFC-1E61-467E-A2F1-CA2BAA474446}"/>
              </a:ext>
            </a:extLst>
          </p:cNvPr>
          <p:cNvSpPr/>
          <p:nvPr/>
        </p:nvSpPr>
        <p:spPr>
          <a:xfrm>
            <a:off x="993342" y="1943210"/>
            <a:ext cx="1448042" cy="3036433"/>
          </a:xfrm>
          <a:prstGeom prst="foldedCorner">
            <a:avLst/>
          </a:prstGeom>
          <a:solidFill>
            <a:srgbClr val="FFDC6D"/>
          </a:solidFill>
          <a:ln>
            <a:solidFill>
              <a:srgbClr val="FFDC6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>
              <a:latin typeface="Lato" panose="020F0502020204030203"/>
            </a:endParaRPr>
          </a:p>
        </p:txBody>
      </p:sp>
      <p:pic>
        <p:nvPicPr>
          <p:cNvPr id="32" name="Immagine 31">
            <a:extLst>
              <a:ext uri="{FF2B5EF4-FFF2-40B4-BE49-F238E27FC236}">
                <a16:creationId xmlns:a16="http://schemas.microsoft.com/office/drawing/2014/main" id="{6A86F83A-8D8A-46D6-8528-D1E8A2280A7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404482" y="93917"/>
            <a:ext cx="724258" cy="724258"/>
          </a:xfrm>
          <a:prstGeom prst="rect">
            <a:avLst/>
          </a:prstGeom>
        </p:spPr>
      </p:pic>
      <p:pic>
        <p:nvPicPr>
          <p:cNvPr id="33" name="Immagine 32">
            <a:extLst>
              <a:ext uri="{FF2B5EF4-FFF2-40B4-BE49-F238E27FC236}">
                <a16:creationId xmlns:a16="http://schemas.microsoft.com/office/drawing/2014/main" id="{C9867F18-44E1-42AD-94CF-D9F96B6FE5D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4101" y="6362699"/>
            <a:ext cx="449696" cy="449696"/>
          </a:xfrm>
          <a:prstGeom prst="rect">
            <a:avLst/>
          </a:prstGeom>
        </p:spPr>
      </p:pic>
      <p:sp>
        <p:nvSpPr>
          <p:cNvPr id="36" name="CasellaDiTesto 35">
            <a:extLst>
              <a:ext uri="{FF2B5EF4-FFF2-40B4-BE49-F238E27FC236}">
                <a16:creationId xmlns:a16="http://schemas.microsoft.com/office/drawing/2014/main" id="{55C62D30-F49D-4F04-9E8E-6CF5422F1567}"/>
              </a:ext>
            </a:extLst>
          </p:cNvPr>
          <p:cNvSpPr txBox="1"/>
          <p:nvPr/>
        </p:nvSpPr>
        <p:spPr>
          <a:xfrm>
            <a:off x="796622" y="822530"/>
            <a:ext cx="348932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1600" dirty="0">
                <a:solidFill>
                  <a:schemeClr val="tx2"/>
                </a:solidFill>
                <a:latin typeface="Lato" panose="020F0502020204030203"/>
                <a:cs typeface="Times New Roman" panose="02020603050405020304" pitchFamily="18" charset="0"/>
              </a:rPr>
              <a:t>BUSINESS MODEL CANVAS</a:t>
            </a:r>
            <a:endParaRPr lang="en-GB" sz="1600" dirty="0">
              <a:solidFill>
                <a:schemeClr val="tx2"/>
              </a:solidFill>
              <a:latin typeface="Lato" panose="020F0502020204030203"/>
              <a:cs typeface="Times New Roman" panose="02020603050405020304" pitchFamily="18" charset="0"/>
            </a:endParaRPr>
          </a:p>
        </p:txBody>
      </p:sp>
      <p:sp>
        <p:nvSpPr>
          <p:cNvPr id="7" name="CasellaDiTesto 6">
            <a:extLst>
              <a:ext uri="{FF2B5EF4-FFF2-40B4-BE49-F238E27FC236}">
                <a16:creationId xmlns:a16="http://schemas.microsoft.com/office/drawing/2014/main" id="{6E085BB6-8DD8-4769-B019-00B0E306DABB}"/>
              </a:ext>
            </a:extLst>
          </p:cNvPr>
          <p:cNvSpPr txBox="1"/>
          <p:nvPr/>
        </p:nvSpPr>
        <p:spPr>
          <a:xfrm>
            <a:off x="786208" y="178614"/>
            <a:ext cx="754380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3600" dirty="0" err="1">
                <a:solidFill>
                  <a:srgbClr val="002060"/>
                </a:solidFill>
                <a:latin typeface="Lato" panose="020F0502020204030203"/>
                <a:cs typeface="Times New Roman" panose="02020603050405020304" pitchFamily="18" charset="0"/>
              </a:rPr>
              <a:t>AirBnb</a:t>
            </a:r>
            <a:r>
              <a:rPr lang="it-IT" sz="3600" dirty="0">
                <a:solidFill>
                  <a:srgbClr val="002060"/>
                </a:solidFill>
                <a:latin typeface="Lato" panose="020F0502020204030203"/>
                <a:cs typeface="Times New Roman" panose="02020603050405020304" pitchFamily="18" charset="0"/>
              </a:rPr>
              <a:t> Business Model Canvas</a:t>
            </a:r>
            <a:endParaRPr lang="en-GB" sz="3600" dirty="0">
              <a:solidFill>
                <a:srgbClr val="002060"/>
              </a:solidFill>
              <a:latin typeface="Lato" panose="020F0502020204030203"/>
              <a:cs typeface="Times New Roman" panose="02020603050405020304" pitchFamily="18" charset="0"/>
            </a:endParaRPr>
          </a:p>
        </p:txBody>
      </p:sp>
      <p:graphicFrame>
        <p:nvGraphicFramePr>
          <p:cNvPr id="2" name="Tabella 1">
            <a:extLst>
              <a:ext uri="{FF2B5EF4-FFF2-40B4-BE49-F238E27FC236}">
                <a16:creationId xmlns:a16="http://schemas.microsoft.com/office/drawing/2014/main" id="{24F9F199-24C4-4F2C-B282-0F27359D7FED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403431110"/>
              </p:ext>
            </p:extLst>
          </p:nvPr>
        </p:nvGraphicFramePr>
        <p:xfrm>
          <a:off x="861075" y="1353312"/>
          <a:ext cx="10327342" cy="4886472"/>
        </p:xfrm>
        <a:graphic>
          <a:graphicData uri="http://schemas.openxmlformats.org/drawingml/2006/table">
            <a:tbl>
              <a:tblPr/>
              <a:tblGrid>
                <a:gridCol w="10327342">
                  <a:extLst>
                    <a:ext uri="{9D8B030D-6E8A-4147-A177-3AD203B41FA5}">
                      <a16:colId xmlns:a16="http://schemas.microsoft.com/office/drawing/2014/main" val="1445567831"/>
                    </a:ext>
                  </a:extLst>
                </a:gridCol>
              </a:tblGrid>
              <a:tr h="4886472">
                <a:tc>
                  <a:txBody>
                    <a:bodyPr/>
                    <a:lstStyle/>
                    <a:p>
                      <a:endParaRPr lang="it-IT" dirty="0"/>
                    </a:p>
                    <a:p>
                      <a:endParaRPr lang="it-IT" dirty="0"/>
                    </a:p>
                  </a:txBody>
                  <a:tcPr>
                    <a:lnL w="12700" cmpd="sng">
                      <a:solidFill>
                        <a:schemeClr val="tx1"/>
                      </a:solidFill>
                      <a:prstDash val="solid"/>
                    </a:lnL>
                    <a:lnR w="12700" cmpd="sng">
                      <a:solidFill>
                        <a:schemeClr val="tx1"/>
                      </a:solidFill>
                      <a:prstDash val="solid"/>
                    </a:lnR>
                    <a:lnT w="12700" cmpd="sng">
                      <a:solidFill>
                        <a:schemeClr val="tx1"/>
                      </a:solidFill>
                      <a:prstDash val="solid"/>
                    </a:lnT>
                    <a:lnB w="12700" cmpd="sng">
                      <a:solidFill>
                        <a:schemeClr val="tx1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652327580"/>
                  </a:ext>
                </a:extLst>
              </a:tr>
            </a:tbl>
          </a:graphicData>
        </a:graphic>
      </p:graphicFrame>
      <p:cxnSp>
        <p:nvCxnSpPr>
          <p:cNvPr id="4" name="Connettore diritto 3">
            <a:extLst>
              <a:ext uri="{FF2B5EF4-FFF2-40B4-BE49-F238E27FC236}">
                <a16:creationId xmlns:a16="http://schemas.microsoft.com/office/drawing/2014/main" id="{F81B72D6-53FF-4B29-953F-9457C3F9846B}"/>
              </a:ext>
            </a:extLst>
          </p:cNvPr>
          <p:cNvCxnSpPr>
            <a:cxnSpLocks/>
          </p:cNvCxnSpPr>
          <p:nvPr/>
        </p:nvCxnSpPr>
        <p:spPr>
          <a:xfrm flipV="1">
            <a:off x="824752" y="5182140"/>
            <a:ext cx="10327342" cy="1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Connettore diritto 8">
            <a:extLst>
              <a:ext uri="{FF2B5EF4-FFF2-40B4-BE49-F238E27FC236}">
                <a16:creationId xmlns:a16="http://schemas.microsoft.com/office/drawing/2014/main" id="{71D6B4CC-DA3C-44FB-97E8-AEA0B685FAC0}"/>
              </a:ext>
            </a:extLst>
          </p:cNvPr>
          <p:cNvCxnSpPr>
            <a:cxnSpLocks/>
          </p:cNvCxnSpPr>
          <p:nvPr/>
        </p:nvCxnSpPr>
        <p:spPr>
          <a:xfrm>
            <a:off x="6730656" y="1350494"/>
            <a:ext cx="27720" cy="3831646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Connettore diritto 18">
            <a:extLst>
              <a:ext uri="{FF2B5EF4-FFF2-40B4-BE49-F238E27FC236}">
                <a16:creationId xmlns:a16="http://schemas.microsoft.com/office/drawing/2014/main" id="{CF70D357-3D7B-4D75-ACAF-70DCBC871DCE}"/>
              </a:ext>
            </a:extLst>
          </p:cNvPr>
          <p:cNvCxnSpPr>
            <a:cxnSpLocks/>
          </p:cNvCxnSpPr>
          <p:nvPr/>
        </p:nvCxnSpPr>
        <p:spPr>
          <a:xfrm>
            <a:off x="4523918" y="1370051"/>
            <a:ext cx="47068" cy="3799108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Connettore diritto 19">
            <a:extLst>
              <a:ext uri="{FF2B5EF4-FFF2-40B4-BE49-F238E27FC236}">
                <a16:creationId xmlns:a16="http://schemas.microsoft.com/office/drawing/2014/main" id="{8986BE04-75D3-4A57-8A18-9CE4A71CE735}"/>
              </a:ext>
            </a:extLst>
          </p:cNvPr>
          <p:cNvCxnSpPr>
            <a:cxnSpLocks/>
          </p:cNvCxnSpPr>
          <p:nvPr/>
        </p:nvCxnSpPr>
        <p:spPr>
          <a:xfrm flipH="1">
            <a:off x="2562892" y="1353312"/>
            <a:ext cx="20498" cy="3815847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Connettore diritto 20">
            <a:extLst>
              <a:ext uri="{FF2B5EF4-FFF2-40B4-BE49-F238E27FC236}">
                <a16:creationId xmlns:a16="http://schemas.microsoft.com/office/drawing/2014/main" id="{213E90FE-109D-4C1F-9ED5-66A34C2FBF3D}"/>
              </a:ext>
            </a:extLst>
          </p:cNvPr>
          <p:cNvCxnSpPr>
            <a:cxnSpLocks/>
          </p:cNvCxnSpPr>
          <p:nvPr/>
        </p:nvCxnSpPr>
        <p:spPr>
          <a:xfrm>
            <a:off x="9035411" y="1350494"/>
            <a:ext cx="0" cy="3818665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Connettore diritto 12">
            <a:extLst>
              <a:ext uri="{FF2B5EF4-FFF2-40B4-BE49-F238E27FC236}">
                <a16:creationId xmlns:a16="http://schemas.microsoft.com/office/drawing/2014/main" id="{0E66190F-AC6D-4BDD-988E-747C59CAFE24}"/>
              </a:ext>
            </a:extLst>
          </p:cNvPr>
          <p:cNvCxnSpPr>
            <a:cxnSpLocks/>
          </p:cNvCxnSpPr>
          <p:nvPr/>
        </p:nvCxnSpPr>
        <p:spPr>
          <a:xfrm>
            <a:off x="5569496" y="5182140"/>
            <a:ext cx="0" cy="952214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Connettore diritto 15">
            <a:extLst>
              <a:ext uri="{FF2B5EF4-FFF2-40B4-BE49-F238E27FC236}">
                <a16:creationId xmlns:a16="http://schemas.microsoft.com/office/drawing/2014/main" id="{EC5B7EA5-AB37-4193-980C-E4FEF3901588}"/>
              </a:ext>
            </a:extLst>
          </p:cNvPr>
          <p:cNvCxnSpPr/>
          <p:nvPr/>
        </p:nvCxnSpPr>
        <p:spPr>
          <a:xfrm>
            <a:off x="2562892" y="3305599"/>
            <a:ext cx="2008094" cy="0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" name="Connettore diritto 26">
            <a:extLst>
              <a:ext uri="{FF2B5EF4-FFF2-40B4-BE49-F238E27FC236}">
                <a16:creationId xmlns:a16="http://schemas.microsoft.com/office/drawing/2014/main" id="{B68C3B5F-F317-43B3-8957-4ABA38766551}"/>
              </a:ext>
            </a:extLst>
          </p:cNvPr>
          <p:cNvCxnSpPr>
            <a:cxnSpLocks/>
          </p:cNvCxnSpPr>
          <p:nvPr/>
        </p:nvCxnSpPr>
        <p:spPr>
          <a:xfrm>
            <a:off x="6758375" y="3801593"/>
            <a:ext cx="2277036" cy="0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2" name="CasellaDiTesto 21">
            <a:extLst>
              <a:ext uri="{FF2B5EF4-FFF2-40B4-BE49-F238E27FC236}">
                <a16:creationId xmlns:a16="http://schemas.microsoft.com/office/drawing/2014/main" id="{87872939-5BF8-4F8B-9480-3DABF2BE3915}"/>
              </a:ext>
            </a:extLst>
          </p:cNvPr>
          <p:cNvSpPr txBox="1"/>
          <p:nvPr/>
        </p:nvSpPr>
        <p:spPr>
          <a:xfrm>
            <a:off x="927590" y="1402883"/>
            <a:ext cx="1548861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it-IT" sz="1400" b="1" dirty="0">
                <a:solidFill>
                  <a:srgbClr val="FFC000"/>
                </a:solidFill>
                <a:latin typeface="Lato" panose="020F0502020204030203"/>
                <a:cs typeface="Times New Roman" panose="02020603050405020304" pitchFamily="18" charset="0"/>
              </a:rPr>
              <a:t>Key partners</a:t>
            </a:r>
          </a:p>
        </p:txBody>
      </p:sp>
      <p:sp>
        <p:nvSpPr>
          <p:cNvPr id="23" name="CasellaDiTesto 22">
            <a:extLst>
              <a:ext uri="{FF2B5EF4-FFF2-40B4-BE49-F238E27FC236}">
                <a16:creationId xmlns:a16="http://schemas.microsoft.com/office/drawing/2014/main" id="{56526E9F-40F9-4DF2-9159-347E3D5E7F31}"/>
              </a:ext>
            </a:extLst>
          </p:cNvPr>
          <p:cNvSpPr txBox="1"/>
          <p:nvPr/>
        </p:nvSpPr>
        <p:spPr>
          <a:xfrm>
            <a:off x="2893063" y="1381064"/>
            <a:ext cx="1773992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1400" b="1" dirty="0">
                <a:solidFill>
                  <a:srgbClr val="FFC000"/>
                </a:solidFill>
                <a:latin typeface="Lato" panose="020F0502020204030203"/>
                <a:cs typeface="Times New Roman" panose="02020603050405020304" pitchFamily="18" charset="0"/>
              </a:rPr>
              <a:t>Key activities</a:t>
            </a:r>
          </a:p>
        </p:txBody>
      </p:sp>
      <p:sp>
        <p:nvSpPr>
          <p:cNvPr id="24" name="CasellaDiTesto 23">
            <a:extLst>
              <a:ext uri="{FF2B5EF4-FFF2-40B4-BE49-F238E27FC236}">
                <a16:creationId xmlns:a16="http://schemas.microsoft.com/office/drawing/2014/main" id="{5D7AE4BC-07C3-442C-8EB2-4B6EFE35D089}"/>
              </a:ext>
            </a:extLst>
          </p:cNvPr>
          <p:cNvSpPr txBox="1"/>
          <p:nvPr/>
        </p:nvSpPr>
        <p:spPr>
          <a:xfrm>
            <a:off x="2958076" y="3329963"/>
            <a:ext cx="1343701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it-IT" sz="1400" b="1" dirty="0">
                <a:solidFill>
                  <a:srgbClr val="FFC000"/>
                </a:solidFill>
                <a:latin typeface="Lato" panose="020F0502020204030203"/>
                <a:cs typeface="Times New Roman" panose="02020603050405020304" pitchFamily="18" charset="0"/>
              </a:rPr>
              <a:t>Key </a:t>
            </a:r>
            <a:r>
              <a:rPr lang="it-IT" sz="1400" b="1" dirty="0" err="1">
                <a:solidFill>
                  <a:srgbClr val="FFC000"/>
                </a:solidFill>
                <a:latin typeface="Lato" panose="020F0502020204030203"/>
                <a:cs typeface="Times New Roman" panose="02020603050405020304" pitchFamily="18" charset="0"/>
              </a:rPr>
              <a:t>resources</a:t>
            </a:r>
            <a:endParaRPr lang="it-IT" sz="1400" b="1" dirty="0">
              <a:solidFill>
                <a:srgbClr val="FFC000"/>
              </a:solidFill>
              <a:latin typeface="Lato" panose="020F0502020204030203"/>
              <a:cs typeface="Times New Roman" panose="02020603050405020304" pitchFamily="18" charset="0"/>
            </a:endParaRPr>
          </a:p>
        </p:txBody>
      </p:sp>
      <p:sp>
        <p:nvSpPr>
          <p:cNvPr id="26" name="CasellaDiTesto 25">
            <a:extLst>
              <a:ext uri="{FF2B5EF4-FFF2-40B4-BE49-F238E27FC236}">
                <a16:creationId xmlns:a16="http://schemas.microsoft.com/office/drawing/2014/main" id="{64BAFEB0-3820-4DB4-B9B5-0E4E8F0E85F1}"/>
              </a:ext>
            </a:extLst>
          </p:cNvPr>
          <p:cNvSpPr txBox="1"/>
          <p:nvPr/>
        </p:nvSpPr>
        <p:spPr>
          <a:xfrm>
            <a:off x="4785702" y="1414246"/>
            <a:ext cx="1675652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it-IT" sz="1400" b="1" dirty="0">
                <a:solidFill>
                  <a:srgbClr val="FF0000"/>
                </a:solidFill>
                <a:latin typeface="Lato" panose="020F0502020204030203"/>
                <a:cs typeface="Times New Roman" panose="02020603050405020304" pitchFamily="18" charset="0"/>
              </a:rPr>
              <a:t>Value </a:t>
            </a:r>
            <a:r>
              <a:rPr lang="it-IT" sz="1400" b="1" dirty="0" err="1">
                <a:solidFill>
                  <a:srgbClr val="FF0000"/>
                </a:solidFill>
                <a:latin typeface="Lato" panose="020F0502020204030203"/>
                <a:cs typeface="Times New Roman" panose="02020603050405020304" pitchFamily="18" charset="0"/>
              </a:rPr>
              <a:t>proposition</a:t>
            </a:r>
            <a:endParaRPr lang="it-IT" sz="1400" b="1" dirty="0">
              <a:solidFill>
                <a:srgbClr val="FF0000"/>
              </a:solidFill>
              <a:latin typeface="Lato" panose="020F0502020204030203"/>
              <a:cs typeface="Times New Roman" panose="02020603050405020304" pitchFamily="18" charset="0"/>
            </a:endParaRPr>
          </a:p>
        </p:txBody>
      </p:sp>
      <p:sp>
        <p:nvSpPr>
          <p:cNvPr id="28" name="CasellaDiTesto 27">
            <a:extLst>
              <a:ext uri="{FF2B5EF4-FFF2-40B4-BE49-F238E27FC236}">
                <a16:creationId xmlns:a16="http://schemas.microsoft.com/office/drawing/2014/main" id="{038C4CF1-0397-483A-A156-72BEC9EB188C}"/>
              </a:ext>
            </a:extLst>
          </p:cNvPr>
          <p:cNvSpPr txBox="1"/>
          <p:nvPr/>
        </p:nvSpPr>
        <p:spPr>
          <a:xfrm>
            <a:off x="6851246" y="1419158"/>
            <a:ext cx="2130904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it-IT" sz="1400" b="1" dirty="0">
                <a:solidFill>
                  <a:srgbClr val="FF0000"/>
                </a:solidFill>
                <a:latin typeface="Lato" panose="020F0502020204030203"/>
                <a:cs typeface="Times New Roman" panose="02020603050405020304" pitchFamily="18" charset="0"/>
              </a:rPr>
              <a:t>Customer </a:t>
            </a:r>
            <a:r>
              <a:rPr lang="it-IT" sz="1400" b="1" dirty="0" err="1">
                <a:solidFill>
                  <a:srgbClr val="FF0000"/>
                </a:solidFill>
                <a:latin typeface="Lato" panose="020F0502020204030203"/>
                <a:cs typeface="Times New Roman" panose="02020603050405020304" pitchFamily="18" charset="0"/>
              </a:rPr>
              <a:t>relationships</a:t>
            </a:r>
            <a:endParaRPr lang="it-IT" sz="1400" b="1" dirty="0">
              <a:solidFill>
                <a:srgbClr val="FF0000"/>
              </a:solidFill>
              <a:latin typeface="Lato" panose="020F0502020204030203"/>
              <a:cs typeface="Times New Roman" panose="02020603050405020304" pitchFamily="18" charset="0"/>
            </a:endParaRPr>
          </a:p>
        </p:txBody>
      </p:sp>
      <p:sp>
        <p:nvSpPr>
          <p:cNvPr id="29" name="CasellaDiTesto 28">
            <a:extLst>
              <a:ext uri="{FF2B5EF4-FFF2-40B4-BE49-F238E27FC236}">
                <a16:creationId xmlns:a16="http://schemas.microsoft.com/office/drawing/2014/main" id="{7C0F8F6D-91E9-4BB1-99DF-0DC4C73A91F9}"/>
              </a:ext>
            </a:extLst>
          </p:cNvPr>
          <p:cNvSpPr txBox="1"/>
          <p:nvPr/>
        </p:nvSpPr>
        <p:spPr>
          <a:xfrm>
            <a:off x="9236638" y="1390617"/>
            <a:ext cx="1855893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it-IT" sz="1400" b="1" dirty="0">
                <a:solidFill>
                  <a:srgbClr val="FF0000"/>
                </a:solidFill>
                <a:latin typeface="Lato" panose="020F0502020204030203"/>
                <a:cs typeface="Times New Roman" panose="02020603050405020304" pitchFamily="18" charset="0"/>
              </a:rPr>
              <a:t>Customer </a:t>
            </a:r>
            <a:r>
              <a:rPr lang="it-IT" sz="1400" b="1" dirty="0" err="1">
                <a:solidFill>
                  <a:srgbClr val="FF0000"/>
                </a:solidFill>
                <a:latin typeface="Lato" panose="020F0502020204030203"/>
                <a:cs typeface="Times New Roman" panose="02020603050405020304" pitchFamily="18" charset="0"/>
              </a:rPr>
              <a:t>segments</a:t>
            </a:r>
            <a:endParaRPr lang="it-IT" sz="1400" b="1" dirty="0">
              <a:solidFill>
                <a:srgbClr val="FF0000"/>
              </a:solidFill>
              <a:latin typeface="Lato" panose="020F0502020204030203"/>
              <a:cs typeface="Times New Roman" panose="02020603050405020304" pitchFamily="18" charset="0"/>
            </a:endParaRPr>
          </a:p>
        </p:txBody>
      </p:sp>
      <p:sp>
        <p:nvSpPr>
          <p:cNvPr id="31" name="CasellaDiTesto 30">
            <a:extLst>
              <a:ext uri="{FF2B5EF4-FFF2-40B4-BE49-F238E27FC236}">
                <a16:creationId xmlns:a16="http://schemas.microsoft.com/office/drawing/2014/main" id="{426BD1B1-484C-4CE8-B65B-ECF74D26AEF5}"/>
              </a:ext>
            </a:extLst>
          </p:cNvPr>
          <p:cNvSpPr txBox="1"/>
          <p:nvPr/>
        </p:nvSpPr>
        <p:spPr>
          <a:xfrm>
            <a:off x="7445488" y="3805249"/>
            <a:ext cx="946093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it-IT" sz="1400" b="1" dirty="0" err="1">
                <a:solidFill>
                  <a:srgbClr val="FF0000"/>
                </a:solidFill>
                <a:latin typeface="Lato" panose="020F0502020204030203"/>
                <a:cs typeface="Times New Roman" panose="02020603050405020304" pitchFamily="18" charset="0"/>
              </a:rPr>
              <a:t>Channels</a:t>
            </a:r>
            <a:endParaRPr lang="it-IT" sz="1400" b="1" dirty="0">
              <a:solidFill>
                <a:srgbClr val="FF0000"/>
              </a:solidFill>
              <a:latin typeface="Lato" panose="020F0502020204030203"/>
              <a:cs typeface="Times New Roman" panose="02020603050405020304" pitchFamily="18" charset="0"/>
            </a:endParaRPr>
          </a:p>
        </p:txBody>
      </p:sp>
      <p:sp>
        <p:nvSpPr>
          <p:cNvPr id="34" name="CasellaDiTesto 33">
            <a:extLst>
              <a:ext uri="{FF2B5EF4-FFF2-40B4-BE49-F238E27FC236}">
                <a16:creationId xmlns:a16="http://schemas.microsoft.com/office/drawing/2014/main" id="{8C4138DD-ED2D-42BD-AFB9-0086975C0246}"/>
              </a:ext>
            </a:extLst>
          </p:cNvPr>
          <p:cNvSpPr txBox="1"/>
          <p:nvPr/>
        </p:nvSpPr>
        <p:spPr>
          <a:xfrm>
            <a:off x="2306166" y="5235874"/>
            <a:ext cx="1370696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it-IT" sz="1400" b="1" dirty="0">
                <a:solidFill>
                  <a:srgbClr val="92D050"/>
                </a:solidFill>
                <a:latin typeface="Lato" panose="020F0502020204030203"/>
                <a:cs typeface="Times New Roman" panose="02020603050405020304" pitchFamily="18" charset="0"/>
              </a:rPr>
              <a:t>Cost</a:t>
            </a:r>
            <a:r>
              <a:rPr lang="it-IT" sz="1400" b="1" dirty="0">
                <a:latin typeface="Lato" panose="020F0502020204030203"/>
                <a:cs typeface="Times New Roman" panose="02020603050405020304" pitchFamily="18" charset="0"/>
              </a:rPr>
              <a:t> </a:t>
            </a:r>
            <a:r>
              <a:rPr lang="it-IT" sz="1400" b="1" dirty="0" err="1">
                <a:solidFill>
                  <a:srgbClr val="92D050"/>
                </a:solidFill>
                <a:latin typeface="Lato" panose="020F0502020204030203"/>
                <a:cs typeface="Times New Roman" panose="02020603050405020304" pitchFamily="18" charset="0"/>
              </a:rPr>
              <a:t>structure</a:t>
            </a:r>
            <a:endParaRPr lang="it-IT" sz="1400" b="1" dirty="0">
              <a:solidFill>
                <a:srgbClr val="92D050"/>
              </a:solidFill>
              <a:latin typeface="Lato" panose="020F0502020204030203"/>
              <a:cs typeface="Times New Roman" panose="02020603050405020304" pitchFamily="18" charset="0"/>
            </a:endParaRPr>
          </a:p>
        </p:txBody>
      </p:sp>
      <p:sp>
        <p:nvSpPr>
          <p:cNvPr id="35" name="CasellaDiTesto 34">
            <a:extLst>
              <a:ext uri="{FF2B5EF4-FFF2-40B4-BE49-F238E27FC236}">
                <a16:creationId xmlns:a16="http://schemas.microsoft.com/office/drawing/2014/main" id="{49448425-3D43-4A73-9BCA-60D47168F267}"/>
              </a:ext>
            </a:extLst>
          </p:cNvPr>
          <p:cNvSpPr txBox="1"/>
          <p:nvPr/>
        </p:nvSpPr>
        <p:spPr>
          <a:xfrm>
            <a:off x="7323079" y="5169159"/>
            <a:ext cx="1612429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it-IT" sz="1400" b="1" dirty="0">
                <a:solidFill>
                  <a:srgbClr val="92D050"/>
                </a:solidFill>
                <a:latin typeface="Lato" panose="020F0502020204030203"/>
                <a:cs typeface="Times New Roman" panose="02020603050405020304" pitchFamily="18" charset="0"/>
              </a:rPr>
              <a:t>Revenue streams</a:t>
            </a:r>
          </a:p>
        </p:txBody>
      </p:sp>
      <p:sp>
        <p:nvSpPr>
          <p:cNvPr id="38" name="CasellaDiTesto 37">
            <a:extLst>
              <a:ext uri="{FF2B5EF4-FFF2-40B4-BE49-F238E27FC236}">
                <a16:creationId xmlns:a16="http://schemas.microsoft.com/office/drawing/2014/main" id="{6CDCB912-4257-4CEF-9B0F-8425D60B3238}"/>
              </a:ext>
            </a:extLst>
          </p:cNvPr>
          <p:cNvSpPr txBox="1"/>
          <p:nvPr/>
        </p:nvSpPr>
        <p:spPr>
          <a:xfrm>
            <a:off x="1073518" y="2222408"/>
            <a:ext cx="1413019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1400" dirty="0" err="1">
                <a:latin typeface="Lato" panose="020F0502020204030203"/>
                <a:cs typeface="Times New Roman" panose="02020603050405020304" pitchFamily="18" charset="0"/>
              </a:rPr>
              <a:t>Investors</a:t>
            </a:r>
            <a:r>
              <a:rPr lang="it-IT" sz="1400" dirty="0">
                <a:latin typeface="Lato" panose="020F0502020204030203"/>
                <a:cs typeface="Times New Roman" panose="02020603050405020304" pitchFamily="18" charset="0"/>
              </a:rPr>
              <a:t>;</a:t>
            </a:r>
          </a:p>
          <a:p>
            <a:r>
              <a:rPr lang="it-IT" sz="1400" dirty="0">
                <a:latin typeface="Lato" panose="020F0502020204030203"/>
                <a:cs typeface="Times New Roman" panose="02020603050405020304" pitchFamily="18" charset="0"/>
              </a:rPr>
              <a:t>IT developers;</a:t>
            </a:r>
          </a:p>
          <a:p>
            <a:r>
              <a:rPr lang="it-IT" sz="1400" dirty="0">
                <a:latin typeface="Lato" panose="020F0502020204030203"/>
                <a:cs typeface="Times New Roman" panose="02020603050405020304" pitchFamily="18" charset="0"/>
              </a:rPr>
              <a:t>Experience providers;</a:t>
            </a:r>
          </a:p>
          <a:p>
            <a:r>
              <a:rPr lang="it-IT" sz="1400" dirty="0">
                <a:latin typeface="Lato" panose="020F0502020204030203"/>
                <a:cs typeface="Times New Roman" panose="02020603050405020304" pitchFamily="18" charset="0"/>
              </a:rPr>
              <a:t>Payment processing </a:t>
            </a:r>
            <a:r>
              <a:rPr lang="it-IT" sz="1400" dirty="0" err="1">
                <a:latin typeface="Lato" panose="020F0502020204030203"/>
                <a:cs typeface="Times New Roman" panose="02020603050405020304" pitchFamily="18" charset="0"/>
              </a:rPr>
              <a:t>channels</a:t>
            </a:r>
            <a:r>
              <a:rPr lang="it-IT" sz="1400" dirty="0">
                <a:latin typeface="Lato" panose="020F0502020204030203"/>
                <a:cs typeface="Times New Roman" panose="02020603050405020304" pitchFamily="18" charset="0"/>
              </a:rPr>
              <a:t>;</a:t>
            </a:r>
          </a:p>
          <a:p>
            <a:r>
              <a:rPr lang="it-IT" sz="1400" dirty="0">
                <a:solidFill>
                  <a:srgbClr val="0070C0"/>
                </a:solidFill>
                <a:latin typeface="Lato" panose="020F0502020204030203"/>
                <a:cs typeface="Times New Roman" panose="02020603050405020304" pitchFamily="18" charset="0"/>
              </a:rPr>
              <a:t>Travel managers;</a:t>
            </a:r>
          </a:p>
          <a:p>
            <a:r>
              <a:rPr lang="it-IT" sz="1400" dirty="0">
                <a:solidFill>
                  <a:srgbClr val="0070C0"/>
                </a:solidFill>
                <a:latin typeface="Lato" panose="020F0502020204030203"/>
                <a:cs typeface="Times New Roman" panose="02020603050405020304" pitchFamily="18" charset="0"/>
              </a:rPr>
              <a:t>Business companies; </a:t>
            </a:r>
          </a:p>
          <a:p>
            <a:r>
              <a:rPr lang="it-IT" sz="1400" dirty="0">
                <a:solidFill>
                  <a:srgbClr val="0070C0"/>
                </a:solidFill>
                <a:latin typeface="Lato" panose="020F0502020204030203"/>
                <a:cs typeface="Times New Roman" panose="02020603050405020304" pitchFamily="18" charset="0"/>
              </a:rPr>
              <a:t>Car rentals.</a:t>
            </a:r>
          </a:p>
        </p:txBody>
      </p:sp>
      <p:sp>
        <p:nvSpPr>
          <p:cNvPr id="40" name="CasellaDiTesto 39">
            <a:extLst>
              <a:ext uri="{FF2B5EF4-FFF2-40B4-BE49-F238E27FC236}">
                <a16:creationId xmlns:a16="http://schemas.microsoft.com/office/drawing/2014/main" id="{D9F40122-E508-4AC3-B55E-178DFF175B75}"/>
              </a:ext>
            </a:extLst>
          </p:cNvPr>
          <p:cNvSpPr txBox="1"/>
          <p:nvPr/>
        </p:nvSpPr>
        <p:spPr>
          <a:xfrm>
            <a:off x="2846328" y="1889312"/>
            <a:ext cx="1439622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1200" dirty="0">
                <a:latin typeface="Lato" panose="020F0502020204030203"/>
                <a:cs typeface="Times New Roman" panose="02020603050405020304" pitchFamily="18" charset="0"/>
              </a:rPr>
              <a:t>Marketing;</a:t>
            </a:r>
          </a:p>
          <a:p>
            <a:r>
              <a:rPr lang="it-IT" sz="1200" dirty="0">
                <a:latin typeface="Lato" panose="020F0502020204030203"/>
                <a:cs typeface="Times New Roman" panose="02020603050405020304" pitchFamily="18" charset="0"/>
              </a:rPr>
              <a:t>Recruiting guests;</a:t>
            </a:r>
          </a:p>
          <a:p>
            <a:r>
              <a:rPr lang="it-IT" sz="1200" dirty="0">
                <a:latin typeface="Lato" panose="020F0502020204030203"/>
                <a:cs typeface="Times New Roman" panose="02020603050405020304" pitchFamily="18" charset="0"/>
              </a:rPr>
              <a:t>Platform R&amp;D and </a:t>
            </a:r>
            <a:r>
              <a:rPr lang="it-IT" sz="1200" dirty="0" err="1">
                <a:latin typeface="Lato" panose="020F0502020204030203"/>
                <a:cs typeface="Times New Roman" panose="02020603050405020304" pitchFamily="18" charset="0"/>
              </a:rPr>
              <a:t>maintenance</a:t>
            </a:r>
            <a:r>
              <a:rPr lang="it-IT" sz="1200" dirty="0">
                <a:latin typeface="Lato" panose="020F0502020204030203"/>
                <a:cs typeface="Times New Roman" panose="02020603050405020304" pitchFamily="18" charset="0"/>
              </a:rPr>
              <a:t>;</a:t>
            </a:r>
          </a:p>
          <a:p>
            <a:r>
              <a:rPr lang="it-IT" sz="1200" dirty="0">
                <a:latin typeface="Lato" panose="020F0502020204030203"/>
                <a:cs typeface="Times New Roman" panose="02020603050405020304" pitchFamily="18" charset="0"/>
              </a:rPr>
              <a:t>Data </a:t>
            </a:r>
            <a:r>
              <a:rPr lang="it-IT" sz="1200" dirty="0" err="1">
                <a:latin typeface="Lato" panose="020F0502020204030203"/>
                <a:cs typeface="Times New Roman" panose="02020603050405020304" pitchFamily="18" charset="0"/>
              </a:rPr>
              <a:t>analysis</a:t>
            </a:r>
            <a:r>
              <a:rPr lang="it-IT" sz="1200" dirty="0">
                <a:latin typeface="Lato" panose="020F0502020204030203"/>
                <a:cs typeface="Times New Roman" panose="02020603050405020304" pitchFamily="18" charset="0"/>
              </a:rPr>
              <a:t>;</a:t>
            </a:r>
          </a:p>
          <a:p>
            <a:r>
              <a:rPr lang="it-IT" sz="1200" dirty="0" err="1">
                <a:latin typeface="Lato" panose="020F0502020204030203"/>
                <a:cs typeface="Times New Roman" panose="02020603050405020304" pitchFamily="18" charset="0"/>
              </a:rPr>
              <a:t>Participants</a:t>
            </a:r>
            <a:r>
              <a:rPr lang="it-IT" sz="1200" dirty="0">
                <a:latin typeface="Lato" panose="020F0502020204030203"/>
                <a:cs typeface="Times New Roman" panose="02020603050405020304" pitchFamily="18" charset="0"/>
              </a:rPr>
              <a:t> engagement.</a:t>
            </a:r>
          </a:p>
        </p:txBody>
      </p:sp>
      <p:sp>
        <p:nvSpPr>
          <p:cNvPr id="41" name="CasellaDiTesto 40">
            <a:extLst>
              <a:ext uri="{FF2B5EF4-FFF2-40B4-BE49-F238E27FC236}">
                <a16:creationId xmlns:a16="http://schemas.microsoft.com/office/drawing/2014/main" id="{92334898-D900-414F-B3C3-466322CFA488}"/>
              </a:ext>
            </a:extLst>
          </p:cNvPr>
          <p:cNvSpPr txBox="1"/>
          <p:nvPr/>
        </p:nvSpPr>
        <p:spPr>
          <a:xfrm>
            <a:off x="2794613" y="3697985"/>
            <a:ext cx="1744994" cy="129266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1300" dirty="0">
                <a:latin typeface="Lato" panose="020F0502020204030203"/>
                <a:cs typeface="Times New Roman" panose="02020603050405020304" pitchFamily="18" charset="0"/>
              </a:rPr>
              <a:t>Brand </a:t>
            </a:r>
            <a:r>
              <a:rPr lang="it-IT" sz="1300" dirty="0" err="1">
                <a:latin typeface="Lato" panose="020F0502020204030203"/>
                <a:cs typeface="Times New Roman" panose="02020603050405020304" pitchFamily="18" charset="0"/>
              </a:rPr>
              <a:t>itself</a:t>
            </a:r>
            <a:r>
              <a:rPr lang="it-IT" sz="1300" dirty="0">
                <a:latin typeface="Lato" panose="020F0502020204030203"/>
                <a:cs typeface="Times New Roman" panose="02020603050405020304" pitchFamily="18" charset="0"/>
              </a:rPr>
              <a:t>;</a:t>
            </a:r>
          </a:p>
          <a:p>
            <a:r>
              <a:rPr lang="it-IT" sz="1300" dirty="0" err="1">
                <a:latin typeface="Lato" panose="020F0502020204030203"/>
                <a:cs typeface="Times New Roman" panose="02020603050405020304" pitchFamily="18" charset="0"/>
              </a:rPr>
              <a:t>People’s</a:t>
            </a:r>
            <a:r>
              <a:rPr lang="it-IT" sz="1300" dirty="0">
                <a:latin typeface="Lato" panose="020F0502020204030203"/>
                <a:cs typeface="Times New Roman" panose="02020603050405020304" pitchFamily="18" charset="0"/>
              </a:rPr>
              <a:t> capabilities;</a:t>
            </a:r>
          </a:p>
          <a:p>
            <a:r>
              <a:rPr lang="it-IT" sz="1300" dirty="0">
                <a:latin typeface="Lato" panose="020F0502020204030203"/>
                <a:cs typeface="Times New Roman" panose="02020603050405020304" pitchFamily="18" charset="0"/>
              </a:rPr>
              <a:t>Analytics/</a:t>
            </a:r>
            <a:r>
              <a:rPr lang="it-IT" sz="1300" dirty="0" err="1">
                <a:latin typeface="Lato" panose="020F0502020204030203"/>
                <a:cs typeface="Times New Roman" panose="02020603050405020304" pitchFamily="18" charset="0"/>
              </a:rPr>
              <a:t>algorithms</a:t>
            </a:r>
            <a:r>
              <a:rPr lang="it-IT" sz="1300" dirty="0">
                <a:latin typeface="Lato" panose="020F0502020204030203"/>
                <a:cs typeface="Times New Roman" panose="02020603050405020304" pitchFamily="18" charset="0"/>
              </a:rPr>
              <a:t>;</a:t>
            </a:r>
          </a:p>
          <a:p>
            <a:r>
              <a:rPr lang="it-IT" sz="1300" dirty="0">
                <a:latin typeface="Lato" panose="020F0502020204030203"/>
                <a:cs typeface="Times New Roman" panose="02020603050405020304" pitchFamily="18" charset="0"/>
              </a:rPr>
              <a:t>Platform;</a:t>
            </a:r>
          </a:p>
          <a:p>
            <a:r>
              <a:rPr lang="it-IT" sz="1300" dirty="0">
                <a:latin typeface="Lato" panose="020F0502020204030203"/>
                <a:cs typeface="Times New Roman" panose="02020603050405020304" pitchFamily="18" charset="0"/>
              </a:rPr>
              <a:t>Feedbacks;</a:t>
            </a:r>
          </a:p>
          <a:p>
            <a:r>
              <a:rPr lang="it-IT" sz="1300" dirty="0">
                <a:latin typeface="Lato" panose="020F0502020204030203"/>
                <a:cs typeface="Times New Roman" panose="02020603050405020304" pitchFamily="18" charset="0"/>
              </a:rPr>
              <a:t>Website and App;</a:t>
            </a:r>
          </a:p>
        </p:txBody>
      </p:sp>
      <p:sp>
        <p:nvSpPr>
          <p:cNvPr id="44" name="CasellaDiTesto 43">
            <a:extLst>
              <a:ext uri="{FF2B5EF4-FFF2-40B4-BE49-F238E27FC236}">
                <a16:creationId xmlns:a16="http://schemas.microsoft.com/office/drawing/2014/main" id="{26D64146-17EE-4533-990A-011CAD7D3624}"/>
              </a:ext>
            </a:extLst>
          </p:cNvPr>
          <p:cNvSpPr txBox="1"/>
          <p:nvPr/>
        </p:nvSpPr>
        <p:spPr>
          <a:xfrm>
            <a:off x="7091389" y="1981240"/>
            <a:ext cx="1823676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1200" dirty="0">
                <a:latin typeface="Lato" panose="020F0502020204030203"/>
                <a:cs typeface="Times New Roman" panose="02020603050405020304" pitchFamily="18" charset="0"/>
              </a:rPr>
              <a:t>Interaction </a:t>
            </a:r>
            <a:r>
              <a:rPr lang="it-IT" sz="1200" dirty="0" err="1">
                <a:latin typeface="Lato" panose="020F0502020204030203"/>
                <a:cs typeface="Times New Roman" panose="02020603050405020304" pitchFamily="18" charset="0"/>
              </a:rPr>
              <a:t>between</a:t>
            </a:r>
            <a:r>
              <a:rPr lang="it-IT" sz="1200" dirty="0">
                <a:latin typeface="Lato" panose="020F0502020204030203"/>
                <a:cs typeface="Times New Roman" panose="02020603050405020304" pitchFamily="18" charset="0"/>
              </a:rPr>
              <a:t> </a:t>
            </a:r>
            <a:r>
              <a:rPr lang="it-IT" sz="1200" dirty="0" err="1">
                <a:latin typeface="Lato" panose="020F0502020204030203"/>
                <a:cs typeface="Times New Roman" panose="02020603050405020304" pitchFamily="18" charset="0"/>
              </a:rPr>
              <a:t>hosts</a:t>
            </a:r>
            <a:r>
              <a:rPr lang="it-IT" sz="1200" dirty="0">
                <a:latin typeface="Lato" panose="020F0502020204030203"/>
                <a:cs typeface="Times New Roman" panose="02020603050405020304" pitchFamily="18" charset="0"/>
              </a:rPr>
              <a:t> and guests by </a:t>
            </a:r>
            <a:r>
              <a:rPr lang="it-IT" sz="1200" dirty="0" err="1">
                <a:latin typeface="Lato" panose="020F0502020204030203"/>
                <a:cs typeface="Times New Roman" panose="02020603050405020304" pitchFamily="18" charset="0"/>
              </a:rPr>
              <a:t>messages</a:t>
            </a:r>
            <a:r>
              <a:rPr lang="it-IT" sz="1200" dirty="0">
                <a:latin typeface="Lato" panose="020F0502020204030203"/>
                <a:cs typeface="Times New Roman" panose="02020603050405020304" pitchFamily="18" charset="0"/>
              </a:rPr>
              <a:t>;</a:t>
            </a:r>
          </a:p>
          <a:p>
            <a:r>
              <a:rPr lang="it-IT" sz="1200" dirty="0">
                <a:latin typeface="Lato" panose="020F0502020204030203"/>
                <a:cs typeface="Times New Roman" panose="02020603050405020304" pitchFamily="18" charset="0"/>
              </a:rPr>
              <a:t>Feedbacks and reviews;</a:t>
            </a:r>
          </a:p>
          <a:p>
            <a:r>
              <a:rPr lang="it-IT" sz="1200" dirty="0">
                <a:latin typeface="Lato" panose="020F0502020204030203"/>
                <a:cs typeface="Times New Roman" panose="02020603050405020304" pitchFamily="18" charset="0"/>
              </a:rPr>
              <a:t>Online </a:t>
            </a:r>
            <a:r>
              <a:rPr lang="it-IT" sz="1200" dirty="0" err="1">
                <a:latin typeface="Lato" panose="020F0502020204030203"/>
                <a:cs typeface="Times New Roman" panose="02020603050405020304" pitchFamily="18" charset="0"/>
              </a:rPr>
              <a:t>relationships</a:t>
            </a:r>
            <a:r>
              <a:rPr lang="it-IT" sz="1200" dirty="0">
                <a:latin typeface="Lato" panose="020F0502020204030203"/>
                <a:cs typeface="Times New Roman" panose="02020603050405020304" pitchFamily="18" charset="0"/>
              </a:rPr>
              <a:t>;</a:t>
            </a:r>
          </a:p>
          <a:p>
            <a:r>
              <a:rPr lang="it-IT" sz="1200" dirty="0" err="1">
                <a:solidFill>
                  <a:srgbClr val="0070C0"/>
                </a:solidFill>
                <a:latin typeface="Lato" panose="020F0502020204030203"/>
                <a:cs typeface="Times New Roman" panose="02020603050405020304" pitchFamily="18" charset="0"/>
              </a:rPr>
              <a:t>Promotional</a:t>
            </a:r>
            <a:r>
              <a:rPr lang="it-IT" sz="1200" dirty="0">
                <a:solidFill>
                  <a:srgbClr val="0070C0"/>
                </a:solidFill>
                <a:latin typeface="Lato" panose="020F0502020204030203"/>
                <a:cs typeface="Times New Roman" panose="02020603050405020304" pitchFamily="18" charset="0"/>
              </a:rPr>
              <a:t> </a:t>
            </a:r>
            <a:r>
              <a:rPr lang="it-IT" sz="1200" dirty="0" err="1">
                <a:solidFill>
                  <a:srgbClr val="0070C0"/>
                </a:solidFill>
                <a:latin typeface="Lato" panose="020F0502020204030203"/>
                <a:cs typeface="Times New Roman" panose="02020603050405020304" pitchFamily="18" charset="0"/>
              </a:rPr>
              <a:t>campaigns</a:t>
            </a:r>
            <a:r>
              <a:rPr lang="it-IT" sz="1200" dirty="0">
                <a:solidFill>
                  <a:srgbClr val="0070C0"/>
                </a:solidFill>
                <a:latin typeface="Lato" panose="020F0502020204030203"/>
                <a:cs typeface="Times New Roman" panose="02020603050405020304" pitchFamily="18" charset="0"/>
              </a:rPr>
              <a:t> for </a:t>
            </a:r>
            <a:r>
              <a:rPr lang="it-IT" sz="1200" dirty="0" err="1">
                <a:solidFill>
                  <a:srgbClr val="0070C0"/>
                </a:solidFill>
                <a:latin typeface="Lato" panose="020F0502020204030203"/>
                <a:cs typeface="Times New Roman" panose="02020603050405020304" pitchFamily="18" charset="0"/>
              </a:rPr>
              <a:t>loyal</a:t>
            </a:r>
            <a:r>
              <a:rPr lang="it-IT" sz="1200" dirty="0">
                <a:solidFill>
                  <a:srgbClr val="0070C0"/>
                </a:solidFill>
                <a:latin typeface="Lato" panose="020F0502020204030203"/>
                <a:cs typeface="Times New Roman" panose="02020603050405020304" pitchFamily="18" charset="0"/>
              </a:rPr>
              <a:t> customers;</a:t>
            </a:r>
          </a:p>
          <a:p>
            <a:r>
              <a:rPr lang="it-IT" sz="1200" dirty="0">
                <a:latin typeface="Lato" panose="020F0502020204030203"/>
                <a:cs typeface="Times New Roman" panose="02020603050405020304" pitchFamily="18" charset="0"/>
              </a:rPr>
              <a:t>On-time customers support.</a:t>
            </a:r>
          </a:p>
        </p:txBody>
      </p:sp>
      <p:sp>
        <p:nvSpPr>
          <p:cNvPr id="49" name="CasellaDiTesto 48">
            <a:extLst>
              <a:ext uri="{FF2B5EF4-FFF2-40B4-BE49-F238E27FC236}">
                <a16:creationId xmlns:a16="http://schemas.microsoft.com/office/drawing/2014/main" id="{B185DBDB-1429-4EF5-86CE-E416A1BE094C}"/>
              </a:ext>
            </a:extLst>
          </p:cNvPr>
          <p:cNvSpPr txBox="1"/>
          <p:nvPr/>
        </p:nvSpPr>
        <p:spPr>
          <a:xfrm>
            <a:off x="7266690" y="4135227"/>
            <a:ext cx="1380562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1200" dirty="0">
                <a:latin typeface="Lato" panose="020F0502020204030203"/>
                <a:cs typeface="Times New Roman" panose="02020603050405020304" pitchFamily="18" charset="0"/>
              </a:rPr>
              <a:t>Website;</a:t>
            </a:r>
          </a:p>
          <a:p>
            <a:r>
              <a:rPr lang="it-IT" sz="1200" dirty="0">
                <a:latin typeface="Lato" panose="020F0502020204030203"/>
                <a:cs typeface="Times New Roman" panose="02020603050405020304" pitchFamily="18" charset="0"/>
              </a:rPr>
              <a:t>App;</a:t>
            </a:r>
          </a:p>
          <a:p>
            <a:r>
              <a:rPr lang="it-IT" sz="1200" dirty="0">
                <a:latin typeface="Lato" panose="020F0502020204030203"/>
                <a:cs typeface="Times New Roman" panose="02020603050405020304" pitchFamily="18" charset="0"/>
              </a:rPr>
              <a:t>Word of </a:t>
            </a:r>
            <a:r>
              <a:rPr lang="it-IT" sz="1200" dirty="0" err="1">
                <a:latin typeface="Lato" panose="020F0502020204030203"/>
                <a:cs typeface="Times New Roman" panose="02020603050405020304" pitchFamily="18" charset="0"/>
              </a:rPr>
              <a:t>mouth</a:t>
            </a:r>
            <a:r>
              <a:rPr lang="it-IT" sz="1200" dirty="0">
                <a:latin typeface="Lato" panose="020F0502020204030203"/>
                <a:cs typeface="Times New Roman" panose="02020603050405020304" pitchFamily="18" charset="0"/>
              </a:rPr>
              <a:t>; Social media.</a:t>
            </a:r>
          </a:p>
        </p:txBody>
      </p:sp>
      <p:sp>
        <p:nvSpPr>
          <p:cNvPr id="50" name="CasellaDiTesto 49">
            <a:extLst>
              <a:ext uri="{FF2B5EF4-FFF2-40B4-BE49-F238E27FC236}">
                <a16:creationId xmlns:a16="http://schemas.microsoft.com/office/drawing/2014/main" id="{49D92D26-895B-4A4A-8741-CD956922E0D8}"/>
              </a:ext>
            </a:extLst>
          </p:cNvPr>
          <p:cNvSpPr txBox="1"/>
          <p:nvPr/>
        </p:nvSpPr>
        <p:spPr>
          <a:xfrm>
            <a:off x="9566528" y="1953531"/>
            <a:ext cx="1526003" cy="29621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it-IT" sz="1400" dirty="0">
                <a:latin typeface="Lato" panose="020F0502020204030203"/>
                <a:cs typeface="Times New Roman" panose="02020603050405020304" pitchFamily="18" charset="0"/>
              </a:rPr>
              <a:t>Guests:</a:t>
            </a:r>
          </a:p>
          <a:p>
            <a:pPr>
              <a:lnSpc>
                <a:spcPct val="150000"/>
              </a:lnSpc>
            </a:pPr>
            <a:r>
              <a:rPr lang="it-IT" sz="1400" dirty="0">
                <a:latin typeface="Lato" panose="020F0502020204030203"/>
                <a:cs typeface="Times New Roman" panose="02020603050405020304" pitchFamily="18" charset="0"/>
              </a:rPr>
              <a:t>Single </a:t>
            </a:r>
            <a:r>
              <a:rPr lang="it-IT" sz="1400" dirty="0" err="1">
                <a:latin typeface="Lato" panose="020F0502020204030203"/>
                <a:cs typeface="Times New Roman" panose="02020603050405020304" pitchFamily="18" charset="0"/>
              </a:rPr>
              <a:t>person</a:t>
            </a:r>
            <a:r>
              <a:rPr lang="it-IT" sz="1400" dirty="0">
                <a:latin typeface="Lato" panose="020F0502020204030203"/>
                <a:cs typeface="Times New Roman" panose="02020603050405020304" pitchFamily="18" charset="0"/>
              </a:rPr>
              <a:t>;</a:t>
            </a:r>
          </a:p>
          <a:p>
            <a:pPr>
              <a:lnSpc>
                <a:spcPct val="150000"/>
              </a:lnSpc>
            </a:pPr>
            <a:r>
              <a:rPr lang="it-IT" sz="1400" dirty="0">
                <a:latin typeface="Lato" panose="020F0502020204030203"/>
                <a:cs typeface="Times New Roman" panose="02020603050405020304" pitchFamily="18" charset="0"/>
              </a:rPr>
              <a:t>Workers;</a:t>
            </a:r>
          </a:p>
          <a:p>
            <a:pPr>
              <a:lnSpc>
                <a:spcPct val="150000"/>
              </a:lnSpc>
            </a:pPr>
            <a:r>
              <a:rPr lang="it-IT" sz="1400" dirty="0" err="1">
                <a:latin typeface="Lato" panose="020F0502020204030203"/>
                <a:cs typeface="Times New Roman" panose="02020603050405020304" pitchFamily="18" charset="0"/>
              </a:rPr>
              <a:t>Couples</a:t>
            </a:r>
            <a:r>
              <a:rPr lang="it-IT" sz="1400" dirty="0">
                <a:latin typeface="Lato" panose="020F0502020204030203"/>
                <a:cs typeface="Times New Roman" panose="02020603050405020304" pitchFamily="18" charset="0"/>
              </a:rPr>
              <a:t>;</a:t>
            </a:r>
          </a:p>
          <a:p>
            <a:pPr>
              <a:lnSpc>
                <a:spcPct val="150000"/>
              </a:lnSpc>
            </a:pPr>
            <a:r>
              <a:rPr lang="it-IT" sz="1400" dirty="0">
                <a:latin typeface="Lato" panose="020F0502020204030203"/>
                <a:cs typeface="Times New Roman" panose="02020603050405020304" pitchFamily="18" charset="0"/>
              </a:rPr>
              <a:t>Families:</a:t>
            </a:r>
          </a:p>
          <a:p>
            <a:pPr>
              <a:lnSpc>
                <a:spcPct val="150000"/>
              </a:lnSpc>
            </a:pPr>
            <a:r>
              <a:rPr lang="it-IT" sz="1400" dirty="0">
                <a:solidFill>
                  <a:srgbClr val="0070C0"/>
                </a:solidFill>
                <a:latin typeface="Lato" panose="020F0502020204030203"/>
                <a:cs typeface="Times New Roman" panose="02020603050405020304" pitchFamily="18" charset="0"/>
              </a:rPr>
              <a:t>Groups</a:t>
            </a:r>
            <a:r>
              <a:rPr lang="it-IT" sz="1400" dirty="0">
                <a:latin typeface="Lato" panose="020F0502020204030203"/>
                <a:cs typeface="Times New Roman" panose="02020603050405020304" pitchFamily="18" charset="0"/>
              </a:rPr>
              <a:t>.</a:t>
            </a:r>
          </a:p>
          <a:p>
            <a:pPr>
              <a:lnSpc>
                <a:spcPct val="150000"/>
              </a:lnSpc>
            </a:pPr>
            <a:r>
              <a:rPr lang="it-IT" sz="1400" dirty="0" err="1">
                <a:latin typeface="Lato" panose="020F0502020204030203"/>
                <a:cs typeface="Times New Roman" panose="02020603050405020304" pitchFamily="18" charset="0"/>
              </a:rPr>
              <a:t>Hosts</a:t>
            </a:r>
            <a:r>
              <a:rPr lang="it-IT" sz="1400" dirty="0">
                <a:latin typeface="Lato" panose="020F0502020204030203"/>
                <a:cs typeface="Times New Roman" panose="02020603050405020304" pitchFamily="18" charset="0"/>
              </a:rPr>
              <a:t>;</a:t>
            </a:r>
          </a:p>
          <a:p>
            <a:pPr>
              <a:lnSpc>
                <a:spcPct val="150000"/>
              </a:lnSpc>
            </a:pPr>
            <a:r>
              <a:rPr lang="it-IT" sz="1400" dirty="0">
                <a:latin typeface="Lato" panose="020F0502020204030203"/>
                <a:cs typeface="Times New Roman" panose="02020603050405020304" pitchFamily="18" charset="0"/>
              </a:rPr>
              <a:t>Experience providers.</a:t>
            </a:r>
          </a:p>
        </p:txBody>
      </p:sp>
      <p:sp>
        <p:nvSpPr>
          <p:cNvPr id="56" name="CasellaDiTesto 55">
            <a:extLst>
              <a:ext uri="{FF2B5EF4-FFF2-40B4-BE49-F238E27FC236}">
                <a16:creationId xmlns:a16="http://schemas.microsoft.com/office/drawing/2014/main" id="{C78713C5-CD81-40D0-85D2-F26165FB4719}"/>
              </a:ext>
            </a:extLst>
          </p:cNvPr>
          <p:cNvSpPr txBox="1"/>
          <p:nvPr/>
        </p:nvSpPr>
        <p:spPr>
          <a:xfrm>
            <a:off x="5158609" y="1989198"/>
            <a:ext cx="1638508" cy="16694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it-IT" sz="1400" dirty="0" err="1">
                <a:latin typeface="Lato" panose="020F0502020204030203"/>
                <a:cs typeface="Times New Roman" panose="02020603050405020304" pitchFamily="18" charset="0"/>
              </a:rPr>
              <a:t>Hosts</a:t>
            </a:r>
            <a:r>
              <a:rPr lang="it-IT" sz="1400" dirty="0">
                <a:latin typeface="Lato" panose="020F0502020204030203"/>
                <a:cs typeface="Times New Roman" panose="02020603050405020304" pitchFamily="18" charset="0"/>
              </a:rPr>
              <a:t>;</a:t>
            </a:r>
          </a:p>
          <a:p>
            <a:pPr>
              <a:lnSpc>
                <a:spcPct val="150000"/>
              </a:lnSpc>
            </a:pPr>
            <a:r>
              <a:rPr lang="it-IT" sz="1400" dirty="0">
                <a:latin typeface="Lato" panose="020F0502020204030203"/>
                <a:cs typeface="Times New Roman" panose="02020603050405020304" pitchFamily="18" charset="0"/>
              </a:rPr>
              <a:t>Experience providers and </a:t>
            </a:r>
            <a:r>
              <a:rPr lang="it-IT" sz="1400" dirty="0" err="1">
                <a:latin typeface="Lato" panose="020F0502020204030203"/>
                <a:cs typeface="Times New Roman" panose="02020603050405020304" pitchFamily="18" charset="0"/>
              </a:rPr>
              <a:t>restaurants</a:t>
            </a:r>
            <a:r>
              <a:rPr lang="it-IT" sz="1400" dirty="0">
                <a:latin typeface="Lato" panose="020F0502020204030203"/>
                <a:cs typeface="Times New Roman" panose="02020603050405020304" pitchFamily="18" charset="0"/>
              </a:rPr>
              <a:t>;</a:t>
            </a:r>
          </a:p>
          <a:p>
            <a:pPr>
              <a:lnSpc>
                <a:spcPct val="150000"/>
              </a:lnSpc>
            </a:pPr>
            <a:r>
              <a:rPr lang="it-IT" sz="1400" dirty="0">
                <a:latin typeface="Lato" panose="020F0502020204030203"/>
                <a:cs typeface="Times New Roman" panose="02020603050405020304" pitchFamily="18" charset="0"/>
              </a:rPr>
              <a:t>Guests.</a:t>
            </a:r>
          </a:p>
        </p:txBody>
      </p:sp>
      <p:pic>
        <p:nvPicPr>
          <p:cNvPr id="15" name="Elemento grafico 14" descr="Aggiungi">
            <a:extLst>
              <a:ext uri="{FF2B5EF4-FFF2-40B4-BE49-F238E27FC236}">
                <a16:creationId xmlns:a16="http://schemas.microsoft.com/office/drawing/2014/main" id="{E024C95A-2A23-4A76-82DF-A3D053667FB7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 rot="870954">
            <a:off x="897316" y="1802207"/>
            <a:ext cx="352799" cy="352799"/>
          </a:xfrm>
          <a:prstGeom prst="rect">
            <a:avLst/>
          </a:prstGeom>
        </p:spPr>
      </p:pic>
      <p:pic>
        <p:nvPicPr>
          <p:cNvPr id="43" name="Elemento grafico 42" descr="Aggiungi">
            <a:extLst>
              <a:ext uri="{FF2B5EF4-FFF2-40B4-BE49-F238E27FC236}">
                <a16:creationId xmlns:a16="http://schemas.microsoft.com/office/drawing/2014/main" id="{6CA7285C-3E06-4F38-9A14-00F1869956FF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 rot="870954">
            <a:off x="4008286" y="1777132"/>
            <a:ext cx="357059" cy="352799"/>
          </a:xfrm>
          <a:prstGeom prst="rect">
            <a:avLst/>
          </a:prstGeom>
        </p:spPr>
      </p:pic>
      <p:pic>
        <p:nvPicPr>
          <p:cNvPr id="45" name="Elemento grafico 44" descr="Aggiungi">
            <a:extLst>
              <a:ext uri="{FF2B5EF4-FFF2-40B4-BE49-F238E27FC236}">
                <a16:creationId xmlns:a16="http://schemas.microsoft.com/office/drawing/2014/main" id="{2F3ED4CC-0D64-49B5-8952-6ED88CF422B3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 rot="870954">
            <a:off x="2621974" y="3344183"/>
            <a:ext cx="352799" cy="352799"/>
          </a:xfrm>
          <a:prstGeom prst="rect">
            <a:avLst/>
          </a:prstGeom>
        </p:spPr>
      </p:pic>
      <p:pic>
        <p:nvPicPr>
          <p:cNvPr id="47" name="Elemento grafico 46" descr="Graffetta">
            <a:extLst>
              <a:ext uri="{FF2B5EF4-FFF2-40B4-BE49-F238E27FC236}">
                <a16:creationId xmlns:a16="http://schemas.microsoft.com/office/drawing/2014/main" id="{BE9AA1F7-E747-4EAF-981B-19AD7D9B9590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p:blipFill>
        <p:spPr>
          <a:xfrm>
            <a:off x="4863316" y="1855249"/>
            <a:ext cx="375872" cy="375872"/>
          </a:xfrm>
          <a:prstGeom prst="rect">
            <a:avLst/>
          </a:prstGeom>
        </p:spPr>
      </p:pic>
      <p:pic>
        <p:nvPicPr>
          <p:cNvPr id="51" name="Elemento grafico 50" descr="Graffetta">
            <a:extLst>
              <a:ext uri="{FF2B5EF4-FFF2-40B4-BE49-F238E27FC236}">
                <a16:creationId xmlns:a16="http://schemas.microsoft.com/office/drawing/2014/main" id="{5A877938-D3D1-4E6C-8296-4EC74B9EEB47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p:blipFill>
        <p:spPr>
          <a:xfrm>
            <a:off x="6839742" y="1806160"/>
            <a:ext cx="375872" cy="375872"/>
          </a:xfrm>
          <a:prstGeom prst="rect">
            <a:avLst/>
          </a:prstGeom>
        </p:spPr>
      </p:pic>
      <p:pic>
        <p:nvPicPr>
          <p:cNvPr id="52" name="Elemento grafico 51" descr="Graffetta">
            <a:extLst>
              <a:ext uri="{FF2B5EF4-FFF2-40B4-BE49-F238E27FC236}">
                <a16:creationId xmlns:a16="http://schemas.microsoft.com/office/drawing/2014/main" id="{BBD12DCE-3816-4B3F-A27E-5E90A155EA87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p:blipFill>
        <p:spPr>
          <a:xfrm>
            <a:off x="9325835" y="1889312"/>
            <a:ext cx="375872" cy="375872"/>
          </a:xfrm>
          <a:prstGeom prst="rect">
            <a:avLst/>
          </a:prstGeom>
        </p:spPr>
      </p:pic>
      <p:pic>
        <p:nvPicPr>
          <p:cNvPr id="53" name="Elemento grafico 52" descr="Graffetta">
            <a:extLst>
              <a:ext uri="{FF2B5EF4-FFF2-40B4-BE49-F238E27FC236}">
                <a16:creationId xmlns:a16="http://schemas.microsoft.com/office/drawing/2014/main" id="{EC4DC8EC-2C2F-438A-838D-F32D7C9BF65F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p:blipFill>
        <p:spPr>
          <a:xfrm>
            <a:off x="6967360" y="3963586"/>
            <a:ext cx="375872" cy="375872"/>
          </a:xfrm>
          <a:prstGeom prst="rect">
            <a:avLst/>
          </a:prstGeom>
        </p:spPr>
      </p:pic>
      <p:sp>
        <p:nvSpPr>
          <p:cNvPr id="5" name="Rettangolo ad angolo ripiegato 4">
            <a:extLst>
              <a:ext uri="{FF2B5EF4-FFF2-40B4-BE49-F238E27FC236}">
                <a16:creationId xmlns:a16="http://schemas.microsoft.com/office/drawing/2014/main" id="{E688273A-DE9F-436A-9951-43D8705AF9EF}"/>
              </a:ext>
            </a:extLst>
          </p:cNvPr>
          <p:cNvSpPr/>
          <p:nvPr/>
        </p:nvSpPr>
        <p:spPr>
          <a:xfrm>
            <a:off x="1039906" y="5543651"/>
            <a:ext cx="3919203" cy="478380"/>
          </a:xfrm>
          <a:prstGeom prst="foldedCorner">
            <a:avLst/>
          </a:prstGeom>
          <a:solidFill>
            <a:schemeClr val="accent1">
              <a:lumMod val="40000"/>
              <a:lumOff val="60000"/>
            </a:schemeClr>
          </a:solidFill>
          <a:ln>
            <a:solidFill>
              <a:schemeClr val="accent1">
                <a:lumMod val="40000"/>
                <a:lumOff val="6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>
              <a:latin typeface="Lato" panose="020F0502020204030203"/>
            </a:endParaRPr>
          </a:p>
        </p:txBody>
      </p:sp>
      <p:sp>
        <p:nvSpPr>
          <p:cNvPr id="12" name="Rettangolo ad angolo ripiegato 11">
            <a:extLst>
              <a:ext uri="{FF2B5EF4-FFF2-40B4-BE49-F238E27FC236}">
                <a16:creationId xmlns:a16="http://schemas.microsoft.com/office/drawing/2014/main" id="{B4D2C259-C1E4-4E36-8000-3D652AE89DE2}"/>
              </a:ext>
            </a:extLst>
          </p:cNvPr>
          <p:cNvSpPr/>
          <p:nvPr/>
        </p:nvSpPr>
        <p:spPr>
          <a:xfrm>
            <a:off x="6200989" y="5538311"/>
            <a:ext cx="3820860" cy="503322"/>
          </a:xfrm>
          <a:prstGeom prst="foldedCorner">
            <a:avLst/>
          </a:prstGeom>
          <a:solidFill>
            <a:schemeClr val="accent1">
              <a:lumMod val="40000"/>
              <a:lumOff val="60000"/>
            </a:schemeClr>
          </a:solidFill>
          <a:ln>
            <a:solidFill>
              <a:schemeClr val="accent1">
                <a:lumMod val="40000"/>
                <a:lumOff val="6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>
              <a:latin typeface="Lato" panose="020F0502020204030203"/>
            </a:endParaRPr>
          </a:p>
        </p:txBody>
      </p:sp>
      <p:sp>
        <p:nvSpPr>
          <p:cNvPr id="14" name="CasellaDiTesto 13">
            <a:extLst>
              <a:ext uri="{FF2B5EF4-FFF2-40B4-BE49-F238E27FC236}">
                <a16:creationId xmlns:a16="http://schemas.microsoft.com/office/drawing/2014/main" id="{7FD5EBC9-55DA-48F4-B1DA-0D3ACC950CCC}"/>
              </a:ext>
            </a:extLst>
          </p:cNvPr>
          <p:cNvSpPr txBox="1"/>
          <p:nvPr/>
        </p:nvSpPr>
        <p:spPr>
          <a:xfrm>
            <a:off x="3530305" y="5538311"/>
            <a:ext cx="1733997" cy="4770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1250" dirty="0" err="1">
                <a:latin typeface="Lato" panose="020F0502020204030203"/>
                <a:cs typeface="Times New Roman" panose="02020603050405020304" pitchFamily="18" charset="0"/>
              </a:rPr>
              <a:t>Transaction</a:t>
            </a:r>
            <a:r>
              <a:rPr lang="it-IT" sz="1250" dirty="0">
                <a:latin typeface="Lato" panose="020F0502020204030203"/>
                <a:cs typeface="Times New Roman" panose="02020603050405020304" pitchFamily="18" charset="0"/>
              </a:rPr>
              <a:t> </a:t>
            </a:r>
            <a:r>
              <a:rPr lang="it-IT" sz="1250" dirty="0" err="1">
                <a:latin typeface="Lato" panose="020F0502020204030203"/>
                <a:cs typeface="Times New Roman" panose="02020603050405020304" pitchFamily="18" charset="0"/>
              </a:rPr>
              <a:t>fees</a:t>
            </a:r>
            <a:r>
              <a:rPr lang="it-IT" sz="1250" dirty="0">
                <a:latin typeface="Lato" panose="020F0502020204030203"/>
                <a:cs typeface="Times New Roman" panose="02020603050405020304" pitchFamily="18" charset="0"/>
              </a:rPr>
              <a:t>;</a:t>
            </a:r>
          </a:p>
          <a:p>
            <a:r>
              <a:rPr lang="it-IT" sz="1250" dirty="0">
                <a:latin typeface="Lato" panose="020F0502020204030203"/>
                <a:cs typeface="Times New Roman" panose="02020603050405020304" pitchFamily="18" charset="0"/>
              </a:rPr>
              <a:t>Insurance costs;</a:t>
            </a:r>
          </a:p>
        </p:txBody>
      </p:sp>
      <p:sp>
        <p:nvSpPr>
          <p:cNvPr id="46" name="CasellaDiTesto 45">
            <a:extLst>
              <a:ext uri="{FF2B5EF4-FFF2-40B4-BE49-F238E27FC236}">
                <a16:creationId xmlns:a16="http://schemas.microsoft.com/office/drawing/2014/main" id="{C229211D-FC75-455E-87E1-9A083938C781}"/>
              </a:ext>
            </a:extLst>
          </p:cNvPr>
          <p:cNvSpPr txBox="1"/>
          <p:nvPr/>
        </p:nvSpPr>
        <p:spPr>
          <a:xfrm>
            <a:off x="1248747" y="5465524"/>
            <a:ext cx="2455408" cy="66941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1200" dirty="0" err="1">
                <a:latin typeface="Lato" panose="020F0502020204030203"/>
                <a:cs typeface="Times New Roman" panose="02020603050405020304" pitchFamily="18" charset="0"/>
              </a:rPr>
              <a:t>Personnel</a:t>
            </a:r>
            <a:r>
              <a:rPr lang="it-IT" sz="1200" dirty="0">
                <a:latin typeface="Lato" panose="020F0502020204030203"/>
                <a:cs typeface="Times New Roman" panose="02020603050405020304" pitchFamily="18" charset="0"/>
              </a:rPr>
              <a:t> costs;</a:t>
            </a:r>
          </a:p>
          <a:p>
            <a:r>
              <a:rPr lang="it-IT" sz="1200" dirty="0">
                <a:latin typeface="Lato" panose="020F0502020204030203"/>
                <a:cs typeface="Times New Roman" panose="02020603050405020304" pitchFamily="18" charset="0"/>
              </a:rPr>
              <a:t>Online </a:t>
            </a:r>
            <a:r>
              <a:rPr lang="it-IT" sz="1200" dirty="0" err="1">
                <a:latin typeface="Lato" panose="020F0502020204030203"/>
                <a:cs typeface="Times New Roman" panose="02020603050405020304" pitchFamily="18" charset="0"/>
              </a:rPr>
              <a:t>platform</a:t>
            </a:r>
            <a:r>
              <a:rPr lang="it-IT" sz="1200" dirty="0">
                <a:latin typeface="Lato" panose="020F0502020204030203"/>
                <a:cs typeface="Times New Roman" panose="02020603050405020304" pitchFamily="18" charset="0"/>
              </a:rPr>
              <a:t> </a:t>
            </a:r>
            <a:r>
              <a:rPr lang="it-IT" sz="1200" dirty="0" err="1">
                <a:latin typeface="Lato" panose="020F0502020204030203"/>
                <a:cs typeface="Times New Roman" panose="02020603050405020304" pitchFamily="18" charset="0"/>
              </a:rPr>
              <a:t>creation</a:t>
            </a:r>
            <a:r>
              <a:rPr lang="it-IT" sz="1200" dirty="0">
                <a:latin typeface="Lato" panose="020F0502020204030203"/>
                <a:cs typeface="Times New Roman" panose="02020603050405020304" pitchFamily="18" charset="0"/>
              </a:rPr>
              <a:t> and </a:t>
            </a:r>
            <a:r>
              <a:rPr lang="it-IT" sz="1200" dirty="0" err="1">
                <a:latin typeface="Lato" panose="020F0502020204030203"/>
                <a:cs typeface="Times New Roman" panose="02020603050405020304" pitchFamily="18" charset="0"/>
              </a:rPr>
              <a:t>maintenance</a:t>
            </a:r>
            <a:r>
              <a:rPr lang="it-IT" sz="1200" dirty="0">
                <a:latin typeface="Lato" panose="020F0502020204030203"/>
                <a:cs typeface="Times New Roman" panose="02020603050405020304" pitchFamily="18" charset="0"/>
              </a:rPr>
              <a:t> costs.</a:t>
            </a:r>
          </a:p>
        </p:txBody>
      </p:sp>
      <p:sp>
        <p:nvSpPr>
          <p:cNvPr id="48" name="CasellaDiTesto 47">
            <a:extLst>
              <a:ext uri="{FF2B5EF4-FFF2-40B4-BE49-F238E27FC236}">
                <a16:creationId xmlns:a16="http://schemas.microsoft.com/office/drawing/2014/main" id="{B52E1EEC-151D-491A-92E3-D086AC7D6D1B}"/>
              </a:ext>
            </a:extLst>
          </p:cNvPr>
          <p:cNvSpPr txBox="1"/>
          <p:nvPr/>
        </p:nvSpPr>
        <p:spPr>
          <a:xfrm>
            <a:off x="6353475" y="5521231"/>
            <a:ext cx="382086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1400" dirty="0" err="1">
                <a:latin typeface="Lato" panose="020F0502020204030203"/>
                <a:cs typeface="Times New Roman" panose="02020603050405020304" pitchFamily="18" charset="0"/>
              </a:rPr>
              <a:t>Fees</a:t>
            </a:r>
            <a:r>
              <a:rPr lang="it-IT" sz="1400" dirty="0">
                <a:latin typeface="Lato" panose="020F0502020204030203"/>
                <a:cs typeface="Times New Roman" panose="02020603050405020304" pitchFamily="18" charset="0"/>
              </a:rPr>
              <a:t> from </a:t>
            </a:r>
            <a:r>
              <a:rPr lang="it-IT" sz="1400" dirty="0" err="1">
                <a:latin typeface="Lato" panose="020F0502020204030203"/>
                <a:cs typeface="Times New Roman" panose="02020603050405020304" pitchFamily="18" charset="0"/>
              </a:rPr>
              <a:t>hosts</a:t>
            </a:r>
            <a:r>
              <a:rPr lang="it-IT" sz="1400" dirty="0">
                <a:latin typeface="Lato" panose="020F0502020204030203"/>
                <a:cs typeface="Times New Roman" panose="02020603050405020304" pitchFamily="18" charset="0"/>
              </a:rPr>
              <a:t> and guests;</a:t>
            </a:r>
          </a:p>
          <a:p>
            <a:r>
              <a:rPr lang="it-IT" sz="1400" dirty="0" err="1">
                <a:latin typeface="Lato" panose="020F0502020204030203"/>
                <a:cs typeface="Times New Roman" panose="02020603050405020304" pitchFamily="18" charset="0"/>
              </a:rPr>
              <a:t>Fees</a:t>
            </a:r>
            <a:r>
              <a:rPr lang="it-IT" sz="1400" dirty="0">
                <a:latin typeface="Lato" panose="020F0502020204030203"/>
                <a:cs typeface="Times New Roman" panose="02020603050405020304" pitchFamily="18" charset="0"/>
              </a:rPr>
              <a:t> from partners.</a:t>
            </a:r>
          </a:p>
        </p:txBody>
      </p:sp>
      <p:pic>
        <p:nvPicPr>
          <p:cNvPr id="55" name="Elemento grafico 54" descr="Segnalibro">
            <a:extLst>
              <a:ext uri="{FF2B5EF4-FFF2-40B4-BE49-F238E27FC236}">
                <a16:creationId xmlns:a16="http://schemas.microsoft.com/office/drawing/2014/main" id="{10DE2C9D-C3A6-4B49-AD31-E6480B2A7E39}"/>
              </a:ext>
            </a:extLst>
          </p:cNvPr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0"/>
              </a:ext>
            </a:extLst>
          </a:blip>
          <a:stretch>
            <a:fillRect/>
          </a:stretch>
        </p:blipFill>
        <p:spPr>
          <a:xfrm rot="10800000" flipV="1">
            <a:off x="6192315" y="5418019"/>
            <a:ext cx="303137" cy="303137"/>
          </a:xfrm>
          <a:prstGeom prst="rect">
            <a:avLst/>
          </a:prstGeom>
        </p:spPr>
      </p:pic>
      <p:pic>
        <p:nvPicPr>
          <p:cNvPr id="57" name="Elemento grafico 56" descr="Segnalibro">
            <a:extLst>
              <a:ext uri="{FF2B5EF4-FFF2-40B4-BE49-F238E27FC236}">
                <a16:creationId xmlns:a16="http://schemas.microsoft.com/office/drawing/2014/main" id="{5FA1BACD-9B73-468E-9764-028BDBBDD78F}"/>
              </a:ext>
            </a:extLst>
          </p:cNvPr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0"/>
              </a:ext>
            </a:extLst>
          </a:blip>
          <a:stretch>
            <a:fillRect/>
          </a:stretch>
        </p:blipFill>
        <p:spPr>
          <a:xfrm rot="10800000" flipV="1">
            <a:off x="1012056" y="5416772"/>
            <a:ext cx="303137" cy="303137"/>
          </a:xfrm>
          <a:prstGeom prst="rect">
            <a:avLst/>
          </a:prstGeom>
        </p:spPr>
      </p:pic>
      <p:sp>
        <p:nvSpPr>
          <p:cNvPr id="58" name="Google Shape;158;p29">
            <a:extLst>
              <a:ext uri="{FF2B5EF4-FFF2-40B4-BE49-F238E27FC236}">
                <a16:creationId xmlns:a16="http://schemas.microsoft.com/office/drawing/2014/main" id="{BAC5BCFD-1DC1-42D1-B68F-A6EBC4D7CD3C}"/>
              </a:ext>
            </a:extLst>
          </p:cNvPr>
          <p:cNvSpPr txBox="1">
            <a:spLocks/>
          </p:cNvSpPr>
          <p:nvPr/>
        </p:nvSpPr>
        <p:spPr>
          <a:xfrm>
            <a:off x="11775575" y="6396844"/>
            <a:ext cx="367600" cy="365200"/>
          </a:xfrm>
          <a:prstGeom prst="flowChartConnector">
            <a:avLst/>
          </a:prstGeom>
          <a:solidFill>
            <a:srgbClr val="002060"/>
          </a:solidFill>
          <a:ln>
            <a:solidFill>
              <a:schemeClr val="accent1"/>
            </a:solidFill>
          </a:ln>
        </p:spPr>
        <p:txBody>
          <a:bodyPr spcFirstLastPara="1" wrap="square" lIns="0" tIns="45700" rIns="0" bIns="45700" anchor="ctr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L="0" marR="0" lvl="0" indent="0" algn="ctr" rtl="0">
              <a:lnSpc>
                <a:spcPct val="90000"/>
              </a:lnSpc>
              <a:spcBef>
                <a:spcPts val="800"/>
              </a:spcBef>
              <a:spcAft>
                <a:spcPts val="0"/>
              </a:spcAft>
              <a:buClr>
                <a:srgbClr val="7F7F7F"/>
              </a:buClr>
              <a:buSzPts val="2100"/>
              <a:buFontTx/>
              <a:buNone/>
              <a:defRPr sz="1333" b="0" i="0" u="none" strike="noStrike" cap="none">
                <a:solidFill>
                  <a:schemeClr val="accent5"/>
                </a:solidFill>
                <a:latin typeface="Lato" panose="020F0502020204030203" pitchFamily="34" charset="0"/>
                <a:ea typeface="Cabin"/>
                <a:cs typeface="Cabin"/>
                <a:sym typeface="Cabin"/>
              </a:defRPr>
            </a:lvl1pPr>
            <a:lvl2pPr marL="914400" marR="0" lvl="1" indent="-34290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rgbClr val="7F7F7F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rgbClr val="7F7F7F"/>
                </a:solidFill>
                <a:latin typeface="Cabin"/>
                <a:ea typeface="Cabin"/>
                <a:cs typeface="Cabin"/>
                <a:sym typeface="Cabin"/>
              </a:defRPr>
            </a:lvl2pPr>
            <a:lvl3pPr marL="1371600" marR="0" lvl="2" indent="-32385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rgbClr val="7F7F7F"/>
              </a:buClr>
              <a:buSzPts val="1500"/>
              <a:buFont typeface="Arial"/>
              <a:buChar char="•"/>
              <a:defRPr sz="1500" b="0" i="0" u="none" strike="noStrike" cap="none">
                <a:solidFill>
                  <a:srgbClr val="7F7F7F"/>
                </a:solidFill>
                <a:latin typeface="Cabin"/>
                <a:ea typeface="Cabin"/>
                <a:cs typeface="Cabin"/>
                <a:sym typeface="Cabin"/>
              </a:defRPr>
            </a:lvl3pPr>
            <a:lvl4pPr marL="1828800" marR="0" lvl="3" indent="-31750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rgbClr val="7F7F7F"/>
              </a:buClr>
              <a:buSzPts val="1400"/>
              <a:buFont typeface="Arial"/>
              <a:buChar char="•"/>
              <a:defRPr sz="1400" b="0" i="0" u="none" strike="noStrike" cap="none">
                <a:solidFill>
                  <a:srgbClr val="7F7F7F"/>
                </a:solidFill>
                <a:latin typeface="Cabin"/>
                <a:ea typeface="Cabin"/>
                <a:cs typeface="Cabin"/>
                <a:sym typeface="Cabin"/>
              </a:defRPr>
            </a:lvl4pPr>
            <a:lvl5pPr marL="2286000" marR="0" lvl="4" indent="-31750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rgbClr val="7F7F7F"/>
              </a:buClr>
              <a:buSzPts val="1400"/>
              <a:buFont typeface="Arial"/>
              <a:buChar char="•"/>
              <a:defRPr sz="1400" b="0" i="0" u="none" strike="noStrike" cap="none">
                <a:solidFill>
                  <a:srgbClr val="7F7F7F"/>
                </a:solidFill>
                <a:latin typeface="Cabin"/>
                <a:ea typeface="Cabin"/>
                <a:cs typeface="Cabin"/>
                <a:sym typeface="Cabin"/>
              </a:defRPr>
            </a:lvl5pPr>
            <a:lvl6pPr marL="2743200" marR="0" lvl="5" indent="-31750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Char char="•"/>
              <a:defRPr sz="1400" b="0" i="0" u="none" strike="noStrike" cap="none">
                <a:solidFill>
                  <a:schemeClr val="dk1"/>
                </a:solidFill>
                <a:latin typeface="Cabin"/>
                <a:ea typeface="Cabin"/>
                <a:cs typeface="Cabin"/>
                <a:sym typeface="Cabin"/>
              </a:defRPr>
            </a:lvl6pPr>
            <a:lvl7pPr marL="3200400" marR="0" lvl="6" indent="-31750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Char char="•"/>
              <a:defRPr sz="1400" b="0" i="0" u="none" strike="noStrike" cap="none">
                <a:solidFill>
                  <a:schemeClr val="dk1"/>
                </a:solidFill>
                <a:latin typeface="Cabin"/>
                <a:ea typeface="Cabin"/>
                <a:cs typeface="Cabin"/>
                <a:sym typeface="Cabin"/>
              </a:defRPr>
            </a:lvl7pPr>
            <a:lvl8pPr marL="3657600" marR="0" lvl="7" indent="-31750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Char char="•"/>
              <a:defRPr sz="1400" b="0" i="0" u="none" strike="noStrike" cap="none">
                <a:solidFill>
                  <a:schemeClr val="dk1"/>
                </a:solidFill>
                <a:latin typeface="Cabin"/>
                <a:ea typeface="Cabin"/>
                <a:cs typeface="Cabin"/>
                <a:sym typeface="Cabin"/>
              </a:defRPr>
            </a:lvl8pPr>
            <a:lvl9pPr marL="4114800" marR="0" lvl="8" indent="-31750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Char char="•"/>
              <a:defRPr sz="1400" b="0" i="0" u="none" strike="noStrike" cap="none">
                <a:solidFill>
                  <a:schemeClr val="dk1"/>
                </a:solidFill>
                <a:latin typeface="Cabin"/>
                <a:ea typeface="Cabin"/>
                <a:cs typeface="Cabin"/>
                <a:sym typeface="Cabin"/>
              </a:defRPr>
            </a:lvl9pPr>
          </a:lstStyle>
          <a:p>
            <a:pPr defTabSz="1219170">
              <a:buClr>
                <a:srgbClr val="000000"/>
              </a:buClr>
            </a:pPr>
            <a:r>
              <a:rPr lang="it-IT" sz="1467" kern="0" dirty="0">
                <a:solidFill>
                  <a:srgbClr val="FFFFFF"/>
                </a:solidFill>
                <a:latin typeface="Lato" panose="020F0502020204030203"/>
              </a:rPr>
              <a:t>12</a:t>
            </a:r>
          </a:p>
        </p:txBody>
      </p:sp>
      <p:cxnSp>
        <p:nvCxnSpPr>
          <p:cNvPr id="59" name="Google Shape;199;p31">
            <a:extLst>
              <a:ext uri="{FF2B5EF4-FFF2-40B4-BE49-F238E27FC236}">
                <a16:creationId xmlns:a16="http://schemas.microsoft.com/office/drawing/2014/main" id="{CAA8C5CA-8945-478D-A06E-8C0F3CEB25F9}"/>
              </a:ext>
            </a:extLst>
          </p:cNvPr>
          <p:cNvCxnSpPr>
            <a:cxnSpLocks/>
          </p:cNvCxnSpPr>
          <p:nvPr/>
        </p:nvCxnSpPr>
        <p:spPr>
          <a:xfrm>
            <a:off x="474448" y="6289734"/>
            <a:ext cx="11668727" cy="0"/>
          </a:xfrm>
          <a:prstGeom prst="straightConnector1">
            <a:avLst/>
          </a:prstGeom>
          <a:ln>
            <a:solidFill>
              <a:srgbClr val="002060"/>
            </a:solidFill>
            <a:headEnd type="none" w="sm" len="sm"/>
            <a:tailEnd type="none" w="sm" len="sm"/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cxnSp>
        <p:nvCxnSpPr>
          <p:cNvPr id="61" name="Google Shape;199;p31">
            <a:extLst>
              <a:ext uri="{FF2B5EF4-FFF2-40B4-BE49-F238E27FC236}">
                <a16:creationId xmlns:a16="http://schemas.microsoft.com/office/drawing/2014/main" id="{4B8BDC0E-C798-4EBE-8AF8-EAE737114F5F}"/>
              </a:ext>
            </a:extLst>
          </p:cNvPr>
          <p:cNvCxnSpPr>
            <a:cxnSpLocks/>
          </p:cNvCxnSpPr>
          <p:nvPr/>
        </p:nvCxnSpPr>
        <p:spPr>
          <a:xfrm>
            <a:off x="14101" y="818175"/>
            <a:ext cx="12177899" cy="0"/>
          </a:xfrm>
          <a:prstGeom prst="straightConnector1">
            <a:avLst/>
          </a:prstGeom>
          <a:ln>
            <a:solidFill>
              <a:srgbClr val="002060"/>
            </a:solidFill>
            <a:headEnd type="none" w="sm" len="sm"/>
            <a:tailEnd type="none" w="sm" len="sm"/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pic>
        <p:nvPicPr>
          <p:cNvPr id="4098" name="Picture 2" descr="Risultati immagini per business model canvas icon">
            <a:extLst>
              <a:ext uri="{FF2B5EF4-FFF2-40B4-BE49-F238E27FC236}">
                <a16:creationId xmlns:a16="http://schemas.microsoft.com/office/drawing/2014/main" id="{909C5D99-E99A-44A4-A8B4-17A538A7B15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102124" y="136224"/>
            <a:ext cx="1783824" cy="11892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19876051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50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6" grpId="0"/>
      <p:bldP spid="7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" name="Rettangolo 34">
            <a:extLst>
              <a:ext uri="{FF2B5EF4-FFF2-40B4-BE49-F238E27FC236}">
                <a16:creationId xmlns:a16="http://schemas.microsoft.com/office/drawing/2014/main" id="{89A5EF7E-F050-4705-9052-C9BC05459E00}"/>
              </a:ext>
            </a:extLst>
          </p:cNvPr>
          <p:cNvSpPr/>
          <p:nvPr/>
        </p:nvSpPr>
        <p:spPr>
          <a:xfrm>
            <a:off x="8100103" y="1183326"/>
            <a:ext cx="3318607" cy="4181292"/>
          </a:xfrm>
          <a:prstGeom prst="rect">
            <a:avLst/>
          </a:prstGeom>
          <a:solidFill>
            <a:schemeClr val="bg1"/>
          </a:solidFill>
          <a:ln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latin typeface="Lato" panose="020F0502020204030203"/>
            </a:endParaRPr>
          </a:p>
        </p:txBody>
      </p:sp>
      <p:sp>
        <p:nvSpPr>
          <p:cNvPr id="34" name="Rettangolo 33">
            <a:extLst>
              <a:ext uri="{FF2B5EF4-FFF2-40B4-BE49-F238E27FC236}">
                <a16:creationId xmlns:a16="http://schemas.microsoft.com/office/drawing/2014/main" id="{3CC7809E-9078-42B3-9BB5-CECAD64AB673}"/>
              </a:ext>
            </a:extLst>
          </p:cNvPr>
          <p:cNvSpPr/>
          <p:nvPr/>
        </p:nvSpPr>
        <p:spPr>
          <a:xfrm>
            <a:off x="4230084" y="1176027"/>
            <a:ext cx="3300379" cy="4189155"/>
          </a:xfrm>
          <a:prstGeom prst="rect">
            <a:avLst/>
          </a:prstGeom>
          <a:solidFill>
            <a:schemeClr val="bg1"/>
          </a:solidFill>
          <a:ln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Lato" panose="020F0502020204030203"/>
            </a:endParaRPr>
          </a:p>
        </p:txBody>
      </p:sp>
      <p:sp>
        <p:nvSpPr>
          <p:cNvPr id="19" name="Rettangolo 18">
            <a:extLst>
              <a:ext uri="{FF2B5EF4-FFF2-40B4-BE49-F238E27FC236}">
                <a16:creationId xmlns:a16="http://schemas.microsoft.com/office/drawing/2014/main" id="{1927E9E0-30D2-4C0E-AFA4-F8E35E879079}"/>
              </a:ext>
            </a:extLst>
          </p:cNvPr>
          <p:cNvSpPr/>
          <p:nvPr/>
        </p:nvSpPr>
        <p:spPr>
          <a:xfrm>
            <a:off x="642578" y="1183326"/>
            <a:ext cx="3053121" cy="4181856"/>
          </a:xfrm>
          <a:prstGeom prst="rect">
            <a:avLst/>
          </a:prstGeom>
          <a:solidFill>
            <a:schemeClr val="bg1"/>
          </a:solidFill>
          <a:ln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Lato" panose="020F0502020204030203"/>
            </a:endParaRPr>
          </a:p>
        </p:txBody>
      </p:sp>
      <p:sp>
        <p:nvSpPr>
          <p:cNvPr id="9" name="Title 2"/>
          <p:cNvSpPr txBox="1">
            <a:spLocks/>
          </p:cNvSpPr>
          <p:nvPr/>
        </p:nvSpPr>
        <p:spPr>
          <a:xfrm>
            <a:off x="474448" y="5595561"/>
            <a:ext cx="3031067" cy="184666"/>
          </a:xfrm>
          <a:prstGeom prst="rect">
            <a:avLst/>
          </a:prstGeom>
          <a:ln>
            <a:noFill/>
          </a:ln>
        </p:spPr>
        <p:txBody>
          <a:bodyPr wrap="square" lIns="0" tIns="0" rIns="0" bIns="0">
            <a:spAutoFit/>
          </a:bodyPr>
          <a:lstStyle>
            <a:lvl1pPr algn="ctr" defTabSz="1828800" rtl="0" eaLnBrk="1" latinLnBrk="0" hangingPunct="1">
              <a:lnSpc>
                <a:spcPct val="100000"/>
              </a:lnSpc>
              <a:spcBef>
                <a:spcPct val="0"/>
              </a:spcBef>
              <a:buNone/>
              <a:defRPr sz="6000" b="1" kern="1200" cap="none" spc="-100" baseline="0">
                <a:solidFill>
                  <a:schemeClr val="tx2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</a:lstStyle>
          <a:p>
            <a:r>
              <a:rPr lang="en-US" sz="1200" cap="all" spc="27" dirty="0">
                <a:solidFill>
                  <a:schemeClr val="bg1"/>
                </a:solidFill>
                <a:latin typeface="Lato" panose="020F0502020204030203"/>
                <a:cs typeface="Times New Roman" panose="02020603050405020304" pitchFamily="18" charset="0"/>
              </a:rPr>
              <a:t>Guests</a:t>
            </a:r>
          </a:p>
        </p:txBody>
      </p:sp>
      <p:sp>
        <p:nvSpPr>
          <p:cNvPr id="15" name="Title 2"/>
          <p:cNvSpPr txBox="1">
            <a:spLocks/>
          </p:cNvSpPr>
          <p:nvPr/>
        </p:nvSpPr>
        <p:spPr>
          <a:xfrm>
            <a:off x="8230779" y="5690707"/>
            <a:ext cx="3031067" cy="184666"/>
          </a:xfrm>
          <a:prstGeom prst="rect">
            <a:avLst/>
          </a:prstGeom>
          <a:ln>
            <a:noFill/>
          </a:ln>
        </p:spPr>
        <p:txBody>
          <a:bodyPr wrap="square" lIns="0" tIns="0" rIns="0" bIns="0">
            <a:spAutoFit/>
          </a:bodyPr>
          <a:lstStyle>
            <a:lvl1pPr algn="ctr" defTabSz="1828800" rtl="0" eaLnBrk="1" latinLnBrk="0" hangingPunct="1">
              <a:lnSpc>
                <a:spcPct val="100000"/>
              </a:lnSpc>
              <a:spcBef>
                <a:spcPct val="0"/>
              </a:spcBef>
              <a:buNone/>
              <a:defRPr sz="6000" b="1" kern="1200" cap="none" spc="-100" baseline="0">
                <a:solidFill>
                  <a:schemeClr val="tx2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</a:lstStyle>
          <a:p>
            <a:r>
              <a:rPr lang="en-US" sz="1200" cap="all" spc="27" dirty="0">
                <a:solidFill>
                  <a:schemeClr val="bg1"/>
                </a:solidFill>
                <a:latin typeface="Lato" panose="020F0502020204030203"/>
                <a:cs typeface="Times New Roman" panose="02020603050405020304" pitchFamily="18" charset="0"/>
              </a:rPr>
              <a:t>Hosts</a:t>
            </a:r>
          </a:p>
        </p:txBody>
      </p:sp>
      <p:grpSp>
        <p:nvGrpSpPr>
          <p:cNvPr id="22" name="Group 21"/>
          <p:cNvGrpSpPr/>
          <p:nvPr/>
        </p:nvGrpSpPr>
        <p:grpSpPr>
          <a:xfrm>
            <a:off x="1766763" y="5181285"/>
            <a:ext cx="358608" cy="93133"/>
            <a:chOff x="1345947" y="4012833"/>
            <a:chExt cx="268956" cy="69850"/>
          </a:xfrm>
          <a:solidFill>
            <a:schemeClr val="accent6"/>
          </a:solidFill>
        </p:grpSpPr>
        <p:sp>
          <p:nvSpPr>
            <p:cNvPr id="23" name="Oval 22"/>
            <p:cNvSpPr/>
            <p:nvPr/>
          </p:nvSpPr>
          <p:spPr>
            <a:xfrm>
              <a:off x="1345947" y="4012833"/>
              <a:ext cx="69850" cy="69850"/>
            </a:xfrm>
            <a:prstGeom prst="ellipse">
              <a:avLst/>
            </a:prstGeom>
            <a:solidFill>
              <a:srgbClr val="00206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2400" dirty="0">
                <a:latin typeface="Lato" panose="020F0502020204030203"/>
              </a:endParaRPr>
            </a:p>
          </p:txBody>
        </p:sp>
        <p:sp>
          <p:nvSpPr>
            <p:cNvPr id="24" name="Oval 23"/>
            <p:cNvSpPr/>
            <p:nvPr/>
          </p:nvSpPr>
          <p:spPr>
            <a:xfrm>
              <a:off x="1445500" y="4012833"/>
              <a:ext cx="69850" cy="69850"/>
            </a:xfrm>
            <a:prstGeom prst="ellipse">
              <a:avLst/>
            </a:prstGeom>
            <a:solidFill>
              <a:schemeClr val="accent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2400">
                <a:latin typeface="Lato" panose="020F0502020204030203"/>
              </a:endParaRPr>
            </a:p>
          </p:txBody>
        </p:sp>
        <p:sp>
          <p:nvSpPr>
            <p:cNvPr id="25" name="Oval 24"/>
            <p:cNvSpPr/>
            <p:nvPr/>
          </p:nvSpPr>
          <p:spPr>
            <a:xfrm>
              <a:off x="1545053" y="4012833"/>
              <a:ext cx="69850" cy="69850"/>
            </a:xfrm>
            <a:prstGeom prst="ellipse">
              <a:avLst/>
            </a:prstGeom>
            <a:solidFill>
              <a:schemeClr val="accent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2400">
                <a:latin typeface="Lato" panose="020F0502020204030203"/>
              </a:endParaRPr>
            </a:p>
          </p:txBody>
        </p:sp>
      </p:grpSp>
      <p:grpSp>
        <p:nvGrpSpPr>
          <p:cNvPr id="26" name="Group 25"/>
          <p:cNvGrpSpPr/>
          <p:nvPr/>
        </p:nvGrpSpPr>
        <p:grpSpPr>
          <a:xfrm>
            <a:off x="5608461" y="5158128"/>
            <a:ext cx="358608" cy="93133"/>
            <a:chOff x="1345947" y="4012833"/>
            <a:chExt cx="268956" cy="69850"/>
          </a:xfrm>
          <a:solidFill>
            <a:schemeClr val="accent5"/>
          </a:solidFill>
        </p:grpSpPr>
        <p:sp>
          <p:nvSpPr>
            <p:cNvPr id="27" name="Oval 26"/>
            <p:cNvSpPr/>
            <p:nvPr/>
          </p:nvSpPr>
          <p:spPr>
            <a:xfrm>
              <a:off x="1345947" y="4012833"/>
              <a:ext cx="69850" cy="69850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2400">
                <a:latin typeface="Lato" panose="020F0502020204030203"/>
              </a:endParaRPr>
            </a:p>
          </p:txBody>
        </p:sp>
        <p:sp>
          <p:nvSpPr>
            <p:cNvPr id="28" name="Oval 27"/>
            <p:cNvSpPr/>
            <p:nvPr/>
          </p:nvSpPr>
          <p:spPr>
            <a:xfrm>
              <a:off x="1445500" y="4012833"/>
              <a:ext cx="69850" cy="69850"/>
            </a:xfrm>
            <a:prstGeom prst="ellipse">
              <a:avLst/>
            </a:prstGeom>
            <a:solidFill>
              <a:srgbClr val="00206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2400" dirty="0">
                <a:latin typeface="Lato" panose="020F0502020204030203"/>
              </a:endParaRPr>
            </a:p>
          </p:txBody>
        </p:sp>
        <p:sp>
          <p:nvSpPr>
            <p:cNvPr id="29" name="Oval 28"/>
            <p:cNvSpPr/>
            <p:nvPr/>
          </p:nvSpPr>
          <p:spPr>
            <a:xfrm>
              <a:off x="1545053" y="4012833"/>
              <a:ext cx="69850" cy="69850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2400">
                <a:latin typeface="Lato" panose="020F0502020204030203"/>
              </a:endParaRPr>
            </a:p>
          </p:txBody>
        </p:sp>
      </p:grpSp>
      <p:grpSp>
        <p:nvGrpSpPr>
          <p:cNvPr id="30" name="Group 29"/>
          <p:cNvGrpSpPr/>
          <p:nvPr/>
        </p:nvGrpSpPr>
        <p:grpSpPr>
          <a:xfrm>
            <a:off x="9563949" y="5170923"/>
            <a:ext cx="358608" cy="93133"/>
            <a:chOff x="1345947" y="4012833"/>
            <a:chExt cx="268956" cy="69850"/>
          </a:xfrm>
          <a:solidFill>
            <a:schemeClr val="accent5"/>
          </a:solidFill>
        </p:grpSpPr>
        <p:sp>
          <p:nvSpPr>
            <p:cNvPr id="31" name="Oval 30"/>
            <p:cNvSpPr/>
            <p:nvPr/>
          </p:nvSpPr>
          <p:spPr>
            <a:xfrm>
              <a:off x="1345947" y="4012833"/>
              <a:ext cx="69850" cy="69850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2400">
                <a:latin typeface="Lato" panose="020F0502020204030203"/>
              </a:endParaRPr>
            </a:p>
          </p:txBody>
        </p:sp>
        <p:sp>
          <p:nvSpPr>
            <p:cNvPr id="32" name="Oval 31"/>
            <p:cNvSpPr/>
            <p:nvPr/>
          </p:nvSpPr>
          <p:spPr>
            <a:xfrm>
              <a:off x="1445500" y="4012833"/>
              <a:ext cx="69850" cy="69850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2400">
                <a:latin typeface="Lato" panose="020F0502020204030203"/>
              </a:endParaRPr>
            </a:p>
          </p:txBody>
        </p:sp>
        <p:sp>
          <p:nvSpPr>
            <p:cNvPr id="33" name="Oval 32"/>
            <p:cNvSpPr/>
            <p:nvPr/>
          </p:nvSpPr>
          <p:spPr>
            <a:xfrm>
              <a:off x="1545053" y="4012833"/>
              <a:ext cx="69850" cy="69850"/>
            </a:xfrm>
            <a:prstGeom prst="ellipse">
              <a:avLst/>
            </a:prstGeom>
            <a:solidFill>
              <a:srgbClr val="00206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2400" dirty="0">
                <a:latin typeface="Lato" panose="020F0502020204030203"/>
              </a:endParaRPr>
            </a:p>
          </p:txBody>
        </p:sp>
      </p:grpSp>
      <p:sp>
        <p:nvSpPr>
          <p:cNvPr id="14" name="Rettangolo 13">
            <a:extLst>
              <a:ext uri="{FF2B5EF4-FFF2-40B4-BE49-F238E27FC236}">
                <a16:creationId xmlns:a16="http://schemas.microsoft.com/office/drawing/2014/main" id="{67976A48-489B-41B0-9394-E1248F36A14A}"/>
              </a:ext>
            </a:extLst>
          </p:cNvPr>
          <p:cNvSpPr/>
          <p:nvPr/>
        </p:nvSpPr>
        <p:spPr>
          <a:xfrm>
            <a:off x="508000" y="6005689"/>
            <a:ext cx="11537244" cy="711200"/>
          </a:xfrm>
          <a:prstGeom prst="rect">
            <a:avLst/>
          </a:prstGeom>
          <a:ln>
            <a:solidFill>
              <a:schemeClr val="bg1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>
              <a:latin typeface="Lato" panose="020F0502020204030203"/>
            </a:endParaRPr>
          </a:p>
        </p:txBody>
      </p:sp>
      <p:sp>
        <p:nvSpPr>
          <p:cNvPr id="16" name="Rettangolo 15">
            <a:extLst>
              <a:ext uri="{FF2B5EF4-FFF2-40B4-BE49-F238E27FC236}">
                <a16:creationId xmlns:a16="http://schemas.microsoft.com/office/drawing/2014/main" id="{D0CA5B95-CD63-4931-8586-AD15303BA16C}"/>
              </a:ext>
            </a:extLst>
          </p:cNvPr>
          <p:cNvSpPr/>
          <p:nvPr/>
        </p:nvSpPr>
        <p:spPr>
          <a:xfrm>
            <a:off x="508000" y="200988"/>
            <a:ext cx="2348089" cy="488243"/>
          </a:xfrm>
          <a:prstGeom prst="rect">
            <a:avLst/>
          </a:prstGeom>
          <a:ln>
            <a:solidFill>
              <a:schemeClr val="bg1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>
              <a:latin typeface="Lato" panose="020F0502020204030203"/>
            </a:endParaRPr>
          </a:p>
        </p:txBody>
      </p:sp>
      <p:cxnSp>
        <p:nvCxnSpPr>
          <p:cNvPr id="36" name="Google Shape;199;p31">
            <a:extLst>
              <a:ext uri="{FF2B5EF4-FFF2-40B4-BE49-F238E27FC236}">
                <a16:creationId xmlns:a16="http://schemas.microsoft.com/office/drawing/2014/main" id="{898FCDB0-9F29-4A85-B25F-9D5FCA51DCA1}"/>
              </a:ext>
            </a:extLst>
          </p:cNvPr>
          <p:cNvCxnSpPr>
            <a:cxnSpLocks/>
          </p:cNvCxnSpPr>
          <p:nvPr/>
        </p:nvCxnSpPr>
        <p:spPr>
          <a:xfrm>
            <a:off x="-34724" y="740006"/>
            <a:ext cx="12177899" cy="0"/>
          </a:xfrm>
          <a:prstGeom prst="straightConnector1">
            <a:avLst/>
          </a:prstGeom>
          <a:ln>
            <a:solidFill>
              <a:srgbClr val="002060"/>
            </a:solidFill>
            <a:headEnd type="none" w="sm" len="sm"/>
            <a:tailEnd type="none" w="sm" len="sm"/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pic>
        <p:nvPicPr>
          <p:cNvPr id="37" name="Immagine 36">
            <a:extLst>
              <a:ext uri="{FF2B5EF4-FFF2-40B4-BE49-F238E27FC236}">
                <a16:creationId xmlns:a16="http://schemas.microsoft.com/office/drawing/2014/main" id="{59088C86-244C-44E5-B2C5-F30EFDD8AF4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418711" y="33537"/>
            <a:ext cx="715786" cy="715786"/>
          </a:xfrm>
          <a:prstGeom prst="rect">
            <a:avLst/>
          </a:prstGeom>
        </p:spPr>
      </p:pic>
      <p:pic>
        <p:nvPicPr>
          <p:cNvPr id="38" name="Immagine 37">
            <a:extLst>
              <a:ext uri="{FF2B5EF4-FFF2-40B4-BE49-F238E27FC236}">
                <a16:creationId xmlns:a16="http://schemas.microsoft.com/office/drawing/2014/main" id="{EF2B5D9D-76DC-4699-A91A-851912E0266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8825" y="6271947"/>
            <a:ext cx="518391" cy="518391"/>
          </a:xfrm>
          <a:prstGeom prst="rect">
            <a:avLst/>
          </a:prstGeom>
        </p:spPr>
      </p:pic>
      <p:sp>
        <p:nvSpPr>
          <p:cNvPr id="39" name="CasellaDiTesto 38">
            <a:extLst>
              <a:ext uri="{FF2B5EF4-FFF2-40B4-BE49-F238E27FC236}">
                <a16:creationId xmlns:a16="http://schemas.microsoft.com/office/drawing/2014/main" id="{2BF83FE7-62D1-4409-A906-05272CDC4C61}"/>
              </a:ext>
            </a:extLst>
          </p:cNvPr>
          <p:cNvSpPr txBox="1"/>
          <p:nvPr/>
        </p:nvSpPr>
        <p:spPr>
          <a:xfrm>
            <a:off x="474448" y="757794"/>
            <a:ext cx="348932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1600" dirty="0">
                <a:solidFill>
                  <a:srgbClr val="002060"/>
                </a:solidFill>
                <a:latin typeface="Lato" panose="020F0502020204030203"/>
                <a:cs typeface="Times New Roman" panose="02020603050405020304" pitchFamily="18" charset="0"/>
              </a:rPr>
              <a:t>UNDERSTAND THE BUSINESS</a:t>
            </a:r>
          </a:p>
        </p:txBody>
      </p:sp>
      <p:sp>
        <p:nvSpPr>
          <p:cNvPr id="40" name="Google Shape;158;p29">
            <a:extLst>
              <a:ext uri="{FF2B5EF4-FFF2-40B4-BE49-F238E27FC236}">
                <a16:creationId xmlns:a16="http://schemas.microsoft.com/office/drawing/2014/main" id="{B499CE78-D588-4592-8B3B-95E2FD43A18D}"/>
              </a:ext>
            </a:extLst>
          </p:cNvPr>
          <p:cNvSpPr txBox="1">
            <a:spLocks/>
          </p:cNvSpPr>
          <p:nvPr/>
        </p:nvSpPr>
        <p:spPr>
          <a:xfrm>
            <a:off x="11775575" y="6396844"/>
            <a:ext cx="367600" cy="365200"/>
          </a:xfrm>
          <a:prstGeom prst="flowChartConnector">
            <a:avLst/>
          </a:prstGeom>
          <a:solidFill>
            <a:srgbClr val="002060"/>
          </a:solidFill>
          <a:ln>
            <a:solidFill>
              <a:schemeClr val="accent1"/>
            </a:solidFill>
          </a:ln>
        </p:spPr>
        <p:txBody>
          <a:bodyPr spcFirstLastPara="1" wrap="square" lIns="0" tIns="45700" rIns="0" bIns="45700" anchor="ctr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L="0" marR="0" lvl="0" indent="0" algn="ctr" rtl="0">
              <a:lnSpc>
                <a:spcPct val="90000"/>
              </a:lnSpc>
              <a:spcBef>
                <a:spcPts val="800"/>
              </a:spcBef>
              <a:spcAft>
                <a:spcPts val="0"/>
              </a:spcAft>
              <a:buClr>
                <a:srgbClr val="7F7F7F"/>
              </a:buClr>
              <a:buSzPts val="2100"/>
              <a:buFontTx/>
              <a:buNone/>
              <a:defRPr sz="1333" b="0" i="0" u="none" strike="noStrike" cap="none">
                <a:solidFill>
                  <a:schemeClr val="accent5"/>
                </a:solidFill>
                <a:latin typeface="Lato" panose="020F0502020204030203" pitchFamily="34" charset="0"/>
                <a:ea typeface="Cabin"/>
                <a:cs typeface="Cabin"/>
                <a:sym typeface="Cabin"/>
              </a:defRPr>
            </a:lvl1pPr>
            <a:lvl2pPr marL="914400" marR="0" lvl="1" indent="-34290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rgbClr val="7F7F7F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rgbClr val="7F7F7F"/>
                </a:solidFill>
                <a:latin typeface="Cabin"/>
                <a:ea typeface="Cabin"/>
                <a:cs typeface="Cabin"/>
                <a:sym typeface="Cabin"/>
              </a:defRPr>
            </a:lvl2pPr>
            <a:lvl3pPr marL="1371600" marR="0" lvl="2" indent="-32385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rgbClr val="7F7F7F"/>
              </a:buClr>
              <a:buSzPts val="1500"/>
              <a:buFont typeface="Arial"/>
              <a:buChar char="•"/>
              <a:defRPr sz="1500" b="0" i="0" u="none" strike="noStrike" cap="none">
                <a:solidFill>
                  <a:srgbClr val="7F7F7F"/>
                </a:solidFill>
                <a:latin typeface="Cabin"/>
                <a:ea typeface="Cabin"/>
                <a:cs typeface="Cabin"/>
                <a:sym typeface="Cabin"/>
              </a:defRPr>
            </a:lvl3pPr>
            <a:lvl4pPr marL="1828800" marR="0" lvl="3" indent="-31750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rgbClr val="7F7F7F"/>
              </a:buClr>
              <a:buSzPts val="1400"/>
              <a:buFont typeface="Arial"/>
              <a:buChar char="•"/>
              <a:defRPr sz="1400" b="0" i="0" u="none" strike="noStrike" cap="none">
                <a:solidFill>
                  <a:srgbClr val="7F7F7F"/>
                </a:solidFill>
                <a:latin typeface="Cabin"/>
                <a:ea typeface="Cabin"/>
                <a:cs typeface="Cabin"/>
                <a:sym typeface="Cabin"/>
              </a:defRPr>
            </a:lvl4pPr>
            <a:lvl5pPr marL="2286000" marR="0" lvl="4" indent="-31750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rgbClr val="7F7F7F"/>
              </a:buClr>
              <a:buSzPts val="1400"/>
              <a:buFont typeface="Arial"/>
              <a:buChar char="•"/>
              <a:defRPr sz="1400" b="0" i="0" u="none" strike="noStrike" cap="none">
                <a:solidFill>
                  <a:srgbClr val="7F7F7F"/>
                </a:solidFill>
                <a:latin typeface="Cabin"/>
                <a:ea typeface="Cabin"/>
                <a:cs typeface="Cabin"/>
                <a:sym typeface="Cabin"/>
              </a:defRPr>
            </a:lvl5pPr>
            <a:lvl6pPr marL="2743200" marR="0" lvl="5" indent="-31750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Char char="•"/>
              <a:defRPr sz="1400" b="0" i="0" u="none" strike="noStrike" cap="none">
                <a:solidFill>
                  <a:schemeClr val="dk1"/>
                </a:solidFill>
                <a:latin typeface="Cabin"/>
                <a:ea typeface="Cabin"/>
                <a:cs typeface="Cabin"/>
                <a:sym typeface="Cabin"/>
              </a:defRPr>
            </a:lvl6pPr>
            <a:lvl7pPr marL="3200400" marR="0" lvl="6" indent="-31750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Char char="•"/>
              <a:defRPr sz="1400" b="0" i="0" u="none" strike="noStrike" cap="none">
                <a:solidFill>
                  <a:schemeClr val="dk1"/>
                </a:solidFill>
                <a:latin typeface="Cabin"/>
                <a:ea typeface="Cabin"/>
                <a:cs typeface="Cabin"/>
                <a:sym typeface="Cabin"/>
              </a:defRPr>
            </a:lvl7pPr>
            <a:lvl8pPr marL="3657600" marR="0" lvl="7" indent="-31750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Char char="•"/>
              <a:defRPr sz="1400" b="0" i="0" u="none" strike="noStrike" cap="none">
                <a:solidFill>
                  <a:schemeClr val="dk1"/>
                </a:solidFill>
                <a:latin typeface="Cabin"/>
                <a:ea typeface="Cabin"/>
                <a:cs typeface="Cabin"/>
                <a:sym typeface="Cabin"/>
              </a:defRPr>
            </a:lvl8pPr>
            <a:lvl9pPr marL="4114800" marR="0" lvl="8" indent="-31750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Char char="•"/>
              <a:defRPr sz="1400" b="0" i="0" u="none" strike="noStrike" cap="none">
                <a:solidFill>
                  <a:schemeClr val="dk1"/>
                </a:solidFill>
                <a:latin typeface="Cabin"/>
                <a:ea typeface="Cabin"/>
                <a:cs typeface="Cabin"/>
                <a:sym typeface="Cabin"/>
              </a:defRPr>
            </a:lvl9pPr>
          </a:lstStyle>
          <a:p>
            <a:pPr defTabSz="1219170">
              <a:buClr>
                <a:srgbClr val="000000"/>
              </a:buClr>
            </a:pPr>
            <a:r>
              <a:rPr lang="it-IT" sz="1467" kern="0" dirty="0">
                <a:solidFill>
                  <a:srgbClr val="FFFFFF"/>
                </a:solidFill>
                <a:latin typeface="Lato" panose="020F0502020204030203"/>
              </a:rPr>
              <a:t>13</a:t>
            </a:r>
          </a:p>
        </p:txBody>
      </p:sp>
      <p:cxnSp>
        <p:nvCxnSpPr>
          <p:cNvPr id="41" name="Google Shape;199;p31">
            <a:extLst>
              <a:ext uri="{FF2B5EF4-FFF2-40B4-BE49-F238E27FC236}">
                <a16:creationId xmlns:a16="http://schemas.microsoft.com/office/drawing/2014/main" id="{74E36AC5-FE1E-43DA-AFD0-7E64404DDACF}"/>
              </a:ext>
            </a:extLst>
          </p:cNvPr>
          <p:cNvCxnSpPr>
            <a:cxnSpLocks/>
          </p:cNvCxnSpPr>
          <p:nvPr/>
        </p:nvCxnSpPr>
        <p:spPr>
          <a:xfrm>
            <a:off x="474448" y="6289734"/>
            <a:ext cx="11668727" cy="0"/>
          </a:xfrm>
          <a:prstGeom prst="straightConnector1">
            <a:avLst/>
          </a:prstGeom>
          <a:ln>
            <a:solidFill>
              <a:srgbClr val="002060"/>
            </a:solidFill>
            <a:headEnd type="none" w="sm" len="sm"/>
            <a:tailEnd type="none" w="sm" len="sm"/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sp>
        <p:nvSpPr>
          <p:cNvPr id="42" name="CasellaDiTesto 41">
            <a:extLst>
              <a:ext uri="{FF2B5EF4-FFF2-40B4-BE49-F238E27FC236}">
                <a16:creationId xmlns:a16="http://schemas.microsoft.com/office/drawing/2014/main" id="{CB5BBFB0-B0DF-478F-AF29-033D89D86A88}"/>
              </a:ext>
            </a:extLst>
          </p:cNvPr>
          <p:cNvSpPr txBox="1"/>
          <p:nvPr/>
        </p:nvSpPr>
        <p:spPr>
          <a:xfrm>
            <a:off x="814212" y="102992"/>
            <a:ext cx="754380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3600" dirty="0">
                <a:solidFill>
                  <a:srgbClr val="002060"/>
                </a:solidFill>
                <a:latin typeface="Lato" panose="020F0502020204030203"/>
                <a:cs typeface="Times New Roman" panose="02020603050405020304" pitchFamily="18" charset="0"/>
              </a:rPr>
              <a:t>Value </a:t>
            </a:r>
            <a:r>
              <a:rPr lang="it-IT" sz="3600" dirty="0" err="1">
                <a:solidFill>
                  <a:srgbClr val="002060"/>
                </a:solidFill>
                <a:latin typeface="Lato" panose="020F0502020204030203"/>
                <a:cs typeface="Times New Roman" panose="02020603050405020304" pitchFamily="18" charset="0"/>
              </a:rPr>
              <a:t>Propositions</a:t>
            </a:r>
            <a:endParaRPr lang="en-GB" sz="3600" dirty="0">
              <a:solidFill>
                <a:srgbClr val="002060"/>
              </a:solidFill>
              <a:latin typeface="Lato" panose="020F0502020204030203"/>
              <a:cs typeface="Times New Roman" panose="02020603050405020304" pitchFamily="18" charset="0"/>
            </a:endParaRPr>
          </a:p>
        </p:txBody>
      </p:sp>
      <p:sp>
        <p:nvSpPr>
          <p:cNvPr id="2" name="CasellaDiTesto 1">
            <a:extLst>
              <a:ext uri="{FF2B5EF4-FFF2-40B4-BE49-F238E27FC236}">
                <a16:creationId xmlns:a16="http://schemas.microsoft.com/office/drawing/2014/main" id="{99F11FF8-08F7-4B5B-9B1F-814E9B954553}"/>
              </a:ext>
            </a:extLst>
          </p:cNvPr>
          <p:cNvSpPr txBox="1"/>
          <p:nvPr/>
        </p:nvSpPr>
        <p:spPr>
          <a:xfrm>
            <a:off x="732724" y="1252712"/>
            <a:ext cx="2443827" cy="45243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it-IT" dirty="0">
                <a:latin typeface="Lato" panose="020F0502020204030203"/>
                <a:cs typeface="Times New Roman" panose="02020603050405020304" pitchFamily="18" charset="0"/>
              </a:rPr>
              <a:t>One of a </a:t>
            </a:r>
            <a:r>
              <a:rPr lang="it-IT" dirty="0" err="1">
                <a:latin typeface="Lato" panose="020F0502020204030203"/>
                <a:cs typeface="Times New Roman" panose="02020603050405020304" pitchFamily="18" charset="0"/>
              </a:rPr>
              <a:t>kind</a:t>
            </a:r>
            <a:r>
              <a:rPr lang="it-IT" dirty="0">
                <a:latin typeface="Lato" panose="020F0502020204030203"/>
                <a:cs typeface="Times New Roman" panose="02020603050405020304" pitchFamily="18" charset="0"/>
              </a:rPr>
              <a:t> stay </a:t>
            </a:r>
            <a:r>
              <a:rPr lang="it-IT" dirty="0" err="1">
                <a:latin typeface="Lato" panose="020F0502020204030203"/>
                <a:cs typeface="Times New Roman" panose="02020603050405020304" pitchFamily="18" charset="0"/>
              </a:rPr>
              <a:t>experience</a:t>
            </a:r>
            <a:r>
              <a:rPr lang="it-IT" dirty="0">
                <a:latin typeface="Lato" panose="020F0502020204030203"/>
                <a:cs typeface="Times New Roman" panose="02020603050405020304" pitchFamily="18" charset="0"/>
              </a:rPr>
              <a:t>;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it-IT" dirty="0">
                <a:latin typeface="Lato" panose="020F0502020204030203"/>
                <a:cs typeface="Times New Roman" panose="02020603050405020304" pitchFamily="18" charset="0"/>
              </a:rPr>
              <a:t>Easy and fast </a:t>
            </a:r>
            <a:r>
              <a:rPr lang="it-IT" dirty="0" err="1">
                <a:latin typeface="Lato" panose="020F0502020204030203"/>
                <a:cs typeface="Times New Roman" panose="02020603050405020304" pitchFamily="18" charset="0"/>
              </a:rPr>
              <a:t>finding</a:t>
            </a:r>
            <a:r>
              <a:rPr lang="it-IT" dirty="0">
                <a:latin typeface="Lato" panose="020F0502020204030203"/>
                <a:cs typeface="Times New Roman" panose="02020603050405020304" pitchFamily="18" charset="0"/>
              </a:rPr>
              <a:t> a place to stay;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it-IT" dirty="0" err="1">
                <a:latin typeface="Lato" panose="020F0502020204030203"/>
                <a:cs typeface="Times New Roman" panose="02020603050405020304" pitchFamily="18" charset="0"/>
              </a:rPr>
              <a:t>Variety</a:t>
            </a:r>
            <a:r>
              <a:rPr lang="it-IT" dirty="0">
                <a:latin typeface="Lato" panose="020F0502020204030203"/>
                <a:cs typeface="Times New Roman" panose="02020603050405020304" pitchFamily="18" charset="0"/>
              </a:rPr>
              <a:t> of </a:t>
            </a:r>
            <a:r>
              <a:rPr lang="it-IT" dirty="0" err="1">
                <a:latin typeface="Lato" panose="020F0502020204030203"/>
                <a:cs typeface="Times New Roman" panose="02020603050405020304" pitchFamily="18" charset="0"/>
              </a:rPr>
              <a:t>accomodations</a:t>
            </a:r>
            <a:r>
              <a:rPr lang="it-IT" dirty="0">
                <a:latin typeface="Lato" panose="020F0502020204030203"/>
                <a:cs typeface="Times New Roman" panose="02020603050405020304" pitchFamily="18" charset="0"/>
              </a:rPr>
              <a:t>;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it-IT" dirty="0" err="1">
                <a:solidFill>
                  <a:schemeClr val="accent1"/>
                </a:solidFill>
                <a:latin typeface="Lato" panose="020F0502020204030203"/>
                <a:cs typeface="Times New Roman" panose="02020603050405020304" pitchFamily="18" charset="0"/>
              </a:rPr>
              <a:t>Have</a:t>
            </a:r>
            <a:r>
              <a:rPr lang="it-IT" dirty="0">
                <a:solidFill>
                  <a:schemeClr val="accent1"/>
                </a:solidFill>
                <a:latin typeface="Lato" panose="020F0502020204030203"/>
                <a:cs typeface="Times New Roman" panose="02020603050405020304" pitchFamily="18" charset="0"/>
              </a:rPr>
              <a:t> </a:t>
            </a:r>
            <a:r>
              <a:rPr lang="it-IT" dirty="0" err="1">
                <a:solidFill>
                  <a:schemeClr val="accent1"/>
                </a:solidFill>
                <a:latin typeface="Lato" panose="020F0502020204030203"/>
                <a:cs typeface="Times New Roman" panose="02020603050405020304" pitchFamily="18" charset="0"/>
              </a:rPr>
              <a:t>fun</a:t>
            </a:r>
            <a:r>
              <a:rPr lang="it-IT" dirty="0">
                <a:solidFill>
                  <a:schemeClr val="accent1"/>
                </a:solidFill>
                <a:latin typeface="Lato" panose="020F0502020204030203"/>
                <a:cs typeface="Times New Roman" panose="02020603050405020304" pitchFamily="18" charset="0"/>
              </a:rPr>
              <a:t> with diverse </a:t>
            </a:r>
            <a:r>
              <a:rPr lang="it-IT" dirty="0" err="1">
                <a:solidFill>
                  <a:schemeClr val="accent1"/>
                </a:solidFill>
                <a:latin typeface="Lato" panose="020F0502020204030203"/>
                <a:cs typeface="Times New Roman" panose="02020603050405020304" pitchFamily="18" charset="0"/>
              </a:rPr>
              <a:t>types</a:t>
            </a:r>
            <a:r>
              <a:rPr lang="it-IT" dirty="0">
                <a:solidFill>
                  <a:schemeClr val="accent1"/>
                </a:solidFill>
                <a:latin typeface="Lato" panose="020F0502020204030203"/>
                <a:cs typeface="Times New Roman" panose="02020603050405020304" pitchFamily="18" charset="0"/>
              </a:rPr>
              <a:t> of trips</a:t>
            </a:r>
            <a:r>
              <a:rPr lang="it-IT" dirty="0">
                <a:latin typeface="Lato" panose="020F0502020204030203"/>
                <a:cs typeface="Times New Roman" panose="02020603050405020304" pitchFamily="18" charset="0"/>
              </a:rPr>
              <a:t>;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it-IT" dirty="0" err="1">
                <a:latin typeface="Lato" panose="020F0502020204030203"/>
                <a:cs typeface="Times New Roman" panose="02020603050405020304" pitchFamily="18" charset="0"/>
              </a:rPr>
              <a:t>Possibility</a:t>
            </a:r>
            <a:r>
              <a:rPr lang="it-IT" dirty="0">
                <a:latin typeface="Lato" panose="020F0502020204030203"/>
                <a:cs typeface="Times New Roman" panose="02020603050405020304" pitchFamily="18" charset="0"/>
              </a:rPr>
              <a:t> to </a:t>
            </a:r>
            <a:r>
              <a:rPr lang="it-IT" dirty="0" err="1">
                <a:latin typeface="Lato" panose="020F0502020204030203"/>
                <a:cs typeface="Times New Roman" panose="02020603050405020304" pitchFamily="18" charset="0"/>
              </a:rPr>
              <a:t>meet</a:t>
            </a:r>
            <a:r>
              <a:rPr lang="it-IT" dirty="0">
                <a:latin typeface="Lato" panose="020F0502020204030203"/>
                <a:cs typeface="Times New Roman" panose="02020603050405020304" pitchFamily="18" charset="0"/>
              </a:rPr>
              <a:t> new people;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it-IT" dirty="0">
                <a:latin typeface="Lato" panose="020F0502020204030203"/>
                <a:cs typeface="Times New Roman" panose="02020603050405020304" pitchFamily="18" charset="0"/>
              </a:rPr>
              <a:t>Easy travel;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it-IT" dirty="0">
                <a:latin typeface="Lato" panose="020F0502020204030203"/>
                <a:cs typeface="Times New Roman" panose="02020603050405020304" pitchFamily="18" charset="0"/>
              </a:rPr>
              <a:t>Home insurance.</a:t>
            </a:r>
          </a:p>
          <a:p>
            <a:endParaRPr lang="it-IT" dirty="0">
              <a:latin typeface="Lato" panose="020F0502020204030203"/>
            </a:endParaRPr>
          </a:p>
          <a:p>
            <a:endParaRPr lang="it-IT" dirty="0">
              <a:latin typeface="Lato" panose="020F0502020204030203"/>
            </a:endParaRPr>
          </a:p>
        </p:txBody>
      </p:sp>
      <p:sp>
        <p:nvSpPr>
          <p:cNvPr id="3" name="CasellaDiTesto 2">
            <a:extLst>
              <a:ext uri="{FF2B5EF4-FFF2-40B4-BE49-F238E27FC236}">
                <a16:creationId xmlns:a16="http://schemas.microsoft.com/office/drawing/2014/main" id="{E0D471BF-AC62-4775-84ED-7A2EF660899E}"/>
              </a:ext>
            </a:extLst>
          </p:cNvPr>
          <p:cNvSpPr txBox="1"/>
          <p:nvPr/>
        </p:nvSpPr>
        <p:spPr>
          <a:xfrm>
            <a:off x="4489975" y="1968009"/>
            <a:ext cx="2930253" cy="25337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it-IT" dirty="0">
                <a:latin typeface="Lato" panose="020F0502020204030203"/>
                <a:cs typeface="Times New Roman" panose="02020603050405020304" pitchFamily="18" charset="0"/>
              </a:rPr>
              <a:t>Profits;</a:t>
            </a: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it-IT" dirty="0">
                <a:latin typeface="Lato" panose="020F0502020204030203"/>
                <a:cs typeface="Times New Roman" panose="02020603050405020304" pitchFamily="18" charset="0"/>
              </a:rPr>
              <a:t>New customers;</a:t>
            </a: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it-IT" dirty="0">
                <a:latin typeface="Lato" panose="020F0502020204030203"/>
                <a:cs typeface="Times New Roman" panose="02020603050405020304" pitchFamily="18" charset="0"/>
              </a:rPr>
              <a:t>New </a:t>
            </a:r>
            <a:r>
              <a:rPr lang="it-IT" dirty="0" err="1">
                <a:latin typeface="Lato" panose="020F0502020204030203"/>
                <a:cs typeface="Times New Roman" panose="02020603050405020304" pitchFamily="18" charset="0"/>
              </a:rPr>
              <a:t>potential</a:t>
            </a:r>
            <a:r>
              <a:rPr lang="it-IT" dirty="0">
                <a:latin typeface="Lato" panose="020F0502020204030203"/>
                <a:cs typeface="Times New Roman" panose="02020603050405020304" pitchFamily="18" charset="0"/>
              </a:rPr>
              <a:t> feedbacks;</a:t>
            </a: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it-IT" dirty="0">
                <a:latin typeface="Lato" panose="020F0502020204030203"/>
                <a:cs typeface="Times New Roman" panose="02020603050405020304" pitchFamily="18" charset="0"/>
              </a:rPr>
              <a:t>Word of </a:t>
            </a:r>
            <a:r>
              <a:rPr lang="it-IT" dirty="0" err="1">
                <a:latin typeface="Lato" panose="020F0502020204030203"/>
                <a:cs typeface="Times New Roman" panose="02020603050405020304" pitchFamily="18" charset="0"/>
              </a:rPr>
              <a:t>mouth</a:t>
            </a:r>
            <a:r>
              <a:rPr lang="it-IT" dirty="0">
                <a:latin typeface="Lato" panose="020F0502020204030203"/>
                <a:cs typeface="Times New Roman" panose="02020603050405020304" pitchFamily="18" charset="0"/>
              </a:rPr>
              <a:t>;</a:t>
            </a: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it-IT" dirty="0" err="1">
                <a:latin typeface="Lato" panose="020F0502020204030203"/>
                <a:cs typeface="Times New Roman" panose="02020603050405020304" pitchFamily="18" charset="0"/>
              </a:rPr>
              <a:t>Increase</a:t>
            </a:r>
            <a:r>
              <a:rPr lang="it-IT" dirty="0">
                <a:latin typeface="Lato" panose="020F0502020204030203"/>
                <a:cs typeface="Times New Roman" panose="02020603050405020304" pitchFamily="18" charset="0"/>
              </a:rPr>
              <a:t> of the </a:t>
            </a:r>
            <a:r>
              <a:rPr lang="it-IT" dirty="0" err="1">
                <a:latin typeface="Lato" panose="020F0502020204030203"/>
                <a:cs typeface="Times New Roman" panose="02020603050405020304" pitchFamily="18" charset="0"/>
              </a:rPr>
              <a:t>visibility</a:t>
            </a:r>
            <a:r>
              <a:rPr lang="it-IT" dirty="0">
                <a:latin typeface="Lato" panose="020F0502020204030203"/>
                <a:cs typeface="Times New Roman" panose="02020603050405020304" pitchFamily="18" charset="0"/>
              </a:rPr>
              <a:t>.</a:t>
            </a:r>
          </a:p>
        </p:txBody>
      </p:sp>
      <p:sp>
        <p:nvSpPr>
          <p:cNvPr id="4" name="CasellaDiTesto 3">
            <a:extLst>
              <a:ext uri="{FF2B5EF4-FFF2-40B4-BE49-F238E27FC236}">
                <a16:creationId xmlns:a16="http://schemas.microsoft.com/office/drawing/2014/main" id="{A1B92800-647E-45A6-BF01-E17E9B5A9AD5}"/>
              </a:ext>
            </a:extLst>
          </p:cNvPr>
          <p:cNvSpPr txBox="1"/>
          <p:nvPr/>
        </p:nvSpPr>
        <p:spPr>
          <a:xfrm>
            <a:off x="8230779" y="1259114"/>
            <a:ext cx="2805953" cy="37805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it-IT" dirty="0" err="1">
                <a:latin typeface="Lato" panose="020F0502020204030203"/>
                <a:cs typeface="Times New Roman" panose="02020603050405020304" pitchFamily="18" charset="0"/>
              </a:rPr>
              <a:t>Income</a:t>
            </a:r>
            <a:r>
              <a:rPr lang="it-IT" dirty="0">
                <a:latin typeface="Lato" panose="020F0502020204030203"/>
                <a:cs typeface="Times New Roman" panose="02020603050405020304" pitchFamily="18" charset="0"/>
              </a:rPr>
              <a:t> generation;</a:t>
            </a: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it-IT" dirty="0">
                <a:latin typeface="Lato" panose="020F0502020204030203"/>
                <a:cs typeface="Times New Roman" panose="02020603050405020304" pitchFamily="18" charset="0"/>
              </a:rPr>
              <a:t>Easy </a:t>
            </a:r>
            <a:r>
              <a:rPr lang="it-IT" dirty="0" err="1">
                <a:latin typeface="Lato" panose="020F0502020204030203"/>
                <a:cs typeface="Times New Roman" panose="02020603050405020304" pitchFamily="18" charset="0"/>
              </a:rPr>
              <a:t>transactions</a:t>
            </a:r>
            <a:r>
              <a:rPr lang="it-IT" dirty="0">
                <a:latin typeface="Lato" panose="020F0502020204030203"/>
                <a:cs typeface="Times New Roman" panose="02020603050405020304" pitchFamily="18" charset="0"/>
              </a:rPr>
              <a:t>;</a:t>
            </a: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it-IT" dirty="0" err="1">
                <a:latin typeface="Lato" panose="020F0502020204030203"/>
                <a:cs typeface="Times New Roman" panose="02020603050405020304" pitchFamily="18" charset="0"/>
              </a:rPr>
              <a:t>Possibility</a:t>
            </a:r>
            <a:r>
              <a:rPr lang="it-IT" dirty="0">
                <a:latin typeface="Lato" panose="020F0502020204030203"/>
                <a:cs typeface="Times New Roman" panose="02020603050405020304" pitchFamily="18" charset="0"/>
              </a:rPr>
              <a:t> to </a:t>
            </a:r>
            <a:r>
              <a:rPr lang="it-IT" dirty="0" err="1">
                <a:latin typeface="Lato" panose="020F0502020204030203"/>
                <a:cs typeface="Times New Roman" panose="02020603050405020304" pitchFamily="18" charset="0"/>
              </a:rPr>
              <a:t>meet</a:t>
            </a:r>
            <a:r>
              <a:rPr lang="it-IT" dirty="0">
                <a:latin typeface="Lato" panose="020F0502020204030203"/>
                <a:cs typeface="Times New Roman" panose="02020603050405020304" pitchFamily="18" charset="0"/>
              </a:rPr>
              <a:t> people from </a:t>
            </a:r>
            <a:r>
              <a:rPr lang="it-IT" dirty="0" err="1">
                <a:latin typeface="Lato" panose="020F0502020204030203"/>
                <a:cs typeface="Times New Roman" panose="02020603050405020304" pitchFamily="18" charset="0"/>
              </a:rPr>
              <a:t>all</a:t>
            </a:r>
            <a:r>
              <a:rPr lang="it-IT" dirty="0">
                <a:latin typeface="Lato" panose="020F0502020204030203"/>
                <a:cs typeface="Times New Roman" panose="02020603050405020304" pitchFamily="18" charset="0"/>
              </a:rPr>
              <a:t> over the world;</a:t>
            </a: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it-IT" dirty="0" err="1">
                <a:latin typeface="Lato" panose="020F0502020204030203"/>
                <a:cs typeface="Times New Roman" panose="02020603050405020304" pitchFamily="18" charset="0"/>
              </a:rPr>
              <a:t>Opportunity</a:t>
            </a:r>
            <a:r>
              <a:rPr lang="it-IT" dirty="0">
                <a:latin typeface="Lato" panose="020F0502020204030203"/>
                <a:cs typeface="Times New Roman" panose="02020603050405020304" pitchFamily="18" charset="0"/>
              </a:rPr>
              <a:t> to </a:t>
            </a:r>
            <a:r>
              <a:rPr lang="it-IT" dirty="0" err="1">
                <a:latin typeface="Lato" panose="020F0502020204030203"/>
                <a:cs typeface="Times New Roman" panose="02020603050405020304" pitchFamily="18" charset="0"/>
              </a:rPr>
              <a:t>select</a:t>
            </a:r>
            <a:r>
              <a:rPr lang="it-IT" dirty="0">
                <a:latin typeface="Lato" panose="020F0502020204030203"/>
                <a:cs typeface="Times New Roman" panose="02020603050405020304" pitchFamily="18" charset="0"/>
              </a:rPr>
              <a:t> </a:t>
            </a:r>
            <a:r>
              <a:rPr lang="it-IT" dirty="0" err="1">
                <a:latin typeface="Lato" panose="020F0502020204030203"/>
                <a:cs typeface="Times New Roman" panose="02020603050405020304" pitchFamily="18" charset="0"/>
              </a:rPr>
              <a:t>verified</a:t>
            </a:r>
            <a:r>
              <a:rPr lang="it-IT" dirty="0">
                <a:latin typeface="Lato" panose="020F0502020204030203"/>
                <a:cs typeface="Times New Roman" panose="02020603050405020304" pitchFamily="18" charset="0"/>
              </a:rPr>
              <a:t> guests;</a:t>
            </a: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it-IT" dirty="0" err="1">
                <a:latin typeface="Lato" panose="020F0502020204030203"/>
                <a:cs typeface="Times New Roman" panose="02020603050405020304" pitchFamily="18" charset="0"/>
              </a:rPr>
              <a:t>Calendar</a:t>
            </a:r>
            <a:r>
              <a:rPr lang="it-IT" dirty="0">
                <a:latin typeface="Lato" panose="020F0502020204030203"/>
                <a:cs typeface="Times New Roman" panose="02020603050405020304" pitchFamily="18" charset="0"/>
              </a:rPr>
              <a:t> booking managements.</a:t>
            </a:r>
          </a:p>
        </p:txBody>
      </p:sp>
      <p:pic>
        <p:nvPicPr>
          <p:cNvPr id="8" name="Elemento grafico 7" descr="Invia">
            <a:extLst>
              <a:ext uri="{FF2B5EF4-FFF2-40B4-BE49-F238E27FC236}">
                <a16:creationId xmlns:a16="http://schemas.microsoft.com/office/drawing/2014/main" id="{8AA8FBC9-14A8-4615-834C-4894BBE59F1E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31851" y="24219"/>
            <a:ext cx="715787" cy="715787"/>
          </a:xfrm>
          <a:prstGeom prst="rect">
            <a:avLst/>
          </a:prstGeom>
        </p:spPr>
      </p:pic>
      <p:sp>
        <p:nvSpPr>
          <p:cNvPr id="45" name="Rectangle 12">
            <a:extLst>
              <a:ext uri="{FF2B5EF4-FFF2-40B4-BE49-F238E27FC236}">
                <a16:creationId xmlns:a16="http://schemas.microsoft.com/office/drawing/2014/main" id="{5F3FE5BD-69D0-48DC-9AEF-F3EDA2178953}"/>
              </a:ext>
            </a:extLst>
          </p:cNvPr>
          <p:cNvSpPr/>
          <p:nvPr/>
        </p:nvSpPr>
        <p:spPr>
          <a:xfrm>
            <a:off x="4222444" y="5467295"/>
            <a:ext cx="3350916" cy="488243"/>
          </a:xfrm>
          <a:prstGeom prst="rect">
            <a:avLst/>
          </a:prstGeom>
          <a:solidFill>
            <a:srgbClr val="002060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600" b="1" dirty="0">
                <a:latin typeface="Lato" panose="020F0502020204030203"/>
                <a:cs typeface="Times New Roman" panose="02020603050405020304" pitchFamily="18" charset="0"/>
              </a:rPr>
              <a:t>EXPERIENCE PROVIDERS/RESTAURANTS</a:t>
            </a:r>
          </a:p>
        </p:txBody>
      </p:sp>
      <p:sp>
        <p:nvSpPr>
          <p:cNvPr id="46" name="Rectangle 12">
            <a:extLst>
              <a:ext uri="{FF2B5EF4-FFF2-40B4-BE49-F238E27FC236}">
                <a16:creationId xmlns:a16="http://schemas.microsoft.com/office/drawing/2014/main" id="{48C9490B-1EAA-478B-BB8B-5744AF873BA5}"/>
              </a:ext>
            </a:extLst>
          </p:cNvPr>
          <p:cNvSpPr/>
          <p:nvPr/>
        </p:nvSpPr>
        <p:spPr>
          <a:xfrm>
            <a:off x="642578" y="5462301"/>
            <a:ext cx="3053122" cy="498233"/>
          </a:xfrm>
          <a:prstGeom prst="rect">
            <a:avLst/>
          </a:prstGeom>
          <a:solidFill>
            <a:srgbClr val="002060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600" b="1" dirty="0">
                <a:latin typeface="Lato" panose="020F0502020204030203"/>
                <a:cs typeface="Times New Roman" panose="02020603050405020304" pitchFamily="18" charset="0"/>
              </a:rPr>
              <a:t>GUESTS</a:t>
            </a:r>
          </a:p>
        </p:txBody>
      </p:sp>
      <p:sp>
        <p:nvSpPr>
          <p:cNvPr id="47" name="Rectangle 12">
            <a:extLst>
              <a:ext uri="{FF2B5EF4-FFF2-40B4-BE49-F238E27FC236}">
                <a16:creationId xmlns:a16="http://schemas.microsoft.com/office/drawing/2014/main" id="{DED698B8-7065-4D53-9EA3-C35C9FD707F8}"/>
              </a:ext>
            </a:extLst>
          </p:cNvPr>
          <p:cNvSpPr/>
          <p:nvPr/>
        </p:nvSpPr>
        <p:spPr>
          <a:xfrm>
            <a:off x="8083948" y="5463115"/>
            <a:ext cx="3318607" cy="498233"/>
          </a:xfrm>
          <a:prstGeom prst="rect">
            <a:avLst/>
          </a:prstGeom>
          <a:solidFill>
            <a:srgbClr val="002060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600" b="1" dirty="0">
                <a:latin typeface="Lato" panose="020F0502020204030203"/>
                <a:cs typeface="Times New Roman" panose="02020603050405020304" pitchFamily="18" charset="0"/>
              </a:rPr>
              <a:t>HOSTS</a:t>
            </a:r>
          </a:p>
        </p:txBody>
      </p:sp>
      <p:pic>
        <p:nvPicPr>
          <p:cNvPr id="5122" name="Picture 2" descr="Risultati immagini per guest icon">
            <a:extLst>
              <a:ext uri="{FF2B5EF4-FFF2-40B4-BE49-F238E27FC236}">
                <a16:creationId xmlns:a16="http://schemas.microsoft.com/office/drawing/2014/main" id="{0E824FA8-946A-4719-9C8D-55B202D4F63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337844" y="4134811"/>
            <a:ext cx="1082678" cy="108267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4" name="Picture 4" descr="Risultati immagini per restaurant icon">
            <a:extLst>
              <a:ext uri="{FF2B5EF4-FFF2-40B4-BE49-F238E27FC236}">
                <a16:creationId xmlns:a16="http://schemas.microsoft.com/office/drawing/2014/main" id="{70E47152-45A9-462A-B9DB-0FB660837FE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70610" y="1223619"/>
            <a:ext cx="1204736" cy="12047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6" name="Picture 6" descr="Risultati immagini per house provider icon">
            <a:extLst>
              <a:ext uri="{FF2B5EF4-FFF2-40B4-BE49-F238E27FC236}">
                <a16:creationId xmlns:a16="http://schemas.microsoft.com/office/drawing/2014/main" id="{844F9A5D-7CF9-4B97-BC25-9D8BA3AD6B0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56359" y="4421171"/>
            <a:ext cx="647030" cy="64703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202422148"/>
      </p:ext>
    </p:extLst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8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25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500"/>
                            </p:stCondLst>
                            <p:childTnLst>
                              <p:par>
                                <p:cTn id="27" presetID="22" presetClass="entr" presetSubtype="8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9" dur="25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3000"/>
                            </p:stCondLst>
                            <p:childTnLst>
                              <p:par>
                                <p:cTn id="31" presetID="22" presetClass="entr" presetSubtype="8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3" dur="25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3500"/>
                            </p:stCondLst>
                            <p:childTnLst>
                              <p:par>
                                <p:cTn id="3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000"/>
                            </p:stCondLst>
                            <p:childTnLst>
                              <p:par>
                                <p:cTn id="4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3" dur="25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4250"/>
                            </p:stCondLst>
                            <p:childTnLst>
                              <p:par>
                                <p:cTn id="45" presetID="22" presetClass="entr" presetSubtype="8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7" dur="25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4750"/>
                            </p:stCondLst>
                            <p:childTnLst>
                              <p:par>
                                <p:cTn id="49" presetID="22" presetClass="entr" presetSubtype="8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1" dur="25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15" grpId="0"/>
      <p:bldP spid="39" grpId="0"/>
      <p:bldP spid="42" grpId="0"/>
      <p:bldP spid="45" grpId="0" animBg="1"/>
      <p:bldP spid="46" grpId="0" animBg="1"/>
      <p:bldP spid="47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5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8" name="Google Shape;158;p29"/>
          <p:cNvSpPr>
            <a:spLocks noGrp="1"/>
          </p:cNvSpPr>
          <p:nvPr>
            <p:ph type="sldNum" idx="12"/>
          </p:nvPr>
        </p:nvSpPr>
        <p:spPr>
          <a:xfrm>
            <a:off x="11761141" y="6398884"/>
            <a:ext cx="367600" cy="365200"/>
          </a:xfrm>
          <a:prstGeom prst="flowChartConnector">
            <a:avLst/>
          </a:prstGeom>
          <a:solidFill>
            <a:srgbClr val="07A3D9"/>
          </a:solidFill>
          <a:ln>
            <a:noFill/>
          </a:ln>
        </p:spPr>
        <p:txBody>
          <a:bodyPr spcFirstLastPara="1" wrap="square" lIns="0" tIns="45700" rIns="0" bIns="45700" anchor="ctr" anchorCtr="0">
            <a:noAutofit/>
          </a:bodyPr>
          <a:lstStyle/>
          <a:p>
            <a:pPr defTabSz="1219170">
              <a:buClr>
                <a:srgbClr val="000000"/>
              </a:buClr>
            </a:pPr>
            <a:r>
              <a:rPr lang="it-IT" sz="1467" kern="0" dirty="0">
                <a:solidFill>
                  <a:srgbClr val="FFFFFF"/>
                </a:solidFill>
                <a:latin typeface="Lato" panose="020F0502020204030203"/>
              </a:rPr>
              <a:t>14</a:t>
            </a:r>
            <a:endParaRPr sz="1467" kern="0" dirty="0">
              <a:solidFill>
                <a:srgbClr val="FFFFFF"/>
              </a:solidFill>
              <a:latin typeface="Lato" panose="020F0502020204030203"/>
            </a:endParaRPr>
          </a:p>
        </p:txBody>
      </p:sp>
      <p:sp>
        <p:nvSpPr>
          <p:cNvPr id="160" name="Google Shape;160;p29"/>
          <p:cNvSpPr txBox="1"/>
          <p:nvPr/>
        </p:nvSpPr>
        <p:spPr>
          <a:xfrm>
            <a:off x="5452256" y="233400"/>
            <a:ext cx="2965143" cy="58477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33" tIns="45700" rIns="91433" bIns="45700" anchor="t" anchorCtr="0">
            <a:noAutofit/>
          </a:bodyPr>
          <a:lstStyle/>
          <a:p>
            <a:pPr defTabSz="1219170">
              <a:buClr>
                <a:srgbClr val="000000"/>
              </a:buClr>
            </a:pPr>
            <a:r>
              <a:rPr lang="en-GB" sz="3200" kern="0" dirty="0">
                <a:solidFill>
                  <a:srgbClr val="07A3D9"/>
                </a:solidFill>
                <a:latin typeface="Lato" panose="020F0502020204030203"/>
                <a:ea typeface="Cabin"/>
                <a:cs typeface="Times New Roman" panose="02020603050405020304" pitchFamily="18" charset="0"/>
                <a:sym typeface="Cabin"/>
              </a:rPr>
              <a:t>AGENDA</a:t>
            </a:r>
            <a:endParaRPr sz="1467" kern="0" dirty="0">
              <a:solidFill>
                <a:srgbClr val="000000"/>
              </a:solidFill>
              <a:latin typeface="Lato" panose="020F0502020204030203"/>
              <a:cs typeface="Times New Roman" panose="02020603050405020304" pitchFamily="18" charset="0"/>
              <a:sym typeface="Arial"/>
            </a:endParaRPr>
          </a:p>
        </p:txBody>
      </p:sp>
      <p:sp>
        <p:nvSpPr>
          <p:cNvPr id="163" name="Google Shape;163;p29"/>
          <p:cNvSpPr/>
          <p:nvPr/>
        </p:nvSpPr>
        <p:spPr>
          <a:xfrm>
            <a:off x="7335662" y="2503907"/>
            <a:ext cx="945545" cy="925091"/>
          </a:xfrm>
          <a:custGeom>
            <a:avLst/>
            <a:gdLst/>
            <a:ahLst/>
            <a:cxnLst/>
            <a:rect l="l" t="t" r="r" b="b"/>
            <a:pathLst>
              <a:path w="890905" h="890904" extrusionOk="0">
                <a:moveTo>
                  <a:pt x="445236" y="0"/>
                </a:moveTo>
                <a:lnTo>
                  <a:pt x="396723" y="2612"/>
                </a:lnTo>
                <a:lnTo>
                  <a:pt x="349722" y="10269"/>
                </a:lnTo>
                <a:lnTo>
                  <a:pt x="304507" y="22698"/>
                </a:lnTo>
                <a:lnTo>
                  <a:pt x="261348" y="39628"/>
                </a:lnTo>
                <a:lnTo>
                  <a:pt x="220517" y="60788"/>
                </a:lnTo>
                <a:lnTo>
                  <a:pt x="182285" y="85905"/>
                </a:lnTo>
                <a:lnTo>
                  <a:pt x="146925" y="114709"/>
                </a:lnTo>
                <a:lnTo>
                  <a:pt x="114707" y="146927"/>
                </a:lnTo>
                <a:lnTo>
                  <a:pt x="85904" y="182288"/>
                </a:lnTo>
                <a:lnTo>
                  <a:pt x="60787" y="220520"/>
                </a:lnTo>
                <a:lnTo>
                  <a:pt x="39628" y="261353"/>
                </a:lnTo>
                <a:lnTo>
                  <a:pt x="22698" y="304513"/>
                </a:lnTo>
                <a:lnTo>
                  <a:pt x="10269" y="349731"/>
                </a:lnTo>
                <a:lnTo>
                  <a:pt x="2612" y="396733"/>
                </a:lnTo>
                <a:lnTo>
                  <a:pt x="0" y="445249"/>
                </a:lnTo>
                <a:lnTo>
                  <a:pt x="2612" y="493762"/>
                </a:lnTo>
                <a:lnTo>
                  <a:pt x="10269" y="540763"/>
                </a:lnTo>
                <a:lnTo>
                  <a:pt x="22698" y="585978"/>
                </a:lnTo>
                <a:lnTo>
                  <a:pt x="39628" y="629137"/>
                </a:lnTo>
                <a:lnTo>
                  <a:pt x="60787" y="669968"/>
                </a:lnTo>
                <a:lnTo>
                  <a:pt x="85904" y="708200"/>
                </a:lnTo>
                <a:lnTo>
                  <a:pt x="114707" y="743560"/>
                </a:lnTo>
                <a:lnTo>
                  <a:pt x="146925" y="775778"/>
                </a:lnTo>
                <a:lnTo>
                  <a:pt x="182285" y="804581"/>
                </a:lnTo>
                <a:lnTo>
                  <a:pt x="220517" y="829698"/>
                </a:lnTo>
                <a:lnTo>
                  <a:pt x="261348" y="850857"/>
                </a:lnTo>
                <a:lnTo>
                  <a:pt x="304507" y="867787"/>
                </a:lnTo>
                <a:lnTo>
                  <a:pt x="349722" y="880216"/>
                </a:lnTo>
                <a:lnTo>
                  <a:pt x="396723" y="887873"/>
                </a:lnTo>
                <a:lnTo>
                  <a:pt x="445236" y="890485"/>
                </a:lnTo>
                <a:lnTo>
                  <a:pt x="493750" y="887873"/>
                </a:lnTo>
                <a:lnTo>
                  <a:pt x="540750" y="880216"/>
                </a:lnTo>
                <a:lnTo>
                  <a:pt x="585967" y="867787"/>
                </a:lnTo>
                <a:lnTo>
                  <a:pt x="629127" y="850857"/>
                </a:lnTo>
                <a:lnTo>
                  <a:pt x="669959" y="829698"/>
                </a:lnTo>
                <a:lnTo>
                  <a:pt x="708192" y="804581"/>
                </a:lnTo>
                <a:lnTo>
                  <a:pt x="743553" y="775778"/>
                </a:lnTo>
                <a:lnTo>
                  <a:pt x="775772" y="743560"/>
                </a:lnTo>
                <a:lnTo>
                  <a:pt x="804576" y="708200"/>
                </a:lnTo>
                <a:lnTo>
                  <a:pt x="829694" y="669968"/>
                </a:lnTo>
                <a:lnTo>
                  <a:pt x="850855" y="629137"/>
                </a:lnTo>
                <a:lnTo>
                  <a:pt x="867786" y="585978"/>
                </a:lnTo>
                <a:lnTo>
                  <a:pt x="880216" y="540763"/>
                </a:lnTo>
                <a:lnTo>
                  <a:pt x="887873" y="493762"/>
                </a:lnTo>
                <a:lnTo>
                  <a:pt x="890485" y="445249"/>
                </a:lnTo>
                <a:lnTo>
                  <a:pt x="887873" y="396733"/>
                </a:lnTo>
                <a:lnTo>
                  <a:pt x="880216" y="349731"/>
                </a:lnTo>
                <a:lnTo>
                  <a:pt x="867786" y="304513"/>
                </a:lnTo>
                <a:lnTo>
                  <a:pt x="850855" y="261353"/>
                </a:lnTo>
                <a:lnTo>
                  <a:pt x="829694" y="220520"/>
                </a:lnTo>
                <a:lnTo>
                  <a:pt x="804576" y="182288"/>
                </a:lnTo>
                <a:lnTo>
                  <a:pt x="775772" y="146927"/>
                </a:lnTo>
                <a:lnTo>
                  <a:pt x="743553" y="114709"/>
                </a:lnTo>
                <a:lnTo>
                  <a:pt x="708192" y="85905"/>
                </a:lnTo>
                <a:lnTo>
                  <a:pt x="669959" y="60788"/>
                </a:lnTo>
                <a:lnTo>
                  <a:pt x="629127" y="39628"/>
                </a:lnTo>
                <a:lnTo>
                  <a:pt x="585967" y="22698"/>
                </a:lnTo>
                <a:lnTo>
                  <a:pt x="540750" y="10269"/>
                </a:lnTo>
                <a:lnTo>
                  <a:pt x="493750" y="2612"/>
                </a:lnTo>
                <a:lnTo>
                  <a:pt x="445236" y="0"/>
                </a:lnTo>
                <a:close/>
              </a:path>
            </a:pathLst>
          </a:custGeom>
          <a:solidFill>
            <a:srgbClr val="C1E6F7"/>
          </a:solidFill>
          <a:ln w="9525" cap="flat" cmpd="sng">
            <a:solidFill>
              <a:srgbClr val="07A3D9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defTabSz="1219170">
              <a:buClr>
                <a:srgbClr val="000000"/>
              </a:buClr>
            </a:pPr>
            <a:endParaRPr sz="1867" kern="0">
              <a:solidFill>
                <a:srgbClr val="000000"/>
              </a:solidFill>
              <a:latin typeface="Lato" panose="020F0502020204030203"/>
              <a:ea typeface="Cabin"/>
              <a:cs typeface="Cabin"/>
              <a:sym typeface="Cabin"/>
            </a:endParaRPr>
          </a:p>
        </p:txBody>
      </p:sp>
      <p:sp>
        <p:nvSpPr>
          <p:cNvPr id="164" name="Google Shape;164;p29"/>
          <p:cNvSpPr/>
          <p:nvPr/>
        </p:nvSpPr>
        <p:spPr>
          <a:xfrm>
            <a:off x="5834944" y="2503909"/>
            <a:ext cx="945545" cy="925091"/>
          </a:xfrm>
          <a:custGeom>
            <a:avLst/>
            <a:gdLst/>
            <a:ahLst/>
            <a:cxnLst/>
            <a:rect l="l" t="t" r="r" b="b"/>
            <a:pathLst>
              <a:path w="890905" h="890904" extrusionOk="0">
                <a:moveTo>
                  <a:pt x="445236" y="0"/>
                </a:moveTo>
                <a:lnTo>
                  <a:pt x="396723" y="2612"/>
                </a:lnTo>
                <a:lnTo>
                  <a:pt x="349722" y="10269"/>
                </a:lnTo>
                <a:lnTo>
                  <a:pt x="304507" y="22698"/>
                </a:lnTo>
                <a:lnTo>
                  <a:pt x="261348" y="39628"/>
                </a:lnTo>
                <a:lnTo>
                  <a:pt x="220517" y="60788"/>
                </a:lnTo>
                <a:lnTo>
                  <a:pt x="182285" y="85905"/>
                </a:lnTo>
                <a:lnTo>
                  <a:pt x="146925" y="114709"/>
                </a:lnTo>
                <a:lnTo>
                  <a:pt x="114707" y="146927"/>
                </a:lnTo>
                <a:lnTo>
                  <a:pt x="85904" y="182288"/>
                </a:lnTo>
                <a:lnTo>
                  <a:pt x="60787" y="220520"/>
                </a:lnTo>
                <a:lnTo>
                  <a:pt x="39628" y="261353"/>
                </a:lnTo>
                <a:lnTo>
                  <a:pt x="22698" y="304513"/>
                </a:lnTo>
                <a:lnTo>
                  <a:pt x="10269" y="349731"/>
                </a:lnTo>
                <a:lnTo>
                  <a:pt x="2612" y="396733"/>
                </a:lnTo>
                <a:lnTo>
                  <a:pt x="0" y="445249"/>
                </a:lnTo>
                <a:lnTo>
                  <a:pt x="2612" y="493762"/>
                </a:lnTo>
                <a:lnTo>
                  <a:pt x="10269" y="540763"/>
                </a:lnTo>
                <a:lnTo>
                  <a:pt x="22698" y="585978"/>
                </a:lnTo>
                <a:lnTo>
                  <a:pt x="39628" y="629137"/>
                </a:lnTo>
                <a:lnTo>
                  <a:pt x="60787" y="669968"/>
                </a:lnTo>
                <a:lnTo>
                  <a:pt x="85904" y="708200"/>
                </a:lnTo>
                <a:lnTo>
                  <a:pt x="114707" y="743560"/>
                </a:lnTo>
                <a:lnTo>
                  <a:pt x="146925" y="775778"/>
                </a:lnTo>
                <a:lnTo>
                  <a:pt x="182285" y="804581"/>
                </a:lnTo>
                <a:lnTo>
                  <a:pt x="220517" y="829698"/>
                </a:lnTo>
                <a:lnTo>
                  <a:pt x="261348" y="850857"/>
                </a:lnTo>
                <a:lnTo>
                  <a:pt x="304507" y="867787"/>
                </a:lnTo>
                <a:lnTo>
                  <a:pt x="349722" y="880216"/>
                </a:lnTo>
                <a:lnTo>
                  <a:pt x="396723" y="887873"/>
                </a:lnTo>
                <a:lnTo>
                  <a:pt x="445236" y="890485"/>
                </a:lnTo>
                <a:lnTo>
                  <a:pt x="493750" y="887873"/>
                </a:lnTo>
                <a:lnTo>
                  <a:pt x="540750" y="880216"/>
                </a:lnTo>
                <a:lnTo>
                  <a:pt x="585967" y="867787"/>
                </a:lnTo>
                <a:lnTo>
                  <a:pt x="629127" y="850857"/>
                </a:lnTo>
                <a:lnTo>
                  <a:pt x="669959" y="829698"/>
                </a:lnTo>
                <a:lnTo>
                  <a:pt x="708192" y="804581"/>
                </a:lnTo>
                <a:lnTo>
                  <a:pt x="743553" y="775778"/>
                </a:lnTo>
                <a:lnTo>
                  <a:pt x="775772" y="743560"/>
                </a:lnTo>
                <a:lnTo>
                  <a:pt x="804576" y="708200"/>
                </a:lnTo>
                <a:lnTo>
                  <a:pt x="829694" y="669968"/>
                </a:lnTo>
                <a:lnTo>
                  <a:pt x="850855" y="629137"/>
                </a:lnTo>
                <a:lnTo>
                  <a:pt x="867786" y="585978"/>
                </a:lnTo>
                <a:lnTo>
                  <a:pt x="880216" y="540763"/>
                </a:lnTo>
                <a:lnTo>
                  <a:pt x="887873" y="493762"/>
                </a:lnTo>
                <a:lnTo>
                  <a:pt x="890485" y="445249"/>
                </a:lnTo>
                <a:lnTo>
                  <a:pt x="887873" y="396733"/>
                </a:lnTo>
                <a:lnTo>
                  <a:pt x="880216" y="349731"/>
                </a:lnTo>
                <a:lnTo>
                  <a:pt x="867786" y="304513"/>
                </a:lnTo>
                <a:lnTo>
                  <a:pt x="850855" y="261353"/>
                </a:lnTo>
                <a:lnTo>
                  <a:pt x="829694" y="220520"/>
                </a:lnTo>
                <a:lnTo>
                  <a:pt x="804576" y="182288"/>
                </a:lnTo>
                <a:lnTo>
                  <a:pt x="775772" y="146927"/>
                </a:lnTo>
                <a:lnTo>
                  <a:pt x="743553" y="114709"/>
                </a:lnTo>
                <a:lnTo>
                  <a:pt x="708192" y="85905"/>
                </a:lnTo>
                <a:lnTo>
                  <a:pt x="669959" y="60788"/>
                </a:lnTo>
                <a:lnTo>
                  <a:pt x="629127" y="39628"/>
                </a:lnTo>
                <a:lnTo>
                  <a:pt x="585967" y="22698"/>
                </a:lnTo>
                <a:lnTo>
                  <a:pt x="540750" y="10269"/>
                </a:lnTo>
                <a:lnTo>
                  <a:pt x="493750" y="2612"/>
                </a:lnTo>
                <a:lnTo>
                  <a:pt x="445236" y="0"/>
                </a:lnTo>
                <a:close/>
              </a:path>
            </a:pathLst>
          </a:custGeom>
          <a:solidFill>
            <a:srgbClr val="C1E6F7"/>
          </a:solidFill>
          <a:ln w="9525" cap="flat" cmpd="sng">
            <a:solidFill>
              <a:srgbClr val="07A3D9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defTabSz="1219170">
              <a:buClr>
                <a:srgbClr val="000000"/>
              </a:buClr>
            </a:pPr>
            <a:endParaRPr sz="1867" kern="0">
              <a:solidFill>
                <a:srgbClr val="000000"/>
              </a:solidFill>
              <a:latin typeface="Lato" panose="020F0502020204030203"/>
              <a:ea typeface="Cabin"/>
              <a:cs typeface="Cabin"/>
              <a:sym typeface="Cabin"/>
            </a:endParaRPr>
          </a:p>
        </p:txBody>
      </p:sp>
      <p:sp>
        <p:nvSpPr>
          <p:cNvPr id="165" name="Google Shape;165;p29"/>
          <p:cNvSpPr txBox="1"/>
          <p:nvPr/>
        </p:nvSpPr>
        <p:spPr>
          <a:xfrm>
            <a:off x="5452256" y="3535838"/>
            <a:ext cx="1805232" cy="64633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33" tIns="45700" rIns="91433" bIns="45700" anchor="t" anchorCtr="0">
            <a:noAutofit/>
          </a:bodyPr>
          <a:lstStyle/>
          <a:p>
            <a:pPr algn="ctr" defTabSz="1219170">
              <a:buClr>
                <a:srgbClr val="000000"/>
              </a:buClr>
            </a:pPr>
            <a:r>
              <a:rPr lang="en-GB" sz="1867" kern="0" dirty="0">
                <a:solidFill>
                  <a:srgbClr val="000000"/>
                </a:solidFill>
                <a:latin typeface="Lato" panose="020F0502020204030203"/>
                <a:ea typeface="Cabin"/>
                <a:cs typeface="Times New Roman" panose="02020603050405020304" pitchFamily="18" charset="0"/>
                <a:sym typeface="Cabin"/>
              </a:rPr>
              <a:t>COMPANY </a:t>
            </a:r>
            <a:endParaRPr sz="1467" kern="0" dirty="0">
              <a:solidFill>
                <a:srgbClr val="000000"/>
              </a:solidFill>
              <a:latin typeface="Lato" panose="020F0502020204030203"/>
              <a:cs typeface="Times New Roman" panose="02020603050405020304" pitchFamily="18" charset="0"/>
              <a:sym typeface="Arial"/>
            </a:endParaRPr>
          </a:p>
          <a:p>
            <a:pPr algn="ctr" defTabSz="1219170">
              <a:buClr>
                <a:srgbClr val="000000"/>
              </a:buClr>
            </a:pPr>
            <a:r>
              <a:rPr lang="en-GB" sz="1867" kern="0" dirty="0">
                <a:solidFill>
                  <a:srgbClr val="000000"/>
                </a:solidFill>
                <a:latin typeface="Lato" panose="020F0502020204030203"/>
                <a:ea typeface="Cabin"/>
                <a:cs typeface="Times New Roman" panose="02020603050405020304" pitchFamily="18" charset="0"/>
                <a:sym typeface="Cabin"/>
              </a:rPr>
              <a:t>OVERVIEW</a:t>
            </a:r>
            <a:endParaRPr sz="1467" kern="0" dirty="0">
              <a:solidFill>
                <a:srgbClr val="000000"/>
              </a:solidFill>
              <a:latin typeface="Lato" panose="020F0502020204030203"/>
              <a:cs typeface="Times New Roman" panose="02020603050405020304" pitchFamily="18" charset="0"/>
              <a:sym typeface="Arial"/>
            </a:endParaRPr>
          </a:p>
        </p:txBody>
      </p:sp>
      <p:sp>
        <p:nvSpPr>
          <p:cNvPr id="167" name="Google Shape;167;p29"/>
          <p:cNvSpPr txBox="1"/>
          <p:nvPr/>
        </p:nvSpPr>
        <p:spPr>
          <a:xfrm>
            <a:off x="6908770" y="3562447"/>
            <a:ext cx="1805232" cy="64633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33" tIns="45700" rIns="91433" bIns="45700" anchor="t" anchorCtr="0">
            <a:noAutofit/>
          </a:bodyPr>
          <a:lstStyle/>
          <a:p>
            <a:pPr algn="ctr" defTabSz="1219170">
              <a:buClr>
                <a:srgbClr val="000000"/>
              </a:buClr>
            </a:pPr>
            <a:r>
              <a:rPr lang="it-IT" sz="1867" kern="0" dirty="0">
                <a:solidFill>
                  <a:srgbClr val="000000"/>
                </a:solidFill>
                <a:latin typeface="Lato" panose="020F0502020204030203"/>
                <a:cs typeface="Times New Roman" panose="02020603050405020304" pitchFamily="18" charset="0"/>
                <a:sym typeface="Arial"/>
              </a:rPr>
              <a:t>BUSINESS MODEL</a:t>
            </a:r>
            <a:endParaRPr sz="1867" kern="0" dirty="0">
              <a:solidFill>
                <a:srgbClr val="000000"/>
              </a:solidFill>
              <a:latin typeface="Lato" panose="020F0502020204030203"/>
              <a:cs typeface="Times New Roman" panose="02020603050405020304" pitchFamily="18" charset="0"/>
              <a:sym typeface="Arial"/>
            </a:endParaRPr>
          </a:p>
        </p:txBody>
      </p:sp>
      <p:sp>
        <p:nvSpPr>
          <p:cNvPr id="168" name="Google Shape;168;p29"/>
          <p:cNvSpPr txBox="1"/>
          <p:nvPr/>
        </p:nvSpPr>
        <p:spPr>
          <a:xfrm>
            <a:off x="8493944" y="3579540"/>
            <a:ext cx="1805232" cy="64633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33" tIns="45700" rIns="91433" bIns="45700" anchor="t" anchorCtr="0">
            <a:noAutofit/>
          </a:bodyPr>
          <a:lstStyle/>
          <a:p>
            <a:pPr algn="ctr" defTabSz="1219170">
              <a:buClr>
                <a:srgbClr val="000000"/>
              </a:buClr>
            </a:pPr>
            <a:r>
              <a:rPr lang="it-IT" kern="0" dirty="0">
                <a:latin typeface="Lato" panose="020F0502020204030203"/>
                <a:cs typeface="Times New Roman" panose="02020603050405020304" pitchFamily="18" charset="0"/>
                <a:sym typeface="Arial"/>
              </a:rPr>
              <a:t>UNDERSTAND THE BUSINESS</a:t>
            </a:r>
          </a:p>
          <a:p>
            <a:pPr algn="ctr" defTabSz="1219170">
              <a:buClr>
                <a:srgbClr val="000000"/>
              </a:buClr>
            </a:pPr>
            <a:endParaRPr kern="0" dirty="0">
              <a:solidFill>
                <a:srgbClr val="000000"/>
              </a:solidFill>
              <a:latin typeface="Lato" panose="020F0502020204030203"/>
              <a:cs typeface="Times New Roman" panose="02020603050405020304" pitchFamily="18" charset="0"/>
              <a:sym typeface="Arial"/>
            </a:endParaRPr>
          </a:p>
        </p:txBody>
      </p:sp>
      <p:pic>
        <p:nvPicPr>
          <p:cNvPr id="25" name="Immagine 24">
            <a:extLst>
              <a:ext uri="{FF2B5EF4-FFF2-40B4-BE49-F238E27FC236}">
                <a16:creationId xmlns:a16="http://schemas.microsoft.com/office/drawing/2014/main" id="{B4ED723F-E1AE-4B52-8D9C-263DCBD90DC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255798" y="6398884"/>
            <a:ext cx="518391" cy="518391"/>
          </a:xfrm>
          <a:prstGeom prst="rect">
            <a:avLst/>
          </a:prstGeom>
        </p:spPr>
      </p:pic>
      <p:pic>
        <p:nvPicPr>
          <p:cNvPr id="26" name="Immagine 25">
            <a:extLst>
              <a:ext uri="{FF2B5EF4-FFF2-40B4-BE49-F238E27FC236}">
                <a16:creationId xmlns:a16="http://schemas.microsoft.com/office/drawing/2014/main" id="{988CBD6C-200F-45BB-9A2C-9C25B1537AB7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1404482" y="93917"/>
            <a:ext cx="724258" cy="724258"/>
          </a:xfrm>
          <a:prstGeom prst="rect">
            <a:avLst/>
          </a:prstGeom>
        </p:spPr>
      </p:pic>
      <p:sp>
        <p:nvSpPr>
          <p:cNvPr id="16" name="Google Shape;168;p29">
            <a:extLst>
              <a:ext uri="{FF2B5EF4-FFF2-40B4-BE49-F238E27FC236}">
                <a16:creationId xmlns:a16="http://schemas.microsoft.com/office/drawing/2014/main" id="{1325C52D-47ED-4AC4-9C46-4AA204549EF0}"/>
              </a:ext>
            </a:extLst>
          </p:cNvPr>
          <p:cNvSpPr txBox="1"/>
          <p:nvPr/>
        </p:nvSpPr>
        <p:spPr>
          <a:xfrm>
            <a:off x="10209264" y="3579540"/>
            <a:ext cx="1805232" cy="64633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33" tIns="45700" rIns="91433" bIns="45700" anchor="t" anchorCtr="0">
            <a:noAutofit/>
          </a:bodyPr>
          <a:lstStyle/>
          <a:p>
            <a:pPr algn="ctr" defTabSz="1219170">
              <a:buClr>
                <a:srgbClr val="000000"/>
              </a:buClr>
            </a:pPr>
            <a:r>
              <a:rPr lang="it-IT" kern="0" dirty="0">
                <a:solidFill>
                  <a:schemeClr val="accent6"/>
                </a:solidFill>
                <a:latin typeface="Lato" panose="020F0502020204030203"/>
                <a:cs typeface="Times New Roman" panose="02020603050405020304" pitchFamily="18" charset="0"/>
                <a:sym typeface="Arial"/>
              </a:rPr>
              <a:t>GROUPBNB</a:t>
            </a:r>
            <a:endParaRPr kern="0" dirty="0">
              <a:solidFill>
                <a:schemeClr val="accent6"/>
              </a:solidFill>
              <a:latin typeface="Lato" panose="020F0502020204030203"/>
              <a:cs typeface="Times New Roman" panose="02020603050405020304" pitchFamily="18" charset="0"/>
              <a:sym typeface="Arial"/>
            </a:endParaRPr>
          </a:p>
        </p:txBody>
      </p:sp>
      <p:sp>
        <p:nvSpPr>
          <p:cNvPr id="17" name="Google Shape;163;p29">
            <a:extLst>
              <a:ext uri="{FF2B5EF4-FFF2-40B4-BE49-F238E27FC236}">
                <a16:creationId xmlns:a16="http://schemas.microsoft.com/office/drawing/2014/main" id="{FAA2071B-8C48-452E-AF8B-9C4134284417}"/>
              </a:ext>
            </a:extLst>
          </p:cNvPr>
          <p:cNvSpPr/>
          <p:nvPr/>
        </p:nvSpPr>
        <p:spPr>
          <a:xfrm>
            <a:off x="10639107" y="2501086"/>
            <a:ext cx="945545" cy="925091"/>
          </a:xfrm>
          <a:custGeom>
            <a:avLst/>
            <a:gdLst/>
            <a:ahLst/>
            <a:cxnLst/>
            <a:rect l="l" t="t" r="r" b="b"/>
            <a:pathLst>
              <a:path w="890905" h="890904" extrusionOk="0">
                <a:moveTo>
                  <a:pt x="445236" y="0"/>
                </a:moveTo>
                <a:lnTo>
                  <a:pt x="396723" y="2612"/>
                </a:lnTo>
                <a:lnTo>
                  <a:pt x="349722" y="10269"/>
                </a:lnTo>
                <a:lnTo>
                  <a:pt x="304507" y="22698"/>
                </a:lnTo>
                <a:lnTo>
                  <a:pt x="261348" y="39628"/>
                </a:lnTo>
                <a:lnTo>
                  <a:pt x="220517" y="60788"/>
                </a:lnTo>
                <a:lnTo>
                  <a:pt x="182285" y="85905"/>
                </a:lnTo>
                <a:lnTo>
                  <a:pt x="146925" y="114709"/>
                </a:lnTo>
                <a:lnTo>
                  <a:pt x="114707" y="146927"/>
                </a:lnTo>
                <a:lnTo>
                  <a:pt x="85904" y="182288"/>
                </a:lnTo>
                <a:lnTo>
                  <a:pt x="60787" y="220520"/>
                </a:lnTo>
                <a:lnTo>
                  <a:pt x="39628" y="261353"/>
                </a:lnTo>
                <a:lnTo>
                  <a:pt x="22698" y="304513"/>
                </a:lnTo>
                <a:lnTo>
                  <a:pt x="10269" y="349731"/>
                </a:lnTo>
                <a:lnTo>
                  <a:pt x="2612" y="396733"/>
                </a:lnTo>
                <a:lnTo>
                  <a:pt x="0" y="445249"/>
                </a:lnTo>
                <a:lnTo>
                  <a:pt x="2612" y="493762"/>
                </a:lnTo>
                <a:lnTo>
                  <a:pt x="10269" y="540763"/>
                </a:lnTo>
                <a:lnTo>
                  <a:pt x="22698" y="585978"/>
                </a:lnTo>
                <a:lnTo>
                  <a:pt x="39628" y="629137"/>
                </a:lnTo>
                <a:lnTo>
                  <a:pt x="60787" y="669968"/>
                </a:lnTo>
                <a:lnTo>
                  <a:pt x="85904" y="708200"/>
                </a:lnTo>
                <a:lnTo>
                  <a:pt x="114707" y="743560"/>
                </a:lnTo>
                <a:lnTo>
                  <a:pt x="146925" y="775778"/>
                </a:lnTo>
                <a:lnTo>
                  <a:pt x="182285" y="804581"/>
                </a:lnTo>
                <a:lnTo>
                  <a:pt x="220517" y="829698"/>
                </a:lnTo>
                <a:lnTo>
                  <a:pt x="261348" y="850857"/>
                </a:lnTo>
                <a:lnTo>
                  <a:pt x="304507" y="867787"/>
                </a:lnTo>
                <a:lnTo>
                  <a:pt x="349722" y="880216"/>
                </a:lnTo>
                <a:lnTo>
                  <a:pt x="396723" y="887873"/>
                </a:lnTo>
                <a:lnTo>
                  <a:pt x="445236" y="890485"/>
                </a:lnTo>
                <a:lnTo>
                  <a:pt x="493750" y="887873"/>
                </a:lnTo>
                <a:lnTo>
                  <a:pt x="540750" y="880216"/>
                </a:lnTo>
                <a:lnTo>
                  <a:pt x="585967" y="867787"/>
                </a:lnTo>
                <a:lnTo>
                  <a:pt x="629127" y="850857"/>
                </a:lnTo>
                <a:lnTo>
                  <a:pt x="669959" y="829698"/>
                </a:lnTo>
                <a:lnTo>
                  <a:pt x="708192" y="804581"/>
                </a:lnTo>
                <a:lnTo>
                  <a:pt x="743553" y="775778"/>
                </a:lnTo>
                <a:lnTo>
                  <a:pt x="775772" y="743560"/>
                </a:lnTo>
                <a:lnTo>
                  <a:pt x="804576" y="708200"/>
                </a:lnTo>
                <a:lnTo>
                  <a:pt x="829694" y="669968"/>
                </a:lnTo>
                <a:lnTo>
                  <a:pt x="850855" y="629137"/>
                </a:lnTo>
                <a:lnTo>
                  <a:pt x="867786" y="585978"/>
                </a:lnTo>
                <a:lnTo>
                  <a:pt x="880216" y="540763"/>
                </a:lnTo>
                <a:lnTo>
                  <a:pt x="887873" y="493762"/>
                </a:lnTo>
                <a:lnTo>
                  <a:pt x="890485" y="445249"/>
                </a:lnTo>
                <a:lnTo>
                  <a:pt x="887873" y="396733"/>
                </a:lnTo>
                <a:lnTo>
                  <a:pt x="880216" y="349731"/>
                </a:lnTo>
                <a:lnTo>
                  <a:pt x="867786" y="304513"/>
                </a:lnTo>
                <a:lnTo>
                  <a:pt x="850855" y="261353"/>
                </a:lnTo>
                <a:lnTo>
                  <a:pt x="829694" y="220520"/>
                </a:lnTo>
                <a:lnTo>
                  <a:pt x="804576" y="182288"/>
                </a:lnTo>
                <a:lnTo>
                  <a:pt x="775772" y="146927"/>
                </a:lnTo>
                <a:lnTo>
                  <a:pt x="743553" y="114709"/>
                </a:lnTo>
                <a:lnTo>
                  <a:pt x="708192" y="85905"/>
                </a:lnTo>
                <a:lnTo>
                  <a:pt x="669959" y="60788"/>
                </a:lnTo>
                <a:lnTo>
                  <a:pt x="629127" y="39628"/>
                </a:lnTo>
                <a:lnTo>
                  <a:pt x="585967" y="22698"/>
                </a:lnTo>
                <a:lnTo>
                  <a:pt x="540750" y="10269"/>
                </a:lnTo>
                <a:lnTo>
                  <a:pt x="493750" y="2612"/>
                </a:lnTo>
                <a:lnTo>
                  <a:pt x="445236" y="0"/>
                </a:lnTo>
                <a:close/>
              </a:path>
            </a:pathLst>
          </a:custGeom>
          <a:solidFill>
            <a:schemeClr val="accent6"/>
          </a:solidFill>
          <a:ln w="9525" cap="flat" cmpd="sng">
            <a:solidFill>
              <a:schemeClr val="accent6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defTabSz="1219170">
              <a:buClr>
                <a:srgbClr val="000000"/>
              </a:buClr>
            </a:pPr>
            <a:endParaRPr sz="1867" kern="0">
              <a:solidFill>
                <a:srgbClr val="000000"/>
              </a:solidFill>
              <a:latin typeface="Lato" panose="020F0502020204030203"/>
              <a:ea typeface="Cabin"/>
              <a:cs typeface="Cabin"/>
              <a:sym typeface="Cabin"/>
            </a:endParaRPr>
          </a:p>
        </p:txBody>
      </p:sp>
      <p:pic>
        <p:nvPicPr>
          <p:cNvPr id="15" name="Immagine 14">
            <a:extLst>
              <a:ext uri="{FF2B5EF4-FFF2-40B4-BE49-F238E27FC236}">
                <a16:creationId xmlns:a16="http://schemas.microsoft.com/office/drawing/2014/main" id="{7D2A0AFA-3833-40C3-BFB8-9E3C82C6EE0D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0"/>
            <a:ext cx="5237826" cy="6858000"/>
          </a:xfrm>
          <a:prstGeom prst="rect">
            <a:avLst/>
          </a:prstGeom>
        </p:spPr>
      </p:pic>
      <p:sp>
        <p:nvSpPr>
          <p:cNvPr id="18" name="Google Shape;163;p29">
            <a:extLst>
              <a:ext uri="{FF2B5EF4-FFF2-40B4-BE49-F238E27FC236}">
                <a16:creationId xmlns:a16="http://schemas.microsoft.com/office/drawing/2014/main" id="{32FA157B-8C36-45E1-951B-057F1A6542DB}"/>
              </a:ext>
            </a:extLst>
          </p:cNvPr>
          <p:cNvSpPr/>
          <p:nvPr/>
        </p:nvSpPr>
        <p:spPr>
          <a:xfrm>
            <a:off x="8878325" y="2501086"/>
            <a:ext cx="945545" cy="925091"/>
          </a:xfrm>
          <a:custGeom>
            <a:avLst/>
            <a:gdLst/>
            <a:ahLst/>
            <a:cxnLst/>
            <a:rect l="l" t="t" r="r" b="b"/>
            <a:pathLst>
              <a:path w="890905" h="890904" extrusionOk="0">
                <a:moveTo>
                  <a:pt x="445236" y="0"/>
                </a:moveTo>
                <a:lnTo>
                  <a:pt x="396723" y="2612"/>
                </a:lnTo>
                <a:lnTo>
                  <a:pt x="349722" y="10269"/>
                </a:lnTo>
                <a:lnTo>
                  <a:pt x="304507" y="22698"/>
                </a:lnTo>
                <a:lnTo>
                  <a:pt x="261348" y="39628"/>
                </a:lnTo>
                <a:lnTo>
                  <a:pt x="220517" y="60788"/>
                </a:lnTo>
                <a:lnTo>
                  <a:pt x="182285" y="85905"/>
                </a:lnTo>
                <a:lnTo>
                  <a:pt x="146925" y="114709"/>
                </a:lnTo>
                <a:lnTo>
                  <a:pt x="114707" y="146927"/>
                </a:lnTo>
                <a:lnTo>
                  <a:pt x="85904" y="182288"/>
                </a:lnTo>
                <a:lnTo>
                  <a:pt x="60787" y="220520"/>
                </a:lnTo>
                <a:lnTo>
                  <a:pt x="39628" y="261353"/>
                </a:lnTo>
                <a:lnTo>
                  <a:pt x="22698" y="304513"/>
                </a:lnTo>
                <a:lnTo>
                  <a:pt x="10269" y="349731"/>
                </a:lnTo>
                <a:lnTo>
                  <a:pt x="2612" y="396733"/>
                </a:lnTo>
                <a:lnTo>
                  <a:pt x="0" y="445249"/>
                </a:lnTo>
                <a:lnTo>
                  <a:pt x="2612" y="493762"/>
                </a:lnTo>
                <a:lnTo>
                  <a:pt x="10269" y="540763"/>
                </a:lnTo>
                <a:lnTo>
                  <a:pt x="22698" y="585978"/>
                </a:lnTo>
                <a:lnTo>
                  <a:pt x="39628" y="629137"/>
                </a:lnTo>
                <a:lnTo>
                  <a:pt x="60787" y="669968"/>
                </a:lnTo>
                <a:lnTo>
                  <a:pt x="85904" y="708200"/>
                </a:lnTo>
                <a:lnTo>
                  <a:pt x="114707" y="743560"/>
                </a:lnTo>
                <a:lnTo>
                  <a:pt x="146925" y="775778"/>
                </a:lnTo>
                <a:lnTo>
                  <a:pt x="182285" y="804581"/>
                </a:lnTo>
                <a:lnTo>
                  <a:pt x="220517" y="829698"/>
                </a:lnTo>
                <a:lnTo>
                  <a:pt x="261348" y="850857"/>
                </a:lnTo>
                <a:lnTo>
                  <a:pt x="304507" y="867787"/>
                </a:lnTo>
                <a:lnTo>
                  <a:pt x="349722" y="880216"/>
                </a:lnTo>
                <a:lnTo>
                  <a:pt x="396723" y="887873"/>
                </a:lnTo>
                <a:lnTo>
                  <a:pt x="445236" y="890485"/>
                </a:lnTo>
                <a:lnTo>
                  <a:pt x="493750" y="887873"/>
                </a:lnTo>
                <a:lnTo>
                  <a:pt x="540750" y="880216"/>
                </a:lnTo>
                <a:lnTo>
                  <a:pt x="585967" y="867787"/>
                </a:lnTo>
                <a:lnTo>
                  <a:pt x="629127" y="850857"/>
                </a:lnTo>
                <a:lnTo>
                  <a:pt x="669959" y="829698"/>
                </a:lnTo>
                <a:lnTo>
                  <a:pt x="708192" y="804581"/>
                </a:lnTo>
                <a:lnTo>
                  <a:pt x="743553" y="775778"/>
                </a:lnTo>
                <a:lnTo>
                  <a:pt x="775772" y="743560"/>
                </a:lnTo>
                <a:lnTo>
                  <a:pt x="804576" y="708200"/>
                </a:lnTo>
                <a:lnTo>
                  <a:pt x="829694" y="669968"/>
                </a:lnTo>
                <a:lnTo>
                  <a:pt x="850855" y="629137"/>
                </a:lnTo>
                <a:lnTo>
                  <a:pt x="867786" y="585978"/>
                </a:lnTo>
                <a:lnTo>
                  <a:pt x="880216" y="540763"/>
                </a:lnTo>
                <a:lnTo>
                  <a:pt x="887873" y="493762"/>
                </a:lnTo>
                <a:lnTo>
                  <a:pt x="890485" y="445249"/>
                </a:lnTo>
                <a:lnTo>
                  <a:pt x="887873" y="396733"/>
                </a:lnTo>
                <a:lnTo>
                  <a:pt x="880216" y="349731"/>
                </a:lnTo>
                <a:lnTo>
                  <a:pt x="867786" y="304513"/>
                </a:lnTo>
                <a:lnTo>
                  <a:pt x="850855" y="261353"/>
                </a:lnTo>
                <a:lnTo>
                  <a:pt x="829694" y="220520"/>
                </a:lnTo>
                <a:lnTo>
                  <a:pt x="804576" y="182288"/>
                </a:lnTo>
                <a:lnTo>
                  <a:pt x="775772" y="146927"/>
                </a:lnTo>
                <a:lnTo>
                  <a:pt x="743553" y="114709"/>
                </a:lnTo>
                <a:lnTo>
                  <a:pt x="708192" y="85905"/>
                </a:lnTo>
                <a:lnTo>
                  <a:pt x="669959" y="60788"/>
                </a:lnTo>
                <a:lnTo>
                  <a:pt x="629127" y="39628"/>
                </a:lnTo>
                <a:lnTo>
                  <a:pt x="585967" y="22698"/>
                </a:lnTo>
                <a:lnTo>
                  <a:pt x="540750" y="10269"/>
                </a:lnTo>
                <a:lnTo>
                  <a:pt x="493750" y="2612"/>
                </a:lnTo>
                <a:lnTo>
                  <a:pt x="445236" y="0"/>
                </a:lnTo>
                <a:close/>
              </a:path>
            </a:pathLst>
          </a:custGeom>
          <a:solidFill>
            <a:srgbClr val="C1E6F7"/>
          </a:solidFill>
          <a:ln w="9525" cap="flat" cmpd="sng">
            <a:solidFill>
              <a:srgbClr val="07A3D9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defTabSz="1219170">
              <a:buClr>
                <a:srgbClr val="000000"/>
              </a:buClr>
            </a:pPr>
            <a:endParaRPr sz="1867" kern="0">
              <a:solidFill>
                <a:srgbClr val="000000"/>
              </a:solidFill>
              <a:latin typeface="Lato" panose="020F0502020204030203"/>
              <a:ea typeface="Cabin"/>
              <a:cs typeface="Cabin"/>
              <a:sym typeface="Cabin"/>
            </a:endParaRPr>
          </a:p>
        </p:txBody>
      </p:sp>
    </p:spTree>
    <p:extLst>
      <p:ext uri="{BB962C8B-B14F-4D97-AF65-F5344CB8AC3E}">
        <p14:creationId xmlns:p14="http://schemas.microsoft.com/office/powerpoint/2010/main" val="15748056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ttangolo 4">
            <a:extLst>
              <a:ext uri="{FF2B5EF4-FFF2-40B4-BE49-F238E27FC236}">
                <a16:creationId xmlns:a16="http://schemas.microsoft.com/office/drawing/2014/main" id="{ABF11960-DEDF-4461-8E5D-4E39128A0D4F}"/>
              </a:ext>
            </a:extLst>
          </p:cNvPr>
          <p:cNvSpPr/>
          <p:nvPr/>
        </p:nvSpPr>
        <p:spPr>
          <a:xfrm>
            <a:off x="553156" y="361244"/>
            <a:ext cx="2178755" cy="880534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latin typeface="Lato" panose="020F0502020204030203"/>
            </a:endParaRPr>
          </a:p>
        </p:txBody>
      </p:sp>
      <p:sp>
        <p:nvSpPr>
          <p:cNvPr id="6" name="Rettangolo 5">
            <a:extLst>
              <a:ext uri="{FF2B5EF4-FFF2-40B4-BE49-F238E27FC236}">
                <a16:creationId xmlns:a16="http://schemas.microsoft.com/office/drawing/2014/main" id="{35E04A73-5223-4679-82E4-D016EDDCC6DF}"/>
              </a:ext>
            </a:extLst>
          </p:cNvPr>
          <p:cNvSpPr/>
          <p:nvPr/>
        </p:nvSpPr>
        <p:spPr>
          <a:xfrm>
            <a:off x="451556" y="5847644"/>
            <a:ext cx="11525955" cy="926025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latin typeface="Lato" panose="020F0502020204030203"/>
            </a:endParaRPr>
          </a:p>
        </p:txBody>
      </p:sp>
      <p:pic>
        <p:nvPicPr>
          <p:cNvPr id="26" name="Immagine 25">
            <a:extLst>
              <a:ext uri="{FF2B5EF4-FFF2-40B4-BE49-F238E27FC236}">
                <a16:creationId xmlns:a16="http://schemas.microsoft.com/office/drawing/2014/main" id="{21DB1143-BB2E-4178-8037-9622842BE87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404482" y="93917"/>
            <a:ext cx="724258" cy="724258"/>
          </a:xfrm>
          <a:prstGeom prst="rect">
            <a:avLst/>
          </a:prstGeom>
        </p:spPr>
      </p:pic>
      <p:pic>
        <p:nvPicPr>
          <p:cNvPr id="27" name="Immagine 26">
            <a:extLst>
              <a:ext uri="{FF2B5EF4-FFF2-40B4-BE49-F238E27FC236}">
                <a16:creationId xmlns:a16="http://schemas.microsoft.com/office/drawing/2014/main" id="{9A325A01-6C94-4891-A73C-9562197222A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8825" y="6294004"/>
            <a:ext cx="518391" cy="518391"/>
          </a:xfrm>
          <a:prstGeom prst="rect">
            <a:avLst/>
          </a:prstGeom>
        </p:spPr>
      </p:pic>
      <p:sp>
        <p:nvSpPr>
          <p:cNvPr id="28" name="CasellaDiTesto 27">
            <a:extLst>
              <a:ext uri="{FF2B5EF4-FFF2-40B4-BE49-F238E27FC236}">
                <a16:creationId xmlns:a16="http://schemas.microsoft.com/office/drawing/2014/main" id="{F39247CC-9550-4208-9737-C10FC35608A3}"/>
              </a:ext>
            </a:extLst>
          </p:cNvPr>
          <p:cNvSpPr txBox="1"/>
          <p:nvPr/>
        </p:nvSpPr>
        <p:spPr>
          <a:xfrm>
            <a:off x="553156" y="873139"/>
            <a:ext cx="348932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1600" dirty="0">
                <a:solidFill>
                  <a:schemeClr val="accent6"/>
                </a:solidFill>
                <a:latin typeface="Lato" panose="020F0502020204030203"/>
                <a:cs typeface="Times New Roman" panose="02020603050405020304" pitchFamily="18" charset="0"/>
              </a:rPr>
              <a:t>OUR PROTOTYPE</a:t>
            </a:r>
            <a:endParaRPr lang="en-GB" sz="1600" dirty="0">
              <a:solidFill>
                <a:schemeClr val="accent6"/>
              </a:solidFill>
              <a:latin typeface="Lato" panose="020F0502020204030203"/>
              <a:cs typeface="Times New Roman" panose="02020603050405020304" pitchFamily="18" charset="0"/>
            </a:endParaRPr>
          </a:p>
        </p:txBody>
      </p:sp>
      <p:sp>
        <p:nvSpPr>
          <p:cNvPr id="31" name="Google Shape;158;p29">
            <a:extLst>
              <a:ext uri="{FF2B5EF4-FFF2-40B4-BE49-F238E27FC236}">
                <a16:creationId xmlns:a16="http://schemas.microsoft.com/office/drawing/2014/main" id="{B17D51E9-8B85-473F-893E-1F9522F10607}"/>
              </a:ext>
            </a:extLst>
          </p:cNvPr>
          <p:cNvSpPr txBox="1">
            <a:spLocks/>
          </p:cNvSpPr>
          <p:nvPr/>
        </p:nvSpPr>
        <p:spPr>
          <a:xfrm>
            <a:off x="11824400" y="6492800"/>
            <a:ext cx="367600" cy="365200"/>
          </a:xfrm>
          <a:prstGeom prst="flowChartConnector">
            <a:avLst/>
          </a:prstGeom>
          <a:solidFill>
            <a:schemeClr val="accent6"/>
          </a:solidFill>
          <a:ln>
            <a:solidFill>
              <a:schemeClr val="accent6"/>
            </a:solidFill>
          </a:ln>
        </p:spPr>
        <p:txBody>
          <a:bodyPr spcFirstLastPara="1" vert="horz" wrap="square" lIns="0" tIns="45700" rIns="0" bIns="45700" rtlCol="0" anchor="ctr" anchorCtr="0">
            <a:no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Tx/>
              <a:buNone/>
              <a:defRPr sz="1067" kern="1200">
                <a:solidFill>
                  <a:schemeClr val="accent5"/>
                </a:solidFill>
                <a:latin typeface="Lato" panose="020F0502020204030203" pitchFamily="34" charset="0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1219170">
              <a:buClr>
                <a:srgbClr val="000000"/>
              </a:buClr>
            </a:pPr>
            <a:r>
              <a:rPr lang="it-IT" sz="1467" kern="0" dirty="0">
                <a:solidFill>
                  <a:srgbClr val="FFFFFF"/>
                </a:solidFill>
                <a:latin typeface="Lato" panose="020F0502020204030203"/>
              </a:rPr>
              <a:t>16</a:t>
            </a:r>
          </a:p>
        </p:txBody>
      </p:sp>
      <p:sp>
        <p:nvSpPr>
          <p:cNvPr id="35" name="CasellaDiTesto 34">
            <a:extLst>
              <a:ext uri="{FF2B5EF4-FFF2-40B4-BE49-F238E27FC236}">
                <a16:creationId xmlns:a16="http://schemas.microsoft.com/office/drawing/2014/main" id="{C61D8D62-FEB2-4A3E-AF12-E2793F28B4BB}"/>
              </a:ext>
            </a:extLst>
          </p:cNvPr>
          <p:cNvSpPr txBox="1"/>
          <p:nvPr/>
        </p:nvSpPr>
        <p:spPr>
          <a:xfrm>
            <a:off x="550975" y="165450"/>
            <a:ext cx="909607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3600" dirty="0">
                <a:solidFill>
                  <a:schemeClr val="accent6"/>
                </a:solidFill>
                <a:latin typeface="Lato" panose="020F0502020204030203"/>
                <a:cs typeface="Times New Roman" panose="02020603050405020304" pitchFamily="18" charset="0"/>
              </a:rPr>
              <a:t>The first Version of GroupBnb</a:t>
            </a:r>
            <a:endParaRPr lang="en-GB" sz="3600" dirty="0">
              <a:solidFill>
                <a:schemeClr val="accent6"/>
              </a:solidFill>
              <a:latin typeface="Lato" panose="020F0502020204030203"/>
              <a:cs typeface="Times New Roman" panose="02020603050405020304" pitchFamily="18" charset="0"/>
            </a:endParaRPr>
          </a:p>
        </p:txBody>
      </p:sp>
      <p:pic>
        <p:nvPicPr>
          <p:cNvPr id="7" name="Immagine 6">
            <a:extLst>
              <a:ext uri="{FF2B5EF4-FFF2-40B4-BE49-F238E27FC236}">
                <a16:creationId xmlns:a16="http://schemas.microsoft.com/office/drawing/2014/main" id="{C27E6E39-6F91-48EE-AF68-EA3FA0004B3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605264" y="2160567"/>
            <a:ext cx="4865511" cy="3248523"/>
          </a:xfrm>
          <a:prstGeom prst="rect">
            <a:avLst/>
          </a:prstGeom>
        </p:spPr>
      </p:pic>
      <p:cxnSp>
        <p:nvCxnSpPr>
          <p:cNvPr id="39" name="Google Shape;199;p31">
            <a:extLst>
              <a:ext uri="{FF2B5EF4-FFF2-40B4-BE49-F238E27FC236}">
                <a16:creationId xmlns:a16="http://schemas.microsoft.com/office/drawing/2014/main" id="{E9EF5112-80B8-4ADA-A47E-13EDFBA5886A}"/>
              </a:ext>
            </a:extLst>
          </p:cNvPr>
          <p:cNvCxnSpPr>
            <a:cxnSpLocks/>
          </p:cNvCxnSpPr>
          <p:nvPr/>
        </p:nvCxnSpPr>
        <p:spPr>
          <a:xfrm>
            <a:off x="14101" y="835962"/>
            <a:ext cx="12177899" cy="0"/>
          </a:xfrm>
          <a:prstGeom prst="straightConnector1">
            <a:avLst/>
          </a:prstGeom>
          <a:ln>
            <a:headEnd type="none" w="sm" len="sm"/>
            <a:tailEnd type="none" w="sm" len="sm"/>
          </a:ln>
        </p:spPr>
        <p:style>
          <a:lnRef idx="3">
            <a:schemeClr val="accent6"/>
          </a:lnRef>
          <a:fillRef idx="0">
            <a:schemeClr val="accent6"/>
          </a:fillRef>
          <a:effectRef idx="2">
            <a:schemeClr val="accent6"/>
          </a:effectRef>
          <a:fontRef idx="minor">
            <a:schemeClr val="tx1"/>
          </a:fontRef>
        </p:style>
      </p:cxnSp>
      <p:cxnSp>
        <p:nvCxnSpPr>
          <p:cNvPr id="40" name="Google Shape;199;p31">
            <a:extLst>
              <a:ext uri="{FF2B5EF4-FFF2-40B4-BE49-F238E27FC236}">
                <a16:creationId xmlns:a16="http://schemas.microsoft.com/office/drawing/2014/main" id="{D3EB99BD-2BE5-4743-AA8C-8DDAC4B676C5}"/>
              </a:ext>
            </a:extLst>
          </p:cNvPr>
          <p:cNvCxnSpPr>
            <a:cxnSpLocks/>
          </p:cNvCxnSpPr>
          <p:nvPr/>
        </p:nvCxnSpPr>
        <p:spPr>
          <a:xfrm>
            <a:off x="451556" y="6373162"/>
            <a:ext cx="12177899" cy="0"/>
          </a:xfrm>
          <a:prstGeom prst="straightConnector1">
            <a:avLst/>
          </a:prstGeom>
          <a:ln>
            <a:headEnd type="none" w="sm" len="sm"/>
            <a:tailEnd type="none" w="sm" len="sm"/>
          </a:ln>
        </p:spPr>
        <p:style>
          <a:lnRef idx="3">
            <a:schemeClr val="accent6"/>
          </a:lnRef>
          <a:fillRef idx="0">
            <a:schemeClr val="accent6"/>
          </a:fillRef>
          <a:effectRef idx="2">
            <a:schemeClr val="accent6"/>
          </a:effectRef>
          <a:fontRef idx="minor">
            <a:schemeClr val="tx1"/>
          </a:fontRef>
        </p:style>
      </p:cxnSp>
      <p:sp>
        <p:nvSpPr>
          <p:cNvPr id="14" name="Elaborazione 13">
            <a:extLst>
              <a:ext uri="{FF2B5EF4-FFF2-40B4-BE49-F238E27FC236}">
                <a16:creationId xmlns:a16="http://schemas.microsoft.com/office/drawing/2014/main" id="{2DCA440F-4444-4BDB-A390-E04E794AF1E8}"/>
              </a:ext>
            </a:extLst>
          </p:cNvPr>
          <p:cNvSpPr/>
          <p:nvPr/>
        </p:nvSpPr>
        <p:spPr>
          <a:xfrm>
            <a:off x="790222" y="2547307"/>
            <a:ext cx="1636889" cy="2577849"/>
          </a:xfrm>
          <a:prstGeom prst="flowChartProcess">
            <a:avLst/>
          </a:prstGeom>
          <a:solidFill>
            <a:schemeClr val="accent6">
              <a:lumMod val="60000"/>
              <a:lumOff val="40000"/>
            </a:schemeClr>
          </a:solidFill>
          <a:ln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latin typeface="Lato" panose="020F0502020204030203"/>
            </a:endParaRPr>
          </a:p>
        </p:txBody>
      </p:sp>
      <p:sp>
        <p:nvSpPr>
          <p:cNvPr id="42" name="Elaborazione 41">
            <a:extLst>
              <a:ext uri="{FF2B5EF4-FFF2-40B4-BE49-F238E27FC236}">
                <a16:creationId xmlns:a16="http://schemas.microsoft.com/office/drawing/2014/main" id="{F3CC42EB-B320-489D-B8F2-5DB331366445}"/>
              </a:ext>
            </a:extLst>
          </p:cNvPr>
          <p:cNvSpPr/>
          <p:nvPr/>
        </p:nvSpPr>
        <p:spPr>
          <a:xfrm>
            <a:off x="7591777" y="2547307"/>
            <a:ext cx="3810001" cy="2577849"/>
          </a:xfrm>
          <a:prstGeom prst="flowChartProcess">
            <a:avLst/>
          </a:prstGeom>
          <a:solidFill>
            <a:schemeClr val="accent6">
              <a:lumMod val="60000"/>
              <a:lumOff val="40000"/>
            </a:schemeClr>
          </a:solidFill>
          <a:ln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latin typeface="Lato" panose="020F0502020204030203"/>
            </a:endParaRPr>
          </a:p>
        </p:txBody>
      </p:sp>
      <p:grpSp>
        <p:nvGrpSpPr>
          <p:cNvPr id="2" name="Group 1"/>
          <p:cNvGrpSpPr/>
          <p:nvPr/>
        </p:nvGrpSpPr>
        <p:grpSpPr>
          <a:xfrm>
            <a:off x="7763363" y="2107226"/>
            <a:ext cx="3545954" cy="971838"/>
            <a:chOff x="6061201" y="1439549"/>
            <a:chExt cx="2659465" cy="728880"/>
          </a:xfrm>
        </p:grpSpPr>
        <p:sp>
          <p:nvSpPr>
            <p:cNvPr id="21" name="TextBox 20"/>
            <p:cNvSpPr txBox="1"/>
            <p:nvPr/>
          </p:nvSpPr>
          <p:spPr>
            <a:xfrm>
              <a:off x="6486506" y="2025072"/>
              <a:ext cx="1730139" cy="143357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3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067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Lato" panose="020F0502020204030203"/>
              </a:endParaRPr>
            </a:p>
          </p:txBody>
        </p:sp>
        <p:sp>
          <p:nvSpPr>
            <p:cNvPr id="22" name="TextBox 21"/>
            <p:cNvSpPr txBox="1"/>
            <p:nvPr/>
          </p:nvSpPr>
          <p:spPr>
            <a:xfrm>
              <a:off x="6061201" y="1439549"/>
              <a:ext cx="2659465" cy="200777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ts val="2267"/>
                </a:lnSpc>
                <a:spcBef>
                  <a:spcPts val="0"/>
                </a:spcBef>
                <a:spcAft>
                  <a:spcPts val="80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600" b="1" i="0" u="none" strike="noStrike" kern="1200" cap="all" spc="27" normalizeH="0" baseline="0" noProof="0" dirty="0">
                  <a:ln>
                    <a:noFill/>
                  </a:ln>
                  <a:solidFill>
                    <a:srgbClr val="FE4E55"/>
                  </a:solidFill>
                  <a:effectLst/>
                  <a:uLnTx/>
                  <a:uFillTx/>
                  <a:latin typeface="Lato" panose="020F0502020204030203"/>
                </a:rPr>
                <a:t>Airbnb for group - </a:t>
              </a:r>
              <a:r>
                <a:rPr kumimoji="0" lang="en-US" sz="1600" b="1" i="0" u="none" strike="noStrike" kern="1200" cap="all" spc="27" normalizeH="0" baseline="0" noProof="0" dirty="0" err="1">
                  <a:ln>
                    <a:noFill/>
                  </a:ln>
                  <a:solidFill>
                    <a:srgbClr val="FE4E55"/>
                  </a:solidFill>
                  <a:effectLst/>
                  <a:uLnTx/>
                  <a:uFillTx/>
                  <a:latin typeface="Lato" panose="020F0502020204030203"/>
                </a:rPr>
                <a:t>gROUPBNB</a:t>
              </a:r>
              <a:r>
                <a:rPr kumimoji="0" lang="en-US" sz="1600" b="1" i="0" u="none" strike="noStrike" kern="1200" cap="all" spc="27" normalizeH="0" baseline="0" noProof="0" dirty="0">
                  <a:ln>
                    <a:noFill/>
                  </a:ln>
                  <a:solidFill>
                    <a:srgbClr val="FE4E55"/>
                  </a:solidFill>
                  <a:effectLst/>
                  <a:uLnTx/>
                  <a:uFillTx/>
                  <a:latin typeface="Lato" panose="020F0502020204030203"/>
                </a:rPr>
                <a:t> </a:t>
              </a:r>
            </a:p>
          </p:txBody>
        </p:sp>
      </p:grpSp>
      <p:sp>
        <p:nvSpPr>
          <p:cNvPr id="30" name="TextBox 29"/>
          <p:cNvSpPr txBox="1"/>
          <p:nvPr/>
        </p:nvSpPr>
        <p:spPr>
          <a:xfrm>
            <a:off x="8547075" y="2662614"/>
            <a:ext cx="2199946" cy="379143"/>
          </a:xfrm>
          <a:prstGeom prst="rect">
            <a:avLst/>
          </a:prstGeom>
          <a:noFill/>
          <a:ln>
            <a:noFill/>
          </a:ln>
        </p:spPr>
        <p:txBody>
          <a:bodyPr wrap="square" lIns="0" tIns="0" rIns="0" bIns="0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8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000" b="1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Lato" panose="020F0502020204030203"/>
              </a:rPr>
              <a:t>User-Friendly: </a:t>
            </a:r>
            <a:r>
              <a:rPr kumimoji="0" lang="en-US" sz="1000" b="0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Lato" panose="020F0502020204030203"/>
              </a:rPr>
              <a:t>Direct access to Group</a:t>
            </a:r>
            <a:r>
              <a:rPr kumimoji="0" lang="en-US" sz="1000" b="0" i="0" u="none" strike="noStrike" kern="1200" cap="none" spc="0" normalizeH="0" noProof="0" dirty="0">
                <a:ln>
                  <a:noFill/>
                </a:ln>
                <a:effectLst/>
                <a:uLnTx/>
                <a:uFillTx/>
                <a:latin typeface="Lato" panose="020F0502020204030203"/>
              </a:rPr>
              <a:t> offer from the Home-Page</a:t>
            </a:r>
            <a:endParaRPr kumimoji="0" lang="en-US" sz="1000" b="0" i="0" u="none" strike="noStrike" kern="1200" cap="none" spc="0" normalizeH="0" baseline="0" noProof="0" dirty="0">
              <a:ln>
                <a:noFill/>
              </a:ln>
              <a:effectLst/>
              <a:uLnTx/>
              <a:uFillTx/>
              <a:latin typeface="Lato" panose="020F0502020204030203"/>
            </a:endParaRPr>
          </a:p>
        </p:txBody>
      </p:sp>
      <p:sp>
        <p:nvSpPr>
          <p:cNvPr id="37" name="TextBox 21">
            <a:extLst>
              <a:ext uri="{FF2B5EF4-FFF2-40B4-BE49-F238E27FC236}">
                <a16:creationId xmlns:a16="http://schemas.microsoft.com/office/drawing/2014/main" id="{08EF7FFF-A47A-4EFE-ABAC-0DC2ABAB6BC7}"/>
              </a:ext>
            </a:extLst>
          </p:cNvPr>
          <p:cNvSpPr txBox="1"/>
          <p:nvPr/>
        </p:nvSpPr>
        <p:spPr>
          <a:xfrm>
            <a:off x="8547075" y="3432148"/>
            <a:ext cx="2591530" cy="637097"/>
          </a:xfrm>
          <a:prstGeom prst="rect">
            <a:avLst/>
          </a:prstGeom>
          <a:noFill/>
          <a:ln>
            <a:noFill/>
          </a:ln>
        </p:spPr>
        <p:txBody>
          <a:bodyPr wrap="square" lIns="0" tIns="0" rIns="0" bIns="0" rtlCol="0">
            <a:spAutoFit/>
          </a:bodyPr>
          <a:lstStyle/>
          <a:p>
            <a:pPr>
              <a:lnSpc>
                <a:spcPct val="130000"/>
              </a:lnSpc>
              <a:spcAft>
                <a:spcPts val="600"/>
              </a:spcAft>
            </a:pPr>
            <a:r>
              <a:rPr lang="en-US" sz="1100" b="1" dirty="0">
                <a:latin typeface="Lato" panose="020F0502020204030203"/>
              </a:rPr>
              <a:t>Social Support: </a:t>
            </a:r>
            <a:r>
              <a:rPr lang="en-US" sz="1100" dirty="0">
                <a:latin typeface="Lato" panose="020F0502020204030203"/>
              </a:rPr>
              <a:t>Online support with a Chat-bot in order to select the Best trip for you</a:t>
            </a:r>
          </a:p>
        </p:txBody>
      </p:sp>
      <p:pic>
        <p:nvPicPr>
          <p:cNvPr id="1028" name="Picture 4" descr="Risultati immagini per bot icon">
            <a:extLst>
              <a:ext uri="{FF2B5EF4-FFF2-40B4-BE49-F238E27FC236}">
                <a16:creationId xmlns:a16="http://schemas.microsoft.com/office/drawing/2014/main" id="{026A869E-F63D-4CD8-A5E6-6E8E520705F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87027" y="3359330"/>
            <a:ext cx="718256" cy="7182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" name="Elemento grafico 11" descr="Progettazione Web">
            <a:extLst>
              <a:ext uri="{FF2B5EF4-FFF2-40B4-BE49-F238E27FC236}">
                <a16:creationId xmlns:a16="http://schemas.microsoft.com/office/drawing/2014/main" id="{9A554204-5998-46DA-95C5-D98A91CB652E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>
            <a:off x="7591777" y="2517834"/>
            <a:ext cx="914400" cy="914400"/>
          </a:xfrm>
          <a:prstGeom prst="rect">
            <a:avLst/>
          </a:prstGeom>
        </p:spPr>
      </p:pic>
      <p:sp>
        <p:nvSpPr>
          <p:cNvPr id="19" name="Oval 18"/>
          <p:cNvSpPr/>
          <p:nvPr/>
        </p:nvSpPr>
        <p:spPr>
          <a:xfrm>
            <a:off x="1288544" y="2889545"/>
            <a:ext cx="767643" cy="767643"/>
          </a:xfrm>
          <a:prstGeom prst="ellipse">
            <a:avLst/>
          </a:prstGeom>
          <a:solidFill>
            <a:srgbClr val="42660C"/>
          </a:solidFill>
          <a:ln w="95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4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Lato" panose="020F0502020204030203"/>
            </a:endParaRPr>
          </a:p>
        </p:txBody>
      </p:sp>
      <p:sp>
        <p:nvSpPr>
          <p:cNvPr id="17" name="Oval 18">
            <a:extLst>
              <a:ext uri="{FF2B5EF4-FFF2-40B4-BE49-F238E27FC236}">
                <a16:creationId xmlns:a16="http://schemas.microsoft.com/office/drawing/2014/main" id="{BCE81C58-414C-4CBB-B565-C1931B7F656E}"/>
              </a:ext>
            </a:extLst>
          </p:cNvPr>
          <p:cNvSpPr/>
          <p:nvPr/>
        </p:nvSpPr>
        <p:spPr>
          <a:xfrm>
            <a:off x="1273441" y="3935571"/>
            <a:ext cx="767643" cy="767643"/>
          </a:xfrm>
          <a:prstGeom prst="ellipse">
            <a:avLst/>
          </a:prstGeom>
          <a:solidFill>
            <a:srgbClr val="42660C"/>
          </a:solidFill>
          <a:ln w="95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4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Lato" panose="020F0502020204030203"/>
            </a:endParaRPr>
          </a:p>
        </p:txBody>
      </p:sp>
      <p:pic>
        <p:nvPicPr>
          <p:cNvPr id="10" name="Elemento grafico 9" descr="Brainstorming di gruppo">
            <a:extLst>
              <a:ext uri="{FF2B5EF4-FFF2-40B4-BE49-F238E27FC236}">
                <a16:creationId xmlns:a16="http://schemas.microsoft.com/office/drawing/2014/main" id="{D8D3B5B7-34C8-495D-90A6-6F9D7ECBD495}"/>
              </a:ext>
            </a:extLst>
          </p:cNvPr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9"/>
              </a:ext>
            </a:extLst>
          </a:blip>
          <a:stretch>
            <a:fillRect/>
          </a:stretch>
        </p:blipFill>
        <p:spPr>
          <a:xfrm>
            <a:off x="1364581" y="4058286"/>
            <a:ext cx="585362" cy="585362"/>
          </a:xfrm>
          <a:prstGeom prst="rect">
            <a:avLst/>
          </a:prstGeom>
        </p:spPr>
      </p:pic>
      <p:pic>
        <p:nvPicPr>
          <p:cNvPr id="44" name="Elemento grafico 43" descr="Trofeo">
            <a:extLst>
              <a:ext uri="{FF2B5EF4-FFF2-40B4-BE49-F238E27FC236}">
                <a16:creationId xmlns:a16="http://schemas.microsoft.com/office/drawing/2014/main" id="{ACB6109F-8DE9-4256-8324-E91E481B7C89}"/>
              </a:ext>
            </a:extLst>
          </p:cNvPr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1"/>
              </a:ext>
            </a:extLst>
          </a:blip>
          <a:stretch>
            <a:fillRect/>
          </a:stretch>
        </p:blipFill>
        <p:spPr>
          <a:xfrm>
            <a:off x="1381276" y="2994892"/>
            <a:ext cx="582178" cy="582178"/>
          </a:xfrm>
          <a:prstGeom prst="rect">
            <a:avLst/>
          </a:prstGeom>
        </p:spPr>
      </p:pic>
      <p:sp>
        <p:nvSpPr>
          <p:cNvPr id="48" name="TextBox 21">
            <a:extLst>
              <a:ext uri="{FF2B5EF4-FFF2-40B4-BE49-F238E27FC236}">
                <a16:creationId xmlns:a16="http://schemas.microsoft.com/office/drawing/2014/main" id="{64064841-0F5C-4E3E-9290-7897715A93F6}"/>
              </a:ext>
            </a:extLst>
          </p:cNvPr>
          <p:cNvSpPr txBox="1"/>
          <p:nvPr/>
        </p:nvSpPr>
        <p:spPr>
          <a:xfrm>
            <a:off x="8526285" y="4286943"/>
            <a:ext cx="2591530" cy="637097"/>
          </a:xfrm>
          <a:prstGeom prst="rect">
            <a:avLst/>
          </a:prstGeom>
          <a:noFill/>
          <a:ln>
            <a:noFill/>
          </a:ln>
        </p:spPr>
        <p:txBody>
          <a:bodyPr wrap="square" lIns="0" tIns="0" rIns="0" bIns="0" rtlCol="0">
            <a:spAutoFit/>
          </a:bodyPr>
          <a:lstStyle/>
          <a:p>
            <a:pPr>
              <a:lnSpc>
                <a:spcPct val="130000"/>
              </a:lnSpc>
              <a:spcAft>
                <a:spcPts val="600"/>
              </a:spcAft>
            </a:pPr>
            <a:r>
              <a:rPr lang="en-US" sz="1100" b="1" dirty="0">
                <a:latin typeface="Lato" panose="020F0502020204030203"/>
              </a:rPr>
              <a:t>Book with 1-click: </a:t>
            </a:r>
            <a:r>
              <a:rPr lang="en-US" sz="1100" dirty="0">
                <a:latin typeface="Lato" panose="020F0502020204030203"/>
              </a:rPr>
              <a:t>Create your desired trip, booking all what you need just with 1 click</a:t>
            </a:r>
          </a:p>
        </p:txBody>
      </p:sp>
      <p:pic>
        <p:nvPicPr>
          <p:cNvPr id="1030" name="Picture 6" descr="numero, uno, in, un, cerchio Icona">
            <a:extLst>
              <a:ext uri="{FF2B5EF4-FFF2-40B4-BE49-F238E27FC236}">
                <a16:creationId xmlns:a16="http://schemas.microsoft.com/office/drawing/2014/main" id="{2F2F5E6F-3C31-4EF6-9E30-9ACB8EAB207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87003" y="4319392"/>
            <a:ext cx="553156" cy="5531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803044863"/>
      </p:ext>
    </p:extLst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8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2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10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1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5" dur="500"/>
                                        <p:tgtEl>
                                          <p:spTgt spid="10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9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8" grpId="0"/>
      <p:bldP spid="35" grpId="0"/>
      <p:bldP spid="30" grpId="0"/>
      <p:bldP spid="37" grpId="0"/>
      <p:bldP spid="48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8" name="Group 17"/>
          <p:cNvGrpSpPr/>
          <p:nvPr/>
        </p:nvGrpSpPr>
        <p:grpSpPr>
          <a:xfrm>
            <a:off x="1300082" y="2778397"/>
            <a:ext cx="767643" cy="767643"/>
            <a:chOff x="782453" y="2356962"/>
            <a:chExt cx="738028" cy="738028"/>
          </a:xfrm>
        </p:grpSpPr>
        <p:sp>
          <p:nvSpPr>
            <p:cNvPr id="19" name="Oval 18"/>
            <p:cNvSpPr/>
            <p:nvPr/>
          </p:nvSpPr>
          <p:spPr>
            <a:xfrm>
              <a:off x="782453" y="2356962"/>
              <a:ext cx="738028" cy="738028"/>
            </a:xfrm>
            <a:prstGeom prst="ellipse">
              <a:avLst/>
            </a:prstGeom>
            <a:solidFill>
              <a:schemeClr val="accent1"/>
            </a:solidFill>
            <a:ln w="952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4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Lato" panose="020F0502020204030203"/>
              </a:endParaRPr>
            </a:p>
          </p:txBody>
        </p:sp>
        <p:sp>
          <p:nvSpPr>
            <p:cNvPr id="20" name="Freeform 57"/>
            <p:cNvSpPr>
              <a:spLocks noEditPoints="1"/>
            </p:cNvSpPr>
            <p:nvPr/>
          </p:nvSpPr>
          <p:spPr bwMode="auto">
            <a:xfrm>
              <a:off x="1010535" y="2522265"/>
              <a:ext cx="281864" cy="407422"/>
            </a:xfrm>
            <a:custGeom>
              <a:avLst/>
              <a:gdLst>
                <a:gd name="T0" fmla="*/ 170 w 213"/>
                <a:gd name="T1" fmla="*/ 275 h 306"/>
                <a:gd name="T2" fmla="*/ 71 w 213"/>
                <a:gd name="T3" fmla="*/ 306 h 306"/>
                <a:gd name="T4" fmla="*/ 41 w 213"/>
                <a:gd name="T5" fmla="*/ 194 h 306"/>
                <a:gd name="T6" fmla="*/ 58 w 213"/>
                <a:gd name="T7" fmla="*/ 211 h 306"/>
                <a:gd name="T8" fmla="*/ 89 w 213"/>
                <a:gd name="T9" fmla="*/ 216 h 306"/>
                <a:gd name="T10" fmla="*/ 127 w 213"/>
                <a:gd name="T11" fmla="*/ 211 h 306"/>
                <a:gd name="T12" fmla="*/ 165 w 213"/>
                <a:gd name="T13" fmla="*/ 201 h 306"/>
                <a:gd name="T14" fmla="*/ 172 w 213"/>
                <a:gd name="T15" fmla="*/ 194 h 306"/>
                <a:gd name="T16" fmla="*/ 174 w 213"/>
                <a:gd name="T17" fmla="*/ 117 h 306"/>
                <a:gd name="T18" fmla="*/ 202 w 213"/>
                <a:gd name="T19" fmla="*/ 131 h 306"/>
                <a:gd name="T20" fmla="*/ 164 w 213"/>
                <a:gd name="T21" fmla="*/ 142 h 306"/>
                <a:gd name="T22" fmla="*/ 184 w 213"/>
                <a:gd name="T23" fmla="*/ 166 h 306"/>
                <a:gd name="T24" fmla="*/ 144 w 213"/>
                <a:gd name="T25" fmla="*/ 161 h 306"/>
                <a:gd name="T26" fmla="*/ 154 w 213"/>
                <a:gd name="T27" fmla="*/ 192 h 306"/>
                <a:gd name="T28" fmla="*/ 119 w 213"/>
                <a:gd name="T29" fmla="*/ 172 h 306"/>
                <a:gd name="T30" fmla="*/ 116 w 213"/>
                <a:gd name="T31" fmla="*/ 203 h 306"/>
                <a:gd name="T32" fmla="*/ 92 w 213"/>
                <a:gd name="T33" fmla="*/ 172 h 306"/>
                <a:gd name="T34" fmla="*/ 74 w 213"/>
                <a:gd name="T35" fmla="*/ 200 h 306"/>
                <a:gd name="T36" fmla="*/ 66 w 213"/>
                <a:gd name="T37" fmla="*/ 162 h 306"/>
                <a:gd name="T38" fmla="*/ 45 w 213"/>
                <a:gd name="T39" fmla="*/ 182 h 306"/>
                <a:gd name="T40" fmla="*/ 46 w 213"/>
                <a:gd name="T41" fmla="*/ 142 h 306"/>
                <a:gd name="T42" fmla="*/ 24 w 213"/>
                <a:gd name="T43" fmla="*/ 154 h 306"/>
                <a:gd name="T44" fmla="*/ 36 w 213"/>
                <a:gd name="T45" fmla="*/ 117 h 306"/>
                <a:gd name="T46" fmla="*/ 5 w 213"/>
                <a:gd name="T47" fmla="*/ 113 h 306"/>
                <a:gd name="T48" fmla="*/ 36 w 213"/>
                <a:gd name="T49" fmla="*/ 90 h 306"/>
                <a:gd name="T50" fmla="*/ 8 w 213"/>
                <a:gd name="T51" fmla="*/ 74 h 306"/>
                <a:gd name="T52" fmla="*/ 46 w 213"/>
                <a:gd name="T53" fmla="*/ 64 h 306"/>
                <a:gd name="T54" fmla="*/ 27 w 213"/>
                <a:gd name="T55" fmla="*/ 39 h 306"/>
                <a:gd name="T56" fmla="*/ 65 w 213"/>
                <a:gd name="T57" fmla="*/ 44 h 306"/>
                <a:gd name="T58" fmla="*/ 57 w 213"/>
                <a:gd name="T59" fmla="*/ 14 h 306"/>
                <a:gd name="T60" fmla="*/ 91 w 213"/>
                <a:gd name="T61" fmla="*/ 34 h 306"/>
                <a:gd name="T62" fmla="*/ 95 w 213"/>
                <a:gd name="T63" fmla="*/ 2 h 306"/>
                <a:gd name="T64" fmla="*/ 119 w 213"/>
                <a:gd name="T65" fmla="*/ 34 h 306"/>
                <a:gd name="T66" fmla="*/ 136 w 213"/>
                <a:gd name="T67" fmla="*/ 6 h 306"/>
                <a:gd name="T68" fmla="*/ 144 w 213"/>
                <a:gd name="T69" fmla="*/ 44 h 306"/>
                <a:gd name="T70" fmla="*/ 165 w 213"/>
                <a:gd name="T71" fmla="*/ 24 h 306"/>
                <a:gd name="T72" fmla="*/ 163 w 213"/>
                <a:gd name="T73" fmla="*/ 63 h 306"/>
                <a:gd name="T74" fmla="*/ 186 w 213"/>
                <a:gd name="T75" fmla="*/ 52 h 306"/>
                <a:gd name="T76" fmla="*/ 174 w 213"/>
                <a:gd name="T77" fmla="*/ 89 h 306"/>
                <a:gd name="T78" fmla="*/ 206 w 213"/>
                <a:gd name="T79" fmla="*/ 92 h 306"/>
                <a:gd name="T80" fmla="*/ 105 w 213"/>
                <a:gd name="T81" fmla="*/ 36 h 306"/>
                <a:gd name="T82" fmla="*/ 172 w 213"/>
                <a:gd name="T83" fmla="*/ 103 h 306"/>
                <a:gd name="T84" fmla="*/ 53 w 213"/>
                <a:gd name="T85" fmla="*/ 103 h 3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</a:cxnLst>
              <a:rect l="0" t="0" r="r" b="b"/>
              <a:pathLst>
                <a:path w="213" h="306">
                  <a:moveTo>
                    <a:pt x="172" y="194"/>
                  </a:moveTo>
                  <a:cubicBezTo>
                    <a:pt x="213" y="271"/>
                    <a:pt x="213" y="271"/>
                    <a:pt x="213" y="271"/>
                  </a:cubicBezTo>
                  <a:cubicBezTo>
                    <a:pt x="170" y="275"/>
                    <a:pt x="170" y="275"/>
                    <a:pt x="170" y="275"/>
                  </a:cubicBezTo>
                  <a:cubicBezTo>
                    <a:pt x="142" y="306"/>
                    <a:pt x="142" y="306"/>
                    <a:pt x="142" y="306"/>
                  </a:cubicBezTo>
                  <a:cubicBezTo>
                    <a:pt x="107" y="250"/>
                    <a:pt x="107" y="250"/>
                    <a:pt x="107" y="250"/>
                  </a:cubicBezTo>
                  <a:cubicBezTo>
                    <a:pt x="71" y="306"/>
                    <a:pt x="71" y="306"/>
                    <a:pt x="71" y="306"/>
                  </a:cubicBezTo>
                  <a:cubicBezTo>
                    <a:pt x="42" y="274"/>
                    <a:pt x="42" y="274"/>
                    <a:pt x="42" y="274"/>
                  </a:cubicBezTo>
                  <a:cubicBezTo>
                    <a:pt x="0" y="271"/>
                    <a:pt x="0" y="271"/>
                    <a:pt x="0" y="271"/>
                  </a:cubicBezTo>
                  <a:cubicBezTo>
                    <a:pt x="41" y="194"/>
                    <a:pt x="41" y="194"/>
                    <a:pt x="41" y="194"/>
                  </a:cubicBezTo>
                  <a:cubicBezTo>
                    <a:pt x="41" y="194"/>
                    <a:pt x="41" y="194"/>
                    <a:pt x="41" y="194"/>
                  </a:cubicBezTo>
                  <a:cubicBezTo>
                    <a:pt x="42" y="197"/>
                    <a:pt x="43" y="199"/>
                    <a:pt x="45" y="201"/>
                  </a:cubicBezTo>
                  <a:cubicBezTo>
                    <a:pt x="48" y="206"/>
                    <a:pt x="52" y="208"/>
                    <a:pt x="58" y="211"/>
                  </a:cubicBezTo>
                  <a:cubicBezTo>
                    <a:pt x="63" y="213"/>
                    <a:pt x="67" y="214"/>
                    <a:pt x="71" y="214"/>
                  </a:cubicBezTo>
                  <a:cubicBezTo>
                    <a:pt x="75" y="214"/>
                    <a:pt x="80" y="213"/>
                    <a:pt x="82" y="211"/>
                  </a:cubicBezTo>
                  <a:cubicBezTo>
                    <a:pt x="84" y="213"/>
                    <a:pt x="86" y="215"/>
                    <a:pt x="89" y="216"/>
                  </a:cubicBezTo>
                  <a:cubicBezTo>
                    <a:pt x="93" y="219"/>
                    <a:pt x="99" y="221"/>
                    <a:pt x="105" y="221"/>
                  </a:cubicBezTo>
                  <a:cubicBezTo>
                    <a:pt x="111" y="221"/>
                    <a:pt x="117" y="219"/>
                    <a:pt x="121" y="216"/>
                  </a:cubicBezTo>
                  <a:cubicBezTo>
                    <a:pt x="124" y="215"/>
                    <a:pt x="126" y="213"/>
                    <a:pt x="127" y="211"/>
                  </a:cubicBezTo>
                  <a:cubicBezTo>
                    <a:pt x="131" y="213"/>
                    <a:pt x="135" y="214"/>
                    <a:pt x="139" y="214"/>
                  </a:cubicBezTo>
                  <a:cubicBezTo>
                    <a:pt x="143" y="214"/>
                    <a:pt x="147" y="213"/>
                    <a:pt x="152" y="211"/>
                  </a:cubicBezTo>
                  <a:cubicBezTo>
                    <a:pt x="158" y="208"/>
                    <a:pt x="162" y="206"/>
                    <a:pt x="165" y="201"/>
                  </a:cubicBezTo>
                  <a:cubicBezTo>
                    <a:pt x="167" y="199"/>
                    <a:pt x="169" y="197"/>
                    <a:pt x="170" y="194"/>
                  </a:cubicBezTo>
                  <a:cubicBezTo>
                    <a:pt x="170" y="194"/>
                    <a:pt x="170" y="194"/>
                    <a:pt x="171" y="194"/>
                  </a:cubicBezTo>
                  <a:cubicBezTo>
                    <a:pt x="172" y="194"/>
                    <a:pt x="172" y="194"/>
                    <a:pt x="172" y="194"/>
                  </a:cubicBezTo>
                  <a:close/>
                  <a:moveTo>
                    <a:pt x="208" y="103"/>
                  </a:moveTo>
                  <a:cubicBezTo>
                    <a:pt x="208" y="107"/>
                    <a:pt x="208" y="111"/>
                    <a:pt x="206" y="113"/>
                  </a:cubicBezTo>
                  <a:cubicBezTo>
                    <a:pt x="204" y="118"/>
                    <a:pt x="179" y="117"/>
                    <a:pt x="174" y="117"/>
                  </a:cubicBezTo>
                  <a:cubicBezTo>
                    <a:pt x="173" y="117"/>
                    <a:pt x="173" y="117"/>
                    <a:pt x="173" y="117"/>
                  </a:cubicBezTo>
                  <a:cubicBezTo>
                    <a:pt x="174" y="117"/>
                    <a:pt x="174" y="117"/>
                    <a:pt x="174" y="117"/>
                  </a:cubicBezTo>
                  <a:cubicBezTo>
                    <a:pt x="178" y="119"/>
                    <a:pt x="202" y="127"/>
                    <a:pt x="202" y="131"/>
                  </a:cubicBezTo>
                  <a:cubicBezTo>
                    <a:pt x="203" y="135"/>
                    <a:pt x="202" y="138"/>
                    <a:pt x="200" y="143"/>
                  </a:cubicBezTo>
                  <a:cubicBezTo>
                    <a:pt x="197" y="152"/>
                    <a:pt x="190" y="154"/>
                    <a:pt x="186" y="154"/>
                  </a:cubicBezTo>
                  <a:cubicBezTo>
                    <a:pt x="184" y="154"/>
                    <a:pt x="165" y="143"/>
                    <a:pt x="164" y="142"/>
                  </a:cubicBezTo>
                  <a:cubicBezTo>
                    <a:pt x="163" y="142"/>
                    <a:pt x="163" y="142"/>
                    <a:pt x="163" y="142"/>
                  </a:cubicBezTo>
                  <a:cubicBezTo>
                    <a:pt x="163" y="142"/>
                    <a:pt x="163" y="142"/>
                    <a:pt x="163" y="142"/>
                  </a:cubicBezTo>
                  <a:cubicBezTo>
                    <a:pt x="166" y="145"/>
                    <a:pt x="186" y="162"/>
                    <a:pt x="184" y="166"/>
                  </a:cubicBezTo>
                  <a:cubicBezTo>
                    <a:pt x="183" y="170"/>
                    <a:pt x="181" y="173"/>
                    <a:pt x="178" y="176"/>
                  </a:cubicBezTo>
                  <a:cubicBezTo>
                    <a:pt x="174" y="180"/>
                    <a:pt x="170" y="182"/>
                    <a:pt x="165" y="182"/>
                  </a:cubicBezTo>
                  <a:cubicBezTo>
                    <a:pt x="163" y="182"/>
                    <a:pt x="147" y="164"/>
                    <a:pt x="144" y="161"/>
                  </a:cubicBezTo>
                  <a:cubicBezTo>
                    <a:pt x="144" y="161"/>
                    <a:pt x="144" y="161"/>
                    <a:pt x="144" y="161"/>
                  </a:cubicBezTo>
                  <a:cubicBezTo>
                    <a:pt x="144" y="162"/>
                    <a:pt x="144" y="162"/>
                    <a:pt x="144" y="162"/>
                  </a:cubicBezTo>
                  <a:cubicBezTo>
                    <a:pt x="146" y="165"/>
                    <a:pt x="156" y="188"/>
                    <a:pt x="154" y="192"/>
                  </a:cubicBezTo>
                  <a:cubicBezTo>
                    <a:pt x="152" y="194"/>
                    <a:pt x="149" y="197"/>
                    <a:pt x="145" y="198"/>
                  </a:cubicBezTo>
                  <a:cubicBezTo>
                    <a:pt x="142" y="200"/>
                    <a:pt x="139" y="200"/>
                    <a:pt x="136" y="200"/>
                  </a:cubicBezTo>
                  <a:cubicBezTo>
                    <a:pt x="130" y="200"/>
                    <a:pt x="121" y="176"/>
                    <a:pt x="119" y="172"/>
                  </a:cubicBezTo>
                  <a:cubicBezTo>
                    <a:pt x="119" y="171"/>
                    <a:pt x="119" y="171"/>
                    <a:pt x="119" y="171"/>
                  </a:cubicBezTo>
                  <a:cubicBezTo>
                    <a:pt x="119" y="172"/>
                    <a:pt x="119" y="172"/>
                    <a:pt x="119" y="172"/>
                  </a:cubicBezTo>
                  <a:cubicBezTo>
                    <a:pt x="119" y="176"/>
                    <a:pt x="120" y="201"/>
                    <a:pt x="116" y="203"/>
                  </a:cubicBezTo>
                  <a:cubicBezTo>
                    <a:pt x="113" y="206"/>
                    <a:pt x="109" y="206"/>
                    <a:pt x="105" y="206"/>
                  </a:cubicBezTo>
                  <a:cubicBezTo>
                    <a:pt x="101" y="206"/>
                    <a:pt x="97" y="206"/>
                    <a:pt x="95" y="203"/>
                  </a:cubicBezTo>
                  <a:cubicBezTo>
                    <a:pt x="90" y="201"/>
                    <a:pt x="92" y="176"/>
                    <a:pt x="92" y="172"/>
                  </a:cubicBezTo>
                  <a:cubicBezTo>
                    <a:pt x="92" y="171"/>
                    <a:pt x="92" y="171"/>
                    <a:pt x="92" y="171"/>
                  </a:cubicBezTo>
                  <a:cubicBezTo>
                    <a:pt x="91" y="172"/>
                    <a:pt x="91" y="172"/>
                    <a:pt x="91" y="172"/>
                  </a:cubicBezTo>
                  <a:cubicBezTo>
                    <a:pt x="89" y="176"/>
                    <a:pt x="80" y="200"/>
                    <a:pt x="74" y="200"/>
                  </a:cubicBezTo>
                  <a:cubicBezTo>
                    <a:pt x="72" y="200"/>
                    <a:pt x="69" y="200"/>
                    <a:pt x="65" y="198"/>
                  </a:cubicBezTo>
                  <a:cubicBezTo>
                    <a:pt x="61" y="197"/>
                    <a:pt x="59" y="194"/>
                    <a:pt x="57" y="192"/>
                  </a:cubicBezTo>
                  <a:cubicBezTo>
                    <a:pt x="54" y="188"/>
                    <a:pt x="65" y="165"/>
                    <a:pt x="66" y="162"/>
                  </a:cubicBezTo>
                  <a:cubicBezTo>
                    <a:pt x="67" y="161"/>
                    <a:pt x="67" y="161"/>
                    <a:pt x="67" y="161"/>
                  </a:cubicBezTo>
                  <a:cubicBezTo>
                    <a:pt x="65" y="161"/>
                    <a:pt x="65" y="161"/>
                    <a:pt x="65" y="161"/>
                  </a:cubicBezTo>
                  <a:cubicBezTo>
                    <a:pt x="63" y="164"/>
                    <a:pt x="47" y="182"/>
                    <a:pt x="45" y="182"/>
                  </a:cubicBezTo>
                  <a:cubicBezTo>
                    <a:pt x="41" y="182"/>
                    <a:pt x="36" y="180"/>
                    <a:pt x="32" y="176"/>
                  </a:cubicBezTo>
                  <a:cubicBezTo>
                    <a:pt x="29" y="173"/>
                    <a:pt x="27" y="170"/>
                    <a:pt x="27" y="166"/>
                  </a:cubicBezTo>
                  <a:cubicBezTo>
                    <a:pt x="25" y="162"/>
                    <a:pt x="44" y="145"/>
                    <a:pt x="46" y="142"/>
                  </a:cubicBezTo>
                  <a:cubicBezTo>
                    <a:pt x="48" y="142"/>
                    <a:pt x="48" y="142"/>
                    <a:pt x="48" y="142"/>
                  </a:cubicBezTo>
                  <a:cubicBezTo>
                    <a:pt x="46" y="142"/>
                    <a:pt x="46" y="142"/>
                    <a:pt x="46" y="142"/>
                  </a:cubicBezTo>
                  <a:cubicBezTo>
                    <a:pt x="45" y="143"/>
                    <a:pt x="26" y="154"/>
                    <a:pt x="24" y="154"/>
                  </a:cubicBezTo>
                  <a:cubicBezTo>
                    <a:pt x="20" y="154"/>
                    <a:pt x="14" y="152"/>
                    <a:pt x="10" y="143"/>
                  </a:cubicBezTo>
                  <a:cubicBezTo>
                    <a:pt x="8" y="138"/>
                    <a:pt x="8" y="135"/>
                    <a:pt x="8" y="131"/>
                  </a:cubicBezTo>
                  <a:cubicBezTo>
                    <a:pt x="8" y="127"/>
                    <a:pt x="32" y="119"/>
                    <a:pt x="36" y="117"/>
                  </a:cubicBezTo>
                  <a:cubicBezTo>
                    <a:pt x="37" y="117"/>
                    <a:pt x="37" y="117"/>
                    <a:pt x="37" y="117"/>
                  </a:cubicBezTo>
                  <a:cubicBezTo>
                    <a:pt x="36" y="117"/>
                    <a:pt x="36" y="117"/>
                    <a:pt x="36" y="117"/>
                  </a:cubicBezTo>
                  <a:cubicBezTo>
                    <a:pt x="32" y="117"/>
                    <a:pt x="7" y="118"/>
                    <a:pt x="5" y="113"/>
                  </a:cubicBezTo>
                  <a:cubicBezTo>
                    <a:pt x="2" y="111"/>
                    <a:pt x="2" y="107"/>
                    <a:pt x="2" y="103"/>
                  </a:cubicBezTo>
                  <a:cubicBezTo>
                    <a:pt x="2" y="99"/>
                    <a:pt x="2" y="95"/>
                    <a:pt x="5" y="92"/>
                  </a:cubicBezTo>
                  <a:cubicBezTo>
                    <a:pt x="7" y="88"/>
                    <a:pt x="32" y="90"/>
                    <a:pt x="36" y="90"/>
                  </a:cubicBezTo>
                  <a:cubicBezTo>
                    <a:pt x="37" y="90"/>
                    <a:pt x="37" y="90"/>
                    <a:pt x="37" y="90"/>
                  </a:cubicBezTo>
                  <a:cubicBezTo>
                    <a:pt x="36" y="89"/>
                    <a:pt x="36" y="89"/>
                    <a:pt x="36" y="89"/>
                  </a:cubicBezTo>
                  <a:cubicBezTo>
                    <a:pt x="32" y="88"/>
                    <a:pt x="8" y="79"/>
                    <a:pt x="8" y="74"/>
                  </a:cubicBezTo>
                  <a:cubicBezTo>
                    <a:pt x="8" y="71"/>
                    <a:pt x="8" y="67"/>
                    <a:pt x="10" y="63"/>
                  </a:cubicBezTo>
                  <a:cubicBezTo>
                    <a:pt x="14" y="54"/>
                    <a:pt x="20" y="52"/>
                    <a:pt x="24" y="52"/>
                  </a:cubicBezTo>
                  <a:cubicBezTo>
                    <a:pt x="26" y="52"/>
                    <a:pt x="45" y="63"/>
                    <a:pt x="46" y="64"/>
                  </a:cubicBezTo>
                  <a:cubicBezTo>
                    <a:pt x="48" y="65"/>
                    <a:pt x="48" y="65"/>
                    <a:pt x="48" y="65"/>
                  </a:cubicBezTo>
                  <a:cubicBezTo>
                    <a:pt x="46" y="63"/>
                    <a:pt x="46" y="63"/>
                    <a:pt x="46" y="63"/>
                  </a:cubicBezTo>
                  <a:cubicBezTo>
                    <a:pt x="44" y="61"/>
                    <a:pt x="25" y="44"/>
                    <a:pt x="27" y="39"/>
                  </a:cubicBezTo>
                  <a:cubicBezTo>
                    <a:pt x="27" y="36"/>
                    <a:pt x="29" y="33"/>
                    <a:pt x="32" y="30"/>
                  </a:cubicBezTo>
                  <a:cubicBezTo>
                    <a:pt x="36" y="26"/>
                    <a:pt x="41" y="24"/>
                    <a:pt x="45" y="24"/>
                  </a:cubicBezTo>
                  <a:cubicBezTo>
                    <a:pt x="47" y="24"/>
                    <a:pt x="63" y="41"/>
                    <a:pt x="65" y="44"/>
                  </a:cubicBezTo>
                  <a:cubicBezTo>
                    <a:pt x="67" y="46"/>
                    <a:pt x="67" y="46"/>
                    <a:pt x="67" y="46"/>
                  </a:cubicBezTo>
                  <a:cubicBezTo>
                    <a:pt x="66" y="44"/>
                    <a:pt x="66" y="44"/>
                    <a:pt x="66" y="44"/>
                  </a:cubicBezTo>
                  <a:cubicBezTo>
                    <a:pt x="65" y="41"/>
                    <a:pt x="54" y="18"/>
                    <a:pt x="57" y="14"/>
                  </a:cubicBezTo>
                  <a:cubicBezTo>
                    <a:pt x="59" y="11"/>
                    <a:pt x="61" y="10"/>
                    <a:pt x="65" y="8"/>
                  </a:cubicBezTo>
                  <a:cubicBezTo>
                    <a:pt x="69" y="7"/>
                    <a:pt x="72" y="6"/>
                    <a:pt x="74" y="6"/>
                  </a:cubicBezTo>
                  <a:cubicBezTo>
                    <a:pt x="80" y="6"/>
                    <a:pt x="89" y="30"/>
                    <a:pt x="91" y="34"/>
                  </a:cubicBezTo>
                  <a:cubicBezTo>
                    <a:pt x="92" y="35"/>
                    <a:pt x="92" y="35"/>
                    <a:pt x="92" y="35"/>
                  </a:cubicBezTo>
                  <a:cubicBezTo>
                    <a:pt x="92" y="34"/>
                    <a:pt x="92" y="34"/>
                    <a:pt x="92" y="34"/>
                  </a:cubicBezTo>
                  <a:cubicBezTo>
                    <a:pt x="92" y="30"/>
                    <a:pt x="90" y="5"/>
                    <a:pt x="95" y="2"/>
                  </a:cubicBezTo>
                  <a:cubicBezTo>
                    <a:pt x="97" y="0"/>
                    <a:pt x="101" y="0"/>
                    <a:pt x="105" y="0"/>
                  </a:cubicBezTo>
                  <a:cubicBezTo>
                    <a:pt x="109" y="0"/>
                    <a:pt x="113" y="0"/>
                    <a:pt x="116" y="2"/>
                  </a:cubicBezTo>
                  <a:cubicBezTo>
                    <a:pt x="120" y="5"/>
                    <a:pt x="119" y="30"/>
                    <a:pt x="119" y="34"/>
                  </a:cubicBezTo>
                  <a:cubicBezTo>
                    <a:pt x="119" y="35"/>
                    <a:pt x="119" y="35"/>
                    <a:pt x="119" y="35"/>
                  </a:cubicBezTo>
                  <a:cubicBezTo>
                    <a:pt x="119" y="34"/>
                    <a:pt x="119" y="34"/>
                    <a:pt x="119" y="34"/>
                  </a:cubicBezTo>
                  <a:cubicBezTo>
                    <a:pt x="121" y="30"/>
                    <a:pt x="130" y="6"/>
                    <a:pt x="136" y="6"/>
                  </a:cubicBezTo>
                  <a:cubicBezTo>
                    <a:pt x="139" y="6"/>
                    <a:pt x="142" y="7"/>
                    <a:pt x="145" y="8"/>
                  </a:cubicBezTo>
                  <a:cubicBezTo>
                    <a:pt x="149" y="10"/>
                    <a:pt x="152" y="11"/>
                    <a:pt x="154" y="14"/>
                  </a:cubicBezTo>
                  <a:cubicBezTo>
                    <a:pt x="156" y="18"/>
                    <a:pt x="146" y="41"/>
                    <a:pt x="144" y="44"/>
                  </a:cubicBezTo>
                  <a:cubicBezTo>
                    <a:pt x="144" y="46"/>
                    <a:pt x="144" y="46"/>
                    <a:pt x="144" y="46"/>
                  </a:cubicBezTo>
                  <a:cubicBezTo>
                    <a:pt x="144" y="44"/>
                    <a:pt x="144" y="44"/>
                    <a:pt x="144" y="44"/>
                  </a:cubicBezTo>
                  <a:cubicBezTo>
                    <a:pt x="147" y="41"/>
                    <a:pt x="163" y="24"/>
                    <a:pt x="165" y="24"/>
                  </a:cubicBezTo>
                  <a:cubicBezTo>
                    <a:pt x="170" y="24"/>
                    <a:pt x="174" y="26"/>
                    <a:pt x="178" y="30"/>
                  </a:cubicBezTo>
                  <a:cubicBezTo>
                    <a:pt x="181" y="33"/>
                    <a:pt x="183" y="36"/>
                    <a:pt x="184" y="39"/>
                  </a:cubicBezTo>
                  <a:cubicBezTo>
                    <a:pt x="186" y="44"/>
                    <a:pt x="166" y="61"/>
                    <a:pt x="163" y="63"/>
                  </a:cubicBezTo>
                  <a:cubicBezTo>
                    <a:pt x="163" y="65"/>
                    <a:pt x="163" y="65"/>
                    <a:pt x="163" y="65"/>
                  </a:cubicBezTo>
                  <a:cubicBezTo>
                    <a:pt x="164" y="64"/>
                    <a:pt x="164" y="64"/>
                    <a:pt x="164" y="64"/>
                  </a:cubicBezTo>
                  <a:cubicBezTo>
                    <a:pt x="165" y="63"/>
                    <a:pt x="184" y="52"/>
                    <a:pt x="186" y="52"/>
                  </a:cubicBezTo>
                  <a:cubicBezTo>
                    <a:pt x="190" y="52"/>
                    <a:pt x="197" y="54"/>
                    <a:pt x="200" y="63"/>
                  </a:cubicBezTo>
                  <a:cubicBezTo>
                    <a:pt x="202" y="67"/>
                    <a:pt x="203" y="71"/>
                    <a:pt x="202" y="74"/>
                  </a:cubicBezTo>
                  <a:cubicBezTo>
                    <a:pt x="202" y="79"/>
                    <a:pt x="178" y="88"/>
                    <a:pt x="174" y="89"/>
                  </a:cubicBezTo>
                  <a:cubicBezTo>
                    <a:pt x="173" y="90"/>
                    <a:pt x="173" y="90"/>
                    <a:pt x="173" y="90"/>
                  </a:cubicBezTo>
                  <a:cubicBezTo>
                    <a:pt x="174" y="90"/>
                    <a:pt x="174" y="90"/>
                    <a:pt x="174" y="90"/>
                  </a:cubicBezTo>
                  <a:cubicBezTo>
                    <a:pt x="179" y="90"/>
                    <a:pt x="204" y="88"/>
                    <a:pt x="206" y="92"/>
                  </a:cubicBezTo>
                  <a:cubicBezTo>
                    <a:pt x="208" y="95"/>
                    <a:pt x="208" y="99"/>
                    <a:pt x="208" y="103"/>
                  </a:cubicBezTo>
                  <a:close/>
                  <a:moveTo>
                    <a:pt x="172" y="103"/>
                  </a:moveTo>
                  <a:cubicBezTo>
                    <a:pt x="172" y="66"/>
                    <a:pt x="142" y="36"/>
                    <a:pt x="105" y="36"/>
                  </a:cubicBezTo>
                  <a:cubicBezTo>
                    <a:pt x="68" y="36"/>
                    <a:pt x="38" y="66"/>
                    <a:pt x="38" y="103"/>
                  </a:cubicBezTo>
                  <a:cubicBezTo>
                    <a:pt x="38" y="140"/>
                    <a:pt x="68" y="170"/>
                    <a:pt x="105" y="170"/>
                  </a:cubicBezTo>
                  <a:cubicBezTo>
                    <a:pt x="142" y="170"/>
                    <a:pt x="172" y="140"/>
                    <a:pt x="172" y="103"/>
                  </a:cubicBezTo>
                  <a:close/>
                  <a:moveTo>
                    <a:pt x="156" y="103"/>
                  </a:moveTo>
                  <a:cubicBezTo>
                    <a:pt x="156" y="74"/>
                    <a:pt x="134" y="51"/>
                    <a:pt x="105" y="51"/>
                  </a:cubicBezTo>
                  <a:cubicBezTo>
                    <a:pt x="77" y="51"/>
                    <a:pt x="53" y="74"/>
                    <a:pt x="53" y="103"/>
                  </a:cubicBezTo>
                  <a:cubicBezTo>
                    <a:pt x="53" y="131"/>
                    <a:pt x="77" y="154"/>
                    <a:pt x="105" y="154"/>
                  </a:cubicBezTo>
                  <a:cubicBezTo>
                    <a:pt x="134" y="154"/>
                    <a:pt x="156" y="131"/>
                    <a:pt x="156" y="103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Lato" panose="020F0502020204030203"/>
              </a:endParaRPr>
            </a:p>
          </p:txBody>
        </p:sp>
      </p:grpSp>
      <p:grpSp>
        <p:nvGrpSpPr>
          <p:cNvPr id="2" name="Group 1"/>
          <p:cNvGrpSpPr/>
          <p:nvPr/>
        </p:nvGrpSpPr>
        <p:grpSpPr>
          <a:xfrm>
            <a:off x="8347832" y="2666976"/>
            <a:ext cx="2385275" cy="733617"/>
            <a:chOff x="6337073" y="1988338"/>
            <a:chExt cx="1788956" cy="550213"/>
          </a:xfrm>
        </p:grpSpPr>
        <p:sp>
          <p:nvSpPr>
            <p:cNvPr id="21" name="TextBox 20"/>
            <p:cNvSpPr txBox="1"/>
            <p:nvPr/>
          </p:nvSpPr>
          <p:spPr>
            <a:xfrm>
              <a:off x="6337073" y="2235102"/>
              <a:ext cx="1730139" cy="303449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3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067" b="0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Lato" panose="020F0502020204030203"/>
                </a:rPr>
                <a:t>New Interface that gives the possibility to select “Group” option, </a:t>
              </a:r>
            </a:p>
          </p:txBody>
        </p:sp>
        <p:sp>
          <p:nvSpPr>
            <p:cNvPr id="22" name="TextBox 21"/>
            <p:cNvSpPr txBox="1"/>
            <p:nvPr/>
          </p:nvSpPr>
          <p:spPr>
            <a:xfrm>
              <a:off x="6395103" y="1988338"/>
              <a:ext cx="1730926" cy="194957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ts val="2267"/>
                </a:lnSpc>
                <a:spcBef>
                  <a:spcPts val="0"/>
                </a:spcBef>
                <a:spcAft>
                  <a:spcPts val="80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333" b="1" i="0" u="none" strike="noStrike" kern="1200" cap="all" spc="27" normalizeH="0" baseline="0" noProof="0" dirty="0">
                  <a:ln>
                    <a:noFill/>
                  </a:ln>
                  <a:solidFill>
                    <a:prstClr val="black">
                      <a:lumMod val="75000"/>
                      <a:lumOff val="25000"/>
                    </a:prstClr>
                  </a:solidFill>
                  <a:effectLst/>
                  <a:uLnTx/>
                  <a:uFillTx/>
                  <a:latin typeface="Lato" panose="020F0502020204030203"/>
                </a:rPr>
                <a:t>Airbnb+ for group. </a:t>
              </a:r>
            </a:p>
          </p:txBody>
        </p:sp>
      </p:grpSp>
      <p:sp>
        <p:nvSpPr>
          <p:cNvPr id="30" name="TextBox 29"/>
          <p:cNvSpPr txBox="1"/>
          <p:nvPr/>
        </p:nvSpPr>
        <p:spPr>
          <a:xfrm>
            <a:off x="8782525" y="3546040"/>
            <a:ext cx="1761525" cy="379143"/>
          </a:xfrm>
          <a:prstGeom prst="rect">
            <a:avLst/>
          </a:prstGeom>
          <a:noFill/>
          <a:ln>
            <a:noFill/>
          </a:ln>
        </p:spPr>
        <p:txBody>
          <a:bodyPr wrap="square" lIns="0" tIns="0" rIns="0" bIns="0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8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0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Lato" panose="020F0502020204030203"/>
              </a:rPr>
              <a:t>User Friendly: </a:t>
            </a:r>
            <a:r>
              <a:rPr kumimoji="0" lang="en-US" sz="1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Lato" panose="020F0502020204030203"/>
              </a:rPr>
              <a:t>Direct access to specific offer</a:t>
            </a:r>
          </a:p>
        </p:txBody>
      </p:sp>
      <p:sp>
        <p:nvSpPr>
          <p:cNvPr id="34" name="Freeform 109"/>
          <p:cNvSpPr>
            <a:spLocks noEditPoints="1"/>
          </p:cNvSpPr>
          <p:nvPr/>
        </p:nvSpPr>
        <p:spPr bwMode="auto">
          <a:xfrm>
            <a:off x="8347832" y="3574709"/>
            <a:ext cx="286057" cy="259765"/>
          </a:xfrm>
          <a:custGeom>
            <a:avLst/>
            <a:gdLst>
              <a:gd name="T0" fmla="*/ 265 w 353"/>
              <a:gd name="T1" fmla="*/ 197 h 321"/>
              <a:gd name="T2" fmla="*/ 288 w 353"/>
              <a:gd name="T3" fmla="*/ 121 h 321"/>
              <a:gd name="T4" fmla="*/ 263 w 353"/>
              <a:gd name="T5" fmla="*/ 21 h 321"/>
              <a:gd name="T6" fmla="*/ 209 w 353"/>
              <a:gd name="T7" fmla="*/ 22 h 321"/>
              <a:gd name="T8" fmla="*/ 215 w 353"/>
              <a:gd name="T9" fmla="*/ 37 h 321"/>
              <a:gd name="T10" fmla="*/ 255 w 353"/>
              <a:gd name="T11" fmla="*/ 35 h 321"/>
              <a:gd name="T12" fmla="*/ 275 w 353"/>
              <a:gd name="T13" fmla="*/ 111 h 321"/>
              <a:gd name="T14" fmla="*/ 273 w 353"/>
              <a:gd name="T15" fmla="*/ 144 h 321"/>
              <a:gd name="T16" fmla="*/ 269 w 353"/>
              <a:gd name="T17" fmla="*/ 148 h 321"/>
              <a:gd name="T18" fmla="*/ 291 w 353"/>
              <a:gd name="T19" fmla="*/ 250 h 321"/>
              <a:gd name="T20" fmla="*/ 286 w 353"/>
              <a:gd name="T21" fmla="*/ 289 h 321"/>
              <a:gd name="T22" fmla="*/ 346 w 353"/>
              <a:gd name="T23" fmla="*/ 305 h 321"/>
              <a:gd name="T24" fmla="*/ 295 w 353"/>
              <a:gd name="T25" fmla="*/ 234 h 321"/>
              <a:gd name="T26" fmla="*/ 177 w 353"/>
              <a:gd name="T27" fmla="*/ 202 h 321"/>
              <a:gd name="T28" fmla="*/ 199 w 353"/>
              <a:gd name="T29" fmla="*/ 116 h 321"/>
              <a:gd name="T30" fmla="*/ 174 w 353"/>
              <a:gd name="T31" fmla="*/ 6 h 321"/>
              <a:gd name="T32" fmla="*/ 110 w 353"/>
              <a:gd name="T33" fmla="*/ 9 h 321"/>
              <a:gd name="T34" fmla="*/ 75 w 353"/>
              <a:gd name="T35" fmla="*/ 115 h 321"/>
              <a:gd name="T36" fmla="*/ 97 w 353"/>
              <a:gd name="T37" fmla="*/ 202 h 321"/>
              <a:gd name="T38" fmla="*/ 0 w 353"/>
              <a:gd name="T39" fmla="*/ 313 h 321"/>
              <a:gd name="T40" fmla="*/ 265 w 353"/>
              <a:gd name="T41" fmla="*/ 321 h 321"/>
              <a:gd name="T42" fmla="*/ 209 w 353"/>
              <a:gd name="T43" fmla="*/ 243 h 321"/>
              <a:gd name="T44" fmla="*/ 69 w 353"/>
              <a:gd name="T45" fmla="*/ 258 h 321"/>
              <a:gd name="T46" fmla="*/ 93 w 353"/>
              <a:gd name="T47" fmla="*/ 148 h 321"/>
              <a:gd name="T48" fmla="*/ 91 w 353"/>
              <a:gd name="T49" fmla="*/ 145 h 321"/>
              <a:gd name="T50" fmla="*/ 90 w 353"/>
              <a:gd name="T51" fmla="*/ 108 h 321"/>
              <a:gd name="T52" fmla="*/ 116 w 353"/>
              <a:gd name="T53" fmla="*/ 24 h 321"/>
              <a:gd name="T54" fmla="*/ 148 w 353"/>
              <a:gd name="T55" fmla="*/ 16 h 321"/>
              <a:gd name="T56" fmla="*/ 185 w 353"/>
              <a:gd name="T57" fmla="*/ 48 h 321"/>
              <a:gd name="T58" fmla="*/ 183 w 353"/>
              <a:gd name="T59" fmla="*/ 120 h 321"/>
              <a:gd name="T60" fmla="*/ 182 w 353"/>
              <a:gd name="T61" fmla="*/ 145 h 321"/>
              <a:gd name="T62" fmla="*/ 161 w 353"/>
              <a:gd name="T63" fmla="*/ 202 h 321"/>
              <a:gd name="T64" fmla="*/ 257 w 353"/>
              <a:gd name="T65" fmla="*/ 305 h 32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</a:cxnLst>
            <a:rect l="0" t="0" r="r" b="b"/>
            <a:pathLst>
              <a:path w="353" h="321">
                <a:moveTo>
                  <a:pt x="295" y="234"/>
                </a:moveTo>
                <a:cubicBezTo>
                  <a:pt x="295" y="234"/>
                  <a:pt x="265" y="227"/>
                  <a:pt x="265" y="197"/>
                </a:cubicBezTo>
                <a:cubicBezTo>
                  <a:pt x="265" y="171"/>
                  <a:pt x="280" y="162"/>
                  <a:pt x="284" y="155"/>
                </a:cubicBezTo>
                <a:cubicBezTo>
                  <a:pt x="284" y="155"/>
                  <a:pt x="294" y="147"/>
                  <a:pt x="288" y="121"/>
                </a:cubicBezTo>
                <a:cubicBezTo>
                  <a:pt x="298" y="106"/>
                  <a:pt x="301" y="80"/>
                  <a:pt x="289" y="53"/>
                </a:cubicBezTo>
                <a:cubicBezTo>
                  <a:pt x="282" y="36"/>
                  <a:pt x="273" y="27"/>
                  <a:pt x="263" y="21"/>
                </a:cubicBezTo>
                <a:cubicBezTo>
                  <a:pt x="256" y="17"/>
                  <a:pt x="247" y="16"/>
                  <a:pt x="239" y="16"/>
                </a:cubicBezTo>
                <a:cubicBezTo>
                  <a:pt x="227" y="16"/>
                  <a:pt x="216" y="19"/>
                  <a:pt x="209" y="22"/>
                </a:cubicBezTo>
                <a:cubicBezTo>
                  <a:pt x="211" y="26"/>
                  <a:pt x="213" y="30"/>
                  <a:pt x="215" y="35"/>
                </a:cubicBezTo>
                <a:cubicBezTo>
                  <a:pt x="215" y="36"/>
                  <a:pt x="215" y="36"/>
                  <a:pt x="215" y="37"/>
                </a:cubicBezTo>
                <a:cubicBezTo>
                  <a:pt x="220" y="35"/>
                  <a:pt x="229" y="32"/>
                  <a:pt x="239" y="32"/>
                </a:cubicBezTo>
                <a:cubicBezTo>
                  <a:pt x="246" y="32"/>
                  <a:pt x="251" y="33"/>
                  <a:pt x="255" y="35"/>
                </a:cubicBezTo>
                <a:cubicBezTo>
                  <a:pt x="260" y="38"/>
                  <a:pt x="268" y="44"/>
                  <a:pt x="274" y="60"/>
                </a:cubicBezTo>
                <a:cubicBezTo>
                  <a:pt x="284" y="82"/>
                  <a:pt x="282" y="102"/>
                  <a:pt x="275" y="111"/>
                </a:cubicBezTo>
                <a:cubicBezTo>
                  <a:pt x="272" y="115"/>
                  <a:pt x="271" y="120"/>
                  <a:pt x="272" y="124"/>
                </a:cubicBezTo>
                <a:cubicBezTo>
                  <a:pt x="275" y="138"/>
                  <a:pt x="273" y="143"/>
                  <a:pt x="273" y="144"/>
                </a:cubicBezTo>
                <a:cubicBezTo>
                  <a:pt x="272" y="145"/>
                  <a:pt x="272" y="145"/>
                  <a:pt x="271" y="146"/>
                </a:cubicBezTo>
                <a:cubicBezTo>
                  <a:pt x="271" y="146"/>
                  <a:pt x="270" y="147"/>
                  <a:pt x="269" y="148"/>
                </a:cubicBezTo>
                <a:cubicBezTo>
                  <a:pt x="262" y="156"/>
                  <a:pt x="249" y="170"/>
                  <a:pt x="249" y="197"/>
                </a:cubicBezTo>
                <a:cubicBezTo>
                  <a:pt x="249" y="231"/>
                  <a:pt x="276" y="246"/>
                  <a:pt x="291" y="250"/>
                </a:cubicBezTo>
                <a:cubicBezTo>
                  <a:pt x="312" y="257"/>
                  <a:pt x="332" y="266"/>
                  <a:pt x="337" y="289"/>
                </a:cubicBezTo>
                <a:cubicBezTo>
                  <a:pt x="286" y="289"/>
                  <a:pt x="286" y="289"/>
                  <a:pt x="286" y="289"/>
                </a:cubicBezTo>
                <a:cubicBezTo>
                  <a:pt x="287" y="294"/>
                  <a:pt x="288" y="299"/>
                  <a:pt x="289" y="305"/>
                </a:cubicBezTo>
                <a:cubicBezTo>
                  <a:pt x="346" y="305"/>
                  <a:pt x="346" y="305"/>
                  <a:pt x="346" y="305"/>
                </a:cubicBezTo>
                <a:cubicBezTo>
                  <a:pt x="353" y="305"/>
                  <a:pt x="353" y="298"/>
                  <a:pt x="353" y="298"/>
                </a:cubicBezTo>
                <a:cubicBezTo>
                  <a:pt x="353" y="254"/>
                  <a:pt x="314" y="241"/>
                  <a:pt x="295" y="234"/>
                </a:cubicBezTo>
                <a:moveTo>
                  <a:pt x="209" y="243"/>
                </a:moveTo>
                <a:cubicBezTo>
                  <a:pt x="209" y="243"/>
                  <a:pt x="177" y="235"/>
                  <a:pt x="177" y="202"/>
                </a:cubicBezTo>
                <a:cubicBezTo>
                  <a:pt x="177" y="172"/>
                  <a:pt x="190" y="162"/>
                  <a:pt x="195" y="155"/>
                </a:cubicBezTo>
                <a:cubicBezTo>
                  <a:pt x="195" y="155"/>
                  <a:pt x="206" y="146"/>
                  <a:pt x="199" y="116"/>
                </a:cubicBezTo>
                <a:cubicBezTo>
                  <a:pt x="211" y="100"/>
                  <a:pt x="213" y="71"/>
                  <a:pt x="200" y="41"/>
                </a:cubicBezTo>
                <a:cubicBezTo>
                  <a:pt x="192" y="22"/>
                  <a:pt x="185" y="12"/>
                  <a:pt x="174" y="6"/>
                </a:cubicBezTo>
                <a:cubicBezTo>
                  <a:pt x="166" y="1"/>
                  <a:pt x="157" y="0"/>
                  <a:pt x="148" y="0"/>
                </a:cubicBezTo>
                <a:cubicBezTo>
                  <a:pt x="131" y="0"/>
                  <a:pt x="116" y="5"/>
                  <a:pt x="110" y="9"/>
                </a:cubicBezTo>
                <a:cubicBezTo>
                  <a:pt x="91" y="17"/>
                  <a:pt x="79" y="25"/>
                  <a:pt x="68" y="53"/>
                </a:cubicBezTo>
                <a:cubicBezTo>
                  <a:pt x="58" y="76"/>
                  <a:pt x="70" y="102"/>
                  <a:pt x="75" y="115"/>
                </a:cubicBezTo>
                <a:cubicBezTo>
                  <a:pt x="68" y="145"/>
                  <a:pt x="78" y="155"/>
                  <a:pt x="78" y="155"/>
                </a:cubicBezTo>
                <a:cubicBezTo>
                  <a:pt x="83" y="162"/>
                  <a:pt x="97" y="172"/>
                  <a:pt x="97" y="202"/>
                </a:cubicBezTo>
                <a:cubicBezTo>
                  <a:pt x="97" y="235"/>
                  <a:pt x="64" y="243"/>
                  <a:pt x="64" y="243"/>
                </a:cubicBezTo>
                <a:cubicBezTo>
                  <a:pt x="43" y="250"/>
                  <a:pt x="0" y="265"/>
                  <a:pt x="0" y="313"/>
                </a:cubicBezTo>
                <a:cubicBezTo>
                  <a:pt x="0" y="313"/>
                  <a:pt x="0" y="321"/>
                  <a:pt x="8" y="321"/>
                </a:cubicBezTo>
                <a:cubicBezTo>
                  <a:pt x="265" y="321"/>
                  <a:pt x="265" y="321"/>
                  <a:pt x="265" y="321"/>
                </a:cubicBezTo>
                <a:cubicBezTo>
                  <a:pt x="273" y="321"/>
                  <a:pt x="273" y="313"/>
                  <a:pt x="273" y="313"/>
                </a:cubicBezTo>
                <a:cubicBezTo>
                  <a:pt x="273" y="265"/>
                  <a:pt x="230" y="250"/>
                  <a:pt x="209" y="243"/>
                </a:cubicBezTo>
                <a:moveTo>
                  <a:pt x="17" y="305"/>
                </a:moveTo>
                <a:cubicBezTo>
                  <a:pt x="21" y="277"/>
                  <a:pt x="45" y="266"/>
                  <a:pt x="69" y="258"/>
                </a:cubicBezTo>
                <a:cubicBezTo>
                  <a:pt x="85" y="254"/>
                  <a:pt x="113" y="237"/>
                  <a:pt x="113" y="202"/>
                </a:cubicBezTo>
                <a:cubicBezTo>
                  <a:pt x="113" y="171"/>
                  <a:pt x="100" y="156"/>
                  <a:pt x="93" y="148"/>
                </a:cubicBezTo>
                <a:cubicBezTo>
                  <a:pt x="93" y="147"/>
                  <a:pt x="92" y="146"/>
                  <a:pt x="91" y="145"/>
                </a:cubicBezTo>
                <a:cubicBezTo>
                  <a:pt x="91" y="145"/>
                  <a:pt x="91" y="145"/>
                  <a:pt x="91" y="145"/>
                </a:cubicBezTo>
                <a:cubicBezTo>
                  <a:pt x="90" y="143"/>
                  <a:pt x="87" y="136"/>
                  <a:pt x="91" y="119"/>
                </a:cubicBezTo>
                <a:cubicBezTo>
                  <a:pt x="92" y="115"/>
                  <a:pt x="92" y="112"/>
                  <a:pt x="90" y="108"/>
                </a:cubicBezTo>
                <a:cubicBezTo>
                  <a:pt x="86" y="100"/>
                  <a:pt x="75" y="76"/>
                  <a:pt x="83" y="59"/>
                </a:cubicBezTo>
                <a:cubicBezTo>
                  <a:pt x="92" y="36"/>
                  <a:pt x="101" y="31"/>
                  <a:pt x="116" y="24"/>
                </a:cubicBezTo>
                <a:cubicBezTo>
                  <a:pt x="117" y="24"/>
                  <a:pt x="118" y="23"/>
                  <a:pt x="118" y="23"/>
                </a:cubicBezTo>
                <a:cubicBezTo>
                  <a:pt x="122" y="20"/>
                  <a:pt x="135" y="16"/>
                  <a:pt x="148" y="16"/>
                </a:cubicBezTo>
                <a:cubicBezTo>
                  <a:pt x="155" y="16"/>
                  <a:pt x="161" y="17"/>
                  <a:pt x="166" y="20"/>
                </a:cubicBezTo>
                <a:cubicBezTo>
                  <a:pt x="172" y="23"/>
                  <a:pt x="177" y="29"/>
                  <a:pt x="185" y="48"/>
                </a:cubicBezTo>
                <a:cubicBezTo>
                  <a:pt x="196" y="74"/>
                  <a:pt x="194" y="96"/>
                  <a:pt x="186" y="107"/>
                </a:cubicBezTo>
                <a:cubicBezTo>
                  <a:pt x="183" y="110"/>
                  <a:pt x="182" y="115"/>
                  <a:pt x="183" y="120"/>
                </a:cubicBezTo>
                <a:cubicBezTo>
                  <a:pt x="187" y="136"/>
                  <a:pt x="184" y="143"/>
                  <a:pt x="184" y="144"/>
                </a:cubicBezTo>
                <a:cubicBezTo>
                  <a:pt x="183" y="144"/>
                  <a:pt x="183" y="145"/>
                  <a:pt x="182" y="145"/>
                </a:cubicBezTo>
                <a:cubicBezTo>
                  <a:pt x="182" y="146"/>
                  <a:pt x="181" y="147"/>
                  <a:pt x="180" y="148"/>
                </a:cubicBezTo>
                <a:cubicBezTo>
                  <a:pt x="173" y="156"/>
                  <a:pt x="161" y="171"/>
                  <a:pt x="161" y="202"/>
                </a:cubicBezTo>
                <a:cubicBezTo>
                  <a:pt x="161" y="237"/>
                  <a:pt x="189" y="254"/>
                  <a:pt x="205" y="258"/>
                </a:cubicBezTo>
                <a:cubicBezTo>
                  <a:pt x="228" y="266"/>
                  <a:pt x="253" y="277"/>
                  <a:pt x="257" y="305"/>
                </a:cubicBezTo>
                <a:lnTo>
                  <a:pt x="17" y="305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vert="horz" wrap="square" lIns="121920" tIns="60960" rIns="121920" bIns="6096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4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Lato" panose="020F0502020204030203"/>
            </a:endParaRPr>
          </a:p>
        </p:txBody>
      </p:sp>
      <p:sp>
        <p:nvSpPr>
          <p:cNvPr id="17" name="Oval 18">
            <a:extLst>
              <a:ext uri="{FF2B5EF4-FFF2-40B4-BE49-F238E27FC236}">
                <a16:creationId xmlns:a16="http://schemas.microsoft.com/office/drawing/2014/main" id="{BCE81C58-414C-4CBB-B565-C1931B7F656E}"/>
              </a:ext>
            </a:extLst>
          </p:cNvPr>
          <p:cNvSpPr/>
          <p:nvPr/>
        </p:nvSpPr>
        <p:spPr>
          <a:xfrm>
            <a:off x="1284979" y="3824423"/>
            <a:ext cx="767643" cy="767643"/>
          </a:xfrm>
          <a:prstGeom prst="ellipse">
            <a:avLst/>
          </a:prstGeom>
          <a:solidFill>
            <a:schemeClr val="accent1"/>
          </a:solidFill>
          <a:ln w="95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4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Lato" panose="020F0502020204030203"/>
            </a:endParaRPr>
          </a:p>
        </p:txBody>
      </p:sp>
      <p:sp>
        <p:nvSpPr>
          <p:cNvPr id="5" name="Rettangolo 4">
            <a:extLst>
              <a:ext uri="{FF2B5EF4-FFF2-40B4-BE49-F238E27FC236}">
                <a16:creationId xmlns:a16="http://schemas.microsoft.com/office/drawing/2014/main" id="{ABF11960-DEDF-4461-8E5D-4E39128A0D4F}"/>
              </a:ext>
            </a:extLst>
          </p:cNvPr>
          <p:cNvSpPr/>
          <p:nvPr/>
        </p:nvSpPr>
        <p:spPr>
          <a:xfrm>
            <a:off x="553156" y="361244"/>
            <a:ext cx="2178755" cy="880534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latin typeface="Lato" panose="020F0502020204030203"/>
            </a:endParaRPr>
          </a:p>
        </p:txBody>
      </p:sp>
      <p:sp>
        <p:nvSpPr>
          <p:cNvPr id="6" name="Rettangolo 5">
            <a:extLst>
              <a:ext uri="{FF2B5EF4-FFF2-40B4-BE49-F238E27FC236}">
                <a16:creationId xmlns:a16="http://schemas.microsoft.com/office/drawing/2014/main" id="{35E04A73-5223-4679-82E4-D016EDDCC6DF}"/>
              </a:ext>
            </a:extLst>
          </p:cNvPr>
          <p:cNvSpPr/>
          <p:nvPr/>
        </p:nvSpPr>
        <p:spPr>
          <a:xfrm>
            <a:off x="451556" y="5847644"/>
            <a:ext cx="11525955" cy="926025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latin typeface="Lato" panose="020F0502020204030203"/>
            </a:endParaRPr>
          </a:p>
        </p:txBody>
      </p:sp>
      <p:pic>
        <p:nvPicPr>
          <p:cNvPr id="26" name="Immagine 25">
            <a:extLst>
              <a:ext uri="{FF2B5EF4-FFF2-40B4-BE49-F238E27FC236}">
                <a16:creationId xmlns:a16="http://schemas.microsoft.com/office/drawing/2014/main" id="{21DB1143-BB2E-4178-8037-9622842BE87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404482" y="93917"/>
            <a:ext cx="724258" cy="724258"/>
          </a:xfrm>
          <a:prstGeom prst="rect">
            <a:avLst/>
          </a:prstGeom>
        </p:spPr>
      </p:pic>
      <p:pic>
        <p:nvPicPr>
          <p:cNvPr id="27" name="Immagine 26">
            <a:extLst>
              <a:ext uri="{FF2B5EF4-FFF2-40B4-BE49-F238E27FC236}">
                <a16:creationId xmlns:a16="http://schemas.microsoft.com/office/drawing/2014/main" id="{9A325A01-6C94-4891-A73C-9562197222A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8825" y="6294004"/>
            <a:ext cx="518391" cy="518391"/>
          </a:xfrm>
          <a:prstGeom prst="rect">
            <a:avLst/>
          </a:prstGeom>
        </p:spPr>
      </p:pic>
      <p:pic>
        <p:nvPicPr>
          <p:cNvPr id="3" name="Immagine 2">
            <a:extLst>
              <a:ext uri="{FF2B5EF4-FFF2-40B4-BE49-F238E27FC236}">
                <a16:creationId xmlns:a16="http://schemas.microsoft.com/office/drawing/2014/main" id="{F0DB2F1D-4D2D-4A05-A6A6-2D43E8F2FC08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588860" y="2209362"/>
            <a:ext cx="4827940" cy="3094650"/>
          </a:xfrm>
          <a:prstGeom prst="rect">
            <a:avLst/>
          </a:prstGeom>
        </p:spPr>
      </p:pic>
      <p:sp>
        <p:nvSpPr>
          <p:cNvPr id="25" name="CasellaDiTesto 24">
            <a:extLst>
              <a:ext uri="{FF2B5EF4-FFF2-40B4-BE49-F238E27FC236}">
                <a16:creationId xmlns:a16="http://schemas.microsoft.com/office/drawing/2014/main" id="{F3B35317-6A50-45A6-A17D-498078900B9C}"/>
              </a:ext>
            </a:extLst>
          </p:cNvPr>
          <p:cNvSpPr txBox="1"/>
          <p:nvPr/>
        </p:nvSpPr>
        <p:spPr>
          <a:xfrm>
            <a:off x="553156" y="873139"/>
            <a:ext cx="348932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1600" dirty="0">
                <a:solidFill>
                  <a:schemeClr val="accent6"/>
                </a:solidFill>
                <a:latin typeface="Lato" panose="020F0502020204030203"/>
                <a:cs typeface="Times New Roman" panose="02020603050405020304" pitchFamily="18" charset="0"/>
              </a:rPr>
              <a:t>OUR PROTOTYPE</a:t>
            </a:r>
            <a:endParaRPr lang="en-GB" sz="1600" dirty="0">
              <a:solidFill>
                <a:schemeClr val="accent6"/>
              </a:solidFill>
              <a:latin typeface="Lato" panose="020F0502020204030203"/>
              <a:cs typeface="Times New Roman" panose="02020603050405020304" pitchFamily="18" charset="0"/>
            </a:endParaRPr>
          </a:p>
        </p:txBody>
      </p:sp>
      <p:sp>
        <p:nvSpPr>
          <p:cNvPr id="29" name="Google Shape;158;p29">
            <a:extLst>
              <a:ext uri="{FF2B5EF4-FFF2-40B4-BE49-F238E27FC236}">
                <a16:creationId xmlns:a16="http://schemas.microsoft.com/office/drawing/2014/main" id="{76BEFECA-4CA1-443F-9151-E5C2AA847219}"/>
              </a:ext>
            </a:extLst>
          </p:cNvPr>
          <p:cNvSpPr txBox="1">
            <a:spLocks/>
          </p:cNvSpPr>
          <p:nvPr/>
        </p:nvSpPr>
        <p:spPr>
          <a:xfrm>
            <a:off x="11824400" y="6492800"/>
            <a:ext cx="367600" cy="365200"/>
          </a:xfrm>
          <a:prstGeom prst="flowChartConnector">
            <a:avLst/>
          </a:prstGeom>
          <a:solidFill>
            <a:schemeClr val="accent6"/>
          </a:solidFill>
          <a:ln>
            <a:solidFill>
              <a:schemeClr val="accent6"/>
            </a:solidFill>
          </a:ln>
        </p:spPr>
        <p:txBody>
          <a:bodyPr spcFirstLastPara="1" vert="horz" wrap="square" lIns="0" tIns="45700" rIns="0" bIns="45700" rtlCol="0" anchor="ctr" anchorCtr="0">
            <a:no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Tx/>
              <a:buNone/>
              <a:defRPr sz="1067" kern="1200">
                <a:solidFill>
                  <a:schemeClr val="accent5"/>
                </a:solidFill>
                <a:latin typeface="Lato" panose="020F0502020204030203" pitchFamily="34" charset="0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1219170">
              <a:buClr>
                <a:srgbClr val="000000"/>
              </a:buClr>
            </a:pPr>
            <a:r>
              <a:rPr lang="it-IT" sz="1467" kern="0" dirty="0">
                <a:solidFill>
                  <a:srgbClr val="FFFFFF"/>
                </a:solidFill>
                <a:latin typeface="Lato" panose="020F0502020204030203"/>
              </a:rPr>
              <a:t>17</a:t>
            </a:r>
          </a:p>
        </p:txBody>
      </p:sp>
      <p:sp>
        <p:nvSpPr>
          <p:cNvPr id="32" name="CasellaDiTesto 31">
            <a:extLst>
              <a:ext uri="{FF2B5EF4-FFF2-40B4-BE49-F238E27FC236}">
                <a16:creationId xmlns:a16="http://schemas.microsoft.com/office/drawing/2014/main" id="{221C1963-615D-457F-B1BB-57B81F47512E}"/>
              </a:ext>
            </a:extLst>
          </p:cNvPr>
          <p:cNvSpPr txBox="1"/>
          <p:nvPr/>
        </p:nvSpPr>
        <p:spPr>
          <a:xfrm>
            <a:off x="567215" y="189631"/>
            <a:ext cx="909607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3600" dirty="0">
                <a:solidFill>
                  <a:schemeClr val="accent6"/>
                </a:solidFill>
                <a:latin typeface="Lato" panose="020F0502020204030203"/>
                <a:cs typeface="Times New Roman" panose="02020603050405020304" pitchFamily="18" charset="0"/>
              </a:rPr>
              <a:t>The first Version of GroupBnb</a:t>
            </a:r>
            <a:endParaRPr lang="en-GB" sz="3600" dirty="0">
              <a:solidFill>
                <a:schemeClr val="accent6"/>
              </a:solidFill>
              <a:latin typeface="Lato" panose="020F0502020204030203"/>
              <a:cs typeface="Times New Roman" panose="02020603050405020304" pitchFamily="18" charset="0"/>
            </a:endParaRPr>
          </a:p>
        </p:txBody>
      </p:sp>
      <p:cxnSp>
        <p:nvCxnSpPr>
          <p:cNvPr id="36" name="Google Shape;199;p31">
            <a:extLst>
              <a:ext uri="{FF2B5EF4-FFF2-40B4-BE49-F238E27FC236}">
                <a16:creationId xmlns:a16="http://schemas.microsoft.com/office/drawing/2014/main" id="{1DE7ED4D-41E5-442B-91DC-4ACE4EA2BA1F}"/>
              </a:ext>
            </a:extLst>
          </p:cNvPr>
          <p:cNvCxnSpPr>
            <a:cxnSpLocks/>
          </p:cNvCxnSpPr>
          <p:nvPr/>
        </p:nvCxnSpPr>
        <p:spPr>
          <a:xfrm>
            <a:off x="14101" y="835962"/>
            <a:ext cx="12177899" cy="0"/>
          </a:xfrm>
          <a:prstGeom prst="straightConnector1">
            <a:avLst/>
          </a:prstGeom>
          <a:ln>
            <a:headEnd type="none" w="sm" len="sm"/>
            <a:tailEnd type="none" w="sm" len="sm"/>
          </a:ln>
        </p:spPr>
        <p:style>
          <a:lnRef idx="3">
            <a:schemeClr val="accent6"/>
          </a:lnRef>
          <a:fillRef idx="0">
            <a:schemeClr val="accent6"/>
          </a:fillRef>
          <a:effectRef idx="2">
            <a:schemeClr val="accent6"/>
          </a:effectRef>
          <a:fontRef idx="minor">
            <a:schemeClr val="tx1"/>
          </a:fontRef>
        </p:style>
      </p:cxnSp>
      <p:cxnSp>
        <p:nvCxnSpPr>
          <p:cNvPr id="37" name="Google Shape;199;p31">
            <a:extLst>
              <a:ext uri="{FF2B5EF4-FFF2-40B4-BE49-F238E27FC236}">
                <a16:creationId xmlns:a16="http://schemas.microsoft.com/office/drawing/2014/main" id="{61965A73-B137-4720-9184-4A6C94473299}"/>
              </a:ext>
            </a:extLst>
          </p:cNvPr>
          <p:cNvCxnSpPr>
            <a:cxnSpLocks/>
          </p:cNvCxnSpPr>
          <p:nvPr/>
        </p:nvCxnSpPr>
        <p:spPr>
          <a:xfrm>
            <a:off x="451556" y="6373162"/>
            <a:ext cx="11740444" cy="0"/>
          </a:xfrm>
          <a:prstGeom prst="straightConnector1">
            <a:avLst/>
          </a:prstGeom>
          <a:ln>
            <a:headEnd type="none" w="sm" len="sm"/>
            <a:tailEnd type="none" w="sm" len="sm"/>
          </a:ln>
        </p:spPr>
        <p:style>
          <a:lnRef idx="3">
            <a:schemeClr val="accent6"/>
          </a:lnRef>
          <a:fillRef idx="0">
            <a:schemeClr val="accent6"/>
          </a:fillRef>
          <a:effectRef idx="2">
            <a:schemeClr val="accent6"/>
          </a:effectRef>
          <a:fontRef idx="minor">
            <a:schemeClr val="tx1"/>
          </a:fontRef>
        </p:style>
      </p:cxnSp>
      <p:sp>
        <p:nvSpPr>
          <p:cNvPr id="38" name="Elaborazione 37">
            <a:extLst>
              <a:ext uri="{FF2B5EF4-FFF2-40B4-BE49-F238E27FC236}">
                <a16:creationId xmlns:a16="http://schemas.microsoft.com/office/drawing/2014/main" id="{FC3DB168-1752-4C7A-A4C4-E671600B683C}"/>
              </a:ext>
            </a:extLst>
          </p:cNvPr>
          <p:cNvSpPr/>
          <p:nvPr/>
        </p:nvSpPr>
        <p:spPr>
          <a:xfrm>
            <a:off x="790222" y="2547307"/>
            <a:ext cx="1636889" cy="2577849"/>
          </a:xfrm>
          <a:prstGeom prst="flowChartProcess">
            <a:avLst/>
          </a:prstGeom>
          <a:solidFill>
            <a:schemeClr val="accent6">
              <a:lumMod val="60000"/>
              <a:lumOff val="40000"/>
            </a:schemeClr>
          </a:solidFill>
          <a:ln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latin typeface="Lato" panose="020F0502020204030203"/>
            </a:endParaRPr>
          </a:p>
        </p:txBody>
      </p:sp>
      <p:sp>
        <p:nvSpPr>
          <p:cNvPr id="39" name="Elaborazione 38">
            <a:extLst>
              <a:ext uri="{FF2B5EF4-FFF2-40B4-BE49-F238E27FC236}">
                <a16:creationId xmlns:a16="http://schemas.microsoft.com/office/drawing/2014/main" id="{28B0868A-B683-44A7-B0D9-582820C82733}"/>
              </a:ext>
            </a:extLst>
          </p:cNvPr>
          <p:cNvSpPr/>
          <p:nvPr/>
        </p:nvSpPr>
        <p:spPr>
          <a:xfrm>
            <a:off x="7591777" y="2547307"/>
            <a:ext cx="3810001" cy="2577849"/>
          </a:xfrm>
          <a:prstGeom prst="flowChartProcess">
            <a:avLst/>
          </a:prstGeom>
          <a:solidFill>
            <a:schemeClr val="accent6">
              <a:lumMod val="60000"/>
              <a:lumOff val="40000"/>
            </a:schemeClr>
          </a:solidFill>
          <a:ln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latin typeface="Lato" panose="020F0502020204030203"/>
            </a:endParaRPr>
          </a:p>
        </p:txBody>
      </p:sp>
      <p:sp>
        <p:nvSpPr>
          <p:cNvPr id="40" name="TextBox 29">
            <a:extLst>
              <a:ext uri="{FF2B5EF4-FFF2-40B4-BE49-F238E27FC236}">
                <a16:creationId xmlns:a16="http://schemas.microsoft.com/office/drawing/2014/main" id="{0DBFA3C8-789E-41FF-A98A-116207678D54}"/>
              </a:ext>
            </a:extLst>
          </p:cNvPr>
          <p:cNvSpPr txBox="1"/>
          <p:nvPr/>
        </p:nvSpPr>
        <p:spPr>
          <a:xfrm>
            <a:off x="8547075" y="2662614"/>
            <a:ext cx="2199946" cy="579198"/>
          </a:xfrm>
          <a:prstGeom prst="rect">
            <a:avLst/>
          </a:prstGeom>
          <a:noFill/>
          <a:ln>
            <a:noFill/>
          </a:ln>
        </p:spPr>
        <p:txBody>
          <a:bodyPr wrap="square" lIns="0" tIns="0" rIns="0" bIns="0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8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000" b="1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Lato" panose="020F0502020204030203"/>
              </a:rPr>
              <a:t>Make new Friends: </a:t>
            </a:r>
            <a:r>
              <a:rPr kumimoji="0" lang="en-US" sz="1000" b="0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Lato" panose="020F0502020204030203"/>
              </a:rPr>
              <a:t>Possibility to join group already created or create your</a:t>
            </a:r>
            <a:r>
              <a:rPr kumimoji="0" lang="en-US" sz="1000" b="0" i="0" u="none" strike="noStrike" kern="1200" cap="none" spc="0" normalizeH="0" noProof="0" dirty="0">
                <a:ln>
                  <a:noFill/>
                </a:ln>
                <a:effectLst/>
                <a:uLnTx/>
                <a:uFillTx/>
                <a:latin typeface="Lato" panose="020F0502020204030203"/>
              </a:rPr>
              <a:t> group leaving the possibility to join it.</a:t>
            </a:r>
            <a:endParaRPr kumimoji="0" lang="en-US" sz="1000" b="0" i="0" u="none" strike="noStrike" kern="1200" cap="none" spc="0" normalizeH="0" baseline="0" noProof="0" dirty="0">
              <a:ln>
                <a:noFill/>
              </a:ln>
              <a:effectLst/>
              <a:uLnTx/>
              <a:uFillTx/>
              <a:latin typeface="Lato" panose="020F0502020204030203"/>
            </a:endParaRPr>
          </a:p>
        </p:txBody>
      </p:sp>
      <p:sp>
        <p:nvSpPr>
          <p:cNvPr id="41" name="TextBox 21">
            <a:extLst>
              <a:ext uri="{FF2B5EF4-FFF2-40B4-BE49-F238E27FC236}">
                <a16:creationId xmlns:a16="http://schemas.microsoft.com/office/drawing/2014/main" id="{DC91DA69-C35E-4B2F-803A-4843FBB2DE18}"/>
              </a:ext>
            </a:extLst>
          </p:cNvPr>
          <p:cNvSpPr txBox="1"/>
          <p:nvPr/>
        </p:nvSpPr>
        <p:spPr>
          <a:xfrm>
            <a:off x="8547074" y="3432148"/>
            <a:ext cx="2745717" cy="637097"/>
          </a:xfrm>
          <a:prstGeom prst="rect">
            <a:avLst/>
          </a:prstGeom>
          <a:noFill/>
          <a:ln>
            <a:noFill/>
          </a:ln>
        </p:spPr>
        <p:txBody>
          <a:bodyPr wrap="square" lIns="0" tIns="0" rIns="0" bIns="0" rtlCol="0">
            <a:spAutoFit/>
          </a:bodyPr>
          <a:lstStyle/>
          <a:p>
            <a:pPr>
              <a:lnSpc>
                <a:spcPct val="130000"/>
              </a:lnSpc>
              <a:spcAft>
                <a:spcPts val="600"/>
              </a:spcAft>
            </a:pPr>
            <a:r>
              <a:rPr lang="en-US" sz="1100" b="1" dirty="0">
                <a:latin typeface="Lato" panose="020F0502020204030203"/>
              </a:rPr>
              <a:t>Discount and dedicated offer: </a:t>
            </a:r>
            <a:r>
              <a:rPr lang="en-US" sz="1100" dirty="0">
                <a:latin typeface="Lato" panose="020F0502020204030203"/>
              </a:rPr>
              <a:t>If you are a loyal customer you will have a dedicated section with all your dedicated offer</a:t>
            </a:r>
          </a:p>
        </p:txBody>
      </p:sp>
      <p:sp>
        <p:nvSpPr>
          <p:cNvPr id="44" name="Oval 18">
            <a:extLst>
              <a:ext uri="{FF2B5EF4-FFF2-40B4-BE49-F238E27FC236}">
                <a16:creationId xmlns:a16="http://schemas.microsoft.com/office/drawing/2014/main" id="{BBE1497A-65D7-4AEC-A001-E88988C79D75}"/>
              </a:ext>
            </a:extLst>
          </p:cNvPr>
          <p:cNvSpPr/>
          <p:nvPr/>
        </p:nvSpPr>
        <p:spPr>
          <a:xfrm>
            <a:off x="1288544" y="2889545"/>
            <a:ext cx="767643" cy="767643"/>
          </a:xfrm>
          <a:prstGeom prst="ellipse">
            <a:avLst/>
          </a:prstGeom>
          <a:solidFill>
            <a:srgbClr val="42660C"/>
          </a:solidFill>
          <a:ln w="95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4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Lato" panose="020F0502020204030203"/>
            </a:endParaRPr>
          </a:p>
        </p:txBody>
      </p:sp>
      <p:sp>
        <p:nvSpPr>
          <p:cNvPr id="45" name="Oval 18">
            <a:extLst>
              <a:ext uri="{FF2B5EF4-FFF2-40B4-BE49-F238E27FC236}">
                <a16:creationId xmlns:a16="http://schemas.microsoft.com/office/drawing/2014/main" id="{9F33FF30-AA2B-467F-A810-923B766C4348}"/>
              </a:ext>
            </a:extLst>
          </p:cNvPr>
          <p:cNvSpPr/>
          <p:nvPr/>
        </p:nvSpPr>
        <p:spPr>
          <a:xfrm>
            <a:off x="1273441" y="3935571"/>
            <a:ext cx="767643" cy="767643"/>
          </a:xfrm>
          <a:prstGeom prst="ellipse">
            <a:avLst/>
          </a:prstGeom>
          <a:solidFill>
            <a:srgbClr val="42660C"/>
          </a:solidFill>
          <a:ln w="95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4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Lato" panose="020F0502020204030203"/>
            </a:endParaRPr>
          </a:p>
        </p:txBody>
      </p:sp>
      <p:pic>
        <p:nvPicPr>
          <p:cNvPr id="46" name="Elemento grafico 45" descr="Brainstorming di gruppo">
            <a:extLst>
              <a:ext uri="{FF2B5EF4-FFF2-40B4-BE49-F238E27FC236}">
                <a16:creationId xmlns:a16="http://schemas.microsoft.com/office/drawing/2014/main" id="{DAD0DC5E-4984-4DC3-A44B-9ED66E4DCC44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1364581" y="4058286"/>
            <a:ext cx="585362" cy="585362"/>
          </a:xfrm>
          <a:prstGeom prst="rect">
            <a:avLst/>
          </a:prstGeom>
        </p:spPr>
      </p:pic>
      <p:pic>
        <p:nvPicPr>
          <p:cNvPr id="47" name="Elemento grafico 46" descr="Trofeo">
            <a:extLst>
              <a:ext uri="{FF2B5EF4-FFF2-40B4-BE49-F238E27FC236}">
                <a16:creationId xmlns:a16="http://schemas.microsoft.com/office/drawing/2014/main" id="{372BA2BA-F183-4FA1-BAD9-FBB4AAC37399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p:blipFill>
        <p:spPr>
          <a:xfrm>
            <a:off x="1381276" y="2994892"/>
            <a:ext cx="582178" cy="582178"/>
          </a:xfrm>
          <a:prstGeom prst="rect">
            <a:avLst/>
          </a:prstGeom>
        </p:spPr>
      </p:pic>
      <p:sp>
        <p:nvSpPr>
          <p:cNvPr id="49" name="TextBox 21">
            <a:extLst>
              <a:ext uri="{FF2B5EF4-FFF2-40B4-BE49-F238E27FC236}">
                <a16:creationId xmlns:a16="http://schemas.microsoft.com/office/drawing/2014/main" id="{53D37AFF-D6F9-4454-A89A-C34E796D0705}"/>
              </a:ext>
            </a:extLst>
          </p:cNvPr>
          <p:cNvSpPr txBox="1"/>
          <p:nvPr/>
        </p:nvSpPr>
        <p:spPr>
          <a:xfrm>
            <a:off x="8480536" y="4286896"/>
            <a:ext cx="2875493" cy="637097"/>
          </a:xfrm>
          <a:prstGeom prst="rect">
            <a:avLst/>
          </a:prstGeom>
          <a:noFill/>
          <a:ln>
            <a:noFill/>
          </a:ln>
        </p:spPr>
        <p:txBody>
          <a:bodyPr wrap="square" lIns="0" tIns="0" rIns="0" bIns="0" rtlCol="0">
            <a:spAutoFit/>
          </a:bodyPr>
          <a:lstStyle/>
          <a:p>
            <a:pPr>
              <a:lnSpc>
                <a:spcPct val="130000"/>
              </a:lnSpc>
              <a:spcAft>
                <a:spcPts val="600"/>
              </a:spcAft>
            </a:pPr>
            <a:r>
              <a:rPr lang="en-US" sz="1100" b="1" dirty="0">
                <a:latin typeface="Lato" panose="020F0502020204030203"/>
              </a:rPr>
              <a:t>Travel ticket included: </a:t>
            </a:r>
            <a:r>
              <a:rPr lang="en-US" sz="1100" dirty="0">
                <a:latin typeface="Lato" panose="020F0502020204030203"/>
              </a:rPr>
              <a:t>When you book your experience you do not to care about the ticket for the public transport, it is already included</a:t>
            </a:r>
          </a:p>
        </p:txBody>
      </p:sp>
      <p:pic>
        <p:nvPicPr>
          <p:cNvPr id="9" name="Elemento grafico 8" descr="Connessioni">
            <a:extLst>
              <a:ext uri="{FF2B5EF4-FFF2-40B4-BE49-F238E27FC236}">
                <a16:creationId xmlns:a16="http://schemas.microsoft.com/office/drawing/2014/main" id="{C931065F-7323-4373-AAD4-A0C3068BFBD7}"/>
              </a:ext>
            </a:extLst>
          </p:cNvPr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0"/>
              </a:ext>
            </a:extLst>
          </a:blip>
          <a:stretch>
            <a:fillRect/>
          </a:stretch>
        </p:blipFill>
        <p:spPr>
          <a:xfrm>
            <a:off x="7591777" y="2573251"/>
            <a:ext cx="914400" cy="914400"/>
          </a:xfrm>
          <a:prstGeom prst="rect">
            <a:avLst/>
          </a:prstGeom>
        </p:spPr>
      </p:pic>
      <p:pic>
        <p:nvPicPr>
          <p:cNvPr id="3074" name="Picture 2" descr="sconto, flash, vendita, commerciale Icona">
            <a:extLst>
              <a:ext uri="{FF2B5EF4-FFF2-40B4-BE49-F238E27FC236}">
                <a16:creationId xmlns:a16="http://schemas.microsoft.com/office/drawing/2014/main" id="{C7B4F86E-16D4-4B76-B5A9-96006BF98E0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52250" y="3481764"/>
            <a:ext cx="771623" cy="77162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6" name="Picture 4" descr="Risultati immagini per travel card icon png">
            <a:extLst>
              <a:ext uri="{FF2B5EF4-FFF2-40B4-BE49-F238E27FC236}">
                <a16:creationId xmlns:a16="http://schemas.microsoft.com/office/drawing/2014/main" id="{F25D9A72-E7C2-4B8B-89B0-61350C1806D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63165" y="4277375"/>
            <a:ext cx="771623" cy="77162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70340990"/>
      </p:ext>
    </p:extLst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" dur="5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1" dur="500"/>
                                        <p:tgtEl>
                                          <p:spTgt spid="30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5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5" grpId="0"/>
      <p:bldP spid="32" grpId="0"/>
      <p:bldP spid="40" grpId="0"/>
      <p:bldP spid="41" grpId="0"/>
      <p:bldP spid="49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" name="Freeform 5"/>
          <p:cNvSpPr>
            <a:spLocks/>
          </p:cNvSpPr>
          <p:nvPr/>
        </p:nvSpPr>
        <p:spPr bwMode="auto">
          <a:xfrm>
            <a:off x="805737" y="1436473"/>
            <a:ext cx="738717" cy="1016243"/>
          </a:xfrm>
          <a:custGeom>
            <a:avLst/>
            <a:gdLst>
              <a:gd name="T0" fmla="*/ 0 w 354"/>
              <a:gd name="T1" fmla="*/ 319 h 392"/>
              <a:gd name="T2" fmla="*/ 354 w 354"/>
              <a:gd name="T3" fmla="*/ 392 h 392"/>
              <a:gd name="T4" fmla="*/ 354 w 354"/>
              <a:gd name="T5" fmla="*/ 120 h 392"/>
              <a:gd name="T6" fmla="*/ 0 w 354"/>
              <a:gd name="T7" fmla="*/ 0 h 392"/>
              <a:gd name="T8" fmla="*/ 0 w 354"/>
              <a:gd name="T9" fmla="*/ 319 h 39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354" h="392">
                <a:moveTo>
                  <a:pt x="0" y="319"/>
                </a:moveTo>
                <a:lnTo>
                  <a:pt x="354" y="392"/>
                </a:lnTo>
                <a:lnTo>
                  <a:pt x="354" y="120"/>
                </a:lnTo>
                <a:lnTo>
                  <a:pt x="0" y="0"/>
                </a:lnTo>
                <a:lnTo>
                  <a:pt x="0" y="319"/>
                </a:lnTo>
                <a:close/>
              </a:path>
            </a:pathLst>
          </a:custGeom>
          <a:gradFill flip="none" rotWithShape="1">
            <a:gsLst>
              <a:gs pos="0">
                <a:srgbClr val="85CC18">
                  <a:shade val="30000"/>
                  <a:satMod val="115000"/>
                </a:srgbClr>
              </a:gs>
              <a:gs pos="50000">
                <a:srgbClr val="85CC18">
                  <a:shade val="67500"/>
                  <a:satMod val="115000"/>
                </a:srgbClr>
              </a:gs>
              <a:gs pos="100000">
                <a:srgbClr val="85CC18">
                  <a:shade val="100000"/>
                  <a:satMod val="115000"/>
                </a:srgbClr>
              </a:gs>
            </a:gsLst>
            <a:lin ang="2700000" scaled="1"/>
            <a:tileRect/>
          </a:gradFill>
          <a:ln w="1588" cap="flat">
            <a:noFill/>
            <a:prstDash val="solid"/>
            <a:miter lim="800000"/>
            <a:headEnd/>
            <a:tailEnd/>
          </a:ln>
        </p:spPr>
        <p:txBody>
          <a:bodyPr vert="horz" wrap="square" lIns="121920" tIns="60960" rIns="121920" bIns="60960" numCol="1" anchor="t" anchorCtr="0" compatLnSpc="1">
            <a:prstTxWarp prst="textNoShape">
              <a:avLst/>
            </a:prstTxWarp>
          </a:bodyPr>
          <a:lstStyle/>
          <a:p>
            <a:endParaRPr lang="en-US" sz="2400">
              <a:latin typeface="Lato" panose="020F0502020204030203"/>
            </a:endParaRPr>
          </a:p>
        </p:txBody>
      </p:sp>
      <p:sp>
        <p:nvSpPr>
          <p:cNvPr id="76" name="Freeform 6"/>
          <p:cNvSpPr>
            <a:spLocks/>
          </p:cNvSpPr>
          <p:nvPr/>
        </p:nvSpPr>
        <p:spPr bwMode="auto">
          <a:xfrm>
            <a:off x="805737" y="2262494"/>
            <a:ext cx="738717" cy="895072"/>
          </a:xfrm>
          <a:custGeom>
            <a:avLst/>
            <a:gdLst>
              <a:gd name="T0" fmla="*/ 0 w 354"/>
              <a:gd name="T1" fmla="*/ 320 h 344"/>
              <a:gd name="T2" fmla="*/ 354 w 354"/>
              <a:gd name="T3" fmla="*/ 344 h 344"/>
              <a:gd name="T4" fmla="*/ 354 w 354"/>
              <a:gd name="T5" fmla="*/ 73 h 344"/>
              <a:gd name="T6" fmla="*/ 0 w 354"/>
              <a:gd name="T7" fmla="*/ 0 h 344"/>
              <a:gd name="T8" fmla="*/ 0 w 354"/>
              <a:gd name="T9" fmla="*/ 320 h 34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354" h="344">
                <a:moveTo>
                  <a:pt x="0" y="320"/>
                </a:moveTo>
                <a:lnTo>
                  <a:pt x="354" y="344"/>
                </a:lnTo>
                <a:lnTo>
                  <a:pt x="354" y="73"/>
                </a:lnTo>
                <a:lnTo>
                  <a:pt x="0" y="0"/>
                </a:lnTo>
                <a:lnTo>
                  <a:pt x="0" y="320"/>
                </a:lnTo>
                <a:close/>
              </a:path>
            </a:pathLst>
          </a:custGeom>
          <a:gradFill flip="none" rotWithShape="1">
            <a:gsLst>
              <a:gs pos="0">
                <a:srgbClr val="00B050">
                  <a:shade val="30000"/>
                  <a:satMod val="115000"/>
                </a:srgbClr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lin ang="2700000" scaled="1"/>
            <a:tileRect/>
          </a:gradFill>
          <a:ln w="1588" cap="flat">
            <a:noFill/>
            <a:prstDash val="solid"/>
            <a:miter lim="800000"/>
            <a:headEnd/>
            <a:tailEnd/>
          </a:ln>
        </p:spPr>
        <p:txBody>
          <a:bodyPr vert="horz" wrap="square" lIns="121920" tIns="60960" rIns="121920" bIns="60960" numCol="1" anchor="t" anchorCtr="0" compatLnSpc="1">
            <a:prstTxWarp prst="textNoShape">
              <a:avLst/>
            </a:prstTxWarp>
          </a:bodyPr>
          <a:lstStyle/>
          <a:p>
            <a:endParaRPr lang="en-US" sz="2400">
              <a:latin typeface="Lato" panose="020F0502020204030203"/>
            </a:endParaRPr>
          </a:p>
        </p:txBody>
      </p:sp>
      <p:sp>
        <p:nvSpPr>
          <p:cNvPr id="77" name="Freeform 7"/>
          <p:cNvSpPr>
            <a:spLocks/>
          </p:cNvSpPr>
          <p:nvPr/>
        </p:nvSpPr>
        <p:spPr bwMode="auto">
          <a:xfrm>
            <a:off x="805737" y="3091105"/>
            <a:ext cx="738717" cy="828460"/>
          </a:xfrm>
          <a:custGeom>
            <a:avLst/>
            <a:gdLst>
              <a:gd name="T0" fmla="*/ 0 w 354"/>
              <a:gd name="T1" fmla="*/ 319 h 319"/>
              <a:gd name="T2" fmla="*/ 354 w 354"/>
              <a:gd name="T3" fmla="*/ 295 h 319"/>
              <a:gd name="T4" fmla="*/ 354 w 354"/>
              <a:gd name="T5" fmla="*/ 24 h 319"/>
              <a:gd name="T6" fmla="*/ 0 w 354"/>
              <a:gd name="T7" fmla="*/ 0 h 319"/>
              <a:gd name="T8" fmla="*/ 0 w 354"/>
              <a:gd name="T9" fmla="*/ 319 h 31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354" h="319">
                <a:moveTo>
                  <a:pt x="0" y="319"/>
                </a:moveTo>
                <a:lnTo>
                  <a:pt x="354" y="295"/>
                </a:lnTo>
                <a:lnTo>
                  <a:pt x="354" y="24"/>
                </a:lnTo>
                <a:lnTo>
                  <a:pt x="0" y="0"/>
                </a:lnTo>
                <a:lnTo>
                  <a:pt x="0" y="319"/>
                </a:lnTo>
                <a:close/>
              </a:path>
            </a:pathLst>
          </a:custGeom>
          <a:gradFill flip="none" rotWithShape="1">
            <a:gsLst>
              <a:gs pos="0">
                <a:schemeClr val="accent1">
                  <a:lumMod val="75000"/>
                  <a:shade val="30000"/>
                  <a:satMod val="115000"/>
                </a:schemeClr>
              </a:gs>
              <a:gs pos="50000">
                <a:schemeClr val="accent1">
                  <a:lumMod val="75000"/>
                  <a:shade val="67500"/>
                  <a:satMod val="115000"/>
                </a:schemeClr>
              </a:gs>
              <a:gs pos="100000">
                <a:schemeClr val="accent1">
                  <a:lumMod val="75000"/>
                  <a:shade val="100000"/>
                  <a:satMod val="115000"/>
                </a:schemeClr>
              </a:gs>
            </a:gsLst>
            <a:lin ang="2700000" scaled="1"/>
            <a:tileRect/>
          </a:gradFill>
          <a:ln w="1588" cap="flat">
            <a:noFill/>
            <a:prstDash val="solid"/>
            <a:miter lim="800000"/>
            <a:headEnd/>
            <a:tailEnd/>
          </a:ln>
        </p:spPr>
        <p:txBody>
          <a:bodyPr vert="horz" wrap="square" lIns="121920" tIns="60960" rIns="121920" bIns="60960" numCol="1" anchor="t" anchorCtr="0" compatLnSpc="1">
            <a:prstTxWarp prst="textNoShape">
              <a:avLst/>
            </a:prstTxWarp>
          </a:bodyPr>
          <a:lstStyle/>
          <a:p>
            <a:endParaRPr lang="en-US" sz="2400">
              <a:latin typeface="Lato" panose="020F0502020204030203"/>
            </a:endParaRPr>
          </a:p>
        </p:txBody>
      </p:sp>
      <p:sp>
        <p:nvSpPr>
          <p:cNvPr id="78" name="Freeform 8"/>
          <p:cNvSpPr>
            <a:spLocks/>
          </p:cNvSpPr>
          <p:nvPr/>
        </p:nvSpPr>
        <p:spPr bwMode="auto">
          <a:xfrm>
            <a:off x="805737" y="3854984"/>
            <a:ext cx="738717" cy="892199"/>
          </a:xfrm>
          <a:custGeom>
            <a:avLst/>
            <a:gdLst>
              <a:gd name="T0" fmla="*/ 0 w 354"/>
              <a:gd name="T1" fmla="*/ 343 h 343"/>
              <a:gd name="T2" fmla="*/ 354 w 354"/>
              <a:gd name="T3" fmla="*/ 271 h 343"/>
              <a:gd name="T4" fmla="*/ 354 w 354"/>
              <a:gd name="T5" fmla="*/ 0 h 343"/>
              <a:gd name="T6" fmla="*/ 0 w 354"/>
              <a:gd name="T7" fmla="*/ 24 h 343"/>
              <a:gd name="T8" fmla="*/ 0 w 354"/>
              <a:gd name="T9" fmla="*/ 343 h 34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354" h="343">
                <a:moveTo>
                  <a:pt x="0" y="343"/>
                </a:moveTo>
                <a:lnTo>
                  <a:pt x="354" y="271"/>
                </a:lnTo>
                <a:lnTo>
                  <a:pt x="354" y="0"/>
                </a:lnTo>
                <a:lnTo>
                  <a:pt x="0" y="24"/>
                </a:lnTo>
                <a:lnTo>
                  <a:pt x="0" y="343"/>
                </a:lnTo>
                <a:close/>
              </a:path>
            </a:pathLst>
          </a:custGeom>
          <a:solidFill>
            <a:srgbClr val="2A4107"/>
          </a:solidFill>
          <a:ln w="1588" cap="flat">
            <a:noFill/>
            <a:prstDash val="solid"/>
            <a:miter lim="800000"/>
            <a:headEnd/>
            <a:tailEnd/>
          </a:ln>
        </p:spPr>
        <p:txBody>
          <a:bodyPr vert="horz" wrap="square" lIns="121920" tIns="60960" rIns="121920" bIns="60960" numCol="1" anchor="t" anchorCtr="0" compatLnSpc="1">
            <a:prstTxWarp prst="textNoShape">
              <a:avLst/>
            </a:prstTxWarp>
          </a:bodyPr>
          <a:lstStyle/>
          <a:p>
            <a:endParaRPr lang="en-US" sz="2400">
              <a:latin typeface="Lato" panose="020F0502020204030203"/>
            </a:endParaRPr>
          </a:p>
        </p:txBody>
      </p:sp>
      <p:sp>
        <p:nvSpPr>
          <p:cNvPr id="79" name="Freeform 9"/>
          <p:cNvSpPr>
            <a:spLocks/>
          </p:cNvSpPr>
          <p:nvPr/>
        </p:nvSpPr>
        <p:spPr bwMode="auto">
          <a:xfrm>
            <a:off x="805737" y="4556715"/>
            <a:ext cx="738717" cy="1015049"/>
          </a:xfrm>
          <a:custGeom>
            <a:avLst/>
            <a:gdLst>
              <a:gd name="T0" fmla="*/ 0 w 354"/>
              <a:gd name="T1" fmla="*/ 392 h 392"/>
              <a:gd name="T2" fmla="*/ 354 w 354"/>
              <a:gd name="T3" fmla="*/ 271 h 392"/>
              <a:gd name="T4" fmla="*/ 354 w 354"/>
              <a:gd name="T5" fmla="*/ 0 h 392"/>
              <a:gd name="T6" fmla="*/ 0 w 354"/>
              <a:gd name="T7" fmla="*/ 72 h 392"/>
              <a:gd name="T8" fmla="*/ 0 w 354"/>
              <a:gd name="T9" fmla="*/ 392 h 39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354" h="392">
                <a:moveTo>
                  <a:pt x="0" y="392"/>
                </a:moveTo>
                <a:lnTo>
                  <a:pt x="354" y="271"/>
                </a:lnTo>
                <a:lnTo>
                  <a:pt x="354" y="0"/>
                </a:lnTo>
                <a:lnTo>
                  <a:pt x="0" y="72"/>
                </a:lnTo>
                <a:lnTo>
                  <a:pt x="0" y="392"/>
                </a:lnTo>
                <a:close/>
              </a:path>
            </a:pathLst>
          </a:custGeom>
          <a:gradFill flip="none" rotWithShape="1">
            <a:gsLst>
              <a:gs pos="0">
                <a:srgbClr val="FE4E55">
                  <a:shade val="30000"/>
                  <a:satMod val="115000"/>
                </a:srgbClr>
              </a:gs>
              <a:gs pos="50000">
                <a:srgbClr val="FE4E55">
                  <a:shade val="67500"/>
                  <a:satMod val="115000"/>
                </a:srgbClr>
              </a:gs>
              <a:gs pos="100000">
                <a:srgbClr val="FE4E55">
                  <a:shade val="100000"/>
                  <a:satMod val="115000"/>
                </a:srgbClr>
              </a:gs>
            </a:gsLst>
            <a:lin ang="2700000" scaled="1"/>
            <a:tileRect/>
          </a:gradFill>
          <a:ln w="1588" cap="flat">
            <a:noFill/>
            <a:prstDash val="solid"/>
            <a:miter lim="800000"/>
            <a:headEnd/>
            <a:tailEnd/>
          </a:ln>
        </p:spPr>
        <p:txBody>
          <a:bodyPr vert="horz" wrap="square" lIns="121920" tIns="60960" rIns="121920" bIns="60960" numCol="1" anchor="t" anchorCtr="0" compatLnSpc="1">
            <a:prstTxWarp prst="textNoShape">
              <a:avLst/>
            </a:prstTxWarp>
          </a:bodyPr>
          <a:lstStyle/>
          <a:p>
            <a:endParaRPr lang="en-US" sz="2400">
              <a:latin typeface="Lato" panose="020F0502020204030203"/>
            </a:endParaRPr>
          </a:p>
        </p:txBody>
      </p:sp>
      <p:grpSp>
        <p:nvGrpSpPr>
          <p:cNvPr id="4" name="Group 3"/>
          <p:cNvGrpSpPr/>
          <p:nvPr/>
        </p:nvGrpSpPr>
        <p:grpSpPr>
          <a:xfrm>
            <a:off x="14101" y="1436471"/>
            <a:ext cx="791635" cy="832451"/>
            <a:chOff x="-1" y="1362952"/>
            <a:chExt cx="593726" cy="624338"/>
          </a:xfrm>
        </p:grpSpPr>
        <p:sp>
          <p:nvSpPr>
            <p:cNvPr id="80" name="Rectangle 5"/>
            <p:cNvSpPr>
              <a:spLocks noChangeArrowheads="1"/>
            </p:cNvSpPr>
            <p:nvPr/>
          </p:nvSpPr>
          <p:spPr bwMode="auto">
            <a:xfrm>
              <a:off x="-1" y="1362952"/>
              <a:ext cx="593726" cy="624338"/>
            </a:xfrm>
            <a:prstGeom prst="rect">
              <a:avLst/>
            </a:prstGeom>
            <a:solidFill>
              <a:schemeClr val="accent1"/>
            </a:solidFill>
            <a:ln w="12700" cap="flat">
              <a:noFill/>
              <a:prstDash val="solid"/>
              <a:miter lim="800000"/>
              <a:headEnd/>
              <a:tailEnd/>
            </a:ln>
          </p:spPr>
          <p:txBody>
            <a:bodyPr vert="horz" wrap="square" lIns="45720" tIns="22860" rIns="45720" bIns="22860" numCol="1" anchor="t" anchorCtr="0" compatLnSpc="1">
              <a:prstTxWarp prst="textNoShape">
                <a:avLst/>
              </a:prstTxWarp>
            </a:bodyPr>
            <a:lstStyle/>
            <a:p>
              <a:endParaRPr lang="en-US" sz="675">
                <a:latin typeface="Lato" panose="020F0502020204030203"/>
              </a:endParaRPr>
            </a:p>
          </p:txBody>
        </p:sp>
        <p:sp>
          <p:nvSpPr>
            <p:cNvPr id="85" name="TextBox 84"/>
            <p:cNvSpPr txBox="1"/>
            <p:nvPr/>
          </p:nvSpPr>
          <p:spPr>
            <a:xfrm>
              <a:off x="132778" y="1567399"/>
              <a:ext cx="328166" cy="215492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lIns="0" tIns="0" rIns="0" bIns="0" rtlCol="0">
              <a:spAutoFit/>
            </a:bodyPr>
            <a:lstStyle/>
            <a:p>
              <a:pPr algn="ctr"/>
              <a:r>
                <a:rPr lang="en-US" sz="1867" b="1" dirty="0">
                  <a:solidFill>
                    <a:schemeClr val="bg1"/>
                  </a:solidFill>
                  <a:latin typeface="Lato" panose="020F0502020204030203"/>
                  <a:ea typeface="Open Sans Light" panose="020B0306030504020204" pitchFamily="34" charset="0"/>
                  <a:cs typeface="Open Sans Light" panose="020B0306030504020204" pitchFamily="34" charset="0"/>
                </a:rPr>
                <a:t>01</a:t>
              </a:r>
            </a:p>
          </p:txBody>
        </p:sp>
      </p:grpSp>
      <p:grpSp>
        <p:nvGrpSpPr>
          <p:cNvPr id="5" name="Group 4"/>
          <p:cNvGrpSpPr/>
          <p:nvPr/>
        </p:nvGrpSpPr>
        <p:grpSpPr>
          <a:xfrm>
            <a:off x="14101" y="2262182"/>
            <a:ext cx="791635" cy="833293"/>
            <a:chOff x="-1" y="1982235"/>
            <a:chExt cx="593726" cy="624970"/>
          </a:xfrm>
        </p:grpSpPr>
        <p:sp>
          <p:nvSpPr>
            <p:cNvPr id="81" name="Rectangle 6"/>
            <p:cNvSpPr>
              <a:spLocks noChangeArrowheads="1"/>
            </p:cNvSpPr>
            <p:nvPr/>
          </p:nvSpPr>
          <p:spPr bwMode="auto">
            <a:xfrm>
              <a:off x="-1" y="1982235"/>
              <a:ext cx="593726" cy="624970"/>
            </a:xfrm>
            <a:prstGeom prst="rect">
              <a:avLst/>
            </a:prstGeom>
            <a:solidFill>
              <a:schemeClr val="accent2"/>
            </a:solidFill>
            <a:ln w="12700" cap="flat">
              <a:noFill/>
              <a:prstDash val="solid"/>
              <a:miter lim="800000"/>
              <a:headEnd/>
              <a:tailEnd/>
            </a:ln>
          </p:spPr>
          <p:txBody>
            <a:bodyPr vert="horz" wrap="square" lIns="45720" tIns="22860" rIns="45720" bIns="22860" numCol="1" anchor="t" anchorCtr="0" compatLnSpc="1">
              <a:prstTxWarp prst="textNoShape">
                <a:avLst/>
              </a:prstTxWarp>
            </a:bodyPr>
            <a:lstStyle/>
            <a:p>
              <a:endParaRPr lang="en-US" sz="675">
                <a:latin typeface="Lato" panose="020F0502020204030203"/>
              </a:endParaRPr>
            </a:p>
          </p:txBody>
        </p:sp>
        <p:sp>
          <p:nvSpPr>
            <p:cNvPr id="86" name="TextBox 85"/>
            <p:cNvSpPr txBox="1"/>
            <p:nvPr/>
          </p:nvSpPr>
          <p:spPr>
            <a:xfrm>
              <a:off x="132778" y="2186998"/>
              <a:ext cx="328166" cy="215492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lIns="0" tIns="0" rIns="0" bIns="0" rtlCol="0">
              <a:spAutoFit/>
            </a:bodyPr>
            <a:lstStyle/>
            <a:p>
              <a:pPr algn="ctr"/>
              <a:r>
                <a:rPr lang="en-US" sz="1867" b="1" dirty="0">
                  <a:solidFill>
                    <a:schemeClr val="bg1"/>
                  </a:solidFill>
                  <a:latin typeface="Lato" panose="020F0502020204030203"/>
                  <a:ea typeface="Open Sans Light" panose="020B0306030504020204" pitchFamily="34" charset="0"/>
                  <a:cs typeface="Open Sans Light" panose="020B0306030504020204" pitchFamily="34" charset="0"/>
                </a:rPr>
                <a:t>02</a:t>
              </a:r>
            </a:p>
          </p:txBody>
        </p:sp>
      </p:grpSp>
      <p:grpSp>
        <p:nvGrpSpPr>
          <p:cNvPr id="6" name="Group 5"/>
          <p:cNvGrpSpPr/>
          <p:nvPr/>
        </p:nvGrpSpPr>
        <p:grpSpPr>
          <a:xfrm>
            <a:off x="14101" y="3088735"/>
            <a:ext cx="791635" cy="831608"/>
            <a:chOff x="-1" y="2602150"/>
            <a:chExt cx="593726" cy="623706"/>
          </a:xfrm>
          <a:solidFill>
            <a:schemeClr val="accent1">
              <a:lumMod val="75000"/>
            </a:schemeClr>
          </a:solidFill>
        </p:grpSpPr>
        <p:sp>
          <p:nvSpPr>
            <p:cNvPr id="82" name="Rectangle 7"/>
            <p:cNvSpPr>
              <a:spLocks noChangeArrowheads="1"/>
            </p:cNvSpPr>
            <p:nvPr/>
          </p:nvSpPr>
          <p:spPr bwMode="auto">
            <a:xfrm>
              <a:off x="-1" y="2602150"/>
              <a:ext cx="593726" cy="623706"/>
            </a:xfrm>
            <a:prstGeom prst="rect">
              <a:avLst/>
            </a:prstGeom>
            <a:grpFill/>
            <a:ln w="12700" cap="flat">
              <a:noFill/>
              <a:prstDash val="solid"/>
              <a:miter lim="800000"/>
              <a:headEnd/>
              <a:tailEnd/>
            </a:ln>
          </p:spPr>
          <p:txBody>
            <a:bodyPr vert="horz" wrap="square" lIns="45720" tIns="22860" rIns="45720" bIns="22860" numCol="1" anchor="t" anchorCtr="0" compatLnSpc="1">
              <a:prstTxWarp prst="textNoShape">
                <a:avLst/>
              </a:prstTxWarp>
            </a:bodyPr>
            <a:lstStyle/>
            <a:p>
              <a:endParaRPr lang="en-US" sz="675">
                <a:latin typeface="Lato" panose="020F0502020204030203"/>
              </a:endParaRPr>
            </a:p>
          </p:txBody>
        </p:sp>
        <p:sp>
          <p:nvSpPr>
            <p:cNvPr id="87" name="TextBox 86"/>
            <p:cNvSpPr txBox="1"/>
            <p:nvPr/>
          </p:nvSpPr>
          <p:spPr>
            <a:xfrm>
              <a:off x="132778" y="2806281"/>
              <a:ext cx="328166" cy="215492"/>
            </a:xfrm>
            <a:prstGeom prst="rect">
              <a:avLst/>
            </a:prstGeom>
            <a:grpFill/>
            <a:ln>
              <a:noFill/>
            </a:ln>
          </p:spPr>
          <p:txBody>
            <a:bodyPr wrap="square" lIns="0" tIns="0" rIns="0" bIns="0" rtlCol="0">
              <a:spAutoFit/>
            </a:bodyPr>
            <a:lstStyle/>
            <a:p>
              <a:pPr algn="ctr"/>
              <a:r>
                <a:rPr lang="en-US" sz="1867" b="1" dirty="0">
                  <a:solidFill>
                    <a:schemeClr val="bg1"/>
                  </a:solidFill>
                  <a:latin typeface="Lato" panose="020F0502020204030203"/>
                  <a:ea typeface="Open Sans Light" panose="020B0306030504020204" pitchFamily="34" charset="0"/>
                  <a:cs typeface="Open Sans Light" panose="020B0306030504020204" pitchFamily="34" charset="0"/>
                </a:rPr>
                <a:t>03</a:t>
              </a:r>
            </a:p>
          </p:txBody>
        </p:sp>
      </p:grpSp>
      <p:grpSp>
        <p:nvGrpSpPr>
          <p:cNvPr id="7" name="Group 6"/>
          <p:cNvGrpSpPr/>
          <p:nvPr/>
        </p:nvGrpSpPr>
        <p:grpSpPr>
          <a:xfrm>
            <a:off x="14101" y="3913603"/>
            <a:ext cx="791635" cy="831608"/>
            <a:chOff x="-1" y="3220801"/>
            <a:chExt cx="593726" cy="623706"/>
          </a:xfrm>
          <a:solidFill>
            <a:schemeClr val="accent1">
              <a:lumMod val="50000"/>
            </a:schemeClr>
          </a:solidFill>
        </p:grpSpPr>
        <p:sp>
          <p:nvSpPr>
            <p:cNvPr id="83" name="Rectangle 8"/>
            <p:cNvSpPr>
              <a:spLocks noChangeArrowheads="1"/>
            </p:cNvSpPr>
            <p:nvPr/>
          </p:nvSpPr>
          <p:spPr bwMode="auto">
            <a:xfrm>
              <a:off x="-1" y="3220801"/>
              <a:ext cx="593726" cy="623706"/>
            </a:xfrm>
            <a:prstGeom prst="rect">
              <a:avLst/>
            </a:prstGeom>
            <a:grpFill/>
            <a:ln w="12700" cap="flat">
              <a:noFill/>
              <a:prstDash val="solid"/>
              <a:miter lim="800000"/>
              <a:headEnd/>
              <a:tailEnd/>
            </a:ln>
          </p:spPr>
          <p:txBody>
            <a:bodyPr vert="horz" wrap="square" lIns="45720" tIns="22860" rIns="45720" bIns="22860" numCol="1" anchor="t" anchorCtr="0" compatLnSpc="1">
              <a:prstTxWarp prst="textNoShape">
                <a:avLst/>
              </a:prstTxWarp>
            </a:bodyPr>
            <a:lstStyle/>
            <a:p>
              <a:endParaRPr lang="en-US" sz="675">
                <a:latin typeface="Lato" panose="020F0502020204030203"/>
              </a:endParaRPr>
            </a:p>
          </p:txBody>
        </p:sp>
        <p:sp>
          <p:nvSpPr>
            <p:cNvPr id="88" name="TextBox 87"/>
            <p:cNvSpPr txBox="1"/>
            <p:nvPr/>
          </p:nvSpPr>
          <p:spPr>
            <a:xfrm>
              <a:off x="132778" y="3424932"/>
              <a:ext cx="328166" cy="215492"/>
            </a:xfrm>
            <a:prstGeom prst="rect">
              <a:avLst/>
            </a:prstGeom>
            <a:grpFill/>
            <a:ln>
              <a:noFill/>
            </a:ln>
          </p:spPr>
          <p:txBody>
            <a:bodyPr wrap="square" lIns="0" tIns="0" rIns="0" bIns="0" rtlCol="0">
              <a:spAutoFit/>
            </a:bodyPr>
            <a:lstStyle/>
            <a:p>
              <a:pPr algn="ctr"/>
              <a:r>
                <a:rPr lang="en-US" sz="1867" b="1" dirty="0">
                  <a:solidFill>
                    <a:schemeClr val="bg1"/>
                  </a:solidFill>
                  <a:latin typeface="Lato" panose="020F0502020204030203"/>
                  <a:ea typeface="Open Sans Light" panose="020B0306030504020204" pitchFamily="34" charset="0"/>
                  <a:cs typeface="Open Sans Light" panose="020B0306030504020204" pitchFamily="34" charset="0"/>
                </a:rPr>
                <a:t>04</a:t>
              </a:r>
            </a:p>
          </p:txBody>
        </p:sp>
      </p:grpSp>
      <p:grpSp>
        <p:nvGrpSpPr>
          <p:cNvPr id="8" name="Group 7"/>
          <p:cNvGrpSpPr/>
          <p:nvPr/>
        </p:nvGrpSpPr>
        <p:grpSpPr>
          <a:xfrm>
            <a:off x="14101" y="4738470"/>
            <a:ext cx="791635" cy="833293"/>
            <a:chOff x="-1" y="3839451"/>
            <a:chExt cx="593726" cy="624970"/>
          </a:xfrm>
          <a:solidFill>
            <a:srgbClr val="FE4E55"/>
          </a:solidFill>
        </p:grpSpPr>
        <p:sp>
          <p:nvSpPr>
            <p:cNvPr id="84" name="Rectangle 9"/>
            <p:cNvSpPr>
              <a:spLocks noChangeArrowheads="1"/>
            </p:cNvSpPr>
            <p:nvPr/>
          </p:nvSpPr>
          <p:spPr bwMode="auto">
            <a:xfrm>
              <a:off x="-1" y="3839451"/>
              <a:ext cx="593726" cy="624970"/>
            </a:xfrm>
            <a:prstGeom prst="rect">
              <a:avLst/>
            </a:prstGeom>
            <a:grpFill/>
            <a:ln w="12700" cap="flat">
              <a:noFill/>
              <a:prstDash val="solid"/>
              <a:miter lim="800000"/>
              <a:headEnd/>
              <a:tailEnd/>
            </a:ln>
          </p:spPr>
          <p:txBody>
            <a:bodyPr vert="horz" wrap="square" lIns="45720" tIns="22860" rIns="45720" bIns="22860" numCol="1" anchor="t" anchorCtr="0" compatLnSpc="1">
              <a:prstTxWarp prst="textNoShape">
                <a:avLst/>
              </a:prstTxWarp>
            </a:bodyPr>
            <a:lstStyle/>
            <a:p>
              <a:endParaRPr lang="en-US" sz="675">
                <a:latin typeface="Lato" panose="020F0502020204030203"/>
              </a:endParaRPr>
            </a:p>
          </p:txBody>
        </p:sp>
        <p:sp>
          <p:nvSpPr>
            <p:cNvPr id="89" name="TextBox 88"/>
            <p:cNvSpPr txBox="1"/>
            <p:nvPr/>
          </p:nvSpPr>
          <p:spPr>
            <a:xfrm>
              <a:off x="132778" y="4044214"/>
              <a:ext cx="328166" cy="215492"/>
            </a:xfrm>
            <a:prstGeom prst="rect">
              <a:avLst/>
            </a:prstGeom>
            <a:grpFill/>
            <a:ln>
              <a:noFill/>
            </a:ln>
          </p:spPr>
          <p:txBody>
            <a:bodyPr wrap="square" lIns="0" tIns="0" rIns="0" bIns="0" rtlCol="0">
              <a:spAutoFit/>
            </a:bodyPr>
            <a:lstStyle/>
            <a:p>
              <a:pPr algn="ctr"/>
              <a:r>
                <a:rPr lang="en-US" sz="1867" b="1" dirty="0">
                  <a:solidFill>
                    <a:schemeClr val="bg1"/>
                  </a:solidFill>
                  <a:latin typeface="Lato" panose="020F0502020204030203"/>
                  <a:ea typeface="Open Sans Light" panose="020B0306030504020204" pitchFamily="34" charset="0"/>
                  <a:cs typeface="Open Sans Light" panose="020B0306030504020204" pitchFamily="34" charset="0"/>
                </a:rPr>
                <a:t>05</a:t>
              </a:r>
            </a:p>
          </p:txBody>
        </p:sp>
      </p:grpSp>
      <p:sp>
        <p:nvSpPr>
          <p:cNvPr id="90" name="Right Arrow 89"/>
          <p:cNvSpPr/>
          <p:nvPr/>
        </p:nvSpPr>
        <p:spPr>
          <a:xfrm>
            <a:off x="1544454" y="4396416"/>
            <a:ext cx="6827277" cy="1025089"/>
          </a:xfrm>
          <a:prstGeom prst="rightArrow">
            <a:avLst>
              <a:gd name="adj1" fmla="val 68794"/>
              <a:gd name="adj2" fmla="val 41180"/>
            </a:avLst>
          </a:prstGeom>
          <a:solidFill>
            <a:srgbClr val="FE4E5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400" dirty="0">
              <a:latin typeface="Lato" panose="020F0502020204030203"/>
            </a:endParaRPr>
          </a:p>
        </p:txBody>
      </p:sp>
      <p:sp>
        <p:nvSpPr>
          <p:cNvPr id="91" name="Right Arrow 90"/>
          <p:cNvSpPr/>
          <p:nvPr/>
        </p:nvSpPr>
        <p:spPr>
          <a:xfrm>
            <a:off x="1544453" y="3693304"/>
            <a:ext cx="6059703" cy="1025089"/>
          </a:xfrm>
          <a:prstGeom prst="rightArrow">
            <a:avLst>
              <a:gd name="adj1" fmla="val 68794"/>
              <a:gd name="adj2" fmla="val 41180"/>
            </a:avLst>
          </a:prstGeom>
          <a:solidFill>
            <a:schemeClr val="accent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400" dirty="0">
              <a:latin typeface="Lato" panose="020F0502020204030203"/>
            </a:endParaRPr>
          </a:p>
        </p:txBody>
      </p:sp>
      <p:sp>
        <p:nvSpPr>
          <p:cNvPr id="92" name="Right Arrow 91"/>
          <p:cNvSpPr/>
          <p:nvPr/>
        </p:nvSpPr>
        <p:spPr>
          <a:xfrm>
            <a:off x="1544453" y="2991574"/>
            <a:ext cx="5294657" cy="1025089"/>
          </a:xfrm>
          <a:prstGeom prst="rightArrow">
            <a:avLst>
              <a:gd name="adj1" fmla="val 68794"/>
              <a:gd name="adj2" fmla="val 41180"/>
            </a:avLst>
          </a:prstGeom>
          <a:solidFill>
            <a:schemeClr val="accent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400">
              <a:latin typeface="Lato" panose="020F0502020204030203"/>
            </a:endParaRPr>
          </a:p>
        </p:txBody>
      </p:sp>
      <p:sp>
        <p:nvSpPr>
          <p:cNvPr id="93" name="Right Arrow 92"/>
          <p:cNvSpPr/>
          <p:nvPr/>
        </p:nvSpPr>
        <p:spPr>
          <a:xfrm>
            <a:off x="1544453" y="2288462"/>
            <a:ext cx="4528769" cy="1025089"/>
          </a:xfrm>
          <a:prstGeom prst="rightArrow">
            <a:avLst>
              <a:gd name="adj1" fmla="val 68794"/>
              <a:gd name="adj2" fmla="val 41180"/>
            </a:avLst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400" dirty="0">
              <a:latin typeface="Lato" panose="020F0502020204030203"/>
            </a:endParaRPr>
          </a:p>
        </p:txBody>
      </p:sp>
      <p:sp>
        <p:nvSpPr>
          <p:cNvPr id="94" name="Right Arrow 93"/>
          <p:cNvSpPr/>
          <p:nvPr/>
        </p:nvSpPr>
        <p:spPr>
          <a:xfrm>
            <a:off x="1544454" y="1586731"/>
            <a:ext cx="3763725" cy="1025089"/>
          </a:xfrm>
          <a:prstGeom prst="rightArrow">
            <a:avLst>
              <a:gd name="adj1" fmla="val 68794"/>
              <a:gd name="adj2" fmla="val 41180"/>
            </a:avLst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400" dirty="0">
              <a:latin typeface="Lato" panose="020F0502020204030203"/>
            </a:endParaRPr>
          </a:p>
        </p:txBody>
      </p:sp>
      <p:sp>
        <p:nvSpPr>
          <p:cNvPr id="95" name="TextBox 94"/>
          <p:cNvSpPr txBox="1"/>
          <p:nvPr/>
        </p:nvSpPr>
        <p:spPr>
          <a:xfrm>
            <a:off x="2484541" y="2595345"/>
            <a:ext cx="2934126" cy="454933"/>
          </a:xfrm>
          <a:prstGeom prst="rect">
            <a:avLst/>
          </a:prstGeom>
          <a:noFill/>
          <a:ln>
            <a:noFill/>
          </a:ln>
        </p:spPr>
        <p:txBody>
          <a:bodyPr wrap="square" lIns="0" tIns="0" rIns="0" bIns="0" rtlCol="0">
            <a:spAutoFit/>
          </a:bodyPr>
          <a:lstStyle/>
          <a:p>
            <a:pPr>
              <a:lnSpc>
                <a:spcPct val="130000"/>
              </a:lnSpc>
            </a:pPr>
            <a:r>
              <a:rPr lang="en-US" sz="1200" dirty="0">
                <a:solidFill>
                  <a:schemeClr val="bg1"/>
                </a:solidFill>
                <a:latin typeface="Lato" panose="020F0502020204030203"/>
                <a:ea typeface="Open Sans Light" panose="020B0306030504020204" pitchFamily="34" charset="0"/>
                <a:cs typeface="Open Sans Light" panose="020B0306030504020204" pitchFamily="34" charset="0"/>
              </a:rPr>
              <a:t>To have the opportunity to create the best experience at lowest price</a:t>
            </a:r>
            <a:endParaRPr lang="en-US" sz="1200" spc="25" dirty="0">
              <a:solidFill>
                <a:schemeClr val="bg1"/>
              </a:solidFill>
              <a:latin typeface="Lato" panose="020F0502020204030203"/>
              <a:ea typeface="Open Sans Light" panose="020B0306030504020204" pitchFamily="34" charset="0"/>
              <a:cs typeface="Open Sans Light" panose="020B0306030504020204" pitchFamily="34" charset="0"/>
            </a:endParaRPr>
          </a:p>
        </p:txBody>
      </p:sp>
      <p:sp>
        <p:nvSpPr>
          <p:cNvPr id="96" name="TextBox 95"/>
          <p:cNvSpPr txBox="1"/>
          <p:nvPr/>
        </p:nvSpPr>
        <p:spPr>
          <a:xfrm>
            <a:off x="2484540" y="1893614"/>
            <a:ext cx="2437416" cy="454933"/>
          </a:xfrm>
          <a:prstGeom prst="rect">
            <a:avLst/>
          </a:prstGeom>
          <a:noFill/>
          <a:ln>
            <a:noFill/>
          </a:ln>
        </p:spPr>
        <p:txBody>
          <a:bodyPr wrap="square" lIns="0" tIns="0" rIns="0" bIns="0" rtlCol="0">
            <a:spAutoFit/>
          </a:bodyPr>
          <a:lstStyle/>
          <a:p>
            <a:pPr>
              <a:lnSpc>
                <a:spcPct val="130000"/>
              </a:lnSpc>
            </a:pPr>
            <a:r>
              <a:rPr lang="en-US" sz="1200" spc="25" dirty="0">
                <a:solidFill>
                  <a:schemeClr val="bg1"/>
                </a:solidFill>
                <a:latin typeface="Lato" panose="020F0502020204030203"/>
                <a:ea typeface="Open Sans Light" panose="020B0306030504020204" pitchFamily="34" charset="0"/>
                <a:cs typeface="Open Sans Light" panose="020B0306030504020204" pitchFamily="34" charset="0"/>
              </a:rPr>
              <a:t>To create a user-friendly section on the website and apps</a:t>
            </a:r>
          </a:p>
        </p:txBody>
      </p:sp>
      <p:sp>
        <p:nvSpPr>
          <p:cNvPr id="97" name="TextBox 96"/>
          <p:cNvSpPr txBox="1"/>
          <p:nvPr/>
        </p:nvSpPr>
        <p:spPr>
          <a:xfrm>
            <a:off x="2357514" y="3286514"/>
            <a:ext cx="4187193" cy="454933"/>
          </a:xfrm>
          <a:prstGeom prst="rect">
            <a:avLst/>
          </a:prstGeom>
          <a:noFill/>
          <a:ln>
            <a:noFill/>
          </a:ln>
        </p:spPr>
        <p:txBody>
          <a:bodyPr wrap="square" lIns="0" tIns="0" rIns="0" bIns="0" rtlCol="0">
            <a:spAutoFit/>
          </a:bodyPr>
          <a:lstStyle/>
          <a:p>
            <a:pPr>
              <a:lnSpc>
                <a:spcPct val="130000"/>
              </a:lnSpc>
            </a:pPr>
            <a:r>
              <a:rPr lang="en-US" sz="1200" dirty="0">
                <a:solidFill>
                  <a:schemeClr val="bg1"/>
                </a:solidFill>
                <a:latin typeface="Lato" panose="020F0502020204030203"/>
                <a:ea typeface="Open Sans Light" panose="020B0306030504020204" pitchFamily="34" charset="0"/>
                <a:cs typeface="Open Sans Light" panose="020B0306030504020204" pitchFamily="34" charset="0"/>
              </a:rPr>
              <a:t>To reach the greatest number of client, it is essential to elaborate the right plan to promote the new possible solution </a:t>
            </a:r>
            <a:endParaRPr lang="en-US" sz="1200" spc="25" dirty="0">
              <a:solidFill>
                <a:schemeClr val="bg1"/>
              </a:solidFill>
              <a:latin typeface="Lato" panose="020F0502020204030203"/>
              <a:ea typeface="Open Sans Light" panose="020B0306030504020204" pitchFamily="34" charset="0"/>
              <a:cs typeface="Open Sans Light" panose="020B0306030504020204" pitchFamily="34" charset="0"/>
            </a:endParaRPr>
          </a:p>
        </p:txBody>
      </p:sp>
      <p:sp>
        <p:nvSpPr>
          <p:cNvPr id="98" name="TextBox 97"/>
          <p:cNvSpPr txBox="1"/>
          <p:nvPr/>
        </p:nvSpPr>
        <p:spPr>
          <a:xfrm>
            <a:off x="2390623" y="3864679"/>
            <a:ext cx="4966126" cy="694998"/>
          </a:xfrm>
          <a:prstGeom prst="rect">
            <a:avLst/>
          </a:prstGeom>
          <a:noFill/>
          <a:ln>
            <a:noFill/>
          </a:ln>
        </p:spPr>
        <p:txBody>
          <a:bodyPr wrap="square" lIns="0" tIns="0" rIns="0" bIns="0" rtlCol="0">
            <a:spAutoFit/>
          </a:bodyPr>
          <a:lstStyle/>
          <a:p>
            <a:pPr>
              <a:lnSpc>
                <a:spcPct val="130000"/>
              </a:lnSpc>
            </a:pPr>
            <a:r>
              <a:rPr lang="en-US" sz="1200" dirty="0">
                <a:solidFill>
                  <a:schemeClr val="bg1"/>
                </a:solidFill>
                <a:latin typeface="Lato" panose="020F0502020204030203"/>
                <a:ea typeface="Open Sans Light" panose="020B0306030504020204" pitchFamily="34" charset="0"/>
                <a:cs typeface="Open Sans Light" panose="020B0306030504020204" pitchFamily="34" charset="0"/>
              </a:rPr>
              <a:t>Insert specific discounts and offers for loyal customers who have already booked an accommodation with Airbnb or have created a successful group experience</a:t>
            </a:r>
            <a:endParaRPr lang="en-US" sz="1200" spc="25" dirty="0">
              <a:solidFill>
                <a:schemeClr val="bg1"/>
              </a:solidFill>
              <a:latin typeface="Lato" panose="020F0502020204030203"/>
              <a:ea typeface="Open Sans Light" panose="020B0306030504020204" pitchFamily="34" charset="0"/>
              <a:cs typeface="Open Sans Light" panose="020B0306030504020204" pitchFamily="34" charset="0"/>
            </a:endParaRPr>
          </a:p>
        </p:txBody>
      </p:sp>
      <p:sp>
        <p:nvSpPr>
          <p:cNvPr id="99" name="TextBox 98"/>
          <p:cNvSpPr txBox="1"/>
          <p:nvPr/>
        </p:nvSpPr>
        <p:spPr>
          <a:xfrm>
            <a:off x="2484541" y="4703299"/>
            <a:ext cx="4706481" cy="454933"/>
          </a:xfrm>
          <a:prstGeom prst="rect">
            <a:avLst/>
          </a:prstGeom>
          <a:noFill/>
          <a:ln>
            <a:noFill/>
          </a:ln>
        </p:spPr>
        <p:txBody>
          <a:bodyPr wrap="square" lIns="0" tIns="0" rIns="0" bIns="0" rtlCol="0">
            <a:spAutoFit/>
          </a:bodyPr>
          <a:lstStyle/>
          <a:p>
            <a:pPr>
              <a:lnSpc>
                <a:spcPct val="130000"/>
              </a:lnSpc>
            </a:pPr>
            <a:r>
              <a:rPr lang="en-US" sz="1200" spc="25" dirty="0">
                <a:solidFill>
                  <a:schemeClr val="bg1"/>
                </a:solidFill>
                <a:latin typeface="Lato" panose="020F0502020204030203"/>
                <a:ea typeface="Open Sans Light" panose="020B0306030504020204" pitchFamily="34" charset="0"/>
                <a:cs typeface="Open Sans Light" panose="020B0306030504020204" pitchFamily="34" charset="0"/>
              </a:rPr>
              <a:t>Give the possibility to customer to join already existing group or create their own to built the perfect experience</a:t>
            </a:r>
          </a:p>
        </p:txBody>
      </p:sp>
      <p:sp>
        <p:nvSpPr>
          <p:cNvPr id="105" name="TextBox 104"/>
          <p:cNvSpPr txBox="1"/>
          <p:nvPr/>
        </p:nvSpPr>
        <p:spPr>
          <a:xfrm>
            <a:off x="5500232" y="1971298"/>
            <a:ext cx="6037012" cy="184666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en-US" sz="1200" b="1" cap="all" spc="27" dirty="0">
                <a:solidFill>
                  <a:schemeClr val="accent1"/>
                </a:solidFill>
                <a:latin typeface="Lato" panose="020F0502020204030203"/>
                <a:ea typeface="Open Sans Light" panose="020B0306030504020204" pitchFamily="34" charset="0"/>
                <a:cs typeface="Open Sans Light" panose="020B0306030504020204" pitchFamily="34" charset="0"/>
              </a:rPr>
              <a:t>IT DEPARTMENT Research and employment of new talented resources</a:t>
            </a:r>
          </a:p>
        </p:txBody>
      </p:sp>
      <p:sp>
        <p:nvSpPr>
          <p:cNvPr id="106" name="TextBox 105"/>
          <p:cNvSpPr txBox="1"/>
          <p:nvPr/>
        </p:nvSpPr>
        <p:spPr>
          <a:xfrm>
            <a:off x="6265274" y="2688154"/>
            <a:ext cx="4528769" cy="184666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en-US" sz="1200" b="1" cap="all" spc="27" dirty="0">
                <a:solidFill>
                  <a:srgbClr val="00B050"/>
                </a:solidFill>
                <a:latin typeface="Lato" panose="020F0502020204030203"/>
                <a:ea typeface="Open Sans Light" panose="020B0306030504020204" pitchFamily="34" charset="0"/>
                <a:cs typeface="Open Sans Light" panose="020B0306030504020204" pitchFamily="34" charset="0"/>
              </a:rPr>
              <a:t>Establish the right partnership</a:t>
            </a:r>
          </a:p>
        </p:txBody>
      </p:sp>
      <p:sp>
        <p:nvSpPr>
          <p:cNvPr id="107" name="TextBox 106"/>
          <p:cNvSpPr txBox="1"/>
          <p:nvPr/>
        </p:nvSpPr>
        <p:spPr>
          <a:xfrm>
            <a:off x="7031162" y="3377777"/>
            <a:ext cx="2381395" cy="184666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en-US" sz="1200" b="1" cap="all" spc="27" dirty="0">
                <a:solidFill>
                  <a:srgbClr val="649912"/>
                </a:solidFill>
                <a:latin typeface="Lato" panose="020F0502020204030203"/>
                <a:ea typeface="Open Sans Light" panose="020B0306030504020204" pitchFamily="34" charset="0"/>
                <a:cs typeface="Open Sans Light" panose="020B0306030504020204" pitchFamily="34" charset="0"/>
              </a:rPr>
              <a:t>DEVELOP A MARKETING PLAN</a:t>
            </a:r>
          </a:p>
        </p:txBody>
      </p:sp>
      <p:sp>
        <p:nvSpPr>
          <p:cNvPr id="108" name="TextBox 107"/>
          <p:cNvSpPr txBox="1"/>
          <p:nvPr/>
        </p:nvSpPr>
        <p:spPr>
          <a:xfrm>
            <a:off x="7796208" y="4083186"/>
            <a:ext cx="2418547" cy="184666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en-US" sz="1200" b="1" cap="all" spc="27" dirty="0">
                <a:solidFill>
                  <a:srgbClr val="42660C"/>
                </a:solidFill>
                <a:latin typeface="Lato" panose="020F0502020204030203"/>
                <a:ea typeface="Open Sans Light" panose="020B0306030504020204" pitchFamily="34" charset="0"/>
                <a:cs typeface="Open Sans Light" panose="020B0306030504020204" pitchFamily="34" charset="0"/>
              </a:rPr>
              <a:t>Improve customer loyalty</a:t>
            </a:r>
          </a:p>
        </p:txBody>
      </p:sp>
      <p:sp>
        <p:nvSpPr>
          <p:cNvPr id="109" name="TextBox 108"/>
          <p:cNvSpPr txBox="1"/>
          <p:nvPr/>
        </p:nvSpPr>
        <p:spPr>
          <a:xfrm>
            <a:off x="8563784" y="4806304"/>
            <a:ext cx="2424695" cy="184666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en-US" sz="1200" b="1" cap="all" spc="27" dirty="0">
                <a:solidFill>
                  <a:srgbClr val="FE4E55"/>
                </a:solidFill>
                <a:latin typeface="Lato" panose="020F0502020204030203"/>
                <a:ea typeface="Open Sans Light" panose="020B0306030504020204" pitchFamily="34" charset="0"/>
                <a:cs typeface="Open Sans Light" panose="020B0306030504020204" pitchFamily="34" charset="0"/>
              </a:rPr>
              <a:t>Launch </a:t>
            </a:r>
            <a:r>
              <a:rPr lang="en-US" sz="1200" b="1" cap="all" spc="27" dirty="0" err="1">
                <a:solidFill>
                  <a:srgbClr val="FE4E55"/>
                </a:solidFill>
                <a:latin typeface="Lato" panose="020F0502020204030203"/>
                <a:ea typeface="Open Sans Light" panose="020B0306030504020204" pitchFamily="34" charset="0"/>
                <a:cs typeface="Open Sans Light" panose="020B0306030504020204" pitchFamily="34" charset="0"/>
              </a:rPr>
              <a:t>Groupbnb</a:t>
            </a:r>
            <a:endParaRPr lang="en-US" sz="1200" b="1" cap="all" spc="27" dirty="0">
              <a:solidFill>
                <a:srgbClr val="FE4E55"/>
              </a:solidFill>
              <a:latin typeface="Lato" panose="020F0502020204030203"/>
              <a:ea typeface="Open Sans Light" panose="020B0306030504020204" pitchFamily="34" charset="0"/>
              <a:cs typeface="Open Sans Light" panose="020B0306030504020204" pitchFamily="34" charset="0"/>
            </a:endParaRPr>
          </a:p>
        </p:txBody>
      </p:sp>
      <p:sp>
        <p:nvSpPr>
          <p:cNvPr id="13" name="Elaborazione 12">
            <a:extLst>
              <a:ext uri="{FF2B5EF4-FFF2-40B4-BE49-F238E27FC236}">
                <a16:creationId xmlns:a16="http://schemas.microsoft.com/office/drawing/2014/main" id="{19204AA8-7563-4FAB-9465-18161F35F0B4}"/>
              </a:ext>
            </a:extLst>
          </p:cNvPr>
          <p:cNvSpPr/>
          <p:nvPr/>
        </p:nvSpPr>
        <p:spPr>
          <a:xfrm>
            <a:off x="614592" y="6208889"/>
            <a:ext cx="10781540" cy="411541"/>
          </a:xfrm>
          <a:prstGeom prst="flowChartProcess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latin typeface="Lato" panose="020F0502020204030203"/>
            </a:endParaRPr>
          </a:p>
        </p:txBody>
      </p:sp>
      <p:sp>
        <p:nvSpPr>
          <p:cNvPr id="49" name="Elaborazione 48">
            <a:extLst>
              <a:ext uri="{FF2B5EF4-FFF2-40B4-BE49-F238E27FC236}">
                <a16:creationId xmlns:a16="http://schemas.microsoft.com/office/drawing/2014/main" id="{4933A3AC-4438-4702-9A0C-A7111AFC0EAC}"/>
              </a:ext>
            </a:extLst>
          </p:cNvPr>
          <p:cNvSpPr/>
          <p:nvPr/>
        </p:nvSpPr>
        <p:spPr>
          <a:xfrm>
            <a:off x="395814" y="412091"/>
            <a:ext cx="10781540" cy="411541"/>
          </a:xfrm>
          <a:prstGeom prst="flowChartProcess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latin typeface="Lato" panose="020F0502020204030203"/>
            </a:endParaRPr>
          </a:p>
        </p:txBody>
      </p:sp>
      <p:cxnSp>
        <p:nvCxnSpPr>
          <p:cNvPr id="50" name="Google Shape;199;p31">
            <a:extLst>
              <a:ext uri="{FF2B5EF4-FFF2-40B4-BE49-F238E27FC236}">
                <a16:creationId xmlns:a16="http://schemas.microsoft.com/office/drawing/2014/main" id="{2C90F740-0283-4EDF-86EB-8E7499003021}"/>
              </a:ext>
            </a:extLst>
          </p:cNvPr>
          <p:cNvCxnSpPr>
            <a:cxnSpLocks/>
          </p:cNvCxnSpPr>
          <p:nvPr/>
        </p:nvCxnSpPr>
        <p:spPr>
          <a:xfrm>
            <a:off x="14101" y="835962"/>
            <a:ext cx="12177899" cy="0"/>
          </a:xfrm>
          <a:prstGeom prst="straightConnector1">
            <a:avLst/>
          </a:prstGeom>
          <a:ln>
            <a:headEnd type="none" w="sm" len="sm"/>
            <a:tailEnd type="none" w="sm" len="sm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pic>
        <p:nvPicPr>
          <p:cNvPr id="51" name="Immagine 50">
            <a:extLst>
              <a:ext uri="{FF2B5EF4-FFF2-40B4-BE49-F238E27FC236}">
                <a16:creationId xmlns:a16="http://schemas.microsoft.com/office/drawing/2014/main" id="{5E90AC54-6F9B-4A58-9FF9-21693EDD966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404482" y="93917"/>
            <a:ext cx="724258" cy="724258"/>
          </a:xfrm>
          <a:prstGeom prst="rect">
            <a:avLst/>
          </a:prstGeom>
        </p:spPr>
      </p:pic>
      <p:pic>
        <p:nvPicPr>
          <p:cNvPr id="52" name="Immagine 51">
            <a:extLst>
              <a:ext uri="{FF2B5EF4-FFF2-40B4-BE49-F238E27FC236}">
                <a16:creationId xmlns:a16="http://schemas.microsoft.com/office/drawing/2014/main" id="{AEDDEC7B-453E-449F-8EBD-B2781170E3F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8825" y="6294004"/>
            <a:ext cx="518391" cy="518391"/>
          </a:xfrm>
          <a:prstGeom prst="rect">
            <a:avLst/>
          </a:prstGeom>
        </p:spPr>
      </p:pic>
      <p:sp>
        <p:nvSpPr>
          <p:cNvPr id="53" name="CasellaDiTesto 52">
            <a:extLst>
              <a:ext uri="{FF2B5EF4-FFF2-40B4-BE49-F238E27FC236}">
                <a16:creationId xmlns:a16="http://schemas.microsoft.com/office/drawing/2014/main" id="{4DE62D5C-2D7F-4301-90DF-BE0ECD1BBE5F}"/>
              </a:ext>
            </a:extLst>
          </p:cNvPr>
          <p:cNvSpPr txBox="1"/>
          <p:nvPr/>
        </p:nvSpPr>
        <p:spPr>
          <a:xfrm>
            <a:off x="628695" y="835962"/>
            <a:ext cx="348932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1600" dirty="0">
                <a:solidFill>
                  <a:schemeClr val="accent1"/>
                </a:solidFill>
                <a:latin typeface="Lato" panose="020F0502020204030203"/>
                <a:cs typeface="Times New Roman" panose="02020603050405020304" pitchFamily="18" charset="0"/>
              </a:rPr>
              <a:t>ACTION PLAN – STRATEGY MAP</a:t>
            </a:r>
            <a:endParaRPr lang="en-GB" sz="1600" dirty="0">
              <a:solidFill>
                <a:schemeClr val="accent1"/>
              </a:solidFill>
              <a:latin typeface="Lato" panose="020F0502020204030203"/>
              <a:cs typeface="Times New Roman" panose="02020603050405020304" pitchFamily="18" charset="0"/>
            </a:endParaRPr>
          </a:p>
        </p:txBody>
      </p:sp>
      <p:sp>
        <p:nvSpPr>
          <p:cNvPr id="54" name="Google Shape;158;p29">
            <a:extLst>
              <a:ext uri="{FF2B5EF4-FFF2-40B4-BE49-F238E27FC236}">
                <a16:creationId xmlns:a16="http://schemas.microsoft.com/office/drawing/2014/main" id="{499A13E2-F4AB-43E9-8D3A-A74B7566D920}"/>
              </a:ext>
            </a:extLst>
          </p:cNvPr>
          <p:cNvSpPr txBox="1">
            <a:spLocks/>
          </p:cNvSpPr>
          <p:nvPr/>
        </p:nvSpPr>
        <p:spPr>
          <a:xfrm>
            <a:off x="11824400" y="6492800"/>
            <a:ext cx="367600" cy="365200"/>
          </a:xfrm>
          <a:prstGeom prst="flowChartConnector">
            <a:avLst/>
          </a:prstGeom>
          <a:solidFill>
            <a:schemeClr val="accent1"/>
          </a:solidFill>
          <a:ln>
            <a:solidFill>
              <a:schemeClr val="accent1"/>
            </a:solidFill>
          </a:ln>
        </p:spPr>
        <p:txBody>
          <a:bodyPr spcFirstLastPara="1" wrap="square" lIns="0" tIns="45700" rIns="0" bIns="45700" anchor="ctr" anchorCtr="0">
            <a:noAutofit/>
          </a:bodyPr>
          <a:lstStyle>
            <a:defPPr>
              <a:defRPr lang="it-IT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defTabSz="1219170">
              <a:buClr>
                <a:srgbClr val="000000"/>
              </a:buClr>
            </a:pPr>
            <a:r>
              <a:rPr lang="it-IT" sz="1467" kern="0" dirty="0">
                <a:solidFill>
                  <a:srgbClr val="FFFFFF"/>
                </a:solidFill>
                <a:latin typeface="Lato" panose="020F0502020204030203"/>
              </a:rPr>
              <a:t>15</a:t>
            </a:r>
          </a:p>
        </p:txBody>
      </p:sp>
      <p:cxnSp>
        <p:nvCxnSpPr>
          <p:cNvPr id="55" name="Google Shape;199;p31">
            <a:extLst>
              <a:ext uri="{FF2B5EF4-FFF2-40B4-BE49-F238E27FC236}">
                <a16:creationId xmlns:a16="http://schemas.microsoft.com/office/drawing/2014/main" id="{4022DDF4-AD1F-4ED0-BE35-EDEBEEF79280}"/>
              </a:ext>
            </a:extLst>
          </p:cNvPr>
          <p:cNvCxnSpPr>
            <a:cxnSpLocks/>
          </p:cNvCxnSpPr>
          <p:nvPr/>
        </p:nvCxnSpPr>
        <p:spPr>
          <a:xfrm>
            <a:off x="567216" y="6415737"/>
            <a:ext cx="11668727" cy="0"/>
          </a:xfrm>
          <a:prstGeom prst="straightConnector1">
            <a:avLst/>
          </a:prstGeom>
          <a:ln>
            <a:headEnd type="none" w="sm" len="sm"/>
            <a:tailEnd type="none" w="sm" len="sm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sp>
        <p:nvSpPr>
          <p:cNvPr id="56" name="CasellaDiTesto 55">
            <a:extLst>
              <a:ext uri="{FF2B5EF4-FFF2-40B4-BE49-F238E27FC236}">
                <a16:creationId xmlns:a16="http://schemas.microsoft.com/office/drawing/2014/main" id="{8B33571F-059C-4F84-926E-7A560E05C794}"/>
              </a:ext>
            </a:extLst>
          </p:cNvPr>
          <p:cNvSpPr txBox="1"/>
          <p:nvPr/>
        </p:nvSpPr>
        <p:spPr>
          <a:xfrm>
            <a:off x="567216" y="189631"/>
            <a:ext cx="594924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3600" dirty="0" err="1">
                <a:solidFill>
                  <a:schemeClr val="accent1"/>
                </a:solidFill>
                <a:latin typeface="Lato" panose="020F0502020204030203"/>
                <a:cs typeface="Times New Roman" panose="02020603050405020304" pitchFamily="18" charset="0"/>
              </a:rPr>
              <a:t>Creating</a:t>
            </a:r>
            <a:r>
              <a:rPr lang="it-IT" sz="3600" dirty="0">
                <a:solidFill>
                  <a:schemeClr val="accent1"/>
                </a:solidFill>
                <a:latin typeface="Lato" panose="020F0502020204030203"/>
                <a:cs typeface="Times New Roman" panose="02020603050405020304" pitchFamily="18" charset="0"/>
              </a:rPr>
              <a:t> GroupBnb</a:t>
            </a:r>
            <a:endParaRPr lang="en-GB" sz="3600" dirty="0">
              <a:solidFill>
                <a:schemeClr val="accent1"/>
              </a:solidFill>
              <a:latin typeface="Lato" panose="020F0502020204030203"/>
              <a:cs typeface="Times New Roman" panose="02020603050405020304" pitchFamily="18" charset="0"/>
            </a:endParaRPr>
          </a:p>
        </p:txBody>
      </p:sp>
      <p:sp>
        <p:nvSpPr>
          <p:cNvPr id="64" name="Freeform 26">
            <a:extLst>
              <a:ext uri="{FF2B5EF4-FFF2-40B4-BE49-F238E27FC236}">
                <a16:creationId xmlns:a16="http://schemas.microsoft.com/office/drawing/2014/main" id="{5151ACF5-801E-4C78-B403-9343AEF56C69}"/>
              </a:ext>
            </a:extLst>
          </p:cNvPr>
          <p:cNvSpPr>
            <a:spLocks noEditPoints="1"/>
          </p:cNvSpPr>
          <p:nvPr/>
        </p:nvSpPr>
        <p:spPr bwMode="auto">
          <a:xfrm>
            <a:off x="1775651" y="6015304"/>
            <a:ext cx="451216" cy="399141"/>
          </a:xfrm>
          <a:custGeom>
            <a:avLst/>
            <a:gdLst>
              <a:gd name="T0" fmla="*/ 268 w 2330"/>
              <a:gd name="T1" fmla="*/ 137 h 2061"/>
              <a:gd name="T2" fmla="*/ 311 w 2330"/>
              <a:gd name="T3" fmla="*/ 740 h 2061"/>
              <a:gd name="T4" fmla="*/ 2193 w 2330"/>
              <a:gd name="T5" fmla="*/ 42 h 2061"/>
              <a:gd name="T6" fmla="*/ 2193 w 2330"/>
              <a:gd name="T7" fmla="*/ 1640 h 2061"/>
              <a:gd name="T8" fmla="*/ 892 w 2330"/>
              <a:gd name="T9" fmla="*/ 1682 h 2061"/>
              <a:gd name="T10" fmla="*/ 984 w 2330"/>
              <a:gd name="T11" fmla="*/ 1892 h 2061"/>
              <a:gd name="T12" fmla="*/ 1615 w 2330"/>
              <a:gd name="T13" fmla="*/ 2061 h 2061"/>
              <a:gd name="T14" fmla="*/ 1565 w 2330"/>
              <a:gd name="T15" fmla="*/ 1892 h 2061"/>
              <a:gd name="T16" fmla="*/ 2330 w 2330"/>
              <a:gd name="T17" fmla="*/ 1546 h 2061"/>
              <a:gd name="T18" fmla="*/ 1656 w 2330"/>
              <a:gd name="T19" fmla="*/ 1977 h 2061"/>
              <a:gd name="T20" fmla="*/ 942 w 2330"/>
              <a:gd name="T21" fmla="*/ 1977 h 2061"/>
              <a:gd name="T22" fmla="*/ 1656 w 2330"/>
              <a:gd name="T23" fmla="*/ 1977 h 2061"/>
              <a:gd name="T24" fmla="*/ 1186 w 2330"/>
              <a:gd name="T25" fmla="*/ 1682 h 2061"/>
              <a:gd name="T26" fmla="*/ 2182 w 2330"/>
              <a:gd name="T27" fmla="*/ 1430 h 2061"/>
              <a:gd name="T28" fmla="*/ 1047 w 2330"/>
              <a:gd name="T29" fmla="*/ 1388 h 2061"/>
              <a:gd name="T30" fmla="*/ 437 w 2330"/>
              <a:gd name="T31" fmla="*/ 168 h 2061"/>
              <a:gd name="T32" fmla="*/ 395 w 2330"/>
              <a:gd name="T33" fmla="*/ 572 h 2061"/>
              <a:gd name="T34" fmla="*/ 2182 w 2330"/>
              <a:gd name="T35" fmla="*/ 126 h 2061"/>
              <a:gd name="T36" fmla="*/ 2182 w 2330"/>
              <a:gd name="T37" fmla="*/ 1430 h 2061"/>
              <a:gd name="T38" fmla="*/ 1374 w 2330"/>
              <a:gd name="T39" fmla="*/ 1535 h 2061"/>
              <a:gd name="T40" fmla="*/ 1332 w 2330"/>
              <a:gd name="T41" fmla="*/ 1535 h 2061"/>
              <a:gd name="T42" fmla="*/ 1299 w 2330"/>
              <a:gd name="T43" fmla="*/ 1502 h 2061"/>
              <a:gd name="T44" fmla="*/ 1205 w 2330"/>
              <a:gd name="T45" fmla="*/ 1083 h 2061"/>
              <a:gd name="T46" fmla="*/ 700 w 2330"/>
              <a:gd name="T47" fmla="*/ 578 h 2061"/>
              <a:gd name="T48" fmla="*/ 729 w 2330"/>
              <a:gd name="T49" fmla="*/ 608 h 2061"/>
              <a:gd name="T50" fmla="*/ 1175 w 2330"/>
              <a:gd name="T51" fmla="*/ 1053 h 2061"/>
              <a:gd name="T52" fmla="*/ 952 w 2330"/>
              <a:gd name="T53" fmla="*/ 1271 h 2061"/>
              <a:gd name="T54" fmla="*/ 640 w 2330"/>
              <a:gd name="T55" fmla="*/ 518 h 2061"/>
              <a:gd name="T56" fmla="*/ 505 w 2330"/>
              <a:gd name="T57" fmla="*/ 1060 h 2061"/>
              <a:gd name="T58" fmla="*/ 506 w 2330"/>
              <a:gd name="T59" fmla="*/ 1127 h 2061"/>
              <a:gd name="T60" fmla="*/ 48 w 2330"/>
              <a:gd name="T61" fmla="*/ 1747 h 2061"/>
              <a:gd name="T62" fmla="*/ 655 w 2330"/>
              <a:gd name="T63" fmla="*/ 1276 h 2061"/>
              <a:gd name="T64" fmla="*/ 722 w 2330"/>
              <a:gd name="T65" fmla="*/ 1276 h 2061"/>
              <a:gd name="T66" fmla="*/ 952 w 2330"/>
              <a:gd name="T67" fmla="*/ 1271 h 2061"/>
              <a:gd name="T68" fmla="*/ 1234 w 2330"/>
              <a:gd name="T69" fmla="*/ 548 h 2061"/>
              <a:gd name="T70" fmla="*/ 772 w 2330"/>
              <a:gd name="T71" fmla="*/ 1186 h 2061"/>
              <a:gd name="T72" fmla="*/ 596 w 2330"/>
              <a:gd name="T73" fmla="*/ 1009 h 2061"/>
              <a:gd name="T74" fmla="*/ 157 w 2330"/>
              <a:gd name="T75" fmla="*/ 1717 h 2061"/>
              <a:gd name="T76" fmla="*/ 68 w 2330"/>
              <a:gd name="T77" fmla="*/ 1628 h 2061"/>
              <a:gd name="T78" fmla="*/ 157 w 2330"/>
              <a:gd name="T79" fmla="*/ 1717 h 2061"/>
              <a:gd name="T80" fmla="*/ 685 w 2330"/>
              <a:gd name="T81" fmla="*/ 1246 h 2061"/>
              <a:gd name="T82" fmla="*/ 536 w 2330"/>
              <a:gd name="T83" fmla="*/ 1097 h 2061"/>
              <a:gd name="T84" fmla="*/ 572 w 2330"/>
              <a:gd name="T85" fmla="*/ 1053 h 2061"/>
              <a:gd name="T86" fmla="*/ 607 w 2330"/>
              <a:gd name="T87" fmla="*/ 1104 h 2061"/>
              <a:gd name="T88" fmla="*/ 686 w 2330"/>
              <a:gd name="T89" fmla="*/ 1182 h 2061"/>
              <a:gd name="T90" fmla="*/ 692 w 2330"/>
              <a:gd name="T91" fmla="*/ 1246 h 206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</a:cxnLst>
            <a:rect l="0" t="0" r="r" b="b"/>
            <a:pathLst>
              <a:path w="2330" h="2061">
                <a:moveTo>
                  <a:pt x="2193" y="0"/>
                </a:moveTo>
                <a:cubicBezTo>
                  <a:pt x="405" y="0"/>
                  <a:pt x="405" y="0"/>
                  <a:pt x="405" y="0"/>
                </a:cubicBezTo>
                <a:cubicBezTo>
                  <a:pt x="330" y="0"/>
                  <a:pt x="268" y="61"/>
                  <a:pt x="268" y="137"/>
                </a:cubicBezTo>
                <a:cubicBezTo>
                  <a:pt x="268" y="740"/>
                  <a:pt x="268" y="740"/>
                  <a:pt x="268" y="740"/>
                </a:cubicBezTo>
                <a:cubicBezTo>
                  <a:pt x="268" y="752"/>
                  <a:pt x="278" y="762"/>
                  <a:pt x="290" y="762"/>
                </a:cubicBezTo>
                <a:cubicBezTo>
                  <a:pt x="301" y="762"/>
                  <a:pt x="311" y="752"/>
                  <a:pt x="311" y="740"/>
                </a:cubicBezTo>
                <a:cubicBezTo>
                  <a:pt x="311" y="137"/>
                  <a:pt x="311" y="137"/>
                  <a:pt x="311" y="137"/>
                </a:cubicBezTo>
                <a:cubicBezTo>
                  <a:pt x="311" y="84"/>
                  <a:pt x="353" y="42"/>
                  <a:pt x="405" y="42"/>
                </a:cubicBezTo>
                <a:cubicBezTo>
                  <a:pt x="2193" y="42"/>
                  <a:pt x="2193" y="42"/>
                  <a:pt x="2193" y="42"/>
                </a:cubicBezTo>
                <a:cubicBezTo>
                  <a:pt x="2245" y="42"/>
                  <a:pt x="2287" y="84"/>
                  <a:pt x="2287" y="137"/>
                </a:cubicBezTo>
                <a:cubicBezTo>
                  <a:pt x="2287" y="1546"/>
                  <a:pt x="2287" y="1546"/>
                  <a:pt x="2287" y="1546"/>
                </a:cubicBezTo>
                <a:cubicBezTo>
                  <a:pt x="2287" y="1598"/>
                  <a:pt x="2245" y="1640"/>
                  <a:pt x="2193" y="1640"/>
                </a:cubicBezTo>
                <a:cubicBezTo>
                  <a:pt x="892" y="1640"/>
                  <a:pt x="892" y="1640"/>
                  <a:pt x="892" y="1640"/>
                </a:cubicBezTo>
                <a:cubicBezTo>
                  <a:pt x="881" y="1640"/>
                  <a:pt x="871" y="1649"/>
                  <a:pt x="871" y="1661"/>
                </a:cubicBezTo>
                <a:cubicBezTo>
                  <a:pt x="871" y="1673"/>
                  <a:pt x="881" y="1682"/>
                  <a:pt x="892" y="1682"/>
                </a:cubicBezTo>
                <a:cubicBezTo>
                  <a:pt x="1139" y="1682"/>
                  <a:pt x="1139" y="1682"/>
                  <a:pt x="1139" y="1682"/>
                </a:cubicBezTo>
                <a:cubicBezTo>
                  <a:pt x="1034" y="1892"/>
                  <a:pt x="1034" y="1892"/>
                  <a:pt x="1034" y="1892"/>
                </a:cubicBezTo>
                <a:cubicBezTo>
                  <a:pt x="984" y="1892"/>
                  <a:pt x="984" y="1892"/>
                  <a:pt x="984" y="1892"/>
                </a:cubicBezTo>
                <a:cubicBezTo>
                  <a:pt x="937" y="1892"/>
                  <a:pt x="899" y="1930"/>
                  <a:pt x="899" y="1977"/>
                </a:cubicBezTo>
                <a:cubicBezTo>
                  <a:pt x="899" y="2023"/>
                  <a:pt x="937" y="2061"/>
                  <a:pt x="984" y="2061"/>
                </a:cubicBezTo>
                <a:cubicBezTo>
                  <a:pt x="1615" y="2061"/>
                  <a:pt x="1615" y="2061"/>
                  <a:pt x="1615" y="2061"/>
                </a:cubicBezTo>
                <a:cubicBezTo>
                  <a:pt x="1661" y="2061"/>
                  <a:pt x="1699" y="2023"/>
                  <a:pt x="1699" y="1977"/>
                </a:cubicBezTo>
                <a:cubicBezTo>
                  <a:pt x="1699" y="1930"/>
                  <a:pt x="1661" y="1892"/>
                  <a:pt x="1615" y="1892"/>
                </a:cubicBezTo>
                <a:cubicBezTo>
                  <a:pt x="1565" y="1892"/>
                  <a:pt x="1565" y="1892"/>
                  <a:pt x="1565" y="1892"/>
                </a:cubicBezTo>
                <a:cubicBezTo>
                  <a:pt x="1460" y="1682"/>
                  <a:pt x="1460" y="1682"/>
                  <a:pt x="1460" y="1682"/>
                </a:cubicBezTo>
                <a:cubicBezTo>
                  <a:pt x="2193" y="1682"/>
                  <a:pt x="2193" y="1682"/>
                  <a:pt x="2193" y="1682"/>
                </a:cubicBezTo>
                <a:cubicBezTo>
                  <a:pt x="2268" y="1682"/>
                  <a:pt x="2330" y="1621"/>
                  <a:pt x="2330" y="1546"/>
                </a:cubicBezTo>
                <a:cubicBezTo>
                  <a:pt x="2330" y="137"/>
                  <a:pt x="2330" y="137"/>
                  <a:pt x="2330" y="137"/>
                </a:cubicBezTo>
                <a:cubicBezTo>
                  <a:pt x="2330" y="61"/>
                  <a:pt x="2268" y="0"/>
                  <a:pt x="2193" y="0"/>
                </a:cubicBezTo>
                <a:close/>
                <a:moveTo>
                  <a:pt x="1656" y="1977"/>
                </a:moveTo>
                <a:cubicBezTo>
                  <a:pt x="1656" y="2000"/>
                  <a:pt x="1638" y="2018"/>
                  <a:pt x="1615" y="2018"/>
                </a:cubicBezTo>
                <a:cubicBezTo>
                  <a:pt x="984" y="2018"/>
                  <a:pt x="984" y="2018"/>
                  <a:pt x="984" y="2018"/>
                </a:cubicBezTo>
                <a:cubicBezTo>
                  <a:pt x="961" y="2018"/>
                  <a:pt x="942" y="2000"/>
                  <a:pt x="942" y="1977"/>
                </a:cubicBezTo>
                <a:cubicBezTo>
                  <a:pt x="942" y="1954"/>
                  <a:pt x="961" y="1935"/>
                  <a:pt x="984" y="1935"/>
                </a:cubicBezTo>
                <a:cubicBezTo>
                  <a:pt x="1615" y="1935"/>
                  <a:pt x="1615" y="1935"/>
                  <a:pt x="1615" y="1935"/>
                </a:cubicBezTo>
                <a:cubicBezTo>
                  <a:pt x="1638" y="1935"/>
                  <a:pt x="1656" y="1954"/>
                  <a:pt x="1656" y="1977"/>
                </a:cubicBezTo>
                <a:close/>
                <a:moveTo>
                  <a:pt x="1517" y="1892"/>
                </a:moveTo>
                <a:cubicBezTo>
                  <a:pt x="1081" y="1892"/>
                  <a:pt x="1081" y="1892"/>
                  <a:pt x="1081" y="1892"/>
                </a:cubicBezTo>
                <a:cubicBezTo>
                  <a:pt x="1186" y="1682"/>
                  <a:pt x="1186" y="1682"/>
                  <a:pt x="1186" y="1682"/>
                </a:cubicBezTo>
                <a:cubicBezTo>
                  <a:pt x="1412" y="1682"/>
                  <a:pt x="1412" y="1682"/>
                  <a:pt x="1412" y="1682"/>
                </a:cubicBezTo>
                <a:lnTo>
                  <a:pt x="1517" y="1892"/>
                </a:lnTo>
                <a:close/>
                <a:moveTo>
                  <a:pt x="2182" y="1430"/>
                </a:moveTo>
                <a:cubicBezTo>
                  <a:pt x="1047" y="1430"/>
                  <a:pt x="1047" y="1430"/>
                  <a:pt x="1047" y="1430"/>
                </a:cubicBezTo>
                <a:cubicBezTo>
                  <a:pt x="1035" y="1430"/>
                  <a:pt x="1026" y="1421"/>
                  <a:pt x="1026" y="1409"/>
                </a:cubicBezTo>
                <a:cubicBezTo>
                  <a:pt x="1026" y="1397"/>
                  <a:pt x="1035" y="1388"/>
                  <a:pt x="1047" y="1388"/>
                </a:cubicBezTo>
                <a:cubicBezTo>
                  <a:pt x="2161" y="1388"/>
                  <a:pt x="2161" y="1388"/>
                  <a:pt x="2161" y="1388"/>
                </a:cubicBezTo>
                <a:cubicBezTo>
                  <a:pt x="2161" y="168"/>
                  <a:pt x="2161" y="168"/>
                  <a:pt x="2161" y="168"/>
                </a:cubicBezTo>
                <a:cubicBezTo>
                  <a:pt x="437" y="168"/>
                  <a:pt x="437" y="168"/>
                  <a:pt x="437" y="168"/>
                </a:cubicBezTo>
                <a:cubicBezTo>
                  <a:pt x="437" y="572"/>
                  <a:pt x="437" y="572"/>
                  <a:pt x="437" y="572"/>
                </a:cubicBezTo>
                <a:cubicBezTo>
                  <a:pt x="437" y="583"/>
                  <a:pt x="428" y="593"/>
                  <a:pt x="416" y="593"/>
                </a:cubicBezTo>
                <a:cubicBezTo>
                  <a:pt x="404" y="593"/>
                  <a:pt x="395" y="583"/>
                  <a:pt x="395" y="572"/>
                </a:cubicBezTo>
                <a:cubicBezTo>
                  <a:pt x="395" y="147"/>
                  <a:pt x="395" y="147"/>
                  <a:pt x="395" y="147"/>
                </a:cubicBezTo>
                <a:cubicBezTo>
                  <a:pt x="395" y="135"/>
                  <a:pt x="404" y="126"/>
                  <a:pt x="416" y="126"/>
                </a:cubicBezTo>
                <a:cubicBezTo>
                  <a:pt x="2182" y="126"/>
                  <a:pt x="2182" y="126"/>
                  <a:pt x="2182" y="126"/>
                </a:cubicBezTo>
                <a:cubicBezTo>
                  <a:pt x="2194" y="126"/>
                  <a:pt x="2204" y="135"/>
                  <a:pt x="2204" y="147"/>
                </a:cubicBezTo>
                <a:cubicBezTo>
                  <a:pt x="2204" y="1409"/>
                  <a:pt x="2204" y="1409"/>
                  <a:pt x="2204" y="1409"/>
                </a:cubicBezTo>
                <a:cubicBezTo>
                  <a:pt x="2204" y="1421"/>
                  <a:pt x="2194" y="1430"/>
                  <a:pt x="2182" y="1430"/>
                </a:cubicBezTo>
                <a:close/>
                <a:moveTo>
                  <a:pt x="1224" y="1535"/>
                </a:moveTo>
                <a:cubicBezTo>
                  <a:pt x="1224" y="1576"/>
                  <a:pt x="1258" y="1610"/>
                  <a:pt x="1299" y="1610"/>
                </a:cubicBezTo>
                <a:cubicBezTo>
                  <a:pt x="1340" y="1610"/>
                  <a:pt x="1374" y="1576"/>
                  <a:pt x="1374" y="1535"/>
                </a:cubicBezTo>
                <a:cubicBezTo>
                  <a:pt x="1374" y="1494"/>
                  <a:pt x="1340" y="1460"/>
                  <a:pt x="1299" y="1460"/>
                </a:cubicBezTo>
                <a:cubicBezTo>
                  <a:pt x="1258" y="1460"/>
                  <a:pt x="1224" y="1494"/>
                  <a:pt x="1224" y="1535"/>
                </a:cubicBezTo>
                <a:close/>
                <a:moveTo>
                  <a:pt x="1332" y="1535"/>
                </a:moveTo>
                <a:cubicBezTo>
                  <a:pt x="1332" y="1553"/>
                  <a:pt x="1317" y="1568"/>
                  <a:pt x="1299" y="1568"/>
                </a:cubicBezTo>
                <a:cubicBezTo>
                  <a:pt x="1281" y="1568"/>
                  <a:pt x="1266" y="1553"/>
                  <a:pt x="1266" y="1535"/>
                </a:cubicBezTo>
                <a:cubicBezTo>
                  <a:pt x="1266" y="1517"/>
                  <a:pt x="1281" y="1502"/>
                  <a:pt x="1299" y="1502"/>
                </a:cubicBezTo>
                <a:cubicBezTo>
                  <a:pt x="1317" y="1502"/>
                  <a:pt x="1332" y="1517"/>
                  <a:pt x="1332" y="1535"/>
                </a:cubicBezTo>
                <a:close/>
                <a:moveTo>
                  <a:pt x="952" y="1187"/>
                </a:moveTo>
                <a:cubicBezTo>
                  <a:pt x="1043" y="1187"/>
                  <a:pt x="1135" y="1152"/>
                  <a:pt x="1205" y="1083"/>
                </a:cubicBezTo>
                <a:cubicBezTo>
                  <a:pt x="1205" y="1083"/>
                  <a:pt x="1205" y="1083"/>
                  <a:pt x="1205" y="1083"/>
                </a:cubicBezTo>
                <a:cubicBezTo>
                  <a:pt x="1344" y="944"/>
                  <a:pt x="1344" y="717"/>
                  <a:pt x="1205" y="578"/>
                </a:cubicBezTo>
                <a:cubicBezTo>
                  <a:pt x="1065" y="438"/>
                  <a:pt x="839" y="438"/>
                  <a:pt x="700" y="578"/>
                </a:cubicBezTo>
                <a:cubicBezTo>
                  <a:pt x="560" y="717"/>
                  <a:pt x="560" y="944"/>
                  <a:pt x="700" y="1083"/>
                </a:cubicBezTo>
                <a:cubicBezTo>
                  <a:pt x="769" y="1152"/>
                  <a:pt x="861" y="1187"/>
                  <a:pt x="952" y="1187"/>
                </a:cubicBezTo>
                <a:close/>
                <a:moveTo>
                  <a:pt x="729" y="608"/>
                </a:moveTo>
                <a:cubicBezTo>
                  <a:pt x="791" y="546"/>
                  <a:pt x="871" y="516"/>
                  <a:pt x="952" y="516"/>
                </a:cubicBezTo>
                <a:cubicBezTo>
                  <a:pt x="1033" y="516"/>
                  <a:pt x="1113" y="546"/>
                  <a:pt x="1175" y="608"/>
                </a:cubicBezTo>
                <a:cubicBezTo>
                  <a:pt x="1297" y="730"/>
                  <a:pt x="1297" y="930"/>
                  <a:pt x="1175" y="1053"/>
                </a:cubicBezTo>
                <a:cubicBezTo>
                  <a:pt x="1052" y="1175"/>
                  <a:pt x="852" y="1175"/>
                  <a:pt x="730" y="1053"/>
                </a:cubicBezTo>
                <a:cubicBezTo>
                  <a:pt x="607" y="930"/>
                  <a:pt x="607" y="730"/>
                  <a:pt x="729" y="608"/>
                </a:cubicBezTo>
                <a:close/>
                <a:moveTo>
                  <a:pt x="952" y="1271"/>
                </a:moveTo>
                <a:cubicBezTo>
                  <a:pt x="1067" y="1271"/>
                  <a:pt x="1180" y="1227"/>
                  <a:pt x="1264" y="1142"/>
                </a:cubicBezTo>
                <a:cubicBezTo>
                  <a:pt x="1436" y="970"/>
                  <a:pt x="1436" y="690"/>
                  <a:pt x="1264" y="518"/>
                </a:cubicBezTo>
                <a:cubicBezTo>
                  <a:pt x="1092" y="346"/>
                  <a:pt x="812" y="346"/>
                  <a:pt x="640" y="518"/>
                </a:cubicBezTo>
                <a:cubicBezTo>
                  <a:pt x="516" y="643"/>
                  <a:pt x="477" y="829"/>
                  <a:pt x="542" y="992"/>
                </a:cubicBezTo>
                <a:cubicBezTo>
                  <a:pt x="545" y="1000"/>
                  <a:pt x="548" y="1007"/>
                  <a:pt x="551" y="1014"/>
                </a:cubicBezTo>
                <a:cubicBezTo>
                  <a:pt x="505" y="1060"/>
                  <a:pt x="505" y="1060"/>
                  <a:pt x="505" y="1060"/>
                </a:cubicBezTo>
                <a:cubicBezTo>
                  <a:pt x="496" y="1069"/>
                  <a:pt x="491" y="1080"/>
                  <a:pt x="491" y="1093"/>
                </a:cubicBezTo>
                <a:cubicBezTo>
                  <a:pt x="491" y="1105"/>
                  <a:pt x="496" y="1117"/>
                  <a:pt x="505" y="1126"/>
                </a:cubicBezTo>
                <a:cubicBezTo>
                  <a:pt x="506" y="1127"/>
                  <a:pt x="506" y="1127"/>
                  <a:pt x="506" y="1127"/>
                </a:cubicBezTo>
                <a:cubicBezTo>
                  <a:pt x="38" y="1598"/>
                  <a:pt x="38" y="1598"/>
                  <a:pt x="38" y="1598"/>
                </a:cubicBezTo>
                <a:cubicBezTo>
                  <a:pt x="0" y="1636"/>
                  <a:pt x="0" y="1699"/>
                  <a:pt x="38" y="1737"/>
                </a:cubicBezTo>
                <a:cubicBezTo>
                  <a:pt x="48" y="1747"/>
                  <a:pt x="48" y="1747"/>
                  <a:pt x="48" y="1747"/>
                </a:cubicBezTo>
                <a:cubicBezTo>
                  <a:pt x="66" y="1765"/>
                  <a:pt x="91" y="1775"/>
                  <a:pt x="117" y="1775"/>
                </a:cubicBezTo>
                <a:cubicBezTo>
                  <a:pt x="143" y="1775"/>
                  <a:pt x="168" y="1765"/>
                  <a:pt x="187" y="1747"/>
                </a:cubicBezTo>
                <a:cubicBezTo>
                  <a:pt x="655" y="1276"/>
                  <a:pt x="655" y="1276"/>
                  <a:pt x="655" y="1276"/>
                </a:cubicBezTo>
                <a:cubicBezTo>
                  <a:pt x="655" y="1276"/>
                  <a:pt x="655" y="1276"/>
                  <a:pt x="655" y="1276"/>
                </a:cubicBezTo>
                <a:cubicBezTo>
                  <a:pt x="664" y="1285"/>
                  <a:pt x="676" y="1290"/>
                  <a:pt x="689" y="1290"/>
                </a:cubicBezTo>
                <a:cubicBezTo>
                  <a:pt x="701" y="1290"/>
                  <a:pt x="713" y="1285"/>
                  <a:pt x="722" y="1276"/>
                </a:cubicBezTo>
                <a:cubicBezTo>
                  <a:pt x="768" y="1230"/>
                  <a:pt x="768" y="1230"/>
                  <a:pt x="768" y="1230"/>
                </a:cubicBezTo>
                <a:cubicBezTo>
                  <a:pt x="775" y="1234"/>
                  <a:pt x="782" y="1237"/>
                  <a:pt x="790" y="1240"/>
                </a:cubicBezTo>
                <a:cubicBezTo>
                  <a:pt x="843" y="1261"/>
                  <a:pt x="898" y="1271"/>
                  <a:pt x="952" y="1271"/>
                </a:cubicBezTo>
                <a:close/>
                <a:moveTo>
                  <a:pt x="670" y="548"/>
                </a:moveTo>
                <a:cubicBezTo>
                  <a:pt x="748" y="471"/>
                  <a:pt x="850" y="432"/>
                  <a:pt x="952" y="432"/>
                </a:cubicBezTo>
                <a:cubicBezTo>
                  <a:pt x="1054" y="432"/>
                  <a:pt x="1156" y="471"/>
                  <a:pt x="1234" y="548"/>
                </a:cubicBezTo>
                <a:cubicBezTo>
                  <a:pt x="1389" y="704"/>
                  <a:pt x="1389" y="957"/>
                  <a:pt x="1234" y="1112"/>
                </a:cubicBezTo>
                <a:cubicBezTo>
                  <a:pt x="1122" y="1225"/>
                  <a:pt x="953" y="1259"/>
                  <a:pt x="805" y="1201"/>
                </a:cubicBezTo>
                <a:cubicBezTo>
                  <a:pt x="794" y="1197"/>
                  <a:pt x="783" y="1192"/>
                  <a:pt x="772" y="1186"/>
                </a:cubicBezTo>
                <a:cubicBezTo>
                  <a:pt x="735" y="1167"/>
                  <a:pt x="700" y="1142"/>
                  <a:pt x="670" y="1112"/>
                </a:cubicBezTo>
                <a:cubicBezTo>
                  <a:pt x="659" y="1101"/>
                  <a:pt x="649" y="1090"/>
                  <a:pt x="640" y="1078"/>
                </a:cubicBezTo>
                <a:cubicBezTo>
                  <a:pt x="623" y="1056"/>
                  <a:pt x="608" y="1033"/>
                  <a:pt x="596" y="1009"/>
                </a:cubicBezTo>
                <a:cubicBezTo>
                  <a:pt x="591" y="998"/>
                  <a:pt x="586" y="988"/>
                  <a:pt x="581" y="977"/>
                </a:cubicBezTo>
                <a:cubicBezTo>
                  <a:pt x="523" y="829"/>
                  <a:pt x="558" y="661"/>
                  <a:pt x="670" y="548"/>
                </a:cubicBezTo>
                <a:close/>
                <a:moveTo>
                  <a:pt x="157" y="1717"/>
                </a:moveTo>
                <a:cubicBezTo>
                  <a:pt x="135" y="1738"/>
                  <a:pt x="99" y="1738"/>
                  <a:pt x="78" y="1717"/>
                </a:cubicBezTo>
                <a:cubicBezTo>
                  <a:pt x="68" y="1707"/>
                  <a:pt x="68" y="1707"/>
                  <a:pt x="68" y="1707"/>
                </a:cubicBezTo>
                <a:cubicBezTo>
                  <a:pt x="46" y="1685"/>
                  <a:pt x="46" y="1650"/>
                  <a:pt x="68" y="1628"/>
                </a:cubicBezTo>
                <a:cubicBezTo>
                  <a:pt x="536" y="1157"/>
                  <a:pt x="536" y="1157"/>
                  <a:pt x="536" y="1157"/>
                </a:cubicBezTo>
                <a:cubicBezTo>
                  <a:pt x="625" y="1246"/>
                  <a:pt x="625" y="1246"/>
                  <a:pt x="625" y="1246"/>
                </a:cubicBezTo>
                <a:lnTo>
                  <a:pt x="157" y="1717"/>
                </a:lnTo>
                <a:close/>
                <a:moveTo>
                  <a:pt x="692" y="1246"/>
                </a:moveTo>
                <a:cubicBezTo>
                  <a:pt x="690" y="1248"/>
                  <a:pt x="687" y="1248"/>
                  <a:pt x="685" y="1246"/>
                </a:cubicBezTo>
                <a:cubicBezTo>
                  <a:pt x="685" y="1246"/>
                  <a:pt x="685" y="1246"/>
                  <a:pt x="685" y="1246"/>
                </a:cubicBezTo>
                <a:cubicBezTo>
                  <a:pt x="685" y="1246"/>
                  <a:pt x="685" y="1246"/>
                  <a:pt x="685" y="1246"/>
                </a:cubicBezTo>
                <a:cubicBezTo>
                  <a:pt x="536" y="1097"/>
                  <a:pt x="536" y="1097"/>
                  <a:pt x="536" y="1097"/>
                </a:cubicBezTo>
                <a:cubicBezTo>
                  <a:pt x="536" y="1097"/>
                  <a:pt x="536" y="1097"/>
                  <a:pt x="536" y="1097"/>
                </a:cubicBezTo>
                <a:cubicBezTo>
                  <a:pt x="535" y="1096"/>
                  <a:pt x="535" y="1096"/>
                  <a:pt x="535" y="1096"/>
                </a:cubicBezTo>
                <a:cubicBezTo>
                  <a:pt x="534" y="1095"/>
                  <a:pt x="534" y="1091"/>
                  <a:pt x="535" y="1090"/>
                </a:cubicBezTo>
                <a:cubicBezTo>
                  <a:pt x="572" y="1053"/>
                  <a:pt x="572" y="1053"/>
                  <a:pt x="572" y="1053"/>
                </a:cubicBezTo>
                <a:cubicBezTo>
                  <a:pt x="572" y="1054"/>
                  <a:pt x="572" y="1054"/>
                  <a:pt x="573" y="1055"/>
                </a:cubicBezTo>
                <a:cubicBezTo>
                  <a:pt x="581" y="1069"/>
                  <a:pt x="590" y="1083"/>
                  <a:pt x="600" y="1096"/>
                </a:cubicBezTo>
                <a:cubicBezTo>
                  <a:pt x="602" y="1099"/>
                  <a:pt x="605" y="1101"/>
                  <a:pt x="607" y="1104"/>
                </a:cubicBezTo>
                <a:cubicBezTo>
                  <a:pt x="617" y="1117"/>
                  <a:pt x="628" y="1130"/>
                  <a:pt x="640" y="1142"/>
                </a:cubicBezTo>
                <a:cubicBezTo>
                  <a:pt x="652" y="1154"/>
                  <a:pt x="664" y="1165"/>
                  <a:pt x="677" y="1175"/>
                </a:cubicBezTo>
                <a:cubicBezTo>
                  <a:pt x="680" y="1177"/>
                  <a:pt x="683" y="1179"/>
                  <a:pt x="686" y="1182"/>
                </a:cubicBezTo>
                <a:cubicBezTo>
                  <a:pt x="699" y="1191"/>
                  <a:pt x="712" y="1200"/>
                  <a:pt x="726" y="1209"/>
                </a:cubicBezTo>
                <a:cubicBezTo>
                  <a:pt x="727" y="1209"/>
                  <a:pt x="727" y="1210"/>
                  <a:pt x="728" y="1210"/>
                </a:cubicBezTo>
                <a:lnTo>
                  <a:pt x="692" y="1246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45720" tIns="22860" rIns="45720" bIns="22860" numCol="1" anchor="t" anchorCtr="0" compatLnSpc="1">
            <a:prstTxWarp prst="textNoShape">
              <a:avLst/>
            </a:prstTxWarp>
          </a:bodyPr>
          <a:lstStyle/>
          <a:p>
            <a:endParaRPr lang="en-US" sz="675">
              <a:latin typeface="Lato" panose="020F0502020204030203"/>
            </a:endParaRPr>
          </a:p>
        </p:txBody>
      </p:sp>
      <p:pic>
        <p:nvPicPr>
          <p:cNvPr id="16" name="Elemento grafico 15" descr="Sala riunioni">
            <a:extLst>
              <a:ext uri="{FF2B5EF4-FFF2-40B4-BE49-F238E27FC236}">
                <a16:creationId xmlns:a16="http://schemas.microsoft.com/office/drawing/2014/main" id="{8E8ED136-B547-431A-8BBF-C07A1D4A11EB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1694729" y="2502025"/>
            <a:ext cx="617151" cy="617151"/>
          </a:xfrm>
          <a:prstGeom prst="rect">
            <a:avLst/>
          </a:prstGeom>
        </p:spPr>
      </p:pic>
      <p:pic>
        <p:nvPicPr>
          <p:cNvPr id="18" name="Elemento grafico 17" descr="Marketing">
            <a:extLst>
              <a:ext uri="{FF2B5EF4-FFF2-40B4-BE49-F238E27FC236}">
                <a16:creationId xmlns:a16="http://schemas.microsoft.com/office/drawing/2014/main" id="{854561E5-13F3-4ED0-B764-32B479C2A815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>
            <a:off x="1682022" y="3218974"/>
            <a:ext cx="599686" cy="599686"/>
          </a:xfrm>
          <a:prstGeom prst="rect">
            <a:avLst/>
          </a:prstGeom>
        </p:spPr>
      </p:pic>
      <p:pic>
        <p:nvPicPr>
          <p:cNvPr id="20" name="Elemento grafico 19" descr="Medaglia">
            <a:extLst>
              <a:ext uri="{FF2B5EF4-FFF2-40B4-BE49-F238E27FC236}">
                <a16:creationId xmlns:a16="http://schemas.microsoft.com/office/drawing/2014/main" id="{7670941A-6A6E-416B-A4A6-C4EB523B1E67}"/>
              </a:ext>
            </a:extLst>
          </p:cNvPr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9"/>
              </a:ext>
            </a:extLst>
          </a:blip>
          <a:stretch>
            <a:fillRect/>
          </a:stretch>
        </p:blipFill>
        <p:spPr>
          <a:xfrm>
            <a:off x="1651905" y="3931783"/>
            <a:ext cx="599687" cy="599687"/>
          </a:xfrm>
          <a:prstGeom prst="rect">
            <a:avLst/>
          </a:prstGeom>
        </p:spPr>
      </p:pic>
      <p:pic>
        <p:nvPicPr>
          <p:cNvPr id="22" name="Elemento grafico 21" descr="Razzo">
            <a:extLst>
              <a:ext uri="{FF2B5EF4-FFF2-40B4-BE49-F238E27FC236}">
                <a16:creationId xmlns:a16="http://schemas.microsoft.com/office/drawing/2014/main" id="{071DBEF0-0B51-4B2D-B9C4-F0C18C0D27C5}"/>
              </a:ext>
            </a:extLst>
          </p:cNvPr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1"/>
              </a:ext>
            </a:extLst>
          </a:blip>
          <a:stretch>
            <a:fillRect/>
          </a:stretch>
        </p:blipFill>
        <p:spPr>
          <a:xfrm>
            <a:off x="1682022" y="4618448"/>
            <a:ext cx="519074" cy="519074"/>
          </a:xfrm>
          <a:prstGeom prst="rect">
            <a:avLst/>
          </a:prstGeom>
        </p:spPr>
      </p:pic>
      <p:pic>
        <p:nvPicPr>
          <p:cNvPr id="24" name="Elemento grafico 23" descr="Ricerca">
            <a:extLst>
              <a:ext uri="{FF2B5EF4-FFF2-40B4-BE49-F238E27FC236}">
                <a16:creationId xmlns:a16="http://schemas.microsoft.com/office/drawing/2014/main" id="{A37D69D1-62AA-4E88-B395-0FC284D25918}"/>
              </a:ext>
            </a:extLst>
          </p:cNvPr>
          <p:cNvPicPr>
            <a:picLocks noChangeAspect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3"/>
              </a:ext>
            </a:extLst>
          </a:blip>
          <a:stretch>
            <a:fillRect/>
          </a:stretch>
        </p:blipFill>
        <p:spPr>
          <a:xfrm>
            <a:off x="1682022" y="1798913"/>
            <a:ext cx="617151" cy="617151"/>
          </a:xfrm>
          <a:prstGeom prst="rect">
            <a:avLst/>
          </a:prstGeom>
        </p:spPr>
      </p:pic>
      <p:pic>
        <p:nvPicPr>
          <p:cNvPr id="57" name="Immagine 56">
            <a:extLst>
              <a:ext uri="{FF2B5EF4-FFF2-40B4-BE49-F238E27FC236}">
                <a16:creationId xmlns:a16="http://schemas.microsoft.com/office/drawing/2014/main" id="{92137860-F78E-4A2A-90EA-EABB9950B6C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214755" y="4618448"/>
            <a:ext cx="518391" cy="51839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6811925"/>
      </p:ext>
    </p:extLst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500"/>
                            </p:stCondLst>
                            <p:childTnLst>
                              <p:par>
                                <p:cTn id="18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0" dur="25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750"/>
                            </p:stCondLst>
                            <p:childTnLst>
                              <p:par>
                                <p:cTn id="2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4" dur="250"/>
                                        <p:tgtEl>
                                          <p:spTgt spid="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2000"/>
                            </p:stCondLst>
                            <p:childTnLst>
                              <p:par>
                                <p:cTn id="2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8" dur="250"/>
                                        <p:tgtEl>
                                          <p:spTgt spid="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250"/>
                            </p:stCondLst>
                            <p:childTnLst>
                              <p:par>
                                <p:cTn id="3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1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2750"/>
                            </p:stCondLst>
                            <p:childTnLst>
                              <p:par>
                                <p:cTn id="34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3250"/>
                            </p:stCondLst>
                            <p:childTnLst>
                              <p:par>
                                <p:cTn id="3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1" dur="25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3500"/>
                            </p:stCondLst>
                            <p:childTnLst>
                              <p:par>
                                <p:cTn id="4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5" dur="250"/>
                                        <p:tgtEl>
                                          <p:spTgt spid="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3750"/>
                            </p:stCondLst>
                            <p:childTnLst>
                              <p:par>
                                <p:cTn id="4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9" dur="250"/>
                                        <p:tgtEl>
                                          <p:spTgt spid="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4000"/>
                            </p:stCondLst>
                            <p:childTnLst>
                              <p:par>
                                <p:cTn id="5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1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4500"/>
                            </p:stCondLst>
                            <p:childTnLst>
                              <p:par>
                                <p:cTn id="55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5000"/>
                            </p:stCondLst>
                            <p:childTnLst>
                              <p:par>
                                <p:cTn id="6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2" dur="25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5250"/>
                            </p:stCondLst>
                            <p:childTnLst>
                              <p:par>
                                <p:cTn id="6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6" dur="250"/>
                                        <p:tgtEl>
                                          <p:spTgt spid="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5500"/>
                            </p:stCondLst>
                            <p:childTnLst>
                              <p:par>
                                <p:cTn id="68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0" dur="250"/>
                                        <p:tgtEl>
                                          <p:spTgt spid="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>
                            <p:stCondLst>
                              <p:cond delay="5750"/>
                            </p:stCondLst>
                            <p:childTnLst>
                              <p:par>
                                <p:cTn id="7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4" dur="500"/>
                                        <p:tgtEl>
                                          <p:spTgt spid="1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5" fill="hold">
                            <p:stCondLst>
                              <p:cond delay="6250"/>
                            </p:stCondLst>
                            <p:childTnLst>
                              <p:par>
                                <p:cTn id="76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6750"/>
                            </p:stCondLst>
                            <p:childTnLst>
                              <p:par>
                                <p:cTn id="8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3" dur="25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7000"/>
                            </p:stCondLst>
                            <p:childTnLst>
                              <p:par>
                                <p:cTn id="8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7" dur="250"/>
                                        <p:tgtEl>
                                          <p:spTgt spid="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7250"/>
                            </p:stCondLst>
                            <p:childTnLst>
                              <p:par>
                                <p:cTn id="8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1" dur="250"/>
                                        <p:tgtEl>
                                          <p:spTgt spid="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7500"/>
                            </p:stCondLst>
                            <p:childTnLst>
                              <p:par>
                                <p:cTn id="9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5" dur="500"/>
                                        <p:tgtEl>
                                          <p:spTgt spid="1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>
                            <p:stCondLst>
                              <p:cond delay="8000"/>
                            </p:stCondLst>
                            <p:childTnLst>
                              <p:par>
                                <p:cTn id="97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0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1" fill="hold">
                            <p:stCondLst>
                              <p:cond delay="8500"/>
                            </p:stCondLst>
                            <p:childTnLst>
                              <p:par>
                                <p:cTn id="10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4" dur="25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5" fill="hold">
                            <p:stCondLst>
                              <p:cond delay="8750"/>
                            </p:stCondLst>
                            <p:childTnLst>
                              <p:par>
                                <p:cTn id="10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8" dur="250"/>
                                        <p:tgtEl>
                                          <p:spTgt spid="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9" fill="hold">
                            <p:stCondLst>
                              <p:cond delay="9000"/>
                            </p:stCondLst>
                            <p:childTnLst>
                              <p:par>
                                <p:cTn id="11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2" dur="250"/>
                                        <p:tgtEl>
                                          <p:spTgt spid="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3" fill="hold">
                            <p:stCondLst>
                              <p:cond delay="9250"/>
                            </p:stCondLst>
                            <p:childTnLst>
                              <p:par>
                                <p:cTn id="11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6" dur="500"/>
                                        <p:tgtEl>
                                          <p:spTgt spid="1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7" fill="hold">
                            <p:stCondLst>
                              <p:cond delay="9750"/>
                            </p:stCondLst>
                            <p:childTnLst>
                              <p:par>
                                <p:cTn id="118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0" dur="25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1" fill="hold">
                            <p:stCondLst>
                              <p:cond delay="10000"/>
                            </p:stCondLst>
                            <p:childTnLst>
                              <p:par>
                                <p:cTn id="122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4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5" grpId="0" animBg="1"/>
      <p:bldP spid="76" grpId="0" animBg="1"/>
      <p:bldP spid="77" grpId="0" animBg="1"/>
      <p:bldP spid="78" grpId="0" animBg="1"/>
      <p:bldP spid="79" grpId="0" animBg="1"/>
      <p:bldP spid="90" grpId="0" animBg="1"/>
      <p:bldP spid="91" grpId="0" animBg="1"/>
      <p:bldP spid="92" grpId="0" animBg="1"/>
      <p:bldP spid="93" grpId="0" animBg="1"/>
      <p:bldP spid="94" grpId="0" animBg="1"/>
      <p:bldP spid="95" grpId="0"/>
      <p:bldP spid="96" grpId="0"/>
      <p:bldP spid="97" grpId="0"/>
      <p:bldP spid="98" grpId="0"/>
      <p:bldP spid="99" grpId="0"/>
      <p:bldP spid="105" grpId="0"/>
      <p:bldP spid="106" grpId="0"/>
      <p:bldP spid="107" grpId="0"/>
      <p:bldP spid="108" grpId="0"/>
      <p:bldP spid="109" grpId="0"/>
      <p:bldP spid="53" grpId="0"/>
      <p:bldP spid="56" grpId="0"/>
      <p:bldP spid="64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" name="Immagine 27">
            <a:extLst>
              <a:ext uri="{FF2B5EF4-FFF2-40B4-BE49-F238E27FC236}">
                <a16:creationId xmlns:a16="http://schemas.microsoft.com/office/drawing/2014/main" id="{4EA5CEE3-557C-47A4-9E05-74C4B08AE5A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93168" y="2217618"/>
            <a:ext cx="2398363" cy="2398363"/>
          </a:xfrm>
          <a:prstGeom prst="rect">
            <a:avLst/>
          </a:prstGeom>
        </p:spPr>
      </p:pic>
      <p:sp>
        <p:nvSpPr>
          <p:cNvPr id="27" name="Rettangolo 26">
            <a:extLst>
              <a:ext uri="{FF2B5EF4-FFF2-40B4-BE49-F238E27FC236}">
                <a16:creationId xmlns:a16="http://schemas.microsoft.com/office/drawing/2014/main" id="{90DE2C75-2CA9-4F41-B9D7-DF18055E092B}"/>
              </a:ext>
            </a:extLst>
          </p:cNvPr>
          <p:cNvSpPr/>
          <p:nvPr/>
        </p:nvSpPr>
        <p:spPr>
          <a:xfrm>
            <a:off x="663123" y="557709"/>
            <a:ext cx="2760102" cy="223466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sp>
        <p:nvSpPr>
          <p:cNvPr id="14" name="TextBox 13"/>
          <p:cNvSpPr txBox="1"/>
          <p:nvPr/>
        </p:nvSpPr>
        <p:spPr>
          <a:xfrm>
            <a:off x="8282871" y="1336316"/>
            <a:ext cx="3229756" cy="1970668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en-US" sz="3200" b="1" cap="all" dirty="0">
                <a:solidFill>
                  <a:schemeClr val="accent6"/>
                </a:solidFill>
                <a:latin typeface="Lato" panose="020F0502020204030203" pitchFamily="34" charset="0"/>
                <a:ea typeface="Open Sans Light" panose="020B0306030504020204" pitchFamily="34" charset="0"/>
                <a:cs typeface="Open Sans Light" panose="020B0306030504020204" pitchFamily="34" charset="0"/>
              </a:rPr>
              <a:t>92%</a:t>
            </a:r>
            <a:r>
              <a:rPr lang="en-US" sz="3200" b="1" cap="all" dirty="0">
                <a:solidFill>
                  <a:srgbClr val="00B050"/>
                </a:solidFill>
                <a:latin typeface="Lato" panose="020F0502020204030203" pitchFamily="34" charset="0"/>
                <a:ea typeface="Open Sans Light" panose="020B0306030504020204" pitchFamily="34" charset="0"/>
                <a:cs typeface="Open Sans Light" panose="020B0306030504020204" pitchFamily="34" charset="0"/>
              </a:rPr>
              <a:t> </a:t>
            </a:r>
            <a:br>
              <a:rPr lang="en-US" sz="3200" b="1" cap="all" dirty="0">
                <a:solidFill>
                  <a:srgbClr val="00B050"/>
                </a:solidFill>
                <a:latin typeface="Lato" panose="020F0502020204030203" pitchFamily="34" charset="0"/>
                <a:ea typeface="Open Sans Light" panose="020B0306030504020204" pitchFamily="34" charset="0"/>
                <a:cs typeface="Open Sans Light" panose="020B0306030504020204" pitchFamily="34" charset="0"/>
              </a:rPr>
            </a:br>
            <a:r>
              <a:rPr lang="en-US" b="1" cap="all" dirty="0">
                <a:latin typeface="Lato" panose="020F0502020204030203" pitchFamily="34" charset="0"/>
                <a:ea typeface="Open Sans Light" panose="020B0306030504020204" pitchFamily="34" charset="0"/>
                <a:cs typeface="Open Sans Light" panose="020B0306030504020204" pitchFamily="34" charset="0"/>
              </a:rPr>
              <a:t>of our sample knows </a:t>
            </a:r>
            <a:r>
              <a:rPr lang="en-US" b="1" cap="all" dirty="0" err="1">
                <a:latin typeface="Lato" panose="020F0502020204030203" pitchFamily="34" charset="0"/>
                <a:ea typeface="Open Sans Light" panose="020B0306030504020204" pitchFamily="34" charset="0"/>
                <a:cs typeface="Open Sans Light" panose="020B0306030504020204" pitchFamily="34" charset="0"/>
              </a:rPr>
              <a:t>airbnb</a:t>
            </a:r>
            <a:endParaRPr lang="en-US" b="1" cap="all" dirty="0">
              <a:latin typeface="Lato" panose="020F0502020204030203" pitchFamily="34" charset="0"/>
              <a:ea typeface="Open Sans Light" panose="020B0306030504020204" pitchFamily="34" charset="0"/>
              <a:cs typeface="Open Sans Light" panose="020B0306030504020204" pitchFamily="34" charset="0"/>
            </a:endParaRPr>
          </a:p>
          <a:p>
            <a:pPr>
              <a:lnSpc>
                <a:spcPct val="120000"/>
              </a:lnSpc>
            </a:pPr>
            <a:endParaRPr lang="en-US" sz="4267" b="1" cap="all" dirty="0">
              <a:solidFill>
                <a:schemeClr val="accent2"/>
              </a:solidFill>
              <a:latin typeface="Lato" panose="020F0502020204030203" pitchFamily="34" charset="0"/>
              <a:ea typeface="Open Sans Light" panose="020B0306030504020204" pitchFamily="34" charset="0"/>
              <a:cs typeface="Open Sans Light" panose="020B0306030504020204" pitchFamily="34" charset="0"/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8282871" y="2785568"/>
            <a:ext cx="3242455" cy="122488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en-US" sz="3200" b="1" cap="all" dirty="0">
                <a:solidFill>
                  <a:schemeClr val="accent6"/>
                </a:solidFill>
                <a:latin typeface="Lato" panose="020F0502020204030203" pitchFamily="34" charset="0"/>
                <a:ea typeface="Open Sans Light" panose="020B0306030504020204" pitchFamily="34" charset="0"/>
                <a:cs typeface="Open Sans Light" panose="020B0306030504020204" pitchFamily="34" charset="0"/>
              </a:rPr>
              <a:t>53% </a:t>
            </a:r>
            <a:br>
              <a:rPr lang="en-US" sz="3200" b="1" cap="all" dirty="0">
                <a:solidFill>
                  <a:srgbClr val="00B050"/>
                </a:solidFill>
                <a:latin typeface="Lato" panose="020F0502020204030203" pitchFamily="34" charset="0"/>
                <a:ea typeface="Open Sans Light" panose="020B0306030504020204" pitchFamily="34" charset="0"/>
                <a:cs typeface="Open Sans Light" panose="020B0306030504020204" pitchFamily="34" charset="0"/>
              </a:rPr>
            </a:br>
            <a:r>
              <a:rPr lang="en-US" b="1" cap="all" dirty="0">
                <a:latin typeface="Lato" panose="020F0502020204030203" pitchFamily="34" charset="0"/>
                <a:ea typeface="Open Sans Light" panose="020B0306030504020204" pitchFamily="34" charset="0"/>
                <a:cs typeface="Open Sans Light" panose="020B0306030504020204" pitchFamily="34" charset="0"/>
              </a:rPr>
              <a:t>of the people are satisfied users of </a:t>
            </a:r>
            <a:r>
              <a:rPr lang="en-US" b="1" cap="all" dirty="0" err="1">
                <a:latin typeface="Lato" panose="020F0502020204030203" pitchFamily="34" charset="0"/>
                <a:ea typeface="Open Sans Light" panose="020B0306030504020204" pitchFamily="34" charset="0"/>
                <a:cs typeface="Open Sans Light" panose="020B0306030504020204" pitchFamily="34" charset="0"/>
              </a:rPr>
              <a:t>airbnb</a:t>
            </a:r>
            <a:endParaRPr lang="en-US" b="1" cap="all" dirty="0">
              <a:latin typeface="Lato" panose="020F0502020204030203" pitchFamily="34" charset="0"/>
              <a:ea typeface="Open Sans Light" panose="020B0306030504020204" pitchFamily="34" charset="0"/>
              <a:cs typeface="Open Sans Light" panose="020B0306030504020204" pitchFamily="34" charset="0"/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8270172" y="4224475"/>
            <a:ext cx="3242455" cy="1557286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en-US" sz="3200" b="1" cap="all" dirty="0">
                <a:solidFill>
                  <a:schemeClr val="accent6"/>
                </a:solidFill>
                <a:latin typeface="Lato" panose="020F0502020204030203" pitchFamily="34" charset="0"/>
                <a:ea typeface="Open Sans Light" panose="020B0306030504020204" pitchFamily="34" charset="0"/>
                <a:cs typeface="Open Sans Light" panose="020B0306030504020204" pitchFamily="34" charset="0"/>
              </a:rPr>
              <a:t>35% </a:t>
            </a:r>
          </a:p>
          <a:p>
            <a:pPr algn="ctr">
              <a:lnSpc>
                <a:spcPct val="120000"/>
              </a:lnSpc>
            </a:pPr>
            <a:r>
              <a:rPr lang="en-US" b="1" cap="all" dirty="0">
                <a:latin typeface="Lato" panose="020F0502020204030203" pitchFamily="34" charset="0"/>
                <a:ea typeface="Open Sans Light" panose="020B0306030504020204" pitchFamily="34" charset="0"/>
                <a:cs typeface="Open Sans Light" panose="020B0306030504020204" pitchFamily="34" charset="0"/>
              </a:rPr>
              <a:t>Of our sample would like that Airbnb will improve its services</a:t>
            </a:r>
          </a:p>
        </p:txBody>
      </p:sp>
      <p:cxnSp>
        <p:nvCxnSpPr>
          <p:cNvPr id="20" name="Straight Connector 19"/>
          <p:cNvCxnSpPr/>
          <p:nvPr/>
        </p:nvCxnSpPr>
        <p:spPr>
          <a:xfrm>
            <a:off x="8593762" y="2622827"/>
            <a:ext cx="2660583" cy="0"/>
          </a:xfrm>
          <a:prstGeom prst="line">
            <a:avLst/>
          </a:prstGeom>
          <a:ln w="9525">
            <a:solidFill>
              <a:schemeClr val="accent5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Straight Connector 20"/>
          <p:cNvCxnSpPr/>
          <p:nvPr/>
        </p:nvCxnSpPr>
        <p:spPr>
          <a:xfrm>
            <a:off x="8282871" y="4105554"/>
            <a:ext cx="2660583" cy="0"/>
          </a:xfrm>
          <a:prstGeom prst="line">
            <a:avLst/>
          </a:prstGeom>
          <a:ln w="9525">
            <a:solidFill>
              <a:schemeClr val="accent5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25" name="Chart 24"/>
          <p:cNvGraphicFramePr/>
          <p:nvPr>
            <p:extLst>
              <p:ext uri="{D42A27DB-BD31-4B8C-83A1-F6EECF244321}">
                <p14:modId xmlns:p14="http://schemas.microsoft.com/office/powerpoint/2010/main" val="4105266310"/>
              </p:ext>
            </p:extLst>
          </p:nvPr>
        </p:nvGraphicFramePr>
        <p:xfrm>
          <a:off x="633237" y="1698706"/>
          <a:ext cx="3688443" cy="3731753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29" name="TextBox 28"/>
          <p:cNvSpPr txBox="1"/>
          <p:nvPr/>
        </p:nvSpPr>
        <p:spPr>
          <a:xfrm>
            <a:off x="5334135" y="3096502"/>
            <a:ext cx="1206132" cy="492443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en-US" sz="3200" b="1" cap="all" dirty="0">
                <a:solidFill>
                  <a:schemeClr val="accent6"/>
                </a:solidFill>
                <a:latin typeface="Lato" panose="020F0502020204030203" pitchFamily="34" charset="0"/>
                <a:ea typeface="Open Sans Light" panose="020B0306030504020204" pitchFamily="34" charset="0"/>
                <a:cs typeface="Open Sans Light" panose="020B0306030504020204" pitchFamily="34" charset="0"/>
              </a:rPr>
              <a:t>89%</a:t>
            </a:r>
          </a:p>
        </p:txBody>
      </p:sp>
      <p:sp>
        <p:nvSpPr>
          <p:cNvPr id="30" name="TextBox 29"/>
          <p:cNvSpPr txBox="1"/>
          <p:nvPr/>
        </p:nvSpPr>
        <p:spPr>
          <a:xfrm>
            <a:off x="4735512" y="3705613"/>
            <a:ext cx="2074421" cy="1231106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ctr"/>
            <a:r>
              <a:rPr lang="en-US" sz="1600" b="1" cap="all" spc="27" dirty="0">
                <a:latin typeface="Lato" panose="020F0502020204030203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Of the Interviewed people would use our new section for group</a:t>
            </a:r>
          </a:p>
        </p:txBody>
      </p:sp>
      <p:cxnSp>
        <p:nvCxnSpPr>
          <p:cNvPr id="31" name="Straight Connector 30"/>
          <p:cNvCxnSpPr>
            <a:cxnSpLocks/>
          </p:cNvCxnSpPr>
          <p:nvPr/>
        </p:nvCxnSpPr>
        <p:spPr>
          <a:xfrm flipV="1">
            <a:off x="4097880" y="3489138"/>
            <a:ext cx="1136504" cy="6353"/>
          </a:xfrm>
          <a:prstGeom prst="line">
            <a:avLst/>
          </a:prstGeom>
          <a:ln w="9525">
            <a:solidFill>
              <a:schemeClr val="accent1"/>
            </a:solidFill>
            <a:headEnd type="none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3" name="Oval 22"/>
          <p:cNvSpPr/>
          <p:nvPr/>
        </p:nvSpPr>
        <p:spPr>
          <a:xfrm>
            <a:off x="3958522" y="3439836"/>
            <a:ext cx="124749" cy="124747"/>
          </a:xfrm>
          <a:prstGeom prst="ellipse">
            <a:avLst/>
          </a:prstGeom>
          <a:solidFill>
            <a:schemeClr val="accent1"/>
          </a:solidFill>
          <a:ln w="952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400"/>
          </a:p>
        </p:txBody>
      </p:sp>
      <p:sp>
        <p:nvSpPr>
          <p:cNvPr id="37" name="CasellaDiTesto 36">
            <a:extLst>
              <a:ext uri="{FF2B5EF4-FFF2-40B4-BE49-F238E27FC236}">
                <a16:creationId xmlns:a16="http://schemas.microsoft.com/office/drawing/2014/main" id="{F9E1932D-8D6B-44F4-BF3B-B212A0777E8A}"/>
              </a:ext>
            </a:extLst>
          </p:cNvPr>
          <p:cNvSpPr txBox="1"/>
          <p:nvPr/>
        </p:nvSpPr>
        <p:spPr>
          <a:xfrm>
            <a:off x="633237" y="23111"/>
            <a:ext cx="8652517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dirty="0">
                <a:solidFill>
                  <a:schemeClr val="accent6"/>
                </a:solidFill>
                <a:latin typeface="Lato" panose="020F0502020204030203"/>
                <a:cs typeface="Times New Roman" panose="02020603050405020304" pitchFamily="18" charset="0"/>
              </a:rPr>
              <a:t>Testing the Business Idea: </a:t>
            </a:r>
            <a:r>
              <a:rPr lang="en-GB" sz="3600" dirty="0" err="1">
                <a:solidFill>
                  <a:schemeClr val="accent6"/>
                </a:solidFill>
                <a:latin typeface="Lato" panose="020F0502020204030203"/>
                <a:cs typeface="Times New Roman" panose="02020603050405020304" pitchFamily="18" charset="0"/>
              </a:rPr>
              <a:t>AirBnb</a:t>
            </a:r>
            <a:r>
              <a:rPr lang="en-GB" sz="3600" dirty="0">
                <a:solidFill>
                  <a:schemeClr val="accent6"/>
                </a:solidFill>
                <a:latin typeface="Lato" panose="020F0502020204030203"/>
                <a:cs typeface="Times New Roman" panose="02020603050405020304" pitchFamily="18" charset="0"/>
              </a:rPr>
              <a:t> Survey</a:t>
            </a:r>
          </a:p>
        </p:txBody>
      </p:sp>
      <p:pic>
        <p:nvPicPr>
          <p:cNvPr id="38" name="Immagine 37">
            <a:extLst>
              <a:ext uri="{FF2B5EF4-FFF2-40B4-BE49-F238E27FC236}">
                <a16:creationId xmlns:a16="http://schemas.microsoft.com/office/drawing/2014/main" id="{16CCD149-61D1-4205-9426-91B32FA65639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1508457" y="0"/>
            <a:ext cx="669442" cy="669442"/>
          </a:xfrm>
          <a:prstGeom prst="rect">
            <a:avLst/>
          </a:prstGeom>
        </p:spPr>
      </p:pic>
      <p:pic>
        <p:nvPicPr>
          <p:cNvPr id="39" name="Immagine 38">
            <a:extLst>
              <a:ext uri="{FF2B5EF4-FFF2-40B4-BE49-F238E27FC236}">
                <a16:creationId xmlns:a16="http://schemas.microsoft.com/office/drawing/2014/main" id="{D75D9C76-7A41-4B01-891F-9F31CF263E3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4101" y="6339609"/>
            <a:ext cx="518391" cy="518391"/>
          </a:xfrm>
          <a:prstGeom prst="rect">
            <a:avLst/>
          </a:prstGeom>
        </p:spPr>
      </p:pic>
      <p:sp>
        <p:nvSpPr>
          <p:cNvPr id="13" name="Rettangolo 12">
            <a:extLst>
              <a:ext uri="{FF2B5EF4-FFF2-40B4-BE49-F238E27FC236}">
                <a16:creationId xmlns:a16="http://schemas.microsoft.com/office/drawing/2014/main" id="{523C1977-4D98-4B64-968B-50918A704CDE}"/>
              </a:ext>
            </a:extLst>
          </p:cNvPr>
          <p:cNvSpPr/>
          <p:nvPr/>
        </p:nvSpPr>
        <p:spPr>
          <a:xfrm>
            <a:off x="740825" y="6305312"/>
            <a:ext cx="1849975" cy="141872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sp>
        <p:nvSpPr>
          <p:cNvPr id="41" name="Rettangolo 40">
            <a:extLst>
              <a:ext uri="{FF2B5EF4-FFF2-40B4-BE49-F238E27FC236}">
                <a16:creationId xmlns:a16="http://schemas.microsoft.com/office/drawing/2014/main" id="{8FE7B2A2-3B04-4FED-ACDB-81A93522D4B0}"/>
              </a:ext>
            </a:extLst>
          </p:cNvPr>
          <p:cNvSpPr/>
          <p:nvPr/>
        </p:nvSpPr>
        <p:spPr>
          <a:xfrm>
            <a:off x="8748355" y="6257366"/>
            <a:ext cx="2760102" cy="223466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sp>
        <p:nvSpPr>
          <p:cNvPr id="19" name="CasellaDiTesto 18">
            <a:extLst>
              <a:ext uri="{FF2B5EF4-FFF2-40B4-BE49-F238E27FC236}">
                <a16:creationId xmlns:a16="http://schemas.microsoft.com/office/drawing/2014/main" id="{A815A20E-99B6-4A8A-B1E3-D52F4BF85A8A}"/>
              </a:ext>
            </a:extLst>
          </p:cNvPr>
          <p:cNvSpPr txBox="1"/>
          <p:nvPr/>
        </p:nvSpPr>
        <p:spPr>
          <a:xfrm>
            <a:off x="762482" y="725617"/>
            <a:ext cx="348932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1600" dirty="0">
                <a:solidFill>
                  <a:schemeClr val="accent6"/>
                </a:solidFill>
                <a:latin typeface="Lato" panose="020F0502020204030203"/>
                <a:cs typeface="Times New Roman" panose="02020603050405020304" pitchFamily="18" charset="0"/>
              </a:rPr>
              <a:t>OUR PROTOTYPE</a:t>
            </a:r>
            <a:endParaRPr lang="en-GB" sz="1600" dirty="0">
              <a:solidFill>
                <a:schemeClr val="accent6"/>
              </a:solidFill>
              <a:latin typeface="Lato" panose="020F0502020204030203"/>
              <a:cs typeface="Times New Roman" panose="02020603050405020304" pitchFamily="18" charset="0"/>
            </a:endParaRPr>
          </a:p>
        </p:txBody>
      </p:sp>
      <p:sp>
        <p:nvSpPr>
          <p:cNvPr id="22" name="Google Shape;158;p29">
            <a:extLst>
              <a:ext uri="{FF2B5EF4-FFF2-40B4-BE49-F238E27FC236}">
                <a16:creationId xmlns:a16="http://schemas.microsoft.com/office/drawing/2014/main" id="{230EDD55-3AEC-46DB-AE27-B08ED01C4AB2}"/>
              </a:ext>
            </a:extLst>
          </p:cNvPr>
          <p:cNvSpPr txBox="1">
            <a:spLocks/>
          </p:cNvSpPr>
          <p:nvPr/>
        </p:nvSpPr>
        <p:spPr>
          <a:xfrm>
            <a:off x="11824400" y="6492800"/>
            <a:ext cx="367600" cy="365200"/>
          </a:xfrm>
          <a:prstGeom prst="flowChartConnector">
            <a:avLst/>
          </a:prstGeom>
          <a:solidFill>
            <a:schemeClr val="accent6"/>
          </a:solidFill>
          <a:ln>
            <a:solidFill>
              <a:schemeClr val="accent6"/>
            </a:solidFill>
          </a:ln>
        </p:spPr>
        <p:txBody>
          <a:bodyPr spcFirstLastPara="1" vert="horz" wrap="square" lIns="0" tIns="45700" rIns="0" bIns="45700" rtlCol="0" anchor="ctr" anchorCtr="0">
            <a:no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Tx/>
              <a:buNone/>
              <a:defRPr sz="1067" kern="1200">
                <a:solidFill>
                  <a:schemeClr val="accent5"/>
                </a:solidFill>
                <a:latin typeface="Lato" panose="020F0502020204030203" pitchFamily="34" charset="0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1219170">
              <a:buClr>
                <a:srgbClr val="000000"/>
              </a:buClr>
            </a:pPr>
            <a:r>
              <a:rPr lang="it-IT" sz="1467" kern="0" dirty="0">
                <a:solidFill>
                  <a:srgbClr val="FFFFFF"/>
                </a:solidFill>
                <a:latin typeface="Lato" panose="020F0502020204030203"/>
              </a:rPr>
              <a:t>18</a:t>
            </a:r>
          </a:p>
        </p:txBody>
      </p:sp>
      <p:cxnSp>
        <p:nvCxnSpPr>
          <p:cNvPr id="24" name="Google Shape;199;p31">
            <a:extLst>
              <a:ext uri="{FF2B5EF4-FFF2-40B4-BE49-F238E27FC236}">
                <a16:creationId xmlns:a16="http://schemas.microsoft.com/office/drawing/2014/main" id="{0E199F6F-FF75-4965-96A6-DF24E8895A85}"/>
              </a:ext>
            </a:extLst>
          </p:cNvPr>
          <p:cNvCxnSpPr>
            <a:cxnSpLocks/>
          </p:cNvCxnSpPr>
          <p:nvPr/>
        </p:nvCxnSpPr>
        <p:spPr>
          <a:xfrm>
            <a:off x="14101" y="676348"/>
            <a:ext cx="12177899" cy="0"/>
          </a:xfrm>
          <a:prstGeom prst="straightConnector1">
            <a:avLst/>
          </a:prstGeom>
          <a:ln>
            <a:headEnd type="none" w="sm" len="sm"/>
            <a:tailEnd type="none" w="sm" len="sm"/>
          </a:ln>
        </p:spPr>
        <p:style>
          <a:lnRef idx="3">
            <a:schemeClr val="accent6"/>
          </a:lnRef>
          <a:fillRef idx="0">
            <a:schemeClr val="accent6"/>
          </a:fillRef>
          <a:effectRef idx="2">
            <a:schemeClr val="accent6"/>
          </a:effectRef>
          <a:fontRef idx="minor">
            <a:schemeClr val="tx1"/>
          </a:fontRef>
        </p:style>
      </p:cxnSp>
      <p:cxnSp>
        <p:nvCxnSpPr>
          <p:cNvPr id="26" name="Google Shape;199;p31">
            <a:extLst>
              <a:ext uri="{FF2B5EF4-FFF2-40B4-BE49-F238E27FC236}">
                <a16:creationId xmlns:a16="http://schemas.microsoft.com/office/drawing/2014/main" id="{2B8EA888-EFEA-4D0B-8180-BA011411F2C5}"/>
              </a:ext>
            </a:extLst>
          </p:cNvPr>
          <p:cNvCxnSpPr>
            <a:cxnSpLocks/>
          </p:cNvCxnSpPr>
          <p:nvPr/>
        </p:nvCxnSpPr>
        <p:spPr>
          <a:xfrm>
            <a:off x="451556" y="6373162"/>
            <a:ext cx="11740444" cy="0"/>
          </a:xfrm>
          <a:prstGeom prst="straightConnector1">
            <a:avLst/>
          </a:prstGeom>
          <a:ln>
            <a:headEnd type="none" w="sm" len="sm"/>
            <a:tailEnd type="none" w="sm" len="sm"/>
          </a:ln>
        </p:spPr>
        <p:style>
          <a:lnRef idx="3">
            <a:schemeClr val="accent6"/>
          </a:lnRef>
          <a:fillRef idx="0">
            <a:schemeClr val="accent6"/>
          </a:fillRef>
          <a:effectRef idx="2">
            <a:schemeClr val="accent6"/>
          </a:effectRef>
          <a:fontRef idx="minor">
            <a:schemeClr val="tx1"/>
          </a:fontRef>
        </p:style>
      </p:cxnSp>
      <p:pic>
        <p:nvPicPr>
          <p:cNvPr id="3" name="Elemento grafico 2" descr="Cervello in testa">
            <a:extLst>
              <a:ext uri="{FF2B5EF4-FFF2-40B4-BE49-F238E27FC236}">
                <a16:creationId xmlns:a16="http://schemas.microsoft.com/office/drawing/2014/main" id="{9994E6DC-A174-4ED4-A0B0-57932F1D89BD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10339945" y="1004956"/>
            <a:ext cx="914400" cy="914400"/>
          </a:xfrm>
          <a:prstGeom prst="rect">
            <a:avLst/>
          </a:prstGeom>
        </p:spPr>
      </p:pic>
      <p:pic>
        <p:nvPicPr>
          <p:cNvPr id="5" name="Elemento grafico 4" descr="Grande sorriso senza riempimento">
            <a:extLst>
              <a:ext uri="{FF2B5EF4-FFF2-40B4-BE49-F238E27FC236}">
                <a16:creationId xmlns:a16="http://schemas.microsoft.com/office/drawing/2014/main" id="{535DCC67-6F86-457D-98A9-AAEFD4621419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p:blipFill>
        <p:spPr>
          <a:xfrm>
            <a:off x="8282871" y="2664131"/>
            <a:ext cx="724829" cy="724829"/>
          </a:xfrm>
          <a:prstGeom prst="rect">
            <a:avLst/>
          </a:prstGeom>
        </p:spPr>
      </p:pic>
      <p:pic>
        <p:nvPicPr>
          <p:cNvPr id="7" name="Elemento grafico 6" descr="Tendenza in salita">
            <a:extLst>
              <a:ext uri="{FF2B5EF4-FFF2-40B4-BE49-F238E27FC236}">
                <a16:creationId xmlns:a16="http://schemas.microsoft.com/office/drawing/2014/main" id="{924D046E-BF8E-421C-9BC7-40C74F58B8E0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0"/>
              </a:ext>
            </a:extLst>
          </a:blip>
          <a:stretch>
            <a:fillRect/>
          </a:stretch>
        </p:blipFill>
        <p:spPr>
          <a:xfrm>
            <a:off x="10493107" y="4116806"/>
            <a:ext cx="690198" cy="69019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96611694"/>
      </p:ext>
    </p:extLst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1" presetClass="entr" presetSubtype="1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>
                                            <p:graphicEl>
                                              <a:chart seriesIdx="-3" categoryIdx="-3" bldStep="gridLegend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9" dur="250"/>
                                        <p:tgtEl>
                                          <p:spTgt spid="25">
                                            <p:graphicEl>
                                              <a:chart seriesIdx="-3" categoryIdx="-3" bldStep="gridLegend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21" presetClass="entr" presetSubtype="1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>
                                            <p:graphicEl>
                                              <a:chart seriesIdx="-4" categoryIdx="0" bldStep="category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3" dur="250"/>
                                        <p:tgtEl>
                                          <p:spTgt spid="25">
                                            <p:graphicEl>
                                              <a:chart seriesIdx="-4" categoryIdx="0" bldStep="category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21" presetClass="entr" presetSubtype="1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>
                                            <p:graphicEl>
                                              <a:chart seriesIdx="-4" categoryIdx="1" bldStep="category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7" dur="250"/>
                                        <p:tgtEl>
                                          <p:spTgt spid="25">
                                            <p:graphicEl>
                                              <a:chart seriesIdx="-4" categoryIdx="1" bldStep="category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25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25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25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3250"/>
                            </p:stCondLst>
                            <p:childTnLst>
                              <p:par>
                                <p:cTn id="3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7" dur="25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3500"/>
                            </p:stCondLst>
                            <p:childTnLst>
                              <p:par>
                                <p:cTn id="3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1" dur="25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3750"/>
                            </p:stCondLst>
                            <p:childTnLst>
                              <p:par>
                                <p:cTn id="4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5" dur="25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4000"/>
                            </p:stCondLst>
                            <p:childTnLst>
                              <p:par>
                                <p:cTn id="4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9" dur="25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4250"/>
                            </p:stCondLst>
                            <p:childTnLst>
                              <p:par>
                                <p:cTn id="51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3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4750"/>
                            </p:stCondLst>
                            <p:childTnLst>
                              <p:par>
                                <p:cTn id="55" presetID="22" presetClass="entr" presetSubtype="8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7" dur="25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5250"/>
                            </p:stCondLst>
                            <p:childTnLst>
                              <p:par>
                                <p:cTn id="5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1" dur="25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5500"/>
                            </p:stCondLst>
                            <p:childTnLst>
                              <p:par>
                                <p:cTn id="63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5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6000"/>
                            </p:stCondLst>
                            <p:childTnLst>
                              <p:par>
                                <p:cTn id="67" presetID="22" presetClass="entr" presetSubtype="8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9" dur="25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6500"/>
                            </p:stCondLst>
                            <p:childTnLst>
                              <p:par>
                                <p:cTn id="7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3" dur="25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6750"/>
                            </p:stCondLst>
                            <p:childTnLst>
                              <p:par>
                                <p:cTn id="75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/>
      <p:bldP spid="16" grpId="0"/>
      <p:bldP spid="18" grpId="0"/>
      <p:bldGraphic spid="25" grpId="0">
        <p:bldSub>
          <a:bldChart bld="category"/>
        </p:bldSub>
      </p:bldGraphic>
      <p:bldP spid="29" grpId="0"/>
      <p:bldP spid="30" grpId="0"/>
      <p:bldP spid="23" grpId="0" animBg="1"/>
      <p:bldP spid="37" grpId="0"/>
      <p:bldP spid="19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ttangolo 3">
            <a:extLst>
              <a:ext uri="{FF2B5EF4-FFF2-40B4-BE49-F238E27FC236}">
                <a16:creationId xmlns:a16="http://schemas.microsoft.com/office/drawing/2014/main" id="{474B93A8-64CE-416F-935E-72FAC9DDCFF5}"/>
              </a:ext>
            </a:extLst>
          </p:cNvPr>
          <p:cNvSpPr/>
          <p:nvPr/>
        </p:nvSpPr>
        <p:spPr>
          <a:xfrm>
            <a:off x="158496" y="320040"/>
            <a:ext cx="11484864" cy="6364224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" name="CasellaDiTesto 4">
            <a:extLst>
              <a:ext uri="{FF2B5EF4-FFF2-40B4-BE49-F238E27FC236}">
                <a16:creationId xmlns:a16="http://schemas.microsoft.com/office/drawing/2014/main" id="{8D9977A1-A2B9-438E-971E-641E1F38FB09}"/>
              </a:ext>
            </a:extLst>
          </p:cNvPr>
          <p:cNvSpPr txBox="1"/>
          <p:nvPr/>
        </p:nvSpPr>
        <p:spPr>
          <a:xfrm>
            <a:off x="3883152" y="3059668"/>
            <a:ext cx="442569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it-IT" dirty="0"/>
              <a:t>Q&amp;A</a:t>
            </a:r>
            <a:endParaRPr lang="en-GB" dirty="0"/>
          </a:p>
        </p:txBody>
      </p:sp>
      <p:pic>
        <p:nvPicPr>
          <p:cNvPr id="1026" name="Picture 2" descr="Risultati immagini per airbnb">
            <a:extLst>
              <a:ext uri="{FF2B5EF4-FFF2-40B4-BE49-F238E27FC236}">
                <a16:creationId xmlns:a16="http://schemas.microsoft.com/office/drawing/2014/main" id="{60A211DD-1EA1-4464-9ACC-EE88670D0E0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83647" cy="686270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CasellaDiTesto 1">
            <a:extLst>
              <a:ext uri="{FF2B5EF4-FFF2-40B4-BE49-F238E27FC236}">
                <a16:creationId xmlns:a16="http://schemas.microsoft.com/office/drawing/2014/main" id="{D1D3DE66-144F-4A02-A619-BBDFD46A886B}"/>
              </a:ext>
            </a:extLst>
          </p:cNvPr>
          <p:cNvSpPr txBox="1"/>
          <p:nvPr/>
        </p:nvSpPr>
        <p:spPr>
          <a:xfrm>
            <a:off x="7059168" y="286333"/>
            <a:ext cx="4974336" cy="31700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it-IT" sz="5000" b="1" i="1" dirty="0">
                <a:solidFill>
                  <a:schemeClr val="bg1"/>
                </a:solidFill>
                <a:latin typeface="Lato" panose="020F0502020204030203"/>
              </a:rPr>
              <a:t>THANK YOU FOR THE ATTENTION!! </a:t>
            </a:r>
            <a:br>
              <a:rPr lang="it-IT" sz="5000" b="1" i="1" dirty="0">
                <a:solidFill>
                  <a:schemeClr val="bg1"/>
                </a:solidFill>
                <a:latin typeface="Lato" panose="020F0502020204030203"/>
              </a:rPr>
            </a:br>
            <a:endParaRPr lang="en-GB" sz="5000" b="1" i="1" dirty="0">
              <a:solidFill>
                <a:schemeClr val="bg1"/>
              </a:solidFill>
              <a:latin typeface="Lato" panose="020F0502020204030203"/>
            </a:endParaRPr>
          </a:p>
        </p:txBody>
      </p:sp>
    </p:spTree>
    <p:extLst>
      <p:ext uri="{BB962C8B-B14F-4D97-AF65-F5344CB8AC3E}">
        <p14:creationId xmlns:p14="http://schemas.microsoft.com/office/powerpoint/2010/main" val="1162905204"/>
      </p:ext>
    </p:extLst>
  </p:cSld>
  <p:clrMapOvr>
    <a:masterClrMapping/>
  </p:clrMapOvr>
  <p:transition spd="slow" advClick="0" advTm="3000">
    <p:fade/>
  </p:transition>
</p:sld>
</file>

<file path=ppt/theme/theme1.xml><?xml version="1.0" encoding="utf-8"?>
<a:theme xmlns:a="http://schemas.openxmlformats.org/drawingml/2006/main" name="Tema di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Custom 10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85CC18"/>
      </a:accent1>
      <a:accent2>
        <a:srgbClr val="00B050"/>
      </a:accent2>
      <a:accent3>
        <a:srgbClr val="757070"/>
      </a:accent3>
      <a:accent4>
        <a:srgbClr val="AEABAB"/>
      </a:accent4>
      <a:accent5>
        <a:srgbClr val="D0CECE"/>
      </a:accent5>
      <a:accent6>
        <a:srgbClr val="D8D8D8"/>
      </a:accent6>
      <a:hlink>
        <a:srgbClr val="7F7F7F"/>
      </a:hlink>
      <a:folHlink>
        <a:srgbClr val="538135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1_Tema di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Tema di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9033</TotalTime>
  <Words>1126</Words>
  <Application>Microsoft Office PowerPoint</Application>
  <PresentationFormat>Widescreen</PresentationFormat>
  <Paragraphs>287</Paragraphs>
  <Slides>20</Slides>
  <Notes>6</Notes>
  <HiddenSlides>0</HiddenSlides>
  <MMClips>0</MMClips>
  <ScaleCrop>false</ScaleCrop>
  <HeadingPairs>
    <vt:vector size="6" baseType="variant">
      <vt:variant>
        <vt:lpstr>Caratteri utilizzati</vt:lpstr>
      </vt:variant>
      <vt:variant>
        <vt:i4>10</vt:i4>
      </vt:variant>
      <vt:variant>
        <vt:lpstr>Tema</vt:lpstr>
      </vt:variant>
      <vt:variant>
        <vt:i4>3</vt:i4>
      </vt:variant>
      <vt:variant>
        <vt:lpstr>Titoli diapositive</vt:lpstr>
      </vt:variant>
      <vt:variant>
        <vt:i4>20</vt:i4>
      </vt:variant>
    </vt:vector>
  </HeadingPairs>
  <TitlesOfParts>
    <vt:vector size="33" baseType="lpstr">
      <vt:lpstr>Arial</vt:lpstr>
      <vt:lpstr>Cabin</vt:lpstr>
      <vt:lpstr>Calibri</vt:lpstr>
      <vt:lpstr>Calibri Light</vt:lpstr>
      <vt:lpstr>Lato</vt:lpstr>
      <vt:lpstr>Lato Black</vt:lpstr>
      <vt:lpstr>Nunito Sans</vt:lpstr>
      <vt:lpstr>Open Sans</vt:lpstr>
      <vt:lpstr>Times New Roman</vt:lpstr>
      <vt:lpstr>Trebuchet MS</vt:lpstr>
      <vt:lpstr>Tema di Office</vt:lpstr>
      <vt:lpstr>Office Theme</vt:lpstr>
      <vt:lpstr>1_Tema di Office</vt:lpstr>
      <vt:lpstr>Presentazione standard di PowerPoint</vt:lpstr>
      <vt:lpstr>Presentazione standard di PowerPoint</vt:lpstr>
      <vt:lpstr>Presentazione standard di PowerPoint</vt:lpstr>
      <vt:lpstr>Airbnb</vt:lpstr>
      <vt:lpstr>Airbnb Timeline</vt:lpstr>
      <vt:lpstr>Key Numbers and Structure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AirBnB</dc:title>
  <dc:creator>Martina Di Carlo</dc:creator>
  <cp:lastModifiedBy>Martina Di Carlo</cp:lastModifiedBy>
  <cp:revision>106</cp:revision>
  <dcterms:created xsi:type="dcterms:W3CDTF">2019-11-10T20:35:18Z</dcterms:created>
  <dcterms:modified xsi:type="dcterms:W3CDTF">2019-12-12T14:09:18Z</dcterms:modified>
</cp:coreProperties>
</file>