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91" r:id="rId18"/>
    <p:sldId id="272" r:id="rId19"/>
    <p:sldId id="274" r:id="rId20"/>
    <p:sldId id="273" r:id="rId21"/>
    <p:sldId id="275" r:id="rId22"/>
    <p:sldId id="276" r:id="rId23"/>
    <p:sldId id="277" r:id="rId24"/>
    <p:sldId id="278" r:id="rId25"/>
    <p:sldId id="293" r:id="rId26"/>
    <p:sldId id="292" r:id="rId27"/>
    <p:sldId id="285" r:id="rId28"/>
    <p:sldId id="286" r:id="rId29"/>
  </p:sldIdLst>
  <p:sldSz cx="12192000" cy="6858000"/>
  <p:notesSz cx="6858000" cy="9144000"/>
  <p:embeddedFontLst>
    <p:embeddedFont>
      <p:font typeface="Calibri" panose="020F0502020204030204" pitchFamily="34" charset="0"/>
      <p:regular r:id="rId31"/>
      <p:bold r:id="rId32"/>
      <p:italic r:id="rId33"/>
      <p:boldItalic r:id="rId34"/>
    </p:embeddedFont>
    <p:embeddedFont>
      <p:font typeface="EB Garamond" panose="020B0604020202020204" charset="0"/>
      <p:regular r:id="rId35"/>
      <p:bold r:id="rId36"/>
      <p:italic r:id="rId37"/>
      <p:boldItalic r:id="rId38"/>
    </p:embeddedFont>
    <p:embeddedFont>
      <p:font typeface="Quattrocento Sans" panose="020B0604020202020204" charset="0"/>
      <p:regular r:id="rId39"/>
      <p:bold r:id="rId40"/>
      <p:italic r:id="rId41"/>
      <p:boldItalic r:id="rId4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go="http://customooxmlschemas.google.com/" r:id="rId49" roundtripDataSignature="AMtx7mgxMPaWci1Z/f+5K26b4Q9sAVJvs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A039E2C8-10BA-48BA-8BB1-BD19A4DFB502}">
  <a:tblStyle styleId="{A039E2C8-10BA-48BA-8BB1-BD19A4DFB502}"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96936C7A-0DC3-40E6-89E1-2A444B472312}" styleName="Table_1">
    <a:wholeTbl>
      <a:tcTxStyle b="off" i="off">
        <a:font>
          <a:latin typeface="Segoe UI"/>
          <a:ea typeface="Segoe UI"/>
          <a:cs typeface="Segoe U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7EBED"/>
          </a:solidFill>
        </a:fill>
      </a:tcStyle>
    </a:wholeTbl>
    <a:band1H>
      <a:tcTxStyle/>
      <a:tcStyle>
        <a:tcBdr/>
        <a:fill>
          <a:solidFill>
            <a:srgbClr val="CCD5DA"/>
          </a:solidFill>
        </a:fill>
      </a:tcStyle>
    </a:band1H>
    <a:band2H>
      <a:tcTxStyle/>
      <a:tcStyle>
        <a:tcBdr/>
      </a:tcStyle>
    </a:band2H>
    <a:band1V>
      <a:tcTxStyle/>
      <a:tcStyle>
        <a:tcBdr/>
        <a:fill>
          <a:solidFill>
            <a:srgbClr val="CCD5DA"/>
          </a:solidFill>
        </a:fill>
      </a:tcStyle>
    </a:band1V>
    <a:band2V>
      <a:tcTxStyle/>
      <a:tcStyle>
        <a:tcBdr/>
      </a:tcStyle>
    </a:band2V>
    <a:lastCol>
      <a:tcTxStyle b="on" i="off">
        <a:font>
          <a:latin typeface="Segoe UI"/>
          <a:ea typeface="Segoe UI"/>
          <a:cs typeface="Segoe UI"/>
        </a:font>
        <a:schemeClr val="lt1"/>
      </a:tcTxStyle>
      <a:tcStyle>
        <a:tcBdr/>
        <a:fill>
          <a:solidFill>
            <a:schemeClr val="accent5"/>
          </a:solidFill>
        </a:fill>
      </a:tcStyle>
    </a:lastCol>
    <a:firstCol>
      <a:tcTxStyle b="on" i="off">
        <a:font>
          <a:latin typeface="Segoe UI"/>
          <a:ea typeface="Segoe UI"/>
          <a:cs typeface="Segoe UI"/>
        </a:font>
        <a:schemeClr val="lt1"/>
      </a:tcTxStyle>
      <a:tcStyle>
        <a:tcBdr/>
        <a:fill>
          <a:solidFill>
            <a:schemeClr val="accent5"/>
          </a:solidFill>
        </a:fill>
      </a:tcStyle>
    </a:firstCol>
    <a:lastRow>
      <a:tcTxStyle b="on" i="off">
        <a:font>
          <a:latin typeface="Segoe UI"/>
          <a:ea typeface="Segoe UI"/>
          <a:cs typeface="Segoe UI"/>
        </a:font>
        <a:schemeClr val="lt1"/>
      </a:tcTxStyle>
      <a:tcStyle>
        <a:tcBdr>
          <a:top>
            <a:ln w="38100" cap="flat" cmpd="sng">
              <a:solidFill>
                <a:schemeClr val="lt1"/>
              </a:solidFill>
              <a:prstDash val="solid"/>
              <a:round/>
              <a:headEnd type="none" w="sm" len="sm"/>
              <a:tailEnd type="none" w="sm" len="sm"/>
            </a:ln>
          </a:top>
        </a:tcBdr>
        <a:fill>
          <a:solidFill>
            <a:schemeClr val="accent5"/>
          </a:solidFill>
        </a:fill>
      </a:tcStyle>
    </a:lastRow>
    <a:seCell>
      <a:tcTxStyle/>
      <a:tcStyle>
        <a:tcBdr/>
      </a:tcStyle>
    </a:seCell>
    <a:swCell>
      <a:tcTxStyle/>
      <a:tcStyle>
        <a:tcBdr/>
      </a:tcStyle>
    </a:swCell>
    <a:firstRow>
      <a:tcTxStyle b="on" i="off">
        <a:font>
          <a:latin typeface="Segoe UI"/>
          <a:ea typeface="Segoe UI"/>
          <a:cs typeface="Segoe UI"/>
        </a:font>
        <a:schemeClr val="lt1"/>
      </a:tcTxStyle>
      <a:tcStyle>
        <a:tcBdr>
          <a:bottom>
            <a:ln w="38100" cap="flat" cmpd="sng">
              <a:solidFill>
                <a:schemeClr val="lt1"/>
              </a:solidFill>
              <a:prstDash val="solid"/>
              <a:round/>
              <a:headEnd type="none" w="sm" len="sm"/>
              <a:tailEnd type="none" w="sm" len="sm"/>
            </a:ln>
          </a:bottom>
        </a:tcBdr>
        <a:fill>
          <a:solidFill>
            <a:schemeClr val="accent5"/>
          </a:solidFill>
        </a:fill>
      </a:tcStyle>
    </a:firstRow>
    <a:neCell>
      <a:tcTxStyle/>
      <a:tcStyle>
        <a:tcBdr/>
      </a:tcStyle>
    </a:neCell>
    <a:nwCell>
      <a:tcTxStyle/>
      <a:tcStyle>
        <a:tcBdr/>
      </a:tcStyle>
    </a:nwCell>
  </a:tblStyle>
  <a:tblStyle styleId="{3E0F5C27-711F-4DEB-8707-86210B28A5EC}" styleName="Table_2">
    <a:wholeTbl>
      <a:tcTxStyle b="off" i="off">
        <a:font>
          <a:latin typeface="Segoe UI"/>
          <a:ea typeface="Segoe UI"/>
          <a:cs typeface="Segoe U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DEAE8"/>
          </a:solidFill>
        </a:fill>
      </a:tcStyle>
    </a:wholeTbl>
    <a:band1H>
      <a:tcTxStyle/>
      <a:tcStyle>
        <a:tcBdr/>
        <a:fill>
          <a:solidFill>
            <a:srgbClr val="DAD2CE"/>
          </a:solidFill>
        </a:fill>
      </a:tcStyle>
    </a:band1H>
    <a:band2H>
      <a:tcTxStyle/>
      <a:tcStyle>
        <a:tcBdr/>
      </a:tcStyle>
    </a:band2H>
    <a:band1V>
      <a:tcTxStyle/>
      <a:tcStyle>
        <a:tcBdr/>
        <a:fill>
          <a:solidFill>
            <a:srgbClr val="DAD2CE"/>
          </a:solidFill>
        </a:fill>
      </a:tcStyle>
    </a:band1V>
    <a:band2V>
      <a:tcTxStyle/>
      <a:tcStyle>
        <a:tcBdr/>
      </a:tcStyle>
    </a:band2V>
    <a:lastCol>
      <a:tcTxStyle b="on" i="off">
        <a:font>
          <a:latin typeface="Segoe UI"/>
          <a:ea typeface="Segoe UI"/>
          <a:cs typeface="Segoe UI"/>
        </a:font>
        <a:schemeClr val="lt1"/>
      </a:tcTxStyle>
      <a:tcStyle>
        <a:tcBdr/>
        <a:fill>
          <a:solidFill>
            <a:schemeClr val="accent1"/>
          </a:solidFill>
        </a:fill>
      </a:tcStyle>
    </a:lastCol>
    <a:firstCol>
      <a:tcTxStyle b="on" i="off">
        <a:font>
          <a:latin typeface="Segoe UI"/>
          <a:ea typeface="Segoe UI"/>
          <a:cs typeface="Segoe UI"/>
        </a:font>
        <a:schemeClr val="lt1"/>
      </a:tcTxStyle>
      <a:tcStyle>
        <a:tcBdr/>
        <a:fill>
          <a:solidFill>
            <a:schemeClr val="accent1"/>
          </a:solidFill>
        </a:fill>
      </a:tcStyle>
    </a:firstCol>
    <a:lastRow>
      <a:tcTxStyle b="on" i="off">
        <a:font>
          <a:latin typeface="Segoe UI"/>
          <a:ea typeface="Segoe UI"/>
          <a:cs typeface="Segoe U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Segoe UI"/>
          <a:ea typeface="Segoe UI"/>
          <a:cs typeface="Segoe U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9.fntdata"/><Relationship Id="rId51"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4.fntdata"/><Relationship Id="rId42" Type="http://schemas.openxmlformats.org/officeDocument/2006/relationships/font" Target="fonts/font12.fntdata"/><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38"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6.fntdata"/><Relationship Id="rId49" Type="http://customschemas.google.com/relationships/presentationmetadata" Target="meta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fntdata"/><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font" Target="fonts/font5.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6"/>
        <p:cNvGrpSpPr/>
        <p:nvPr/>
      </p:nvGrpSpPr>
      <p:grpSpPr>
        <a:xfrm>
          <a:off x="0" y="0"/>
          <a:ext cx="0" cy="0"/>
          <a:chOff x="0" y="0"/>
          <a:chExt cx="0" cy="0"/>
        </a:xfrm>
      </p:grpSpPr>
      <p:sp>
        <p:nvSpPr>
          <p:cNvPr id="517" name="Google Shape;517;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18" name="Google Shape;518;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19" name="Google Shape;519;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5"/>
        <p:cNvGrpSpPr/>
        <p:nvPr/>
      </p:nvGrpSpPr>
      <p:grpSpPr>
        <a:xfrm>
          <a:off x="0" y="0"/>
          <a:ext cx="0" cy="0"/>
          <a:chOff x="0" y="0"/>
          <a:chExt cx="0" cy="0"/>
        </a:xfrm>
      </p:grpSpPr>
      <p:sp>
        <p:nvSpPr>
          <p:cNvPr id="526" name="Google Shape;52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27" name="Google Shape;52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8" name="Google Shape;528;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4"/>
        <p:cNvGrpSpPr/>
        <p:nvPr/>
      </p:nvGrpSpPr>
      <p:grpSpPr>
        <a:xfrm>
          <a:off x="0" y="0"/>
          <a:ext cx="0" cy="0"/>
          <a:chOff x="0" y="0"/>
          <a:chExt cx="0" cy="0"/>
        </a:xfrm>
      </p:grpSpPr>
      <p:sp>
        <p:nvSpPr>
          <p:cNvPr id="535" name="Google Shape;535;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36" name="Google Shape;536;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7" name="Google Shape;537;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1"/>
        <p:cNvGrpSpPr/>
        <p:nvPr/>
      </p:nvGrpSpPr>
      <p:grpSpPr>
        <a:xfrm>
          <a:off x="0" y="0"/>
          <a:ext cx="0" cy="0"/>
          <a:chOff x="0" y="0"/>
          <a:chExt cx="0" cy="0"/>
        </a:xfrm>
      </p:grpSpPr>
      <p:sp>
        <p:nvSpPr>
          <p:cNvPr id="542" name="Google Shape;542;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43" name="Google Shape;543;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44" name="Google Shape;544;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2"/>
        <p:cNvGrpSpPr/>
        <p:nvPr/>
      </p:nvGrpSpPr>
      <p:grpSpPr>
        <a:xfrm>
          <a:off x="0" y="0"/>
          <a:ext cx="0" cy="0"/>
          <a:chOff x="0" y="0"/>
          <a:chExt cx="0" cy="0"/>
        </a:xfrm>
      </p:grpSpPr>
      <p:sp>
        <p:nvSpPr>
          <p:cNvPr id="553" name="Google Shape;553;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54" name="Google Shape;554;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55" name="Google Shape;555;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5"/>
        <p:cNvGrpSpPr/>
        <p:nvPr/>
      </p:nvGrpSpPr>
      <p:grpSpPr>
        <a:xfrm>
          <a:off x="0" y="0"/>
          <a:ext cx="0" cy="0"/>
          <a:chOff x="0" y="0"/>
          <a:chExt cx="0" cy="0"/>
        </a:xfrm>
      </p:grpSpPr>
      <p:sp>
        <p:nvSpPr>
          <p:cNvPr id="576" name="Google Shape;576;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77" name="Google Shape;577;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8" name="Google Shape;578;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8"/>
        <p:cNvGrpSpPr/>
        <p:nvPr/>
      </p:nvGrpSpPr>
      <p:grpSpPr>
        <a:xfrm>
          <a:off x="0" y="0"/>
          <a:ext cx="0" cy="0"/>
          <a:chOff x="0" y="0"/>
          <a:chExt cx="0" cy="0"/>
        </a:xfrm>
      </p:grpSpPr>
      <p:sp>
        <p:nvSpPr>
          <p:cNvPr id="619" name="Google Shape;61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20" name="Google Shape;620;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5"/>
        <p:cNvGrpSpPr/>
        <p:nvPr/>
      </p:nvGrpSpPr>
      <p:grpSpPr>
        <a:xfrm>
          <a:off x="0" y="0"/>
          <a:ext cx="0" cy="0"/>
          <a:chOff x="0" y="0"/>
          <a:chExt cx="0" cy="0"/>
        </a:xfrm>
      </p:grpSpPr>
      <p:sp>
        <p:nvSpPr>
          <p:cNvPr id="626" name="Google Shape;62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27" name="Google Shape;627;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8" name="Google Shape;628;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0"/>
        <p:cNvGrpSpPr/>
        <p:nvPr/>
      </p:nvGrpSpPr>
      <p:grpSpPr>
        <a:xfrm>
          <a:off x="0" y="0"/>
          <a:ext cx="0" cy="0"/>
          <a:chOff x="0" y="0"/>
          <a:chExt cx="0" cy="0"/>
        </a:xfrm>
      </p:grpSpPr>
      <p:sp>
        <p:nvSpPr>
          <p:cNvPr id="641" name="Google Shape;641;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42" name="Google Shape;642;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43" name="Google Shape;643;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1"/>
        <p:cNvGrpSpPr/>
        <p:nvPr/>
      </p:nvGrpSpPr>
      <p:grpSpPr>
        <a:xfrm>
          <a:off x="0" y="0"/>
          <a:ext cx="0" cy="0"/>
          <a:chOff x="0" y="0"/>
          <a:chExt cx="0" cy="0"/>
        </a:xfrm>
      </p:grpSpPr>
      <p:sp>
        <p:nvSpPr>
          <p:cNvPr id="652" name="Google Shape;652;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53" name="Google Shape;653;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54" name="Google Shape;654;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8"/>
        <p:cNvGrpSpPr/>
        <p:nvPr/>
      </p:nvGrpSpPr>
      <p:grpSpPr>
        <a:xfrm>
          <a:off x="0" y="0"/>
          <a:ext cx="0" cy="0"/>
          <a:chOff x="0" y="0"/>
          <a:chExt cx="0" cy="0"/>
        </a:xfrm>
      </p:grpSpPr>
      <p:sp>
        <p:nvSpPr>
          <p:cNvPr id="659" name="Google Shape;659;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60" name="Google Shape;660;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61" name="Google Shape;661;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7"/>
        <p:cNvGrpSpPr/>
        <p:nvPr/>
      </p:nvGrpSpPr>
      <p:grpSpPr>
        <a:xfrm>
          <a:off x="0" y="0"/>
          <a:ext cx="0" cy="0"/>
          <a:chOff x="0" y="0"/>
          <a:chExt cx="0" cy="0"/>
        </a:xfrm>
      </p:grpSpPr>
      <p:sp>
        <p:nvSpPr>
          <p:cNvPr id="678" name="Google Shape;678;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79" name="Google Shape;679;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80" name="Google Shape;680;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7"/>
        <p:cNvGrpSpPr/>
        <p:nvPr/>
      </p:nvGrpSpPr>
      <p:grpSpPr>
        <a:xfrm>
          <a:off x="0" y="0"/>
          <a:ext cx="0" cy="0"/>
          <a:chOff x="0" y="0"/>
          <a:chExt cx="0" cy="0"/>
        </a:xfrm>
      </p:grpSpPr>
      <p:sp>
        <p:nvSpPr>
          <p:cNvPr id="698" name="Google Shape;698;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99" name="Google Shape;699;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00" name="Google Shape;700;p1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4"/>
        <p:cNvGrpSpPr/>
        <p:nvPr/>
      </p:nvGrpSpPr>
      <p:grpSpPr>
        <a:xfrm>
          <a:off x="0" y="0"/>
          <a:ext cx="0" cy="0"/>
          <a:chOff x="0" y="0"/>
          <a:chExt cx="0" cy="0"/>
        </a:xfrm>
      </p:grpSpPr>
      <p:sp>
        <p:nvSpPr>
          <p:cNvPr id="705" name="Google Shape;705;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06" name="Google Shape;706;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07" name="Google Shape;707;p1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2"/>
        <p:cNvGrpSpPr/>
        <p:nvPr/>
      </p:nvGrpSpPr>
      <p:grpSpPr>
        <a:xfrm>
          <a:off x="0" y="0"/>
          <a:ext cx="0" cy="0"/>
          <a:chOff x="0" y="0"/>
          <a:chExt cx="0" cy="0"/>
        </a:xfrm>
      </p:grpSpPr>
      <p:sp>
        <p:nvSpPr>
          <p:cNvPr id="723" name="Google Shape;723;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24" name="Google Shape;724;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25" name="Google Shape;725;p1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1"/>
        <p:cNvGrpSpPr/>
        <p:nvPr/>
      </p:nvGrpSpPr>
      <p:grpSpPr>
        <a:xfrm>
          <a:off x="0" y="0"/>
          <a:ext cx="0" cy="0"/>
          <a:chOff x="0" y="0"/>
          <a:chExt cx="0" cy="0"/>
        </a:xfrm>
      </p:grpSpPr>
      <p:sp>
        <p:nvSpPr>
          <p:cNvPr id="732" name="Google Shape;732;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33" name="Google Shape;733;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34" name="Google Shape;734;p1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7"/>
        <p:cNvGrpSpPr/>
        <p:nvPr/>
      </p:nvGrpSpPr>
      <p:grpSpPr>
        <a:xfrm>
          <a:off x="0" y="0"/>
          <a:ext cx="0" cy="0"/>
          <a:chOff x="0" y="0"/>
          <a:chExt cx="0" cy="0"/>
        </a:xfrm>
      </p:grpSpPr>
      <p:sp>
        <p:nvSpPr>
          <p:cNvPr id="698" name="Google Shape;698;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99" name="Google Shape;699;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00" name="Google Shape;700;p1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17</a:t>
            </a:fld>
            <a:endParaRPr/>
          </a:p>
        </p:txBody>
      </p:sp>
    </p:spTree>
    <p:extLst>
      <p:ext uri="{BB962C8B-B14F-4D97-AF65-F5344CB8AC3E}">
        <p14:creationId xmlns:p14="http://schemas.microsoft.com/office/powerpoint/2010/main" val="15318847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1"/>
        <p:cNvGrpSpPr/>
        <p:nvPr/>
      </p:nvGrpSpPr>
      <p:grpSpPr>
        <a:xfrm>
          <a:off x="0" y="0"/>
          <a:ext cx="0" cy="0"/>
          <a:chOff x="0" y="0"/>
          <a:chExt cx="0" cy="0"/>
        </a:xfrm>
      </p:grpSpPr>
      <p:sp>
        <p:nvSpPr>
          <p:cNvPr id="752" name="Google Shape;752;g75d8477700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53" name="Google Shape;753;g75d8477700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54" name="Google Shape;754;g75d8477700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0"/>
        <p:cNvGrpSpPr/>
        <p:nvPr/>
      </p:nvGrpSpPr>
      <p:grpSpPr>
        <a:xfrm>
          <a:off x="0" y="0"/>
          <a:ext cx="0" cy="0"/>
          <a:chOff x="0" y="0"/>
          <a:chExt cx="0" cy="0"/>
        </a:xfrm>
      </p:grpSpPr>
      <p:sp>
        <p:nvSpPr>
          <p:cNvPr id="771" name="Google Shape;771;g75d8477700_0_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2" name="Google Shape;772;g75d8477700_0_3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73" name="Google Shape;773;g75d8477700_0_36: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1"/>
        <p:cNvGrpSpPr/>
        <p:nvPr/>
      </p:nvGrpSpPr>
      <p:grpSpPr>
        <a:xfrm>
          <a:off x="0" y="0"/>
          <a:ext cx="0" cy="0"/>
          <a:chOff x="0" y="0"/>
          <a:chExt cx="0" cy="0"/>
        </a:xfrm>
      </p:grpSpPr>
      <p:sp>
        <p:nvSpPr>
          <p:cNvPr id="762" name="Google Shape;762;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63" name="Google Shape;763;p2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64" name="Google Shape;764;p2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9"/>
        <p:cNvGrpSpPr/>
        <p:nvPr/>
      </p:nvGrpSpPr>
      <p:grpSpPr>
        <a:xfrm>
          <a:off x="0" y="0"/>
          <a:ext cx="0" cy="0"/>
          <a:chOff x="0" y="0"/>
          <a:chExt cx="0" cy="0"/>
        </a:xfrm>
      </p:grpSpPr>
      <p:sp>
        <p:nvSpPr>
          <p:cNvPr id="780" name="Google Shape;780;g75d8477700_0_4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1" name="Google Shape;781;g75d8477700_0_4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82" name="Google Shape;782;g75d8477700_0_47: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9"/>
        <p:cNvGrpSpPr/>
        <p:nvPr/>
      </p:nvGrpSpPr>
      <p:grpSpPr>
        <a:xfrm>
          <a:off x="0" y="0"/>
          <a:ext cx="0" cy="0"/>
          <a:chOff x="0" y="0"/>
          <a:chExt cx="0" cy="0"/>
        </a:xfrm>
      </p:grpSpPr>
      <p:sp>
        <p:nvSpPr>
          <p:cNvPr id="790" name="Google Shape;790;g75d8477700_0_7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1" name="Google Shape;791;g75d8477700_0_7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92" name="Google Shape;792;g75d8477700_0_72: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22</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9"/>
        <p:cNvGrpSpPr/>
        <p:nvPr/>
      </p:nvGrpSpPr>
      <p:grpSpPr>
        <a:xfrm>
          <a:off x="0" y="0"/>
          <a:ext cx="0" cy="0"/>
          <a:chOff x="0" y="0"/>
          <a:chExt cx="0" cy="0"/>
        </a:xfrm>
      </p:grpSpPr>
      <p:sp>
        <p:nvSpPr>
          <p:cNvPr id="800" name="Google Shape;800;g75d8477700_0_9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1" name="Google Shape;801;g75d8477700_0_9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02" name="Google Shape;802;g75d8477700_0_9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23</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0"/>
        <p:cNvGrpSpPr/>
        <p:nvPr/>
      </p:nvGrpSpPr>
      <p:grpSpPr>
        <a:xfrm>
          <a:off x="0" y="0"/>
          <a:ext cx="0" cy="0"/>
          <a:chOff x="0" y="0"/>
          <a:chExt cx="0" cy="0"/>
        </a:xfrm>
      </p:grpSpPr>
      <p:sp>
        <p:nvSpPr>
          <p:cNvPr id="811" name="Google Shape;811;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12" name="Google Shape;812;p1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13" name="Google Shape;813;p1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7"/>
        <p:cNvGrpSpPr/>
        <p:nvPr/>
      </p:nvGrpSpPr>
      <p:grpSpPr>
        <a:xfrm>
          <a:off x="0" y="0"/>
          <a:ext cx="0" cy="0"/>
          <a:chOff x="0" y="0"/>
          <a:chExt cx="0" cy="0"/>
        </a:xfrm>
      </p:grpSpPr>
      <p:sp>
        <p:nvSpPr>
          <p:cNvPr id="698" name="Google Shape;698;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99" name="Google Shape;699;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00" name="Google Shape;700;p1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25</a:t>
            </a:fld>
            <a:endParaRPr/>
          </a:p>
        </p:txBody>
      </p:sp>
    </p:spTree>
    <p:extLst>
      <p:ext uri="{BB962C8B-B14F-4D97-AF65-F5344CB8AC3E}">
        <p14:creationId xmlns:p14="http://schemas.microsoft.com/office/powerpoint/2010/main" val="235357371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7"/>
        <p:cNvGrpSpPr/>
        <p:nvPr/>
      </p:nvGrpSpPr>
      <p:grpSpPr>
        <a:xfrm>
          <a:off x="0" y="0"/>
          <a:ext cx="0" cy="0"/>
          <a:chOff x="0" y="0"/>
          <a:chExt cx="0" cy="0"/>
        </a:xfrm>
      </p:grpSpPr>
      <p:sp>
        <p:nvSpPr>
          <p:cNvPr id="938" name="Google Shape;938;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39" name="Google Shape;939;p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40" name="Google Shape;940;p2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27</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6"/>
        <p:cNvGrpSpPr/>
        <p:nvPr/>
      </p:nvGrpSpPr>
      <p:grpSpPr>
        <a:xfrm>
          <a:off x="0" y="0"/>
          <a:ext cx="0" cy="0"/>
          <a:chOff x="0" y="0"/>
          <a:chExt cx="0" cy="0"/>
        </a:xfrm>
      </p:grpSpPr>
      <p:sp>
        <p:nvSpPr>
          <p:cNvPr id="947" name="Google Shape;947;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48" name="Google Shape;948;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49" name="Google Shape;949;p2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28</a:t>
            </a:fld>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with logo ">
  <p:cSld name="Title with logo ">
    <p:spTree>
      <p:nvGrpSpPr>
        <p:cNvPr id="1" name="Shape 16"/>
        <p:cNvGrpSpPr/>
        <p:nvPr/>
      </p:nvGrpSpPr>
      <p:grpSpPr>
        <a:xfrm>
          <a:off x="0" y="0"/>
          <a:ext cx="0" cy="0"/>
          <a:chOff x="0" y="0"/>
          <a:chExt cx="0" cy="0"/>
        </a:xfrm>
      </p:grpSpPr>
      <p:sp>
        <p:nvSpPr>
          <p:cNvPr id="17" name="Google Shape;17;p32" descr="Restaurant table"/>
          <p:cNvSpPr/>
          <p:nvPr/>
        </p:nvSpPr>
        <p:spPr>
          <a:xfrm>
            <a:off x="0" y="0"/>
            <a:ext cx="12192000" cy="6858000"/>
          </a:xfrm>
          <a:prstGeom prst="rect">
            <a:avLst/>
          </a:prstGeom>
          <a:blipFill rotWithShape="1">
            <a:blip r:embed="rId2">
              <a:alphaModFix/>
            </a:blip>
            <a:stretch>
              <a:fillRect l="-21" r="-20"/>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FFFFFF"/>
              </a:solidFill>
              <a:latin typeface="Quattrocento Sans"/>
              <a:ea typeface="Quattrocento Sans"/>
              <a:cs typeface="Quattrocento Sans"/>
              <a:sym typeface="Quattrocento Sans"/>
            </a:endParaRPr>
          </a:p>
        </p:txBody>
      </p:sp>
      <p:sp>
        <p:nvSpPr>
          <p:cNvPr id="18" name="Google Shape;18;p32" descr="Brush stroke spot"/>
          <p:cNvSpPr/>
          <p:nvPr/>
        </p:nvSpPr>
        <p:spPr>
          <a:xfrm>
            <a:off x="3270126" y="0"/>
            <a:ext cx="6611112" cy="6858000"/>
          </a:xfrm>
          <a:prstGeom prst="rect">
            <a:avLst/>
          </a:prstGeom>
          <a:blipFill rotWithShape="1">
            <a:blip r:embed="rId3">
              <a:alphaModFix/>
            </a:blip>
            <a:stretch>
              <a:fillRect l="-21" r="-20"/>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Quattrocento Sans"/>
              <a:ea typeface="Quattrocento Sans"/>
              <a:cs typeface="Quattrocento Sans"/>
              <a:sym typeface="Quattrocento Sans"/>
            </a:endParaRPr>
          </a:p>
        </p:txBody>
      </p:sp>
      <p:sp>
        <p:nvSpPr>
          <p:cNvPr id="19" name="Google Shape;19;p32" descr="Your logo"/>
          <p:cNvSpPr>
            <a:spLocks noGrp="1"/>
          </p:cNvSpPr>
          <p:nvPr>
            <p:ph type="pic" idx="2"/>
          </p:nvPr>
        </p:nvSpPr>
        <p:spPr>
          <a:xfrm>
            <a:off x="5272882" y="1906445"/>
            <a:ext cx="1646237" cy="1149350"/>
          </a:xfrm>
          <a:prstGeom prst="rect">
            <a:avLst/>
          </a:prstGeom>
          <a:noFill/>
          <a:ln>
            <a:noFill/>
          </a:ln>
        </p:spPr>
        <p:txBody>
          <a:bodyPr spcFirstLastPara="1" wrap="square" lIns="46800" tIns="45700" rIns="46800" bIns="45700" anchor="ctr" anchorCtr="0">
            <a:noAutofit/>
          </a:bodyPr>
          <a:lstStyle>
            <a:lvl1pPr marR="0" lvl="0" algn="ctr" rtl="0">
              <a:lnSpc>
                <a:spcPct val="100000"/>
              </a:lnSpc>
              <a:spcBef>
                <a:spcPts val="1000"/>
              </a:spcBef>
              <a:spcAft>
                <a:spcPts val="0"/>
              </a:spcAft>
              <a:buClr>
                <a:srgbClr val="8D6347"/>
              </a:buClr>
              <a:buSzPts val="400"/>
              <a:buFont typeface="Arial"/>
              <a:buNone/>
              <a:defRPr sz="400" b="0" i="0" u="none" strike="noStrike" cap="none">
                <a:solidFill>
                  <a:srgbClr val="8D6347"/>
                </a:solidFill>
                <a:latin typeface="Quattrocento Sans"/>
                <a:ea typeface="Quattrocento Sans"/>
                <a:cs typeface="Quattrocento Sans"/>
                <a:sym typeface="Quattrocento Sans"/>
              </a:defRPr>
            </a:lvl1pPr>
            <a:lvl2pPr marR="0" lvl="1"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2pPr>
            <a:lvl3pPr marR="0" lvl="2"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3pPr>
            <a:lvl4pPr marR="0" lvl="3"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4pPr>
            <a:lvl5pPr marR="0" lvl="4"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9pPr>
          </a:lstStyle>
          <a:p>
            <a:endParaRPr/>
          </a:p>
        </p:txBody>
      </p:sp>
      <p:sp>
        <p:nvSpPr>
          <p:cNvPr id="20" name="Google Shape;20;p32"/>
          <p:cNvSpPr txBox="1">
            <a:spLocks noGrp="1"/>
          </p:cNvSpPr>
          <p:nvPr>
            <p:ph type="dt" idx="10"/>
          </p:nvPr>
        </p:nvSpPr>
        <p:spPr>
          <a:xfrm>
            <a:off x="838200" y="286747"/>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solidFill>
                  <a:schemeClr val="accent5"/>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32"/>
          <p:cNvSpPr txBox="1">
            <a:spLocks noGrp="1"/>
          </p:cNvSpPr>
          <p:nvPr>
            <p:ph type="ftr" idx="11"/>
          </p:nvPr>
        </p:nvSpPr>
        <p:spPr>
          <a:xfrm>
            <a:off x="7351740" y="286747"/>
            <a:ext cx="41148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solidFill>
                  <a:schemeClr val="accent5"/>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32"/>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cxnSp>
        <p:nvCxnSpPr>
          <p:cNvPr id="23" name="Google Shape;23;p32"/>
          <p:cNvCxnSpPr/>
          <p:nvPr/>
        </p:nvCxnSpPr>
        <p:spPr>
          <a:xfrm>
            <a:off x="4989576" y="4457209"/>
            <a:ext cx="2212848" cy="0"/>
          </a:xfrm>
          <a:prstGeom prst="straightConnector1">
            <a:avLst/>
          </a:prstGeom>
          <a:noFill/>
          <a:ln w="12700" cap="flat" cmpd="sng">
            <a:solidFill>
              <a:schemeClr val="accent1"/>
            </a:solidFill>
            <a:prstDash val="solid"/>
            <a:miter lim="800000"/>
            <a:headEnd type="none" w="sm" len="sm"/>
            <a:tailEnd type="none" w="sm" len="sm"/>
          </a:ln>
        </p:spPr>
      </p:cxnSp>
      <p:sp>
        <p:nvSpPr>
          <p:cNvPr id="24" name="Google Shape;24;p32"/>
          <p:cNvSpPr txBox="1">
            <a:spLocks noGrp="1"/>
          </p:cNvSpPr>
          <p:nvPr>
            <p:ph type="subTitle" idx="1"/>
          </p:nvPr>
        </p:nvSpPr>
        <p:spPr>
          <a:xfrm>
            <a:off x="3529264" y="4494894"/>
            <a:ext cx="5133473" cy="526312"/>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1000"/>
              </a:spcBef>
              <a:spcAft>
                <a:spcPts val="0"/>
              </a:spcAft>
              <a:buClr>
                <a:schemeClr val="dk2"/>
              </a:buClr>
              <a:buSzPts val="2400"/>
              <a:buNone/>
              <a:defRPr sz="2400" i="0">
                <a:solidFill>
                  <a:schemeClr val="dk2"/>
                </a:solidFill>
              </a:defRPr>
            </a:lvl1pPr>
            <a:lvl2pPr lvl="1" algn="ctr">
              <a:lnSpc>
                <a:spcPct val="90000"/>
              </a:lnSpc>
              <a:spcBef>
                <a:spcPts val="500"/>
              </a:spcBef>
              <a:spcAft>
                <a:spcPts val="0"/>
              </a:spcAft>
              <a:buClr>
                <a:schemeClr val="dk2"/>
              </a:buClr>
              <a:buSzPts val="2000"/>
              <a:buNone/>
              <a:defRPr sz="2000"/>
            </a:lvl2pPr>
            <a:lvl3pPr lvl="2" algn="ctr">
              <a:lnSpc>
                <a:spcPct val="90000"/>
              </a:lnSpc>
              <a:spcBef>
                <a:spcPts val="500"/>
              </a:spcBef>
              <a:spcAft>
                <a:spcPts val="0"/>
              </a:spcAft>
              <a:buClr>
                <a:schemeClr val="dk2"/>
              </a:buClr>
              <a:buSzPts val="1800"/>
              <a:buNone/>
              <a:defRPr sz="1800"/>
            </a:lvl3pPr>
            <a:lvl4pPr lvl="3" algn="ctr">
              <a:lnSpc>
                <a:spcPct val="90000"/>
              </a:lnSpc>
              <a:spcBef>
                <a:spcPts val="500"/>
              </a:spcBef>
              <a:spcAft>
                <a:spcPts val="0"/>
              </a:spcAft>
              <a:buClr>
                <a:schemeClr val="dk2"/>
              </a:buClr>
              <a:buSzPts val="1600"/>
              <a:buNone/>
              <a:defRPr sz="1600"/>
            </a:lvl4pPr>
            <a:lvl5pPr lvl="4" algn="ctr">
              <a:lnSpc>
                <a:spcPct val="90000"/>
              </a:lnSpc>
              <a:spcBef>
                <a:spcPts val="500"/>
              </a:spcBef>
              <a:spcAft>
                <a:spcPts val="0"/>
              </a:spcAft>
              <a:buClr>
                <a:schemeClr val="dk2"/>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5" name="Google Shape;25;p32"/>
          <p:cNvSpPr txBox="1">
            <a:spLocks noGrp="1"/>
          </p:cNvSpPr>
          <p:nvPr>
            <p:ph type="ctrTitle"/>
          </p:nvPr>
        </p:nvSpPr>
        <p:spPr>
          <a:xfrm>
            <a:off x="3709792" y="3306697"/>
            <a:ext cx="4772417" cy="1102291"/>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3600"/>
              <a:buFont typeface="EB Garamond"/>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About Us">
  <p:cSld name="About Us">
    <p:spTree>
      <p:nvGrpSpPr>
        <p:cNvPr id="1" name="Shape 26"/>
        <p:cNvGrpSpPr/>
        <p:nvPr/>
      </p:nvGrpSpPr>
      <p:grpSpPr>
        <a:xfrm>
          <a:off x="0" y="0"/>
          <a:ext cx="0" cy="0"/>
          <a:chOff x="0" y="0"/>
          <a:chExt cx="0" cy="0"/>
        </a:xfrm>
      </p:grpSpPr>
      <p:sp>
        <p:nvSpPr>
          <p:cNvPr id="27" name="Google Shape;27;p33" descr="Restaurant interior"/>
          <p:cNvSpPr/>
          <p:nvPr/>
        </p:nvSpPr>
        <p:spPr>
          <a:xfrm>
            <a:off x="4721352" y="0"/>
            <a:ext cx="7470648" cy="6858000"/>
          </a:xfrm>
          <a:prstGeom prst="rect">
            <a:avLst/>
          </a:prstGeom>
          <a:blipFill rotWithShape="1">
            <a:blip r:embed="rId2">
              <a:alphaModFix/>
            </a:blip>
            <a:stretch>
              <a:fillRect l="-21" r="-20"/>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Quattrocento Sans"/>
              <a:ea typeface="Quattrocento Sans"/>
              <a:cs typeface="Quattrocento Sans"/>
              <a:sym typeface="Quattrocento Sans"/>
            </a:endParaRPr>
          </a:p>
        </p:txBody>
      </p:sp>
      <p:sp>
        <p:nvSpPr>
          <p:cNvPr id="28" name="Google Shape;28;p33" descr="Brush stroke mask"/>
          <p:cNvSpPr/>
          <p:nvPr/>
        </p:nvSpPr>
        <p:spPr>
          <a:xfrm>
            <a:off x="0" y="0"/>
            <a:ext cx="12192000" cy="6858000"/>
          </a:xfrm>
          <a:prstGeom prst="rect">
            <a:avLst/>
          </a:prstGeom>
          <a:blipFill rotWithShape="1">
            <a:blip r:embed="rId3">
              <a:alphaModFix/>
            </a:blip>
            <a:stretch>
              <a:fillRect l="-21" r="-20"/>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Quattrocento Sans"/>
              <a:ea typeface="Quattrocento Sans"/>
              <a:cs typeface="Quattrocento Sans"/>
              <a:sym typeface="Quattrocento Sans"/>
            </a:endParaRPr>
          </a:p>
        </p:txBody>
      </p:sp>
      <p:sp>
        <p:nvSpPr>
          <p:cNvPr id="29" name="Google Shape;29;p33"/>
          <p:cNvSpPr txBox="1">
            <a:spLocks noGrp="1"/>
          </p:cNvSpPr>
          <p:nvPr>
            <p:ph type="title"/>
          </p:nvPr>
        </p:nvSpPr>
        <p:spPr>
          <a:xfrm>
            <a:off x="831850" y="928041"/>
            <a:ext cx="4251138" cy="1355251"/>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600"/>
              <a:buFont typeface="EB Garamond"/>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 name="Google Shape;30;p33"/>
          <p:cNvSpPr txBox="1">
            <a:spLocks noGrp="1"/>
          </p:cNvSpPr>
          <p:nvPr>
            <p:ph type="body" idx="1"/>
          </p:nvPr>
        </p:nvSpPr>
        <p:spPr>
          <a:xfrm>
            <a:off x="831850" y="2417946"/>
            <a:ext cx="4251138" cy="3078575"/>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600"/>
              </a:spcBef>
              <a:spcAft>
                <a:spcPts val="0"/>
              </a:spcAft>
              <a:buClr>
                <a:schemeClr val="dk2"/>
              </a:buClr>
              <a:buSzPts val="2100"/>
              <a:buNone/>
              <a:defRPr sz="2100" i="0">
                <a:solidFill>
                  <a:schemeClr val="dk2"/>
                </a:solidFill>
              </a:defRPr>
            </a:lvl1pPr>
            <a:lvl2pPr marL="914400" lvl="1" indent="-228600" algn="l">
              <a:lnSpc>
                <a:spcPct val="90000"/>
              </a:lnSpc>
              <a:spcBef>
                <a:spcPts val="500"/>
              </a:spcBef>
              <a:spcAft>
                <a:spcPts val="0"/>
              </a:spcAft>
              <a:buClr>
                <a:srgbClr val="BB8888"/>
              </a:buClr>
              <a:buSzPts val="2000"/>
              <a:buNone/>
              <a:defRPr sz="2000">
                <a:solidFill>
                  <a:srgbClr val="BB8888"/>
                </a:solidFill>
              </a:defRPr>
            </a:lvl2pPr>
            <a:lvl3pPr marL="1371600" lvl="2" indent="-228600" algn="l">
              <a:lnSpc>
                <a:spcPct val="90000"/>
              </a:lnSpc>
              <a:spcBef>
                <a:spcPts val="500"/>
              </a:spcBef>
              <a:spcAft>
                <a:spcPts val="0"/>
              </a:spcAft>
              <a:buClr>
                <a:srgbClr val="BB8888"/>
              </a:buClr>
              <a:buSzPts val="1800"/>
              <a:buNone/>
              <a:defRPr sz="1800">
                <a:solidFill>
                  <a:srgbClr val="BB8888"/>
                </a:solidFill>
              </a:defRPr>
            </a:lvl3pPr>
            <a:lvl4pPr marL="1828800" lvl="3" indent="-228600" algn="l">
              <a:lnSpc>
                <a:spcPct val="90000"/>
              </a:lnSpc>
              <a:spcBef>
                <a:spcPts val="500"/>
              </a:spcBef>
              <a:spcAft>
                <a:spcPts val="0"/>
              </a:spcAft>
              <a:buClr>
                <a:srgbClr val="BB8888"/>
              </a:buClr>
              <a:buSzPts val="1600"/>
              <a:buNone/>
              <a:defRPr sz="1600">
                <a:solidFill>
                  <a:srgbClr val="BB8888"/>
                </a:solidFill>
              </a:defRPr>
            </a:lvl4pPr>
            <a:lvl5pPr marL="2286000" lvl="4" indent="-228600" algn="l">
              <a:lnSpc>
                <a:spcPct val="90000"/>
              </a:lnSpc>
              <a:spcBef>
                <a:spcPts val="500"/>
              </a:spcBef>
              <a:spcAft>
                <a:spcPts val="0"/>
              </a:spcAft>
              <a:buClr>
                <a:srgbClr val="BB8888"/>
              </a:buClr>
              <a:buSzPts val="1600"/>
              <a:buNone/>
              <a:defRPr sz="1600">
                <a:solidFill>
                  <a:srgbClr val="BB8888"/>
                </a:solidFill>
              </a:defRPr>
            </a:lvl5pPr>
            <a:lvl6pPr marL="2743200" lvl="5" indent="-228600" algn="l">
              <a:lnSpc>
                <a:spcPct val="90000"/>
              </a:lnSpc>
              <a:spcBef>
                <a:spcPts val="500"/>
              </a:spcBef>
              <a:spcAft>
                <a:spcPts val="0"/>
              </a:spcAft>
              <a:buClr>
                <a:srgbClr val="BB8888"/>
              </a:buClr>
              <a:buSzPts val="1600"/>
              <a:buNone/>
              <a:defRPr sz="1600">
                <a:solidFill>
                  <a:srgbClr val="BB8888"/>
                </a:solidFill>
              </a:defRPr>
            </a:lvl6pPr>
            <a:lvl7pPr marL="3200400" lvl="6" indent="-228600" algn="l">
              <a:lnSpc>
                <a:spcPct val="90000"/>
              </a:lnSpc>
              <a:spcBef>
                <a:spcPts val="500"/>
              </a:spcBef>
              <a:spcAft>
                <a:spcPts val="0"/>
              </a:spcAft>
              <a:buClr>
                <a:srgbClr val="BB8888"/>
              </a:buClr>
              <a:buSzPts val="1600"/>
              <a:buNone/>
              <a:defRPr sz="1600">
                <a:solidFill>
                  <a:srgbClr val="BB8888"/>
                </a:solidFill>
              </a:defRPr>
            </a:lvl7pPr>
            <a:lvl8pPr marL="3657600" lvl="7" indent="-228600" algn="l">
              <a:lnSpc>
                <a:spcPct val="90000"/>
              </a:lnSpc>
              <a:spcBef>
                <a:spcPts val="500"/>
              </a:spcBef>
              <a:spcAft>
                <a:spcPts val="0"/>
              </a:spcAft>
              <a:buClr>
                <a:srgbClr val="BB8888"/>
              </a:buClr>
              <a:buSzPts val="1600"/>
              <a:buNone/>
              <a:defRPr sz="1600">
                <a:solidFill>
                  <a:srgbClr val="BB8888"/>
                </a:solidFill>
              </a:defRPr>
            </a:lvl8pPr>
            <a:lvl9pPr marL="4114800" lvl="8" indent="-228600" algn="l">
              <a:lnSpc>
                <a:spcPct val="90000"/>
              </a:lnSpc>
              <a:spcBef>
                <a:spcPts val="500"/>
              </a:spcBef>
              <a:spcAft>
                <a:spcPts val="0"/>
              </a:spcAft>
              <a:buClr>
                <a:srgbClr val="BB8888"/>
              </a:buClr>
              <a:buSzPts val="1600"/>
              <a:buNone/>
              <a:defRPr sz="1600">
                <a:solidFill>
                  <a:srgbClr val="BB8888"/>
                </a:solidFill>
              </a:defRPr>
            </a:lvl9pPr>
          </a:lstStyle>
          <a:p>
            <a:endParaRPr/>
          </a:p>
        </p:txBody>
      </p:sp>
      <p:sp>
        <p:nvSpPr>
          <p:cNvPr id="31" name="Google Shape;31;p33"/>
          <p:cNvSpPr txBox="1">
            <a:spLocks noGrp="1"/>
          </p:cNvSpPr>
          <p:nvPr>
            <p:ph type="dt" idx="10"/>
          </p:nvPr>
        </p:nvSpPr>
        <p:spPr>
          <a:xfrm>
            <a:off x="838200" y="286747"/>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33"/>
          <p:cNvSpPr txBox="1">
            <a:spLocks noGrp="1"/>
          </p:cNvSpPr>
          <p:nvPr>
            <p:ph type="ftr" idx="11"/>
          </p:nvPr>
        </p:nvSpPr>
        <p:spPr>
          <a:xfrm>
            <a:off x="7351740" y="286747"/>
            <a:ext cx="41148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solidFill>
                  <a:schemeClr val="accent5"/>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33"/>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sz="1000" b="0" i="0" u="none" strike="noStrike" cap="none">
                <a:solidFill>
                  <a:srgbClr val="FFFFFF"/>
                </a:solidFill>
                <a:latin typeface="Quattrocento Sans"/>
                <a:ea typeface="Quattrocento Sans"/>
                <a:cs typeface="Quattrocento Sans"/>
                <a:sym typeface="Quattrocento Sans"/>
              </a:defRPr>
            </a:lvl1pPr>
            <a:lvl2pPr marL="0" lvl="1" indent="0" algn="ctr">
              <a:spcBef>
                <a:spcPts val="0"/>
              </a:spcBef>
              <a:buNone/>
              <a:defRPr sz="1000" b="0" i="0" u="none" strike="noStrike" cap="none">
                <a:solidFill>
                  <a:srgbClr val="FFFFFF"/>
                </a:solidFill>
                <a:latin typeface="Quattrocento Sans"/>
                <a:ea typeface="Quattrocento Sans"/>
                <a:cs typeface="Quattrocento Sans"/>
                <a:sym typeface="Quattrocento Sans"/>
              </a:defRPr>
            </a:lvl2pPr>
            <a:lvl3pPr marL="0" lvl="2" indent="0" algn="ctr">
              <a:spcBef>
                <a:spcPts val="0"/>
              </a:spcBef>
              <a:buNone/>
              <a:defRPr sz="1000" b="0" i="0" u="none" strike="noStrike" cap="none">
                <a:solidFill>
                  <a:srgbClr val="FFFFFF"/>
                </a:solidFill>
                <a:latin typeface="Quattrocento Sans"/>
                <a:ea typeface="Quattrocento Sans"/>
                <a:cs typeface="Quattrocento Sans"/>
                <a:sym typeface="Quattrocento Sans"/>
              </a:defRPr>
            </a:lvl3pPr>
            <a:lvl4pPr marL="0" lvl="3" indent="0" algn="ctr">
              <a:spcBef>
                <a:spcPts val="0"/>
              </a:spcBef>
              <a:buNone/>
              <a:defRPr sz="1000" b="0" i="0" u="none" strike="noStrike" cap="none">
                <a:solidFill>
                  <a:srgbClr val="FFFFFF"/>
                </a:solidFill>
                <a:latin typeface="Quattrocento Sans"/>
                <a:ea typeface="Quattrocento Sans"/>
                <a:cs typeface="Quattrocento Sans"/>
                <a:sym typeface="Quattrocento Sans"/>
              </a:defRPr>
            </a:lvl4pPr>
            <a:lvl5pPr marL="0" lvl="4" indent="0" algn="ctr">
              <a:spcBef>
                <a:spcPts val="0"/>
              </a:spcBef>
              <a:buNone/>
              <a:defRPr sz="1000" b="0" i="0" u="none" strike="noStrike" cap="none">
                <a:solidFill>
                  <a:srgbClr val="FFFFFF"/>
                </a:solidFill>
                <a:latin typeface="Quattrocento Sans"/>
                <a:ea typeface="Quattrocento Sans"/>
                <a:cs typeface="Quattrocento Sans"/>
                <a:sym typeface="Quattrocento Sans"/>
              </a:defRPr>
            </a:lvl5pPr>
            <a:lvl6pPr marL="0" lvl="5" indent="0" algn="ctr">
              <a:spcBef>
                <a:spcPts val="0"/>
              </a:spcBef>
              <a:buNone/>
              <a:defRPr sz="1000" b="0" i="0" u="none" strike="noStrike" cap="none">
                <a:solidFill>
                  <a:srgbClr val="FFFFFF"/>
                </a:solidFill>
                <a:latin typeface="Quattrocento Sans"/>
                <a:ea typeface="Quattrocento Sans"/>
                <a:cs typeface="Quattrocento Sans"/>
                <a:sym typeface="Quattrocento Sans"/>
              </a:defRPr>
            </a:lvl6pPr>
            <a:lvl7pPr marL="0" lvl="6" indent="0" algn="ctr">
              <a:spcBef>
                <a:spcPts val="0"/>
              </a:spcBef>
              <a:buNone/>
              <a:defRPr sz="1000" b="0" i="0" u="none" strike="noStrike" cap="none">
                <a:solidFill>
                  <a:srgbClr val="FFFFFF"/>
                </a:solidFill>
                <a:latin typeface="Quattrocento Sans"/>
                <a:ea typeface="Quattrocento Sans"/>
                <a:cs typeface="Quattrocento Sans"/>
                <a:sym typeface="Quattrocento Sans"/>
              </a:defRPr>
            </a:lvl7pPr>
            <a:lvl8pPr marL="0" lvl="7" indent="0" algn="ctr">
              <a:spcBef>
                <a:spcPts val="0"/>
              </a:spcBef>
              <a:buNone/>
              <a:defRPr sz="1000" b="0" i="0" u="none" strike="noStrike" cap="none">
                <a:solidFill>
                  <a:srgbClr val="FFFFFF"/>
                </a:solidFill>
                <a:latin typeface="Quattrocento Sans"/>
                <a:ea typeface="Quattrocento Sans"/>
                <a:cs typeface="Quattrocento Sans"/>
                <a:sym typeface="Quattrocento Sans"/>
              </a:defRPr>
            </a:lvl8pPr>
            <a:lvl9pPr marL="0" lvl="8" indent="0" algn="ctr">
              <a:spcBef>
                <a:spcPts val="0"/>
              </a:spcBef>
              <a:buNone/>
              <a:defRPr sz="1000" b="0" i="0" u="none" strike="noStrike" cap="none">
                <a:solidFill>
                  <a:srgbClr val="FFFFFF"/>
                </a:solidFill>
                <a:latin typeface="Quattrocento Sans"/>
                <a:ea typeface="Quattrocento Sans"/>
                <a:cs typeface="Quattrocento Sans"/>
                <a:sym typeface="Quattrocento Sans"/>
              </a:defRPr>
            </a:lvl9pPr>
          </a:lstStyle>
          <a:p>
            <a:pPr marL="0" lvl="0" indent="0" algn="ctr" rtl="0">
              <a:spcBef>
                <a:spcPts val="0"/>
              </a:spcBef>
              <a:spcAft>
                <a:spcPts val="0"/>
              </a:spcAft>
              <a:buNone/>
            </a:pPr>
            <a:fld id="{00000000-1234-1234-1234-123412341234}" type="slidenum">
              <a:rPr lang="en-US"/>
              <a:t>‹#›</a:t>
            </a:fld>
            <a:endParaRPr/>
          </a:p>
        </p:txBody>
      </p:sp>
      <p:sp>
        <p:nvSpPr>
          <p:cNvPr id="34" name="Google Shape;34;p33"/>
          <p:cNvSpPr/>
          <p:nvPr/>
        </p:nvSpPr>
        <p:spPr>
          <a:xfrm>
            <a:off x="11066240" y="5998544"/>
            <a:ext cx="320040" cy="320040"/>
          </a:xfrm>
          <a:prstGeom prst="ellipse">
            <a:avLst/>
          </a:prstGeom>
          <a:noFill/>
          <a:ln w="9525" cap="flat" cmpd="sng">
            <a:solidFill>
              <a:srgbClr val="FFFFF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Quattrocento Sans"/>
              <a:ea typeface="Quattrocento Sans"/>
              <a:cs typeface="Quattrocento Sans"/>
              <a:sym typeface="Quattrocento Sans"/>
            </a:endParaRPr>
          </a:p>
        </p:txBody>
      </p:sp>
      <p:cxnSp>
        <p:nvCxnSpPr>
          <p:cNvPr id="35" name="Google Shape;35;p33"/>
          <p:cNvCxnSpPr/>
          <p:nvPr/>
        </p:nvCxnSpPr>
        <p:spPr>
          <a:xfrm>
            <a:off x="943135" y="2330475"/>
            <a:ext cx="3566160" cy="0"/>
          </a:xfrm>
          <a:prstGeom prst="straightConnector1">
            <a:avLst/>
          </a:prstGeom>
          <a:noFill/>
          <a:ln w="12700" cap="flat" cmpd="sng">
            <a:solidFill>
              <a:schemeClr val="accent1"/>
            </a:solidFill>
            <a:prstDash val="solid"/>
            <a:miter lim="800000"/>
            <a:headEnd type="none" w="sm" len="sm"/>
            <a:tailEnd type="none" w="sm" len="sm"/>
          </a:ln>
        </p:spPr>
      </p:cxnSp>
      <p:sp>
        <p:nvSpPr>
          <p:cNvPr id="36" name="Google Shape;36;p33"/>
          <p:cNvSpPr>
            <a:spLocks noGrp="1"/>
          </p:cNvSpPr>
          <p:nvPr>
            <p:ph type="pic" idx="2"/>
          </p:nvPr>
        </p:nvSpPr>
        <p:spPr>
          <a:xfrm>
            <a:off x="943519" y="5736021"/>
            <a:ext cx="824400" cy="571500"/>
          </a:xfrm>
          <a:prstGeom prst="rect">
            <a:avLst/>
          </a:prstGeom>
          <a:no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2"/>
              </a:buClr>
              <a:buSzPts val="400"/>
              <a:buFont typeface="Arial"/>
              <a:buNone/>
              <a:defRPr sz="400" b="0" i="0" u="none" strike="noStrike" cap="none">
                <a:solidFill>
                  <a:schemeClr val="dk2"/>
                </a:solidFill>
                <a:latin typeface="Quattrocento Sans"/>
                <a:ea typeface="Quattrocento Sans"/>
                <a:cs typeface="Quattrocento Sans"/>
                <a:sym typeface="Quattrocento Sans"/>
              </a:defRPr>
            </a:lvl1pPr>
            <a:lvl2pPr marR="0" lvl="1"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2pPr>
            <a:lvl3pPr marR="0" lvl="2"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3pPr>
            <a:lvl4pPr marR="0" lvl="3"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4pPr>
            <a:lvl5pPr marR="0" lvl="4"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Subtitle">
  <p:cSld name="Title and Subtitle">
    <p:spTree>
      <p:nvGrpSpPr>
        <p:cNvPr id="1" name="Shape 37"/>
        <p:cNvGrpSpPr/>
        <p:nvPr/>
      </p:nvGrpSpPr>
      <p:grpSpPr>
        <a:xfrm>
          <a:off x="0" y="0"/>
          <a:ext cx="0" cy="0"/>
          <a:chOff x="0" y="0"/>
          <a:chExt cx="0" cy="0"/>
        </a:xfrm>
      </p:grpSpPr>
      <p:sp>
        <p:nvSpPr>
          <p:cNvPr id="38" name="Google Shape;38;p34"/>
          <p:cNvSpPr/>
          <p:nvPr/>
        </p:nvSpPr>
        <p:spPr>
          <a:xfrm>
            <a:off x="0" y="0"/>
            <a:ext cx="12192000" cy="4169664"/>
          </a:xfrm>
          <a:prstGeom prst="rect">
            <a:avLst/>
          </a:prstGeom>
          <a:blipFill rotWithShape="1">
            <a:blip r:embed="rId2">
              <a:alphaModFix/>
            </a:blip>
            <a:stretch>
              <a:fillRect t="-26" b="-25"/>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Quattrocento Sans"/>
              <a:ea typeface="Quattrocento Sans"/>
              <a:cs typeface="Quattrocento Sans"/>
              <a:sym typeface="Quattrocento Sans"/>
            </a:endParaRPr>
          </a:p>
        </p:txBody>
      </p:sp>
      <p:sp>
        <p:nvSpPr>
          <p:cNvPr id="39" name="Google Shape;39;p34" descr="Brush stroke mask"/>
          <p:cNvSpPr/>
          <p:nvPr/>
        </p:nvSpPr>
        <p:spPr>
          <a:xfrm>
            <a:off x="0" y="0"/>
            <a:ext cx="12192000" cy="6858000"/>
          </a:xfrm>
          <a:prstGeom prst="rect">
            <a:avLst/>
          </a:prstGeom>
          <a:blipFill rotWithShape="1">
            <a:blip r:embed="rId3">
              <a:alphaModFix/>
            </a:blip>
            <a:stretch>
              <a:fillRect l="-21" r="-20"/>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Quattrocento Sans"/>
              <a:ea typeface="Quattrocento Sans"/>
              <a:cs typeface="Quattrocento Sans"/>
              <a:sym typeface="Quattrocento Sans"/>
            </a:endParaRPr>
          </a:p>
        </p:txBody>
      </p:sp>
      <p:sp>
        <p:nvSpPr>
          <p:cNvPr id="40" name="Google Shape;40;p34"/>
          <p:cNvSpPr txBox="1">
            <a:spLocks noGrp="1"/>
          </p:cNvSpPr>
          <p:nvPr>
            <p:ph type="title"/>
          </p:nvPr>
        </p:nvSpPr>
        <p:spPr>
          <a:xfrm>
            <a:off x="838206" y="4059533"/>
            <a:ext cx="10515600" cy="809566"/>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3600"/>
              <a:buFont typeface="EB Garamond"/>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1" name="Google Shape;41;p34"/>
          <p:cNvSpPr txBox="1">
            <a:spLocks noGrp="1"/>
          </p:cNvSpPr>
          <p:nvPr>
            <p:ph type="dt" idx="10"/>
          </p:nvPr>
        </p:nvSpPr>
        <p:spPr>
          <a:xfrm>
            <a:off x="838200" y="286747"/>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p34"/>
          <p:cNvSpPr txBox="1">
            <a:spLocks noGrp="1"/>
          </p:cNvSpPr>
          <p:nvPr>
            <p:ph type="ftr" idx="11"/>
          </p:nvPr>
        </p:nvSpPr>
        <p:spPr>
          <a:xfrm>
            <a:off x="7351740" y="286747"/>
            <a:ext cx="41148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34"/>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sp>
        <p:nvSpPr>
          <p:cNvPr id="44" name="Google Shape;44;p34"/>
          <p:cNvSpPr/>
          <p:nvPr/>
        </p:nvSpPr>
        <p:spPr>
          <a:xfrm>
            <a:off x="11066240" y="5998544"/>
            <a:ext cx="320040" cy="320040"/>
          </a:xfrm>
          <a:prstGeom prst="ellipse">
            <a:avLst/>
          </a:prstGeom>
          <a:noFill/>
          <a:ln w="9525" cap="flat" cmpd="sng">
            <a:solidFill>
              <a:srgbClr val="8D6347"/>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Quattrocento Sans"/>
              <a:ea typeface="Quattrocento Sans"/>
              <a:cs typeface="Quattrocento Sans"/>
              <a:sym typeface="Quattrocento Sans"/>
            </a:endParaRPr>
          </a:p>
        </p:txBody>
      </p:sp>
      <p:sp>
        <p:nvSpPr>
          <p:cNvPr id="45" name="Google Shape;45;p34"/>
          <p:cNvSpPr>
            <a:spLocks noGrp="1"/>
          </p:cNvSpPr>
          <p:nvPr>
            <p:ph type="pic" idx="2"/>
          </p:nvPr>
        </p:nvSpPr>
        <p:spPr>
          <a:xfrm>
            <a:off x="943519" y="5736021"/>
            <a:ext cx="824400" cy="571500"/>
          </a:xfrm>
          <a:prstGeom prst="rect">
            <a:avLst/>
          </a:prstGeom>
          <a:no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2"/>
              </a:buClr>
              <a:buSzPts val="400"/>
              <a:buFont typeface="Arial"/>
              <a:buNone/>
              <a:defRPr sz="400" b="0" i="0" u="none" strike="noStrike" cap="none">
                <a:solidFill>
                  <a:schemeClr val="dk2"/>
                </a:solidFill>
                <a:latin typeface="Quattrocento Sans"/>
                <a:ea typeface="Quattrocento Sans"/>
                <a:cs typeface="Quattrocento Sans"/>
                <a:sym typeface="Quattrocento Sans"/>
              </a:defRPr>
            </a:lvl1pPr>
            <a:lvl2pPr marR="0" lvl="1"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2pPr>
            <a:lvl3pPr marR="0" lvl="2"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3pPr>
            <a:lvl4pPr marR="0" lvl="3"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4pPr>
            <a:lvl5pPr marR="0" lvl="4"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9pPr>
          </a:lstStyle>
          <a:p>
            <a:endParaRPr/>
          </a:p>
        </p:txBody>
      </p:sp>
      <p:cxnSp>
        <p:nvCxnSpPr>
          <p:cNvPr id="46" name="Google Shape;46;p34"/>
          <p:cNvCxnSpPr/>
          <p:nvPr/>
        </p:nvCxnSpPr>
        <p:spPr>
          <a:xfrm>
            <a:off x="3738000" y="4823455"/>
            <a:ext cx="4716000" cy="0"/>
          </a:xfrm>
          <a:prstGeom prst="straightConnector1">
            <a:avLst/>
          </a:prstGeom>
          <a:noFill/>
          <a:ln w="12700" cap="flat" cmpd="sng">
            <a:solidFill>
              <a:schemeClr val="accent1"/>
            </a:solidFill>
            <a:prstDash val="solid"/>
            <a:miter lim="800000"/>
            <a:headEnd type="none" w="sm" len="sm"/>
            <a:tailEnd type="none" w="sm" len="sm"/>
          </a:ln>
        </p:spPr>
      </p:cxnSp>
      <p:sp>
        <p:nvSpPr>
          <p:cNvPr id="47" name="Google Shape;47;p34"/>
          <p:cNvSpPr txBox="1">
            <a:spLocks noGrp="1"/>
          </p:cNvSpPr>
          <p:nvPr>
            <p:ph type="subTitle" idx="1"/>
          </p:nvPr>
        </p:nvSpPr>
        <p:spPr>
          <a:xfrm>
            <a:off x="838200" y="4901618"/>
            <a:ext cx="10515600" cy="526312"/>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1000"/>
              </a:spcBef>
              <a:spcAft>
                <a:spcPts val="0"/>
              </a:spcAft>
              <a:buClr>
                <a:schemeClr val="dk2"/>
              </a:buClr>
              <a:buSzPts val="2400"/>
              <a:buNone/>
              <a:defRPr sz="2400" i="0">
                <a:solidFill>
                  <a:schemeClr val="dk2"/>
                </a:solidFill>
              </a:defRPr>
            </a:lvl1pPr>
            <a:lvl2pPr lvl="1" algn="ctr">
              <a:lnSpc>
                <a:spcPct val="90000"/>
              </a:lnSpc>
              <a:spcBef>
                <a:spcPts val="500"/>
              </a:spcBef>
              <a:spcAft>
                <a:spcPts val="0"/>
              </a:spcAft>
              <a:buClr>
                <a:schemeClr val="dk2"/>
              </a:buClr>
              <a:buSzPts val="2000"/>
              <a:buNone/>
              <a:defRPr sz="2000"/>
            </a:lvl2pPr>
            <a:lvl3pPr lvl="2" algn="ctr">
              <a:lnSpc>
                <a:spcPct val="90000"/>
              </a:lnSpc>
              <a:spcBef>
                <a:spcPts val="500"/>
              </a:spcBef>
              <a:spcAft>
                <a:spcPts val="0"/>
              </a:spcAft>
              <a:buClr>
                <a:schemeClr val="dk2"/>
              </a:buClr>
              <a:buSzPts val="1800"/>
              <a:buNone/>
              <a:defRPr sz="1800"/>
            </a:lvl3pPr>
            <a:lvl4pPr lvl="3" algn="ctr">
              <a:lnSpc>
                <a:spcPct val="90000"/>
              </a:lnSpc>
              <a:spcBef>
                <a:spcPts val="500"/>
              </a:spcBef>
              <a:spcAft>
                <a:spcPts val="0"/>
              </a:spcAft>
              <a:buClr>
                <a:schemeClr val="dk2"/>
              </a:buClr>
              <a:buSzPts val="1600"/>
              <a:buNone/>
              <a:defRPr sz="1600"/>
            </a:lvl4pPr>
            <a:lvl5pPr lvl="4" algn="ctr">
              <a:lnSpc>
                <a:spcPct val="90000"/>
              </a:lnSpc>
              <a:spcBef>
                <a:spcPts val="500"/>
              </a:spcBef>
              <a:spcAft>
                <a:spcPts val="0"/>
              </a:spcAft>
              <a:buClr>
                <a:schemeClr val="dk2"/>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Content, and Image">
  <p:cSld name="Title, Content, and Image">
    <p:spTree>
      <p:nvGrpSpPr>
        <p:cNvPr id="1" name="Shape 48"/>
        <p:cNvGrpSpPr/>
        <p:nvPr/>
      </p:nvGrpSpPr>
      <p:grpSpPr>
        <a:xfrm>
          <a:off x="0" y="0"/>
          <a:ext cx="0" cy="0"/>
          <a:chOff x="0" y="0"/>
          <a:chExt cx="0" cy="0"/>
        </a:xfrm>
      </p:grpSpPr>
      <p:sp>
        <p:nvSpPr>
          <p:cNvPr id="49" name="Google Shape;49;p35" descr="Young smiling woman with mobile phone"/>
          <p:cNvSpPr/>
          <p:nvPr/>
        </p:nvSpPr>
        <p:spPr>
          <a:xfrm>
            <a:off x="7373112" y="493776"/>
            <a:ext cx="4818888" cy="6364224"/>
          </a:xfrm>
          <a:prstGeom prst="rect">
            <a:avLst/>
          </a:prstGeom>
          <a:blipFill rotWithShape="1">
            <a:blip r:embed="rId2">
              <a:alphaModFix/>
            </a:blip>
            <a:stretch>
              <a:fillRect l="-19" r="-1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Quattrocento Sans"/>
              <a:ea typeface="Quattrocento Sans"/>
              <a:cs typeface="Quattrocento Sans"/>
              <a:sym typeface="Quattrocento Sans"/>
            </a:endParaRPr>
          </a:p>
        </p:txBody>
      </p:sp>
      <p:sp>
        <p:nvSpPr>
          <p:cNvPr id="50" name="Google Shape;50;p35" descr="Brush stroke mask"/>
          <p:cNvSpPr/>
          <p:nvPr/>
        </p:nvSpPr>
        <p:spPr>
          <a:xfrm>
            <a:off x="0" y="0"/>
            <a:ext cx="12192000" cy="6858000"/>
          </a:xfrm>
          <a:prstGeom prst="rect">
            <a:avLst/>
          </a:prstGeom>
          <a:blipFill rotWithShape="1">
            <a:blip r:embed="rId3">
              <a:alphaModFix/>
            </a:blip>
            <a:stretch>
              <a:fillRect l="-21" r="-20"/>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Quattrocento Sans"/>
              <a:ea typeface="Quattrocento Sans"/>
              <a:cs typeface="Quattrocento Sans"/>
              <a:sym typeface="Quattrocento Sans"/>
            </a:endParaRPr>
          </a:p>
        </p:txBody>
      </p:sp>
      <p:sp>
        <p:nvSpPr>
          <p:cNvPr id="51" name="Google Shape;51;p35"/>
          <p:cNvSpPr txBox="1">
            <a:spLocks noGrp="1"/>
          </p:cNvSpPr>
          <p:nvPr>
            <p:ph type="title"/>
          </p:nvPr>
        </p:nvSpPr>
        <p:spPr>
          <a:xfrm>
            <a:off x="907362" y="800100"/>
            <a:ext cx="5386748" cy="1223719"/>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2" name="Google Shape;52;p35"/>
          <p:cNvSpPr txBox="1">
            <a:spLocks noGrp="1"/>
          </p:cNvSpPr>
          <p:nvPr>
            <p:ph type="dt" idx="10"/>
          </p:nvPr>
        </p:nvSpPr>
        <p:spPr>
          <a:xfrm>
            <a:off x="838200" y="286747"/>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35"/>
          <p:cNvSpPr txBox="1">
            <a:spLocks noGrp="1"/>
          </p:cNvSpPr>
          <p:nvPr>
            <p:ph type="ftr" idx="11"/>
          </p:nvPr>
        </p:nvSpPr>
        <p:spPr>
          <a:xfrm>
            <a:off x="7351740" y="286747"/>
            <a:ext cx="41148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35"/>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sz="1000" b="0" i="0" u="none" strike="noStrike" cap="none">
                <a:solidFill>
                  <a:srgbClr val="FFFFFF"/>
                </a:solidFill>
                <a:latin typeface="Quattrocento Sans"/>
                <a:ea typeface="Quattrocento Sans"/>
                <a:cs typeface="Quattrocento Sans"/>
                <a:sym typeface="Quattrocento Sans"/>
              </a:defRPr>
            </a:lvl1pPr>
            <a:lvl2pPr marL="0" lvl="1" indent="0" algn="ctr">
              <a:spcBef>
                <a:spcPts val="0"/>
              </a:spcBef>
              <a:buNone/>
              <a:defRPr sz="1000" b="0" i="0" u="none" strike="noStrike" cap="none">
                <a:solidFill>
                  <a:srgbClr val="FFFFFF"/>
                </a:solidFill>
                <a:latin typeface="Quattrocento Sans"/>
                <a:ea typeface="Quattrocento Sans"/>
                <a:cs typeface="Quattrocento Sans"/>
                <a:sym typeface="Quattrocento Sans"/>
              </a:defRPr>
            </a:lvl2pPr>
            <a:lvl3pPr marL="0" lvl="2" indent="0" algn="ctr">
              <a:spcBef>
                <a:spcPts val="0"/>
              </a:spcBef>
              <a:buNone/>
              <a:defRPr sz="1000" b="0" i="0" u="none" strike="noStrike" cap="none">
                <a:solidFill>
                  <a:srgbClr val="FFFFFF"/>
                </a:solidFill>
                <a:latin typeface="Quattrocento Sans"/>
                <a:ea typeface="Quattrocento Sans"/>
                <a:cs typeface="Quattrocento Sans"/>
                <a:sym typeface="Quattrocento Sans"/>
              </a:defRPr>
            </a:lvl3pPr>
            <a:lvl4pPr marL="0" lvl="3" indent="0" algn="ctr">
              <a:spcBef>
                <a:spcPts val="0"/>
              </a:spcBef>
              <a:buNone/>
              <a:defRPr sz="1000" b="0" i="0" u="none" strike="noStrike" cap="none">
                <a:solidFill>
                  <a:srgbClr val="FFFFFF"/>
                </a:solidFill>
                <a:latin typeface="Quattrocento Sans"/>
                <a:ea typeface="Quattrocento Sans"/>
                <a:cs typeface="Quattrocento Sans"/>
                <a:sym typeface="Quattrocento Sans"/>
              </a:defRPr>
            </a:lvl4pPr>
            <a:lvl5pPr marL="0" lvl="4" indent="0" algn="ctr">
              <a:spcBef>
                <a:spcPts val="0"/>
              </a:spcBef>
              <a:buNone/>
              <a:defRPr sz="1000" b="0" i="0" u="none" strike="noStrike" cap="none">
                <a:solidFill>
                  <a:srgbClr val="FFFFFF"/>
                </a:solidFill>
                <a:latin typeface="Quattrocento Sans"/>
                <a:ea typeface="Quattrocento Sans"/>
                <a:cs typeface="Quattrocento Sans"/>
                <a:sym typeface="Quattrocento Sans"/>
              </a:defRPr>
            </a:lvl5pPr>
            <a:lvl6pPr marL="0" lvl="5" indent="0" algn="ctr">
              <a:spcBef>
                <a:spcPts val="0"/>
              </a:spcBef>
              <a:buNone/>
              <a:defRPr sz="1000" b="0" i="0" u="none" strike="noStrike" cap="none">
                <a:solidFill>
                  <a:srgbClr val="FFFFFF"/>
                </a:solidFill>
                <a:latin typeface="Quattrocento Sans"/>
                <a:ea typeface="Quattrocento Sans"/>
                <a:cs typeface="Quattrocento Sans"/>
                <a:sym typeface="Quattrocento Sans"/>
              </a:defRPr>
            </a:lvl6pPr>
            <a:lvl7pPr marL="0" lvl="6" indent="0" algn="ctr">
              <a:spcBef>
                <a:spcPts val="0"/>
              </a:spcBef>
              <a:buNone/>
              <a:defRPr sz="1000" b="0" i="0" u="none" strike="noStrike" cap="none">
                <a:solidFill>
                  <a:srgbClr val="FFFFFF"/>
                </a:solidFill>
                <a:latin typeface="Quattrocento Sans"/>
                <a:ea typeface="Quattrocento Sans"/>
                <a:cs typeface="Quattrocento Sans"/>
                <a:sym typeface="Quattrocento Sans"/>
              </a:defRPr>
            </a:lvl7pPr>
            <a:lvl8pPr marL="0" lvl="7" indent="0" algn="ctr">
              <a:spcBef>
                <a:spcPts val="0"/>
              </a:spcBef>
              <a:buNone/>
              <a:defRPr sz="1000" b="0" i="0" u="none" strike="noStrike" cap="none">
                <a:solidFill>
                  <a:srgbClr val="FFFFFF"/>
                </a:solidFill>
                <a:latin typeface="Quattrocento Sans"/>
                <a:ea typeface="Quattrocento Sans"/>
                <a:cs typeface="Quattrocento Sans"/>
                <a:sym typeface="Quattrocento Sans"/>
              </a:defRPr>
            </a:lvl8pPr>
            <a:lvl9pPr marL="0" lvl="8" indent="0" algn="ctr">
              <a:spcBef>
                <a:spcPts val="0"/>
              </a:spcBef>
              <a:buNone/>
              <a:defRPr sz="1000" b="0" i="0" u="none" strike="noStrike" cap="none">
                <a:solidFill>
                  <a:srgbClr val="FFFFFF"/>
                </a:solidFill>
                <a:latin typeface="Quattrocento Sans"/>
                <a:ea typeface="Quattrocento Sans"/>
                <a:cs typeface="Quattrocento Sans"/>
                <a:sym typeface="Quattrocento Sans"/>
              </a:defRPr>
            </a:lvl9pPr>
          </a:lstStyle>
          <a:p>
            <a:pPr marL="0" lvl="0" indent="0" algn="ctr" rtl="0">
              <a:spcBef>
                <a:spcPts val="0"/>
              </a:spcBef>
              <a:spcAft>
                <a:spcPts val="0"/>
              </a:spcAft>
              <a:buNone/>
            </a:pPr>
            <a:fld id="{00000000-1234-1234-1234-123412341234}" type="slidenum">
              <a:rPr lang="en-US"/>
              <a:t>‹#›</a:t>
            </a:fld>
            <a:endParaRPr/>
          </a:p>
        </p:txBody>
      </p:sp>
      <p:sp>
        <p:nvSpPr>
          <p:cNvPr id="55" name="Google Shape;55;p35"/>
          <p:cNvSpPr>
            <a:spLocks noGrp="1"/>
          </p:cNvSpPr>
          <p:nvPr>
            <p:ph type="pic" idx="2"/>
          </p:nvPr>
        </p:nvSpPr>
        <p:spPr>
          <a:xfrm>
            <a:off x="943519" y="5736021"/>
            <a:ext cx="824400" cy="571500"/>
          </a:xfrm>
          <a:prstGeom prst="rect">
            <a:avLst/>
          </a:prstGeom>
          <a:no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2"/>
              </a:buClr>
              <a:buSzPts val="400"/>
              <a:buFont typeface="Arial"/>
              <a:buNone/>
              <a:defRPr sz="400" b="0" i="0" u="none" strike="noStrike" cap="none">
                <a:solidFill>
                  <a:schemeClr val="dk2"/>
                </a:solidFill>
                <a:latin typeface="Quattrocento Sans"/>
                <a:ea typeface="Quattrocento Sans"/>
                <a:cs typeface="Quattrocento Sans"/>
                <a:sym typeface="Quattrocento Sans"/>
              </a:defRPr>
            </a:lvl1pPr>
            <a:lvl2pPr marR="0" lvl="1"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2pPr>
            <a:lvl3pPr marR="0" lvl="2"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3pPr>
            <a:lvl4pPr marR="0" lvl="3"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4pPr>
            <a:lvl5pPr marR="0" lvl="4"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9pPr>
          </a:lstStyle>
          <a:p>
            <a:endParaRPr/>
          </a:p>
        </p:txBody>
      </p:sp>
      <p:sp>
        <p:nvSpPr>
          <p:cNvPr id="56" name="Google Shape;56;p35"/>
          <p:cNvSpPr/>
          <p:nvPr/>
        </p:nvSpPr>
        <p:spPr>
          <a:xfrm>
            <a:off x="11066240" y="5998544"/>
            <a:ext cx="320040" cy="320040"/>
          </a:xfrm>
          <a:prstGeom prst="ellipse">
            <a:avLst/>
          </a:prstGeom>
          <a:noFill/>
          <a:ln w="9525" cap="flat" cmpd="sng">
            <a:solidFill>
              <a:srgbClr val="FFFFF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Quattrocento Sans"/>
              <a:ea typeface="Quattrocento Sans"/>
              <a:cs typeface="Quattrocento Sans"/>
              <a:sym typeface="Quattrocento Sans"/>
            </a:endParaRPr>
          </a:p>
        </p:txBody>
      </p:sp>
      <p:cxnSp>
        <p:nvCxnSpPr>
          <p:cNvPr id="57" name="Google Shape;57;p35"/>
          <p:cNvCxnSpPr/>
          <p:nvPr/>
        </p:nvCxnSpPr>
        <p:spPr>
          <a:xfrm>
            <a:off x="1020765" y="2093311"/>
            <a:ext cx="4716000" cy="0"/>
          </a:xfrm>
          <a:prstGeom prst="straightConnector1">
            <a:avLst/>
          </a:prstGeom>
          <a:noFill/>
          <a:ln w="12700" cap="flat" cmpd="sng">
            <a:solidFill>
              <a:schemeClr val="accent1"/>
            </a:solidFill>
            <a:prstDash val="solid"/>
            <a:miter lim="800000"/>
            <a:headEnd type="none" w="sm" len="sm"/>
            <a:tailEnd type="none" w="sm" len="sm"/>
          </a:ln>
        </p:spPr>
      </p:cxnSp>
      <p:sp>
        <p:nvSpPr>
          <p:cNvPr id="58" name="Google Shape;58;p35"/>
          <p:cNvSpPr txBox="1">
            <a:spLocks noGrp="1"/>
          </p:cNvSpPr>
          <p:nvPr>
            <p:ph type="body" idx="1"/>
          </p:nvPr>
        </p:nvSpPr>
        <p:spPr>
          <a:xfrm>
            <a:off x="684282" y="2212179"/>
            <a:ext cx="5533990" cy="2997929"/>
          </a:xfrm>
          <a:prstGeom prst="rect">
            <a:avLst/>
          </a:prstGeom>
          <a:noFill/>
          <a:ln>
            <a:noFill/>
          </a:ln>
        </p:spPr>
        <p:txBody>
          <a:bodyPr spcFirstLastPara="1" wrap="square" lIns="91425" tIns="45700" rIns="91425" bIns="45700" anchor="t" anchorCtr="0">
            <a:normAutofit/>
          </a:bodyPr>
          <a:lstStyle>
            <a:lvl1pPr marL="457200" lvl="0" indent="-361950" algn="l">
              <a:lnSpc>
                <a:spcPct val="100000"/>
              </a:lnSpc>
              <a:spcBef>
                <a:spcPts val="600"/>
              </a:spcBef>
              <a:spcAft>
                <a:spcPts val="0"/>
              </a:spcAft>
              <a:buClr>
                <a:srgbClr val="9D0000"/>
              </a:buClr>
              <a:buSzPts val="2100"/>
              <a:buChar char="•"/>
              <a:defRPr sz="2100" i="0"/>
            </a:lvl1pPr>
            <a:lvl2pPr marL="914400" lvl="1" indent="-228600" algn="l">
              <a:lnSpc>
                <a:spcPct val="100000"/>
              </a:lnSpc>
              <a:spcBef>
                <a:spcPts val="600"/>
              </a:spcBef>
              <a:spcAft>
                <a:spcPts val="0"/>
              </a:spcAft>
              <a:buClr>
                <a:srgbClr val="9D0000"/>
              </a:buClr>
              <a:buSzPts val="2100"/>
              <a:buNone/>
              <a:defRPr sz="2100" i="0"/>
            </a:lvl2pPr>
            <a:lvl3pPr marL="1371600" lvl="2" indent="-361950" algn="l">
              <a:lnSpc>
                <a:spcPct val="100000"/>
              </a:lnSpc>
              <a:spcBef>
                <a:spcPts val="600"/>
              </a:spcBef>
              <a:spcAft>
                <a:spcPts val="0"/>
              </a:spcAft>
              <a:buClr>
                <a:schemeClr val="dk2"/>
              </a:buClr>
              <a:buSzPts val="2100"/>
              <a:buChar char="•"/>
              <a:defRPr sz="2100" i="1"/>
            </a:lvl3pPr>
            <a:lvl4pPr marL="1828800" lvl="3" indent="-361950" algn="l">
              <a:lnSpc>
                <a:spcPct val="100000"/>
              </a:lnSpc>
              <a:spcBef>
                <a:spcPts val="600"/>
              </a:spcBef>
              <a:spcAft>
                <a:spcPts val="0"/>
              </a:spcAft>
              <a:buClr>
                <a:schemeClr val="dk2"/>
              </a:buClr>
              <a:buSzPts val="2100"/>
              <a:buChar char="•"/>
              <a:defRPr sz="2100" i="1"/>
            </a:lvl4pPr>
            <a:lvl5pPr marL="2286000" lvl="4" indent="-361950" algn="l">
              <a:lnSpc>
                <a:spcPct val="100000"/>
              </a:lnSpc>
              <a:spcBef>
                <a:spcPts val="600"/>
              </a:spcBef>
              <a:spcAft>
                <a:spcPts val="0"/>
              </a:spcAft>
              <a:buClr>
                <a:schemeClr val="dk2"/>
              </a:buClr>
              <a:buSzPts val="2100"/>
              <a:buChar char="•"/>
              <a:defRPr sz="2100" i="1"/>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Text">
  <p:cSld name="Title and Text">
    <p:spTree>
      <p:nvGrpSpPr>
        <p:cNvPr id="1" name="Shape 59"/>
        <p:cNvGrpSpPr/>
        <p:nvPr/>
      </p:nvGrpSpPr>
      <p:grpSpPr>
        <a:xfrm>
          <a:off x="0" y="0"/>
          <a:ext cx="0" cy="0"/>
          <a:chOff x="0" y="0"/>
          <a:chExt cx="0" cy="0"/>
        </a:xfrm>
      </p:grpSpPr>
      <p:sp>
        <p:nvSpPr>
          <p:cNvPr id="60" name="Google Shape;60;p36" descr="Brush stroke spot"/>
          <p:cNvSpPr/>
          <p:nvPr/>
        </p:nvSpPr>
        <p:spPr>
          <a:xfrm>
            <a:off x="6205330" y="2469056"/>
            <a:ext cx="1124712" cy="1124712"/>
          </a:xfrm>
          <a:prstGeom prst="rect">
            <a:avLst/>
          </a:prstGeom>
          <a:blipFill rotWithShape="1">
            <a:blip r:embed="rId2">
              <a:alphaModFix amt="35000"/>
            </a:blip>
            <a:stretch>
              <a:fillRect l="-2246" r="-2245"/>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Quattrocento Sans"/>
              <a:ea typeface="Quattrocento Sans"/>
              <a:cs typeface="Quattrocento Sans"/>
              <a:sym typeface="Quattrocento Sans"/>
            </a:endParaRPr>
          </a:p>
        </p:txBody>
      </p:sp>
      <p:sp>
        <p:nvSpPr>
          <p:cNvPr id="61" name="Google Shape;61;p36" descr="Brush stroke spot"/>
          <p:cNvSpPr/>
          <p:nvPr/>
        </p:nvSpPr>
        <p:spPr>
          <a:xfrm>
            <a:off x="6205330" y="3958942"/>
            <a:ext cx="1124712" cy="1124712"/>
          </a:xfrm>
          <a:prstGeom prst="rect">
            <a:avLst/>
          </a:prstGeom>
          <a:blipFill rotWithShape="1">
            <a:blip r:embed="rId2">
              <a:alphaModFix amt="35000"/>
            </a:blip>
            <a:stretch>
              <a:fillRect l="-2246" r="-2245"/>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Quattrocento Sans"/>
              <a:ea typeface="Quattrocento Sans"/>
              <a:cs typeface="Quattrocento Sans"/>
              <a:sym typeface="Quattrocento Sans"/>
            </a:endParaRPr>
          </a:p>
        </p:txBody>
      </p:sp>
      <p:sp>
        <p:nvSpPr>
          <p:cNvPr id="62" name="Google Shape;62;p36"/>
          <p:cNvSpPr txBox="1">
            <a:spLocks noGrp="1"/>
          </p:cNvSpPr>
          <p:nvPr>
            <p:ph type="title"/>
          </p:nvPr>
        </p:nvSpPr>
        <p:spPr>
          <a:xfrm>
            <a:off x="838206" y="620867"/>
            <a:ext cx="10515600" cy="856343"/>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3600"/>
              <a:buFont typeface="EB Garamond"/>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36"/>
          <p:cNvSpPr txBox="1">
            <a:spLocks noGrp="1"/>
          </p:cNvSpPr>
          <p:nvPr>
            <p:ph type="dt" idx="10"/>
          </p:nvPr>
        </p:nvSpPr>
        <p:spPr>
          <a:xfrm>
            <a:off x="838200" y="286747"/>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36"/>
          <p:cNvSpPr txBox="1">
            <a:spLocks noGrp="1"/>
          </p:cNvSpPr>
          <p:nvPr>
            <p:ph type="ftr" idx="11"/>
          </p:nvPr>
        </p:nvSpPr>
        <p:spPr>
          <a:xfrm>
            <a:off x="7351740" y="286747"/>
            <a:ext cx="41148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36"/>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sp>
        <p:nvSpPr>
          <p:cNvPr id="66" name="Google Shape;66;p36" descr="Brush stroke spot"/>
          <p:cNvSpPr/>
          <p:nvPr/>
        </p:nvSpPr>
        <p:spPr>
          <a:xfrm>
            <a:off x="695325" y="2469056"/>
            <a:ext cx="1124712" cy="1124712"/>
          </a:xfrm>
          <a:prstGeom prst="rect">
            <a:avLst/>
          </a:prstGeom>
          <a:blipFill rotWithShape="1">
            <a:blip r:embed="rId2">
              <a:alphaModFix amt="35000"/>
            </a:blip>
            <a:stretch>
              <a:fillRect l="-2246" r="-2245"/>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Quattrocento Sans"/>
              <a:ea typeface="Quattrocento Sans"/>
              <a:cs typeface="Quattrocento Sans"/>
              <a:sym typeface="Quattrocento Sans"/>
            </a:endParaRPr>
          </a:p>
        </p:txBody>
      </p:sp>
      <p:sp>
        <p:nvSpPr>
          <p:cNvPr id="67" name="Google Shape;67;p36" descr="Brush stroke spot"/>
          <p:cNvSpPr/>
          <p:nvPr/>
        </p:nvSpPr>
        <p:spPr>
          <a:xfrm>
            <a:off x="695325" y="3964689"/>
            <a:ext cx="1124712" cy="1124712"/>
          </a:xfrm>
          <a:prstGeom prst="rect">
            <a:avLst/>
          </a:prstGeom>
          <a:blipFill rotWithShape="1">
            <a:blip r:embed="rId2">
              <a:alphaModFix amt="35000"/>
            </a:blip>
            <a:stretch>
              <a:fillRect l="-2246" r="-2245"/>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Quattrocento Sans"/>
              <a:ea typeface="Quattrocento Sans"/>
              <a:cs typeface="Quattrocento Sans"/>
              <a:sym typeface="Quattrocento Sans"/>
            </a:endParaRPr>
          </a:p>
        </p:txBody>
      </p:sp>
      <p:sp>
        <p:nvSpPr>
          <p:cNvPr id="68" name="Google Shape;68;p36" descr="Glass icon"/>
          <p:cNvSpPr>
            <a:spLocks noGrp="1"/>
          </p:cNvSpPr>
          <p:nvPr>
            <p:ph type="pic" idx="2"/>
          </p:nvPr>
        </p:nvSpPr>
        <p:spPr>
          <a:xfrm>
            <a:off x="1009659" y="2758916"/>
            <a:ext cx="504000" cy="504000"/>
          </a:xfrm>
          <a:prstGeom prst="ellipse">
            <a:avLst/>
          </a:prstGeom>
          <a:no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2"/>
              </a:buClr>
              <a:buSzPts val="400"/>
              <a:buFont typeface="Arial"/>
              <a:buNone/>
              <a:defRPr sz="400" b="0" i="0" u="none" strike="noStrike" cap="none">
                <a:solidFill>
                  <a:schemeClr val="dk2"/>
                </a:solidFill>
                <a:latin typeface="Quattrocento Sans"/>
                <a:ea typeface="Quattrocento Sans"/>
                <a:cs typeface="Quattrocento Sans"/>
                <a:sym typeface="Quattrocento Sans"/>
              </a:defRPr>
            </a:lvl1pPr>
            <a:lvl2pPr marR="0" lvl="1"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2pPr>
            <a:lvl3pPr marR="0" lvl="2"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3pPr>
            <a:lvl4pPr marR="0" lvl="3"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4pPr>
            <a:lvl5pPr marR="0" lvl="4"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9pPr>
          </a:lstStyle>
          <a:p>
            <a:endParaRPr/>
          </a:p>
        </p:txBody>
      </p:sp>
      <p:sp>
        <p:nvSpPr>
          <p:cNvPr id="69" name="Google Shape;69;p36"/>
          <p:cNvSpPr/>
          <p:nvPr/>
        </p:nvSpPr>
        <p:spPr>
          <a:xfrm>
            <a:off x="950259" y="2699516"/>
            <a:ext cx="622800" cy="622800"/>
          </a:xfrm>
          <a:prstGeom prst="ellipse">
            <a:avLst/>
          </a:prstGeom>
          <a:noFill/>
          <a:ln w="12700" cap="flat" cmpd="sng">
            <a:solidFill>
              <a:srgbClr val="8D6347"/>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Quattrocento Sans"/>
              <a:ea typeface="Quattrocento Sans"/>
              <a:cs typeface="Quattrocento Sans"/>
              <a:sym typeface="Quattrocento Sans"/>
            </a:endParaRPr>
          </a:p>
        </p:txBody>
      </p:sp>
      <p:sp>
        <p:nvSpPr>
          <p:cNvPr id="70" name="Google Shape;70;p36" descr="Glass icon"/>
          <p:cNvSpPr>
            <a:spLocks noGrp="1"/>
          </p:cNvSpPr>
          <p:nvPr>
            <p:ph type="pic" idx="3"/>
          </p:nvPr>
        </p:nvSpPr>
        <p:spPr>
          <a:xfrm>
            <a:off x="1009659" y="4259099"/>
            <a:ext cx="504000" cy="504000"/>
          </a:xfrm>
          <a:prstGeom prst="ellipse">
            <a:avLst/>
          </a:prstGeom>
          <a:no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2"/>
              </a:buClr>
              <a:buSzPts val="400"/>
              <a:buFont typeface="Arial"/>
              <a:buNone/>
              <a:defRPr sz="400" b="0" i="0" u="none" strike="noStrike" cap="none">
                <a:solidFill>
                  <a:schemeClr val="dk2"/>
                </a:solidFill>
                <a:latin typeface="Quattrocento Sans"/>
                <a:ea typeface="Quattrocento Sans"/>
                <a:cs typeface="Quattrocento Sans"/>
                <a:sym typeface="Quattrocento Sans"/>
              </a:defRPr>
            </a:lvl1pPr>
            <a:lvl2pPr marR="0" lvl="1"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2pPr>
            <a:lvl3pPr marR="0" lvl="2"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3pPr>
            <a:lvl4pPr marR="0" lvl="3"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4pPr>
            <a:lvl5pPr marR="0" lvl="4"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9pPr>
          </a:lstStyle>
          <a:p>
            <a:endParaRPr/>
          </a:p>
        </p:txBody>
      </p:sp>
      <p:sp>
        <p:nvSpPr>
          <p:cNvPr id="71" name="Google Shape;71;p36"/>
          <p:cNvSpPr/>
          <p:nvPr/>
        </p:nvSpPr>
        <p:spPr>
          <a:xfrm>
            <a:off x="950259" y="4199699"/>
            <a:ext cx="622800" cy="622800"/>
          </a:xfrm>
          <a:prstGeom prst="ellipse">
            <a:avLst/>
          </a:prstGeom>
          <a:noFill/>
          <a:ln w="12700" cap="flat" cmpd="sng">
            <a:solidFill>
              <a:srgbClr val="8D6347"/>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Quattrocento Sans"/>
              <a:ea typeface="Quattrocento Sans"/>
              <a:cs typeface="Quattrocento Sans"/>
              <a:sym typeface="Quattrocento Sans"/>
            </a:endParaRPr>
          </a:p>
        </p:txBody>
      </p:sp>
      <p:sp>
        <p:nvSpPr>
          <p:cNvPr id="72" name="Google Shape;72;p36" descr="Glass icon"/>
          <p:cNvSpPr>
            <a:spLocks noGrp="1"/>
          </p:cNvSpPr>
          <p:nvPr>
            <p:ph type="pic" idx="4"/>
          </p:nvPr>
        </p:nvSpPr>
        <p:spPr>
          <a:xfrm>
            <a:off x="6513230" y="2758916"/>
            <a:ext cx="504000" cy="504000"/>
          </a:xfrm>
          <a:prstGeom prst="ellipse">
            <a:avLst/>
          </a:prstGeom>
          <a:no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2"/>
              </a:buClr>
              <a:buSzPts val="400"/>
              <a:buFont typeface="Arial"/>
              <a:buNone/>
              <a:defRPr sz="400" b="0" i="0" u="none" strike="noStrike" cap="none">
                <a:solidFill>
                  <a:schemeClr val="dk2"/>
                </a:solidFill>
                <a:latin typeface="Quattrocento Sans"/>
                <a:ea typeface="Quattrocento Sans"/>
                <a:cs typeface="Quattrocento Sans"/>
                <a:sym typeface="Quattrocento Sans"/>
              </a:defRPr>
            </a:lvl1pPr>
            <a:lvl2pPr marR="0" lvl="1"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2pPr>
            <a:lvl3pPr marR="0" lvl="2"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3pPr>
            <a:lvl4pPr marR="0" lvl="3"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4pPr>
            <a:lvl5pPr marR="0" lvl="4"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9pPr>
          </a:lstStyle>
          <a:p>
            <a:endParaRPr/>
          </a:p>
        </p:txBody>
      </p:sp>
      <p:sp>
        <p:nvSpPr>
          <p:cNvPr id="73" name="Google Shape;73;p36"/>
          <p:cNvSpPr/>
          <p:nvPr/>
        </p:nvSpPr>
        <p:spPr>
          <a:xfrm>
            <a:off x="6453830" y="2699516"/>
            <a:ext cx="622800" cy="622800"/>
          </a:xfrm>
          <a:prstGeom prst="ellipse">
            <a:avLst/>
          </a:prstGeom>
          <a:noFill/>
          <a:ln w="12700" cap="flat" cmpd="sng">
            <a:solidFill>
              <a:srgbClr val="8D6347"/>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Quattrocento Sans"/>
              <a:ea typeface="Quattrocento Sans"/>
              <a:cs typeface="Quattrocento Sans"/>
              <a:sym typeface="Quattrocento Sans"/>
            </a:endParaRPr>
          </a:p>
        </p:txBody>
      </p:sp>
      <p:sp>
        <p:nvSpPr>
          <p:cNvPr id="74" name="Google Shape;74;p36" descr="Glass icon"/>
          <p:cNvSpPr>
            <a:spLocks noGrp="1"/>
          </p:cNvSpPr>
          <p:nvPr>
            <p:ph type="pic" idx="5"/>
          </p:nvPr>
        </p:nvSpPr>
        <p:spPr>
          <a:xfrm>
            <a:off x="6513230" y="4259099"/>
            <a:ext cx="504000" cy="504000"/>
          </a:xfrm>
          <a:prstGeom prst="ellipse">
            <a:avLst/>
          </a:prstGeom>
          <a:no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2"/>
              </a:buClr>
              <a:buSzPts val="400"/>
              <a:buFont typeface="Arial"/>
              <a:buNone/>
              <a:defRPr sz="400" b="0" i="0" u="none" strike="noStrike" cap="none">
                <a:solidFill>
                  <a:schemeClr val="dk2"/>
                </a:solidFill>
                <a:latin typeface="Quattrocento Sans"/>
                <a:ea typeface="Quattrocento Sans"/>
                <a:cs typeface="Quattrocento Sans"/>
                <a:sym typeface="Quattrocento Sans"/>
              </a:defRPr>
            </a:lvl1pPr>
            <a:lvl2pPr marR="0" lvl="1"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2pPr>
            <a:lvl3pPr marR="0" lvl="2"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3pPr>
            <a:lvl4pPr marR="0" lvl="3"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4pPr>
            <a:lvl5pPr marR="0" lvl="4"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9pPr>
          </a:lstStyle>
          <a:p>
            <a:endParaRPr/>
          </a:p>
        </p:txBody>
      </p:sp>
      <p:sp>
        <p:nvSpPr>
          <p:cNvPr id="75" name="Google Shape;75;p36"/>
          <p:cNvSpPr/>
          <p:nvPr/>
        </p:nvSpPr>
        <p:spPr>
          <a:xfrm>
            <a:off x="6453830" y="4199699"/>
            <a:ext cx="622800" cy="622800"/>
          </a:xfrm>
          <a:prstGeom prst="ellipse">
            <a:avLst/>
          </a:prstGeom>
          <a:noFill/>
          <a:ln w="12700" cap="flat" cmpd="sng">
            <a:solidFill>
              <a:srgbClr val="8D6347"/>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Quattrocento Sans"/>
              <a:ea typeface="Quattrocento Sans"/>
              <a:cs typeface="Quattrocento Sans"/>
              <a:sym typeface="Quattrocento Sans"/>
            </a:endParaRPr>
          </a:p>
        </p:txBody>
      </p:sp>
      <p:cxnSp>
        <p:nvCxnSpPr>
          <p:cNvPr id="76" name="Google Shape;76;p36"/>
          <p:cNvCxnSpPr/>
          <p:nvPr/>
        </p:nvCxnSpPr>
        <p:spPr>
          <a:xfrm>
            <a:off x="3738000" y="1554169"/>
            <a:ext cx="4716000" cy="0"/>
          </a:xfrm>
          <a:prstGeom prst="straightConnector1">
            <a:avLst/>
          </a:prstGeom>
          <a:noFill/>
          <a:ln w="12700" cap="flat" cmpd="sng">
            <a:solidFill>
              <a:schemeClr val="accent1"/>
            </a:solidFill>
            <a:prstDash val="solid"/>
            <a:miter lim="800000"/>
            <a:headEnd type="none" w="sm" len="sm"/>
            <a:tailEnd type="none" w="sm" len="sm"/>
          </a:ln>
        </p:spPr>
      </p:cxnSp>
      <p:sp>
        <p:nvSpPr>
          <p:cNvPr id="77" name="Google Shape;77;p36"/>
          <p:cNvSpPr txBox="1">
            <a:spLocks noGrp="1"/>
          </p:cNvSpPr>
          <p:nvPr>
            <p:ph type="subTitle" idx="1"/>
          </p:nvPr>
        </p:nvSpPr>
        <p:spPr>
          <a:xfrm>
            <a:off x="838200" y="1632332"/>
            <a:ext cx="10515600" cy="526312"/>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1000"/>
              </a:spcBef>
              <a:spcAft>
                <a:spcPts val="0"/>
              </a:spcAft>
              <a:buClr>
                <a:schemeClr val="dk2"/>
              </a:buClr>
              <a:buSzPts val="2400"/>
              <a:buNone/>
              <a:defRPr sz="2400" i="0">
                <a:solidFill>
                  <a:schemeClr val="dk2"/>
                </a:solidFill>
              </a:defRPr>
            </a:lvl1pPr>
            <a:lvl2pPr lvl="1" algn="ctr">
              <a:lnSpc>
                <a:spcPct val="90000"/>
              </a:lnSpc>
              <a:spcBef>
                <a:spcPts val="500"/>
              </a:spcBef>
              <a:spcAft>
                <a:spcPts val="0"/>
              </a:spcAft>
              <a:buClr>
                <a:schemeClr val="dk2"/>
              </a:buClr>
              <a:buSzPts val="2000"/>
              <a:buNone/>
              <a:defRPr sz="2000"/>
            </a:lvl2pPr>
            <a:lvl3pPr lvl="2" algn="ctr">
              <a:lnSpc>
                <a:spcPct val="90000"/>
              </a:lnSpc>
              <a:spcBef>
                <a:spcPts val="500"/>
              </a:spcBef>
              <a:spcAft>
                <a:spcPts val="0"/>
              </a:spcAft>
              <a:buClr>
                <a:schemeClr val="dk2"/>
              </a:buClr>
              <a:buSzPts val="1800"/>
              <a:buNone/>
              <a:defRPr sz="1800"/>
            </a:lvl3pPr>
            <a:lvl4pPr lvl="3" algn="ctr">
              <a:lnSpc>
                <a:spcPct val="90000"/>
              </a:lnSpc>
              <a:spcBef>
                <a:spcPts val="500"/>
              </a:spcBef>
              <a:spcAft>
                <a:spcPts val="0"/>
              </a:spcAft>
              <a:buClr>
                <a:schemeClr val="dk2"/>
              </a:buClr>
              <a:buSzPts val="1600"/>
              <a:buNone/>
              <a:defRPr sz="1600"/>
            </a:lvl4pPr>
            <a:lvl5pPr lvl="4" algn="ctr">
              <a:lnSpc>
                <a:spcPct val="90000"/>
              </a:lnSpc>
              <a:spcBef>
                <a:spcPts val="500"/>
              </a:spcBef>
              <a:spcAft>
                <a:spcPts val="0"/>
              </a:spcAft>
              <a:buClr>
                <a:schemeClr val="dk2"/>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78" name="Google Shape;78;p36"/>
          <p:cNvSpPr txBox="1">
            <a:spLocks noGrp="1"/>
          </p:cNvSpPr>
          <p:nvPr>
            <p:ph type="body" idx="6"/>
          </p:nvPr>
        </p:nvSpPr>
        <p:spPr>
          <a:xfrm>
            <a:off x="1630819" y="2950465"/>
            <a:ext cx="3775075" cy="835297"/>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600"/>
              </a:spcBef>
              <a:spcAft>
                <a:spcPts val="0"/>
              </a:spcAft>
              <a:buClr>
                <a:schemeClr val="dk2"/>
              </a:buClr>
              <a:buSzPts val="1600"/>
              <a:buNone/>
              <a:defRPr sz="1600" i="0"/>
            </a:lvl1pPr>
            <a:lvl2pPr marL="914400" lvl="1" indent="-228600" algn="l">
              <a:lnSpc>
                <a:spcPct val="90000"/>
              </a:lnSpc>
              <a:spcBef>
                <a:spcPts val="500"/>
              </a:spcBef>
              <a:spcAft>
                <a:spcPts val="0"/>
              </a:spcAft>
              <a:buClr>
                <a:schemeClr val="dk2"/>
              </a:buClr>
              <a:buSzPts val="2000"/>
              <a:buNone/>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9" name="Google Shape;79;p36"/>
          <p:cNvSpPr txBox="1">
            <a:spLocks noGrp="1"/>
          </p:cNvSpPr>
          <p:nvPr>
            <p:ph type="body" idx="7"/>
          </p:nvPr>
        </p:nvSpPr>
        <p:spPr>
          <a:xfrm>
            <a:off x="1630819" y="2593413"/>
            <a:ext cx="3775075" cy="343264"/>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600"/>
              </a:spcBef>
              <a:spcAft>
                <a:spcPts val="0"/>
              </a:spcAft>
              <a:buClr>
                <a:schemeClr val="dk1"/>
              </a:buClr>
              <a:buSzPts val="2400"/>
              <a:buNone/>
              <a:defRPr sz="2400" b="1" i="0">
                <a:solidFill>
                  <a:schemeClr val="dk1"/>
                </a:solidFill>
                <a:latin typeface="EB Garamond"/>
                <a:ea typeface="EB Garamond"/>
                <a:cs typeface="EB Garamond"/>
                <a:sym typeface="EB Garamond"/>
              </a:defRPr>
            </a:lvl1pPr>
            <a:lvl2pPr marL="914400" lvl="1" indent="-228600" algn="l">
              <a:lnSpc>
                <a:spcPct val="90000"/>
              </a:lnSpc>
              <a:spcBef>
                <a:spcPts val="500"/>
              </a:spcBef>
              <a:spcAft>
                <a:spcPts val="0"/>
              </a:spcAft>
              <a:buClr>
                <a:schemeClr val="dk2"/>
              </a:buClr>
              <a:buSzPts val="2000"/>
              <a:buNone/>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0" name="Google Shape;80;p36"/>
          <p:cNvSpPr txBox="1">
            <a:spLocks noGrp="1"/>
          </p:cNvSpPr>
          <p:nvPr>
            <p:ph type="body" idx="8"/>
          </p:nvPr>
        </p:nvSpPr>
        <p:spPr>
          <a:xfrm>
            <a:off x="1630819" y="4449344"/>
            <a:ext cx="3775075" cy="835297"/>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600"/>
              </a:spcBef>
              <a:spcAft>
                <a:spcPts val="0"/>
              </a:spcAft>
              <a:buClr>
                <a:schemeClr val="dk2"/>
              </a:buClr>
              <a:buSzPts val="1600"/>
              <a:buNone/>
              <a:defRPr sz="1600" i="0"/>
            </a:lvl1pPr>
            <a:lvl2pPr marL="914400" lvl="1" indent="-228600" algn="l">
              <a:lnSpc>
                <a:spcPct val="90000"/>
              </a:lnSpc>
              <a:spcBef>
                <a:spcPts val="500"/>
              </a:spcBef>
              <a:spcAft>
                <a:spcPts val="0"/>
              </a:spcAft>
              <a:buClr>
                <a:schemeClr val="dk2"/>
              </a:buClr>
              <a:buSzPts val="2000"/>
              <a:buNone/>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36"/>
          <p:cNvSpPr txBox="1">
            <a:spLocks noGrp="1"/>
          </p:cNvSpPr>
          <p:nvPr>
            <p:ph type="body" idx="9"/>
          </p:nvPr>
        </p:nvSpPr>
        <p:spPr>
          <a:xfrm>
            <a:off x="1630819" y="4092292"/>
            <a:ext cx="3775075" cy="343264"/>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600"/>
              </a:spcBef>
              <a:spcAft>
                <a:spcPts val="0"/>
              </a:spcAft>
              <a:buClr>
                <a:schemeClr val="dk1"/>
              </a:buClr>
              <a:buSzPts val="2400"/>
              <a:buNone/>
              <a:defRPr sz="2400" b="1" i="0">
                <a:solidFill>
                  <a:schemeClr val="dk1"/>
                </a:solidFill>
                <a:latin typeface="EB Garamond"/>
                <a:ea typeface="EB Garamond"/>
                <a:cs typeface="EB Garamond"/>
                <a:sym typeface="EB Garamond"/>
              </a:defRPr>
            </a:lvl1pPr>
            <a:lvl2pPr marL="914400" lvl="1" indent="-228600" algn="l">
              <a:lnSpc>
                <a:spcPct val="90000"/>
              </a:lnSpc>
              <a:spcBef>
                <a:spcPts val="500"/>
              </a:spcBef>
              <a:spcAft>
                <a:spcPts val="0"/>
              </a:spcAft>
              <a:buClr>
                <a:schemeClr val="dk2"/>
              </a:buClr>
              <a:buSzPts val="2000"/>
              <a:buNone/>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2" name="Google Shape;82;p36"/>
          <p:cNvSpPr txBox="1">
            <a:spLocks noGrp="1"/>
          </p:cNvSpPr>
          <p:nvPr>
            <p:ph type="body" idx="13"/>
          </p:nvPr>
        </p:nvSpPr>
        <p:spPr>
          <a:xfrm>
            <a:off x="7122858" y="2950465"/>
            <a:ext cx="3775075" cy="835297"/>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600"/>
              </a:spcBef>
              <a:spcAft>
                <a:spcPts val="0"/>
              </a:spcAft>
              <a:buClr>
                <a:schemeClr val="dk2"/>
              </a:buClr>
              <a:buSzPts val="1600"/>
              <a:buNone/>
              <a:defRPr sz="1600" i="0"/>
            </a:lvl1pPr>
            <a:lvl2pPr marL="914400" lvl="1" indent="-228600" algn="l">
              <a:lnSpc>
                <a:spcPct val="90000"/>
              </a:lnSpc>
              <a:spcBef>
                <a:spcPts val="500"/>
              </a:spcBef>
              <a:spcAft>
                <a:spcPts val="0"/>
              </a:spcAft>
              <a:buClr>
                <a:schemeClr val="dk2"/>
              </a:buClr>
              <a:buSzPts val="2000"/>
              <a:buNone/>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3" name="Google Shape;83;p36"/>
          <p:cNvSpPr txBox="1">
            <a:spLocks noGrp="1"/>
          </p:cNvSpPr>
          <p:nvPr>
            <p:ph type="body" idx="14"/>
          </p:nvPr>
        </p:nvSpPr>
        <p:spPr>
          <a:xfrm>
            <a:off x="7122858" y="2593413"/>
            <a:ext cx="3775075" cy="343264"/>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600"/>
              </a:spcBef>
              <a:spcAft>
                <a:spcPts val="0"/>
              </a:spcAft>
              <a:buClr>
                <a:schemeClr val="dk1"/>
              </a:buClr>
              <a:buSzPts val="2400"/>
              <a:buNone/>
              <a:defRPr sz="2400" b="1" i="0">
                <a:solidFill>
                  <a:schemeClr val="dk1"/>
                </a:solidFill>
                <a:latin typeface="EB Garamond"/>
                <a:ea typeface="EB Garamond"/>
                <a:cs typeface="EB Garamond"/>
                <a:sym typeface="EB Garamond"/>
              </a:defRPr>
            </a:lvl1pPr>
            <a:lvl2pPr marL="914400" lvl="1" indent="-228600" algn="l">
              <a:lnSpc>
                <a:spcPct val="90000"/>
              </a:lnSpc>
              <a:spcBef>
                <a:spcPts val="500"/>
              </a:spcBef>
              <a:spcAft>
                <a:spcPts val="0"/>
              </a:spcAft>
              <a:buClr>
                <a:schemeClr val="dk2"/>
              </a:buClr>
              <a:buSzPts val="2000"/>
              <a:buNone/>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4" name="Google Shape;84;p36"/>
          <p:cNvSpPr txBox="1">
            <a:spLocks noGrp="1"/>
          </p:cNvSpPr>
          <p:nvPr>
            <p:ph type="body" idx="15"/>
          </p:nvPr>
        </p:nvSpPr>
        <p:spPr>
          <a:xfrm>
            <a:off x="7122858" y="4449344"/>
            <a:ext cx="3775075" cy="835297"/>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600"/>
              </a:spcBef>
              <a:spcAft>
                <a:spcPts val="0"/>
              </a:spcAft>
              <a:buClr>
                <a:schemeClr val="dk2"/>
              </a:buClr>
              <a:buSzPts val="1600"/>
              <a:buNone/>
              <a:defRPr sz="1600" i="0"/>
            </a:lvl1pPr>
            <a:lvl2pPr marL="914400" lvl="1" indent="-228600" algn="l">
              <a:lnSpc>
                <a:spcPct val="90000"/>
              </a:lnSpc>
              <a:spcBef>
                <a:spcPts val="500"/>
              </a:spcBef>
              <a:spcAft>
                <a:spcPts val="0"/>
              </a:spcAft>
              <a:buClr>
                <a:schemeClr val="dk2"/>
              </a:buClr>
              <a:buSzPts val="2000"/>
              <a:buNone/>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5" name="Google Shape;85;p36"/>
          <p:cNvSpPr txBox="1">
            <a:spLocks noGrp="1"/>
          </p:cNvSpPr>
          <p:nvPr>
            <p:ph type="body" idx="16"/>
          </p:nvPr>
        </p:nvSpPr>
        <p:spPr>
          <a:xfrm>
            <a:off x="7122858" y="4092292"/>
            <a:ext cx="3775075" cy="343264"/>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600"/>
              </a:spcBef>
              <a:spcAft>
                <a:spcPts val="0"/>
              </a:spcAft>
              <a:buClr>
                <a:schemeClr val="dk1"/>
              </a:buClr>
              <a:buSzPts val="2400"/>
              <a:buNone/>
              <a:defRPr sz="2400" b="1" i="0">
                <a:solidFill>
                  <a:schemeClr val="dk1"/>
                </a:solidFill>
                <a:latin typeface="EB Garamond"/>
                <a:ea typeface="EB Garamond"/>
                <a:cs typeface="EB Garamond"/>
                <a:sym typeface="EB Garamond"/>
              </a:defRPr>
            </a:lvl1pPr>
            <a:lvl2pPr marL="914400" lvl="1" indent="-228600" algn="l">
              <a:lnSpc>
                <a:spcPct val="90000"/>
              </a:lnSpc>
              <a:spcBef>
                <a:spcPts val="500"/>
              </a:spcBef>
              <a:spcAft>
                <a:spcPts val="0"/>
              </a:spcAft>
              <a:buClr>
                <a:schemeClr val="dk2"/>
              </a:buClr>
              <a:buSzPts val="2000"/>
              <a:buNone/>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6" name="Google Shape;86;p36"/>
          <p:cNvSpPr>
            <a:spLocks noGrp="1"/>
          </p:cNvSpPr>
          <p:nvPr>
            <p:ph type="pic" idx="17"/>
          </p:nvPr>
        </p:nvSpPr>
        <p:spPr>
          <a:xfrm>
            <a:off x="943519" y="5736021"/>
            <a:ext cx="824400" cy="571500"/>
          </a:xfrm>
          <a:prstGeom prst="rect">
            <a:avLst/>
          </a:prstGeom>
          <a:no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2"/>
              </a:buClr>
              <a:buSzPts val="400"/>
              <a:buFont typeface="Arial"/>
              <a:buNone/>
              <a:defRPr sz="400" b="0" i="0" u="none" strike="noStrike" cap="none">
                <a:solidFill>
                  <a:schemeClr val="dk2"/>
                </a:solidFill>
                <a:latin typeface="Quattrocento Sans"/>
                <a:ea typeface="Quattrocento Sans"/>
                <a:cs typeface="Quattrocento Sans"/>
                <a:sym typeface="Quattrocento Sans"/>
              </a:defRPr>
            </a:lvl1pPr>
            <a:lvl2pPr marR="0" lvl="1"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2pPr>
            <a:lvl3pPr marR="0" lvl="2"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3pPr>
            <a:lvl4pPr marR="0" lvl="3"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4pPr>
            <a:lvl5pPr marR="0" lvl="4"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ext and Computer Image">
  <p:cSld name="Text and Computer Image">
    <p:spTree>
      <p:nvGrpSpPr>
        <p:cNvPr id="1" name="Shape 87"/>
        <p:cNvGrpSpPr/>
        <p:nvPr/>
      </p:nvGrpSpPr>
      <p:grpSpPr>
        <a:xfrm>
          <a:off x="0" y="0"/>
          <a:ext cx="0" cy="0"/>
          <a:chOff x="0" y="0"/>
          <a:chExt cx="0" cy="0"/>
        </a:xfrm>
      </p:grpSpPr>
      <p:sp>
        <p:nvSpPr>
          <p:cNvPr id="88" name="Google Shape;88;p37" descr="Brush stroke spot"/>
          <p:cNvSpPr/>
          <p:nvPr/>
        </p:nvSpPr>
        <p:spPr>
          <a:xfrm>
            <a:off x="2328672" y="690372"/>
            <a:ext cx="7534656" cy="5477256"/>
          </a:xfrm>
          <a:prstGeom prst="rect">
            <a:avLst/>
          </a:prstGeom>
          <a:blipFill rotWithShape="1">
            <a:blip r:embed="rId2">
              <a:alphaModFix amt="35000"/>
            </a:blip>
            <a:stretch>
              <a:fillRect t="-434" b="-435"/>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0" i="0" u="none" strike="noStrike" cap="none">
                <a:solidFill>
                  <a:schemeClr val="lt1"/>
                </a:solidFill>
                <a:latin typeface="Quattrocento Sans"/>
                <a:ea typeface="Quattrocento Sans"/>
                <a:cs typeface="Quattrocento Sans"/>
                <a:sym typeface="Quattrocento Sans"/>
              </a:rPr>
              <a:t>  </a:t>
            </a:r>
            <a:endParaRPr/>
          </a:p>
        </p:txBody>
      </p:sp>
      <p:sp>
        <p:nvSpPr>
          <p:cNvPr id="89" name="Google Shape;89;p37"/>
          <p:cNvSpPr/>
          <p:nvPr/>
        </p:nvSpPr>
        <p:spPr>
          <a:xfrm>
            <a:off x="9192013" y="2268437"/>
            <a:ext cx="622800" cy="622800"/>
          </a:xfrm>
          <a:prstGeom prst="ellipse">
            <a:avLst/>
          </a:prstGeom>
          <a:solidFill>
            <a:srgbClr val="FFF6E7"/>
          </a:solidFill>
          <a:ln w="12700" cap="flat" cmpd="sng">
            <a:solidFill>
              <a:srgbClr val="8D6347"/>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Quattrocento Sans"/>
              <a:ea typeface="Quattrocento Sans"/>
              <a:cs typeface="Quattrocento Sans"/>
              <a:sym typeface="Quattrocento Sans"/>
            </a:endParaRPr>
          </a:p>
        </p:txBody>
      </p:sp>
      <p:sp>
        <p:nvSpPr>
          <p:cNvPr id="90" name="Google Shape;90;p37"/>
          <p:cNvSpPr/>
          <p:nvPr/>
        </p:nvSpPr>
        <p:spPr>
          <a:xfrm>
            <a:off x="950259" y="2268437"/>
            <a:ext cx="622800" cy="622800"/>
          </a:xfrm>
          <a:prstGeom prst="ellipse">
            <a:avLst/>
          </a:prstGeom>
          <a:solidFill>
            <a:srgbClr val="FFF6E7"/>
          </a:solidFill>
          <a:ln w="12700" cap="flat" cmpd="sng">
            <a:solidFill>
              <a:srgbClr val="8D6347"/>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Quattrocento Sans"/>
              <a:ea typeface="Quattrocento Sans"/>
              <a:cs typeface="Quattrocento Sans"/>
              <a:sym typeface="Quattrocento Sans"/>
            </a:endParaRPr>
          </a:p>
        </p:txBody>
      </p:sp>
      <p:sp>
        <p:nvSpPr>
          <p:cNvPr id="91" name="Google Shape;91;p37" descr="Computer monitor"/>
          <p:cNvSpPr/>
          <p:nvPr/>
        </p:nvSpPr>
        <p:spPr>
          <a:xfrm>
            <a:off x="3622548" y="1349070"/>
            <a:ext cx="4946904" cy="4946904"/>
          </a:xfrm>
          <a:prstGeom prst="rect">
            <a:avLst/>
          </a:prstGeom>
          <a:blipFill rotWithShape="1">
            <a:blip r:embed="rId3">
              <a:alphaModFix/>
            </a:blip>
            <a:stretch>
              <a:fillRect t="8332" b="8332"/>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0" i="0" u="none" strike="noStrike" cap="none">
                <a:solidFill>
                  <a:schemeClr val="lt1"/>
                </a:solidFill>
                <a:latin typeface="Quattrocento Sans"/>
                <a:ea typeface="Quattrocento Sans"/>
                <a:cs typeface="Quattrocento Sans"/>
                <a:sym typeface="Quattrocento Sans"/>
              </a:rPr>
              <a:t>   </a:t>
            </a:r>
            <a:endParaRPr/>
          </a:p>
        </p:txBody>
      </p:sp>
      <p:sp>
        <p:nvSpPr>
          <p:cNvPr id="92" name="Google Shape;92;p37"/>
          <p:cNvSpPr>
            <a:spLocks noGrp="1"/>
          </p:cNvSpPr>
          <p:nvPr>
            <p:ph type="pic" idx="2"/>
          </p:nvPr>
        </p:nvSpPr>
        <p:spPr>
          <a:xfrm>
            <a:off x="3804600" y="1954810"/>
            <a:ext cx="4582800" cy="2844000"/>
          </a:xfrm>
          <a:prstGeom prst="rect">
            <a:avLst/>
          </a:prstGeom>
          <a:noFill/>
          <a:ln w="12700"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lvl1pPr marR="0" lvl="0" algn="ctr" rtl="0">
              <a:lnSpc>
                <a:spcPct val="90000"/>
              </a:lnSpc>
              <a:spcBef>
                <a:spcPts val="1000"/>
              </a:spcBef>
              <a:spcAft>
                <a:spcPts val="0"/>
              </a:spcAft>
              <a:buClr>
                <a:schemeClr val="dk2"/>
              </a:buClr>
              <a:buSzPts val="2000"/>
              <a:buFont typeface="Arial"/>
              <a:buNone/>
              <a:defRPr sz="2000" b="0" i="0" u="none" strike="noStrike" cap="none">
                <a:solidFill>
                  <a:schemeClr val="dk2"/>
                </a:solidFill>
                <a:latin typeface="Quattrocento Sans"/>
                <a:ea typeface="Quattrocento Sans"/>
                <a:cs typeface="Quattrocento Sans"/>
                <a:sym typeface="Quattrocento Sans"/>
              </a:defRPr>
            </a:lvl1pPr>
            <a:lvl2pPr marR="0" lvl="1"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2pPr>
            <a:lvl3pPr marR="0" lvl="2"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3pPr>
            <a:lvl4pPr marR="0" lvl="3"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4pPr>
            <a:lvl5pPr marR="0" lvl="4"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9pPr>
          </a:lstStyle>
          <a:p>
            <a:endParaRPr/>
          </a:p>
        </p:txBody>
      </p:sp>
      <p:sp>
        <p:nvSpPr>
          <p:cNvPr id="93" name="Google Shape;93;p37"/>
          <p:cNvSpPr txBox="1">
            <a:spLocks noGrp="1"/>
          </p:cNvSpPr>
          <p:nvPr>
            <p:ph type="title"/>
          </p:nvPr>
        </p:nvSpPr>
        <p:spPr>
          <a:xfrm>
            <a:off x="838206" y="620867"/>
            <a:ext cx="10515600" cy="856343"/>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3600"/>
              <a:buFont typeface="EB Garamond"/>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37"/>
          <p:cNvSpPr txBox="1">
            <a:spLocks noGrp="1"/>
          </p:cNvSpPr>
          <p:nvPr>
            <p:ph type="dt" idx="10"/>
          </p:nvPr>
        </p:nvSpPr>
        <p:spPr>
          <a:xfrm>
            <a:off x="838200" y="286747"/>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5" name="Google Shape;95;p37"/>
          <p:cNvSpPr txBox="1">
            <a:spLocks noGrp="1"/>
          </p:cNvSpPr>
          <p:nvPr>
            <p:ph type="ftr" idx="11"/>
          </p:nvPr>
        </p:nvSpPr>
        <p:spPr>
          <a:xfrm>
            <a:off x="7351740" y="286747"/>
            <a:ext cx="41148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37"/>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sp>
        <p:nvSpPr>
          <p:cNvPr id="97" name="Google Shape;97;p37" descr="Glass icon"/>
          <p:cNvSpPr>
            <a:spLocks noGrp="1"/>
          </p:cNvSpPr>
          <p:nvPr>
            <p:ph type="pic" idx="3"/>
          </p:nvPr>
        </p:nvSpPr>
        <p:spPr>
          <a:xfrm>
            <a:off x="1009659" y="2327837"/>
            <a:ext cx="504000" cy="504000"/>
          </a:xfrm>
          <a:prstGeom prst="ellipse">
            <a:avLst/>
          </a:prstGeom>
          <a:no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2"/>
              </a:buClr>
              <a:buSzPts val="400"/>
              <a:buFont typeface="Arial"/>
              <a:buNone/>
              <a:defRPr sz="400" b="0" i="0" u="none" strike="noStrike" cap="none">
                <a:solidFill>
                  <a:schemeClr val="dk2"/>
                </a:solidFill>
                <a:latin typeface="Quattrocento Sans"/>
                <a:ea typeface="Quattrocento Sans"/>
                <a:cs typeface="Quattrocento Sans"/>
                <a:sym typeface="Quattrocento Sans"/>
              </a:defRPr>
            </a:lvl1pPr>
            <a:lvl2pPr marR="0" lvl="1"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2pPr>
            <a:lvl3pPr marR="0" lvl="2"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3pPr>
            <a:lvl4pPr marR="0" lvl="3"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4pPr>
            <a:lvl5pPr marR="0" lvl="4"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9pPr>
          </a:lstStyle>
          <a:p>
            <a:endParaRPr/>
          </a:p>
        </p:txBody>
      </p:sp>
      <p:sp>
        <p:nvSpPr>
          <p:cNvPr id="98" name="Google Shape;98;p37" descr="Glass icon"/>
          <p:cNvSpPr>
            <a:spLocks noGrp="1"/>
          </p:cNvSpPr>
          <p:nvPr>
            <p:ph type="pic" idx="4"/>
          </p:nvPr>
        </p:nvSpPr>
        <p:spPr>
          <a:xfrm>
            <a:off x="9251413" y="2327837"/>
            <a:ext cx="504000" cy="504000"/>
          </a:xfrm>
          <a:prstGeom prst="ellipse">
            <a:avLst/>
          </a:prstGeom>
          <a:no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2"/>
              </a:buClr>
              <a:buSzPts val="400"/>
              <a:buFont typeface="Arial"/>
              <a:buNone/>
              <a:defRPr sz="400" b="0" i="0" u="none" strike="noStrike" cap="none">
                <a:solidFill>
                  <a:schemeClr val="dk2"/>
                </a:solidFill>
                <a:latin typeface="Quattrocento Sans"/>
                <a:ea typeface="Quattrocento Sans"/>
                <a:cs typeface="Quattrocento Sans"/>
                <a:sym typeface="Quattrocento Sans"/>
              </a:defRPr>
            </a:lvl1pPr>
            <a:lvl2pPr marR="0" lvl="1"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2pPr>
            <a:lvl3pPr marR="0" lvl="2"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3pPr>
            <a:lvl4pPr marR="0" lvl="3"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4pPr>
            <a:lvl5pPr marR="0" lvl="4"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9pPr>
          </a:lstStyle>
          <a:p>
            <a:endParaRPr/>
          </a:p>
        </p:txBody>
      </p:sp>
      <p:cxnSp>
        <p:nvCxnSpPr>
          <p:cNvPr id="99" name="Google Shape;99;p37"/>
          <p:cNvCxnSpPr/>
          <p:nvPr/>
        </p:nvCxnSpPr>
        <p:spPr>
          <a:xfrm>
            <a:off x="3738000" y="1554169"/>
            <a:ext cx="4716000" cy="0"/>
          </a:xfrm>
          <a:prstGeom prst="straightConnector1">
            <a:avLst/>
          </a:prstGeom>
          <a:noFill/>
          <a:ln w="12700" cap="flat" cmpd="sng">
            <a:solidFill>
              <a:schemeClr val="accent1"/>
            </a:solidFill>
            <a:prstDash val="solid"/>
            <a:miter lim="800000"/>
            <a:headEnd type="none" w="sm" len="sm"/>
            <a:tailEnd type="none" w="sm" len="sm"/>
          </a:ln>
        </p:spPr>
      </p:cxnSp>
      <p:sp>
        <p:nvSpPr>
          <p:cNvPr id="100" name="Google Shape;100;p37"/>
          <p:cNvSpPr txBox="1">
            <a:spLocks noGrp="1"/>
          </p:cNvSpPr>
          <p:nvPr>
            <p:ph type="body" idx="1"/>
          </p:nvPr>
        </p:nvSpPr>
        <p:spPr>
          <a:xfrm>
            <a:off x="846771" y="3406743"/>
            <a:ext cx="2217507" cy="1673518"/>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600"/>
              </a:spcBef>
              <a:spcAft>
                <a:spcPts val="0"/>
              </a:spcAft>
              <a:buClr>
                <a:schemeClr val="dk2"/>
              </a:buClr>
              <a:buSzPts val="1600"/>
              <a:buNone/>
              <a:defRPr sz="1600" i="0">
                <a:solidFill>
                  <a:schemeClr val="dk2"/>
                </a:solidFill>
              </a:defRPr>
            </a:lvl1pPr>
            <a:lvl2pPr marL="914400" lvl="1" indent="-228600" algn="l">
              <a:lnSpc>
                <a:spcPct val="90000"/>
              </a:lnSpc>
              <a:spcBef>
                <a:spcPts val="500"/>
              </a:spcBef>
              <a:spcAft>
                <a:spcPts val="0"/>
              </a:spcAft>
              <a:buClr>
                <a:schemeClr val="dk2"/>
              </a:buClr>
              <a:buSzPts val="2000"/>
              <a:buNone/>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1" name="Google Shape;101;p37"/>
          <p:cNvSpPr txBox="1">
            <a:spLocks noGrp="1"/>
          </p:cNvSpPr>
          <p:nvPr>
            <p:ph type="body" idx="5"/>
          </p:nvPr>
        </p:nvSpPr>
        <p:spPr>
          <a:xfrm>
            <a:off x="846771" y="2996616"/>
            <a:ext cx="2217507" cy="343264"/>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600"/>
              </a:spcBef>
              <a:spcAft>
                <a:spcPts val="0"/>
              </a:spcAft>
              <a:buClr>
                <a:schemeClr val="dk1"/>
              </a:buClr>
              <a:buSzPts val="2400"/>
              <a:buNone/>
              <a:defRPr sz="2400" b="1" i="0">
                <a:solidFill>
                  <a:schemeClr val="dk1"/>
                </a:solidFill>
                <a:latin typeface="EB Garamond"/>
                <a:ea typeface="EB Garamond"/>
                <a:cs typeface="EB Garamond"/>
                <a:sym typeface="EB Garamond"/>
              </a:defRPr>
            </a:lvl1pPr>
            <a:lvl2pPr marL="914400" lvl="1" indent="-228600" algn="l">
              <a:lnSpc>
                <a:spcPct val="90000"/>
              </a:lnSpc>
              <a:spcBef>
                <a:spcPts val="500"/>
              </a:spcBef>
              <a:spcAft>
                <a:spcPts val="0"/>
              </a:spcAft>
              <a:buClr>
                <a:schemeClr val="dk2"/>
              </a:buClr>
              <a:buSzPts val="2000"/>
              <a:buNone/>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2" name="Google Shape;102;p37"/>
          <p:cNvSpPr txBox="1">
            <a:spLocks noGrp="1"/>
          </p:cNvSpPr>
          <p:nvPr>
            <p:ph type="body" idx="6"/>
          </p:nvPr>
        </p:nvSpPr>
        <p:spPr>
          <a:xfrm>
            <a:off x="9112624" y="3406743"/>
            <a:ext cx="2297013" cy="1673518"/>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600"/>
              </a:spcBef>
              <a:spcAft>
                <a:spcPts val="0"/>
              </a:spcAft>
              <a:buClr>
                <a:schemeClr val="dk2"/>
              </a:buClr>
              <a:buSzPts val="1600"/>
              <a:buNone/>
              <a:defRPr sz="1600" i="0">
                <a:solidFill>
                  <a:schemeClr val="dk2"/>
                </a:solidFill>
              </a:defRPr>
            </a:lvl1pPr>
            <a:lvl2pPr marL="914400" lvl="1" indent="-228600" algn="l">
              <a:lnSpc>
                <a:spcPct val="90000"/>
              </a:lnSpc>
              <a:spcBef>
                <a:spcPts val="500"/>
              </a:spcBef>
              <a:spcAft>
                <a:spcPts val="0"/>
              </a:spcAft>
              <a:buClr>
                <a:schemeClr val="dk2"/>
              </a:buClr>
              <a:buSzPts val="2000"/>
              <a:buNone/>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3" name="Google Shape;103;p37"/>
          <p:cNvSpPr txBox="1">
            <a:spLocks noGrp="1"/>
          </p:cNvSpPr>
          <p:nvPr>
            <p:ph type="body" idx="7"/>
          </p:nvPr>
        </p:nvSpPr>
        <p:spPr>
          <a:xfrm>
            <a:off x="9112624" y="2996616"/>
            <a:ext cx="2297013" cy="343264"/>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600"/>
              </a:spcBef>
              <a:spcAft>
                <a:spcPts val="0"/>
              </a:spcAft>
              <a:buClr>
                <a:schemeClr val="dk1"/>
              </a:buClr>
              <a:buSzPts val="2400"/>
              <a:buNone/>
              <a:defRPr sz="2400" b="1" i="0">
                <a:solidFill>
                  <a:schemeClr val="dk1"/>
                </a:solidFill>
                <a:latin typeface="EB Garamond"/>
                <a:ea typeface="EB Garamond"/>
                <a:cs typeface="EB Garamond"/>
                <a:sym typeface="EB Garamond"/>
              </a:defRPr>
            </a:lvl1pPr>
            <a:lvl2pPr marL="914400" lvl="1" indent="-228600" algn="l">
              <a:lnSpc>
                <a:spcPct val="90000"/>
              </a:lnSpc>
              <a:spcBef>
                <a:spcPts val="500"/>
              </a:spcBef>
              <a:spcAft>
                <a:spcPts val="0"/>
              </a:spcAft>
              <a:buClr>
                <a:schemeClr val="dk2"/>
              </a:buClr>
              <a:buSzPts val="2000"/>
              <a:buNone/>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4" name="Google Shape;104;p37"/>
          <p:cNvSpPr>
            <a:spLocks noGrp="1"/>
          </p:cNvSpPr>
          <p:nvPr>
            <p:ph type="pic" idx="8"/>
          </p:nvPr>
        </p:nvSpPr>
        <p:spPr>
          <a:xfrm>
            <a:off x="943519" y="5736021"/>
            <a:ext cx="824400" cy="571500"/>
          </a:xfrm>
          <a:prstGeom prst="rect">
            <a:avLst/>
          </a:prstGeom>
          <a:no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2"/>
              </a:buClr>
              <a:buSzPts val="400"/>
              <a:buFont typeface="Arial"/>
              <a:buNone/>
              <a:defRPr sz="400" b="0" i="0" u="none" strike="noStrike" cap="none">
                <a:solidFill>
                  <a:schemeClr val="dk2"/>
                </a:solidFill>
                <a:latin typeface="Quattrocento Sans"/>
                <a:ea typeface="Quattrocento Sans"/>
                <a:cs typeface="Quattrocento Sans"/>
                <a:sym typeface="Quattrocento Sans"/>
              </a:defRPr>
            </a:lvl1pPr>
            <a:lvl2pPr marR="0" lvl="1"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2pPr>
            <a:lvl3pPr marR="0" lvl="2"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3pPr>
            <a:lvl4pPr marR="0" lvl="3"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4pPr>
            <a:lvl5pPr marR="0" lvl="4"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hree Content">
  <p:cSld name="Three Content">
    <p:spTree>
      <p:nvGrpSpPr>
        <p:cNvPr id="1" name="Shape 105"/>
        <p:cNvGrpSpPr/>
        <p:nvPr/>
      </p:nvGrpSpPr>
      <p:grpSpPr>
        <a:xfrm>
          <a:off x="0" y="0"/>
          <a:ext cx="0" cy="0"/>
          <a:chOff x="0" y="0"/>
          <a:chExt cx="0" cy="0"/>
        </a:xfrm>
      </p:grpSpPr>
      <p:sp>
        <p:nvSpPr>
          <p:cNvPr id="106" name="Google Shape;106;p38"/>
          <p:cNvSpPr txBox="1">
            <a:spLocks noGrp="1"/>
          </p:cNvSpPr>
          <p:nvPr>
            <p:ph type="title"/>
          </p:nvPr>
        </p:nvSpPr>
        <p:spPr>
          <a:xfrm>
            <a:off x="838206" y="757392"/>
            <a:ext cx="10515600" cy="704696"/>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3600"/>
              <a:buFont typeface="EB Garamond"/>
              <a:buNone/>
              <a:defRPr>
                <a:solidFill>
                  <a:schemeClr val="dk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7" name="Google Shape;107;p38"/>
          <p:cNvSpPr txBox="1">
            <a:spLocks noGrp="1"/>
          </p:cNvSpPr>
          <p:nvPr>
            <p:ph type="body" idx="1"/>
          </p:nvPr>
        </p:nvSpPr>
        <p:spPr>
          <a:xfrm>
            <a:off x="838200" y="2998971"/>
            <a:ext cx="3312000" cy="2528208"/>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600"/>
              </a:spcBef>
              <a:spcAft>
                <a:spcPts val="0"/>
              </a:spcAft>
              <a:buClr>
                <a:schemeClr val="dk2"/>
              </a:buClr>
              <a:buSzPts val="1600"/>
              <a:buNone/>
              <a:defRPr sz="1600" i="0">
                <a:solidFill>
                  <a:schemeClr val="dk2"/>
                </a:solidFill>
              </a:defRPr>
            </a:lvl1pPr>
            <a:lvl2pPr marL="914400" lvl="1" indent="-342900" algn="l">
              <a:lnSpc>
                <a:spcPct val="90000"/>
              </a:lnSpc>
              <a:spcBef>
                <a:spcPts val="500"/>
              </a:spcBef>
              <a:spcAft>
                <a:spcPts val="0"/>
              </a:spcAft>
              <a:buClr>
                <a:schemeClr val="dk2"/>
              </a:buClr>
              <a:buSzPts val="1800"/>
              <a:buChar char="•"/>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8" name="Google Shape;108;p38"/>
          <p:cNvSpPr txBox="1">
            <a:spLocks noGrp="1"/>
          </p:cNvSpPr>
          <p:nvPr>
            <p:ph type="body" idx="2"/>
          </p:nvPr>
        </p:nvSpPr>
        <p:spPr>
          <a:xfrm>
            <a:off x="4440000" y="2998971"/>
            <a:ext cx="3312000" cy="2528208"/>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600"/>
              </a:spcBef>
              <a:spcAft>
                <a:spcPts val="0"/>
              </a:spcAft>
              <a:buClr>
                <a:schemeClr val="dk2"/>
              </a:buClr>
              <a:buSzPts val="1600"/>
              <a:buNone/>
              <a:defRPr sz="1600" i="0">
                <a:solidFill>
                  <a:schemeClr val="dk2"/>
                </a:solidFill>
              </a:defRPr>
            </a:lvl1pPr>
            <a:lvl2pPr marL="914400" lvl="1" indent="-342900" algn="l">
              <a:lnSpc>
                <a:spcPct val="90000"/>
              </a:lnSpc>
              <a:spcBef>
                <a:spcPts val="500"/>
              </a:spcBef>
              <a:spcAft>
                <a:spcPts val="0"/>
              </a:spcAft>
              <a:buClr>
                <a:schemeClr val="dk2"/>
              </a:buClr>
              <a:buSzPts val="1800"/>
              <a:buChar char="•"/>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9" name="Google Shape;109;p38"/>
          <p:cNvSpPr txBox="1">
            <a:spLocks noGrp="1"/>
          </p:cNvSpPr>
          <p:nvPr>
            <p:ph type="dt" idx="10"/>
          </p:nvPr>
        </p:nvSpPr>
        <p:spPr>
          <a:xfrm>
            <a:off x="838200" y="286747"/>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0" name="Google Shape;110;p38"/>
          <p:cNvSpPr txBox="1">
            <a:spLocks noGrp="1"/>
          </p:cNvSpPr>
          <p:nvPr>
            <p:ph type="ftr" idx="11"/>
          </p:nvPr>
        </p:nvSpPr>
        <p:spPr>
          <a:xfrm>
            <a:off x="7351740" y="286747"/>
            <a:ext cx="41148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1" name="Google Shape;111;p38"/>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cxnSp>
        <p:nvCxnSpPr>
          <p:cNvPr id="112" name="Google Shape;112;p38"/>
          <p:cNvCxnSpPr/>
          <p:nvPr/>
        </p:nvCxnSpPr>
        <p:spPr>
          <a:xfrm>
            <a:off x="3738000" y="1554169"/>
            <a:ext cx="4716000" cy="0"/>
          </a:xfrm>
          <a:prstGeom prst="straightConnector1">
            <a:avLst/>
          </a:prstGeom>
          <a:noFill/>
          <a:ln w="12700" cap="flat" cmpd="sng">
            <a:solidFill>
              <a:schemeClr val="accent1"/>
            </a:solidFill>
            <a:prstDash val="solid"/>
            <a:miter lim="800000"/>
            <a:headEnd type="none" w="sm" len="sm"/>
            <a:tailEnd type="none" w="sm" len="sm"/>
          </a:ln>
        </p:spPr>
      </p:cxnSp>
      <p:sp>
        <p:nvSpPr>
          <p:cNvPr id="113" name="Google Shape;113;p38"/>
          <p:cNvSpPr txBox="1">
            <a:spLocks noGrp="1"/>
          </p:cNvSpPr>
          <p:nvPr>
            <p:ph type="subTitle" idx="3"/>
          </p:nvPr>
        </p:nvSpPr>
        <p:spPr>
          <a:xfrm>
            <a:off x="838200" y="1632332"/>
            <a:ext cx="10515600" cy="526312"/>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1000"/>
              </a:spcBef>
              <a:spcAft>
                <a:spcPts val="0"/>
              </a:spcAft>
              <a:buClr>
                <a:schemeClr val="dk2"/>
              </a:buClr>
              <a:buSzPts val="2400"/>
              <a:buNone/>
              <a:defRPr sz="2400" i="0">
                <a:solidFill>
                  <a:schemeClr val="dk2"/>
                </a:solidFill>
              </a:defRPr>
            </a:lvl1pPr>
            <a:lvl2pPr lvl="1" algn="ctr">
              <a:lnSpc>
                <a:spcPct val="90000"/>
              </a:lnSpc>
              <a:spcBef>
                <a:spcPts val="500"/>
              </a:spcBef>
              <a:spcAft>
                <a:spcPts val="0"/>
              </a:spcAft>
              <a:buClr>
                <a:schemeClr val="dk2"/>
              </a:buClr>
              <a:buSzPts val="2000"/>
              <a:buNone/>
              <a:defRPr sz="2000"/>
            </a:lvl2pPr>
            <a:lvl3pPr lvl="2" algn="ctr">
              <a:lnSpc>
                <a:spcPct val="90000"/>
              </a:lnSpc>
              <a:spcBef>
                <a:spcPts val="500"/>
              </a:spcBef>
              <a:spcAft>
                <a:spcPts val="0"/>
              </a:spcAft>
              <a:buClr>
                <a:schemeClr val="dk2"/>
              </a:buClr>
              <a:buSzPts val="1800"/>
              <a:buNone/>
              <a:defRPr sz="1800"/>
            </a:lvl3pPr>
            <a:lvl4pPr lvl="3" algn="ctr">
              <a:lnSpc>
                <a:spcPct val="90000"/>
              </a:lnSpc>
              <a:spcBef>
                <a:spcPts val="500"/>
              </a:spcBef>
              <a:spcAft>
                <a:spcPts val="0"/>
              </a:spcAft>
              <a:buClr>
                <a:schemeClr val="dk2"/>
              </a:buClr>
              <a:buSzPts val="1600"/>
              <a:buNone/>
              <a:defRPr sz="1600"/>
            </a:lvl4pPr>
            <a:lvl5pPr lvl="4" algn="ctr">
              <a:lnSpc>
                <a:spcPct val="90000"/>
              </a:lnSpc>
              <a:spcBef>
                <a:spcPts val="500"/>
              </a:spcBef>
              <a:spcAft>
                <a:spcPts val="0"/>
              </a:spcAft>
              <a:buClr>
                <a:schemeClr val="dk2"/>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14" name="Google Shape;114;p38"/>
          <p:cNvSpPr txBox="1">
            <a:spLocks noGrp="1"/>
          </p:cNvSpPr>
          <p:nvPr>
            <p:ph type="body" idx="4"/>
          </p:nvPr>
        </p:nvSpPr>
        <p:spPr>
          <a:xfrm>
            <a:off x="838200" y="2593413"/>
            <a:ext cx="3312000" cy="343264"/>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600"/>
              </a:spcBef>
              <a:spcAft>
                <a:spcPts val="0"/>
              </a:spcAft>
              <a:buClr>
                <a:schemeClr val="dk1"/>
              </a:buClr>
              <a:buSzPts val="2400"/>
              <a:buNone/>
              <a:defRPr sz="2400" b="1" i="0">
                <a:solidFill>
                  <a:schemeClr val="dk1"/>
                </a:solidFill>
                <a:latin typeface="EB Garamond"/>
                <a:ea typeface="EB Garamond"/>
                <a:cs typeface="EB Garamond"/>
                <a:sym typeface="EB Garamond"/>
              </a:defRPr>
            </a:lvl1pPr>
            <a:lvl2pPr marL="914400" lvl="1" indent="-228600" algn="l">
              <a:lnSpc>
                <a:spcPct val="90000"/>
              </a:lnSpc>
              <a:spcBef>
                <a:spcPts val="500"/>
              </a:spcBef>
              <a:spcAft>
                <a:spcPts val="0"/>
              </a:spcAft>
              <a:buClr>
                <a:schemeClr val="dk2"/>
              </a:buClr>
              <a:buSzPts val="2000"/>
              <a:buNone/>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5" name="Google Shape;115;p38"/>
          <p:cNvSpPr txBox="1">
            <a:spLocks noGrp="1"/>
          </p:cNvSpPr>
          <p:nvPr>
            <p:ph type="body" idx="5"/>
          </p:nvPr>
        </p:nvSpPr>
        <p:spPr>
          <a:xfrm>
            <a:off x="8041800" y="2998971"/>
            <a:ext cx="3312000" cy="2528208"/>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600"/>
              </a:spcBef>
              <a:spcAft>
                <a:spcPts val="0"/>
              </a:spcAft>
              <a:buClr>
                <a:schemeClr val="dk2"/>
              </a:buClr>
              <a:buSzPts val="1600"/>
              <a:buNone/>
              <a:defRPr sz="1600" i="0">
                <a:solidFill>
                  <a:schemeClr val="dk2"/>
                </a:solidFill>
              </a:defRPr>
            </a:lvl1pPr>
            <a:lvl2pPr marL="914400" lvl="1" indent="-342900" algn="l">
              <a:lnSpc>
                <a:spcPct val="90000"/>
              </a:lnSpc>
              <a:spcBef>
                <a:spcPts val="500"/>
              </a:spcBef>
              <a:spcAft>
                <a:spcPts val="0"/>
              </a:spcAft>
              <a:buClr>
                <a:schemeClr val="dk2"/>
              </a:buClr>
              <a:buSzPts val="1800"/>
              <a:buChar char="•"/>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6" name="Google Shape;116;p38"/>
          <p:cNvSpPr txBox="1">
            <a:spLocks noGrp="1"/>
          </p:cNvSpPr>
          <p:nvPr>
            <p:ph type="body" idx="6"/>
          </p:nvPr>
        </p:nvSpPr>
        <p:spPr>
          <a:xfrm>
            <a:off x="4440000" y="2593413"/>
            <a:ext cx="3312000" cy="343264"/>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600"/>
              </a:spcBef>
              <a:spcAft>
                <a:spcPts val="0"/>
              </a:spcAft>
              <a:buClr>
                <a:schemeClr val="dk1"/>
              </a:buClr>
              <a:buSzPts val="2400"/>
              <a:buNone/>
              <a:defRPr sz="2400" b="1" i="0">
                <a:solidFill>
                  <a:schemeClr val="dk1"/>
                </a:solidFill>
                <a:latin typeface="EB Garamond"/>
                <a:ea typeface="EB Garamond"/>
                <a:cs typeface="EB Garamond"/>
                <a:sym typeface="EB Garamond"/>
              </a:defRPr>
            </a:lvl1pPr>
            <a:lvl2pPr marL="914400" lvl="1" indent="-228600" algn="l">
              <a:lnSpc>
                <a:spcPct val="90000"/>
              </a:lnSpc>
              <a:spcBef>
                <a:spcPts val="500"/>
              </a:spcBef>
              <a:spcAft>
                <a:spcPts val="0"/>
              </a:spcAft>
              <a:buClr>
                <a:schemeClr val="dk2"/>
              </a:buClr>
              <a:buSzPts val="2000"/>
              <a:buNone/>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7" name="Google Shape;117;p38"/>
          <p:cNvSpPr txBox="1">
            <a:spLocks noGrp="1"/>
          </p:cNvSpPr>
          <p:nvPr>
            <p:ph type="body" idx="7"/>
          </p:nvPr>
        </p:nvSpPr>
        <p:spPr>
          <a:xfrm>
            <a:off x="8041800" y="2593413"/>
            <a:ext cx="3312000" cy="343264"/>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600"/>
              </a:spcBef>
              <a:spcAft>
                <a:spcPts val="0"/>
              </a:spcAft>
              <a:buClr>
                <a:schemeClr val="dk1"/>
              </a:buClr>
              <a:buSzPts val="2400"/>
              <a:buNone/>
              <a:defRPr sz="2400" b="1" i="0">
                <a:solidFill>
                  <a:schemeClr val="dk1"/>
                </a:solidFill>
                <a:latin typeface="EB Garamond"/>
                <a:ea typeface="EB Garamond"/>
                <a:cs typeface="EB Garamond"/>
                <a:sym typeface="EB Garamond"/>
              </a:defRPr>
            </a:lvl1pPr>
            <a:lvl2pPr marL="914400" lvl="1" indent="-228600" algn="l">
              <a:lnSpc>
                <a:spcPct val="90000"/>
              </a:lnSpc>
              <a:spcBef>
                <a:spcPts val="500"/>
              </a:spcBef>
              <a:spcAft>
                <a:spcPts val="0"/>
              </a:spcAft>
              <a:buClr>
                <a:schemeClr val="dk2"/>
              </a:buClr>
              <a:buSzPts val="2000"/>
              <a:buNone/>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8" name="Google Shape;118;p38"/>
          <p:cNvSpPr>
            <a:spLocks noGrp="1"/>
          </p:cNvSpPr>
          <p:nvPr>
            <p:ph type="pic" idx="8"/>
          </p:nvPr>
        </p:nvSpPr>
        <p:spPr>
          <a:xfrm>
            <a:off x="943519" y="5736021"/>
            <a:ext cx="824400" cy="571500"/>
          </a:xfrm>
          <a:prstGeom prst="rect">
            <a:avLst/>
          </a:prstGeom>
          <a:no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2"/>
              </a:buClr>
              <a:buSzPts val="400"/>
              <a:buFont typeface="Arial"/>
              <a:buNone/>
              <a:defRPr sz="400" b="0" i="0" u="none" strike="noStrike" cap="none">
                <a:solidFill>
                  <a:schemeClr val="dk2"/>
                </a:solidFill>
                <a:latin typeface="Quattrocento Sans"/>
                <a:ea typeface="Quattrocento Sans"/>
                <a:cs typeface="Quattrocento Sans"/>
                <a:sym typeface="Quattrocento Sans"/>
              </a:defRPr>
            </a:lvl1pPr>
            <a:lvl2pPr marR="0" lvl="1"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2pPr>
            <a:lvl3pPr marR="0" lvl="2"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3pPr>
            <a:lvl4pPr marR="0" lvl="3"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4pPr>
            <a:lvl5pPr marR="0" lvl="4"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Two Content">
  <p:cSld name="Title and Two Content">
    <p:spTree>
      <p:nvGrpSpPr>
        <p:cNvPr id="1" name="Shape 119"/>
        <p:cNvGrpSpPr/>
        <p:nvPr/>
      </p:nvGrpSpPr>
      <p:grpSpPr>
        <a:xfrm>
          <a:off x="0" y="0"/>
          <a:ext cx="0" cy="0"/>
          <a:chOff x="0" y="0"/>
          <a:chExt cx="0" cy="0"/>
        </a:xfrm>
      </p:grpSpPr>
      <p:sp>
        <p:nvSpPr>
          <p:cNvPr id="120" name="Google Shape;120;p39" descr="Brush stroke spot"/>
          <p:cNvSpPr/>
          <p:nvPr/>
        </p:nvSpPr>
        <p:spPr>
          <a:xfrm>
            <a:off x="442270" y="2313405"/>
            <a:ext cx="3675888" cy="1792224"/>
          </a:xfrm>
          <a:prstGeom prst="rect">
            <a:avLst/>
          </a:prstGeom>
          <a:blipFill rotWithShape="1">
            <a:blip r:embed="rId2">
              <a:alphaModFix amt="35000"/>
            </a:blip>
            <a:stretch>
              <a:fillRect t="-22678" b="-22680"/>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Quattrocento Sans"/>
              <a:ea typeface="Quattrocento Sans"/>
              <a:cs typeface="Quattrocento Sans"/>
              <a:sym typeface="Quattrocento Sans"/>
            </a:endParaRPr>
          </a:p>
        </p:txBody>
      </p:sp>
      <p:sp>
        <p:nvSpPr>
          <p:cNvPr id="121" name="Google Shape;121;p39" descr="Brush stroke spot"/>
          <p:cNvSpPr/>
          <p:nvPr/>
        </p:nvSpPr>
        <p:spPr>
          <a:xfrm>
            <a:off x="5747630" y="2309233"/>
            <a:ext cx="3675888" cy="1792224"/>
          </a:xfrm>
          <a:prstGeom prst="rect">
            <a:avLst/>
          </a:prstGeom>
          <a:blipFill rotWithShape="1">
            <a:blip r:embed="rId2">
              <a:alphaModFix amt="35000"/>
            </a:blip>
            <a:stretch>
              <a:fillRect t="-22678" b="-22680"/>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Quattrocento Sans"/>
              <a:ea typeface="Quattrocento Sans"/>
              <a:cs typeface="Quattrocento Sans"/>
              <a:sym typeface="Quattrocento Sans"/>
            </a:endParaRPr>
          </a:p>
        </p:txBody>
      </p:sp>
      <p:sp>
        <p:nvSpPr>
          <p:cNvPr id="122" name="Google Shape;122;p39"/>
          <p:cNvSpPr txBox="1">
            <a:spLocks noGrp="1"/>
          </p:cNvSpPr>
          <p:nvPr>
            <p:ph type="body" idx="1"/>
          </p:nvPr>
        </p:nvSpPr>
        <p:spPr>
          <a:xfrm>
            <a:off x="1046452" y="3642055"/>
            <a:ext cx="4787999" cy="343264"/>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600"/>
              </a:spcBef>
              <a:spcAft>
                <a:spcPts val="0"/>
              </a:spcAft>
              <a:buClr>
                <a:schemeClr val="dk1"/>
              </a:buClr>
              <a:buSzPts val="2400"/>
              <a:buNone/>
              <a:defRPr sz="2400" b="1" i="0">
                <a:solidFill>
                  <a:schemeClr val="dk1"/>
                </a:solidFill>
                <a:latin typeface="EB Garamond"/>
                <a:ea typeface="EB Garamond"/>
                <a:cs typeface="EB Garamond"/>
                <a:sym typeface="EB Garamond"/>
              </a:defRPr>
            </a:lvl1pPr>
            <a:lvl2pPr marL="914400" lvl="1" indent="-228600" algn="l">
              <a:lnSpc>
                <a:spcPct val="90000"/>
              </a:lnSpc>
              <a:spcBef>
                <a:spcPts val="500"/>
              </a:spcBef>
              <a:spcAft>
                <a:spcPts val="0"/>
              </a:spcAft>
              <a:buClr>
                <a:schemeClr val="dk2"/>
              </a:buClr>
              <a:buSzPts val="2000"/>
              <a:buNone/>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3" name="Google Shape;123;p39"/>
          <p:cNvSpPr txBox="1">
            <a:spLocks noGrp="1"/>
          </p:cNvSpPr>
          <p:nvPr>
            <p:ph type="title"/>
          </p:nvPr>
        </p:nvSpPr>
        <p:spPr>
          <a:xfrm>
            <a:off x="838206" y="620867"/>
            <a:ext cx="10515600" cy="856343"/>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3600"/>
              <a:buFont typeface="EB Garamond"/>
              <a:buNone/>
              <a:defRPr>
                <a:solidFill>
                  <a:schemeClr val="dk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4" name="Google Shape;124;p39"/>
          <p:cNvSpPr txBox="1">
            <a:spLocks noGrp="1"/>
          </p:cNvSpPr>
          <p:nvPr>
            <p:ph type="dt" idx="10"/>
          </p:nvPr>
        </p:nvSpPr>
        <p:spPr>
          <a:xfrm>
            <a:off x="838200" y="286747"/>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5" name="Google Shape;125;p39"/>
          <p:cNvSpPr txBox="1">
            <a:spLocks noGrp="1"/>
          </p:cNvSpPr>
          <p:nvPr>
            <p:ph type="ftr" idx="11"/>
          </p:nvPr>
        </p:nvSpPr>
        <p:spPr>
          <a:xfrm>
            <a:off x="7351740" y="286747"/>
            <a:ext cx="41148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6" name="Google Shape;126;p39"/>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cxnSp>
        <p:nvCxnSpPr>
          <p:cNvPr id="127" name="Google Shape;127;p39"/>
          <p:cNvCxnSpPr/>
          <p:nvPr/>
        </p:nvCxnSpPr>
        <p:spPr>
          <a:xfrm>
            <a:off x="3738000" y="1554169"/>
            <a:ext cx="4716000" cy="0"/>
          </a:xfrm>
          <a:prstGeom prst="straightConnector1">
            <a:avLst/>
          </a:prstGeom>
          <a:noFill/>
          <a:ln w="12700" cap="flat" cmpd="sng">
            <a:solidFill>
              <a:schemeClr val="accent1"/>
            </a:solidFill>
            <a:prstDash val="solid"/>
            <a:miter lim="800000"/>
            <a:headEnd type="none" w="sm" len="sm"/>
            <a:tailEnd type="none" w="sm" len="sm"/>
          </a:ln>
        </p:spPr>
      </p:cxnSp>
      <p:sp>
        <p:nvSpPr>
          <p:cNvPr id="128" name="Google Shape;128;p39"/>
          <p:cNvSpPr txBox="1">
            <a:spLocks noGrp="1"/>
          </p:cNvSpPr>
          <p:nvPr>
            <p:ph type="subTitle" idx="2"/>
          </p:nvPr>
        </p:nvSpPr>
        <p:spPr>
          <a:xfrm>
            <a:off x="838200" y="1632332"/>
            <a:ext cx="10515600" cy="526312"/>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1000"/>
              </a:spcBef>
              <a:spcAft>
                <a:spcPts val="0"/>
              </a:spcAft>
              <a:buClr>
                <a:schemeClr val="dk2"/>
              </a:buClr>
              <a:buSzPts val="2400"/>
              <a:buNone/>
              <a:defRPr sz="2400" i="0">
                <a:solidFill>
                  <a:schemeClr val="dk2"/>
                </a:solidFill>
              </a:defRPr>
            </a:lvl1pPr>
            <a:lvl2pPr lvl="1" algn="ctr">
              <a:lnSpc>
                <a:spcPct val="90000"/>
              </a:lnSpc>
              <a:spcBef>
                <a:spcPts val="500"/>
              </a:spcBef>
              <a:spcAft>
                <a:spcPts val="0"/>
              </a:spcAft>
              <a:buClr>
                <a:schemeClr val="dk2"/>
              </a:buClr>
              <a:buSzPts val="2000"/>
              <a:buNone/>
              <a:defRPr sz="2000"/>
            </a:lvl2pPr>
            <a:lvl3pPr lvl="2" algn="ctr">
              <a:lnSpc>
                <a:spcPct val="90000"/>
              </a:lnSpc>
              <a:spcBef>
                <a:spcPts val="500"/>
              </a:spcBef>
              <a:spcAft>
                <a:spcPts val="0"/>
              </a:spcAft>
              <a:buClr>
                <a:schemeClr val="dk2"/>
              </a:buClr>
              <a:buSzPts val="1800"/>
              <a:buNone/>
              <a:defRPr sz="1800"/>
            </a:lvl3pPr>
            <a:lvl4pPr lvl="3" algn="ctr">
              <a:lnSpc>
                <a:spcPct val="90000"/>
              </a:lnSpc>
              <a:spcBef>
                <a:spcPts val="500"/>
              </a:spcBef>
              <a:spcAft>
                <a:spcPts val="0"/>
              </a:spcAft>
              <a:buClr>
                <a:schemeClr val="dk2"/>
              </a:buClr>
              <a:buSzPts val="1600"/>
              <a:buNone/>
              <a:defRPr sz="1600"/>
            </a:lvl4pPr>
            <a:lvl5pPr lvl="4" algn="ctr">
              <a:lnSpc>
                <a:spcPct val="90000"/>
              </a:lnSpc>
              <a:spcBef>
                <a:spcPts val="500"/>
              </a:spcBef>
              <a:spcAft>
                <a:spcPts val="0"/>
              </a:spcAft>
              <a:buClr>
                <a:schemeClr val="dk2"/>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29" name="Google Shape;129;p39"/>
          <p:cNvSpPr txBox="1">
            <a:spLocks noGrp="1"/>
          </p:cNvSpPr>
          <p:nvPr>
            <p:ph type="body" idx="3"/>
          </p:nvPr>
        </p:nvSpPr>
        <p:spPr>
          <a:xfrm>
            <a:off x="1046452" y="4054527"/>
            <a:ext cx="4788000" cy="835297"/>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600"/>
              </a:spcBef>
              <a:spcAft>
                <a:spcPts val="0"/>
              </a:spcAft>
              <a:buClr>
                <a:schemeClr val="dk2"/>
              </a:buClr>
              <a:buSzPts val="1600"/>
              <a:buNone/>
              <a:defRPr sz="1600" i="0">
                <a:solidFill>
                  <a:schemeClr val="dk2"/>
                </a:solidFill>
              </a:defRPr>
            </a:lvl1pPr>
            <a:lvl2pPr marL="914400" lvl="1" indent="-228600" algn="l">
              <a:lnSpc>
                <a:spcPct val="90000"/>
              </a:lnSpc>
              <a:spcBef>
                <a:spcPts val="500"/>
              </a:spcBef>
              <a:spcAft>
                <a:spcPts val="0"/>
              </a:spcAft>
              <a:buClr>
                <a:schemeClr val="dk2"/>
              </a:buClr>
              <a:buSzPts val="2000"/>
              <a:buNone/>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30" name="Google Shape;130;p39"/>
          <p:cNvSpPr>
            <a:spLocks noGrp="1"/>
          </p:cNvSpPr>
          <p:nvPr>
            <p:ph type="pic" idx="4"/>
          </p:nvPr>
        </p:nvSpPr>
        <p:spPr>
          <a:xfrm>
            <a:off x="943519" y="5736021"/>
            <a:ext cx="824400" cy="571500"/>
          </a:xfrm>
          <a:prstGeom prst="rect">
            <a:avLst/>
          </a:prstGeom>
          <a:no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2"/>
              </a:buClr>
              <a:buSzPts val="400"/>
              <a:buFont typeface="Arial"/>
              <a:buNone/>
              <a:defRPr sz="400" b="0" i="0" u="none" strike="noStrike" cap="none">
                <a:solidFill>
                  <a:schemeClr val="dk2"/>
                </a:solidFill>
                <a:latin typeface="Quattrocento Sans"/>
                <a:ea typeface="Quattrocento Sans"/>
                <a:cs typeface="Quattrocento Sans"/>
                <a:sym typeface="Quattrocento Sans"/>
              </a:defRPr>
            </a:lvl1pPr>
            <a:lvl2pPr marR="0" lvl="1"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2pPr>
            <a:lvl3pPr marR="0" lvl="2"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3pPr>
            <a:lvl4pPr marR="0" lvl="3"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4pPr>
            <a:lvl5pPr marR="0" lvl="4"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9pPr>
          </a:lstStyle>
          <a:p>
            <a:endParaRPr/>
          </a:p>
        </p:txBody>
      </p:sp>
      <p:sp>
        <p:nvSpPr>
          <p:cNvPr id="131" name="Google Shape;131;p39"/>
          <p:cNvSpPr txBox="1">
            <a:spLocks noGrp="1"/>
          </p:cNvSpPr>
          <p:nvPr>
            <p:ph type="body" idx="5"/>
          </p:nvPr>
        </p:nvSpPr>
        <p:spPr>
          <a:xfrm>
            <a:off x="963322" y="2599849"/>
            <a:ext cx="4871129" cy="972000"/>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600"/>
              </a:spcBef>
              <a:spcAft>
                <a:spcPts val="0"/>
              </a:spcAft>
              <a:buClr>
                <a:schemeClr val="dk2"/>
              </a:buClr>
              <a:buSzPts val="7000"/>
              <a:buNone/>
              <a:defRPr sz="7000" b="1" i="0">
                <a:solidFill>
                  <a:schemeClr val="dk2"/>
                </a:solidFill>
                <a:latin typeface="EB Garamond"/>
                <a:ea typeface="EB Garamond"/>
                <a:cs typeface="EB Garamond"/>
                <a:sym typeface="EB Garamond"/>
              </a:defRPr>
            </a:lvl1pPr>
            <a:lvl2pPr marL="914400" lvl="1" indent="-228600" algn="l">
              <a:lnSpc>
                <a:spcPct val="90000"/>
              </a:lnSpc>
              <a:spcBef>
                <a:spcPts val="500"/>
              </a:spcBef>
              <a:spcAft>
                <a:spcPts val="0"/>
              </a:spcAft>
              <a:buClr>
                <a:schemeClr val="dk2"/>
              </a:buClr>
              <a:buSzPts val="2000"/>
              <a:buNone/>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32" name="Google Shape;132;p39"/>
          <p:cNvSpPr txBox="1">
            <a:spLocks noGrp="1"/>
          </p:cNvSpPr>
          <p:nvPr>
            <p:ph type="body" idx="6"/>
          </p:nvPr>
        </p:nvSpPr>
        <p:spPr>
          <a:xfrm>
            <a:off x="6464798" y="3642350"/>
            <a:ext cx="4787999" cy="343264"/>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600"/>
              </a:spcBef>
              <a:spcAft>
                <a:spcPts val="0"/>
              </a:spcAft>
              <a:buClr>
                <a:schemeClr val="dk1"/>
              </a:buClr>
              <a:buSzPts val="2400"/>
              <a:buNone/>
              <a:defRPr sz="2400" b="1" i="0">
                <a:solidFill>
                  <a:schemeClr val="dk1"/>
                </a:solidFill>
                <a:latin typeface="EB Garamond"/>
                <a:ea typeface="EB Garamond"/>
                <a:cs typeface="EB Garamond"/>
                <a:sym typeface="EB Garamond"/>
              </a:defRPr>
            </a:lvl1pPr>
            <a:lvl2pPr marL="914400" lvl="1" indent="-228600" algn="l">
              <a:lnSpc>
                <a:spcPct val="90000"/>
              </a:lnSpc>
              <a:spcBef>
                <a:spcPts val="500"/>
              </a:spcBef>
              <a:spcAft>
                <a:spcPts val="0"/>
              </a:spcAft>
              <a:buClr>
                <a:schemeClr val="dk2"/>
              </a:buClr>
              <a:buSzPts val="2000"/>
              <a:buNone/>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33" name="Google Shape;133;p39"/>
          <p:cNvSpPr txBox="1">
            <a:spLocks noGrp="1"/>
          </p:cNvSpPr>
          <p:nvPr>
            <p:ph type="body" idx="7"/>
          </p:nvPr>
        </p:nvSpPr>
        <p:spPr>
          <a:xfrm>
            <a:off x="6464798" y="4054822"/>
            <a:ext cx="4788000" cy="835297"/>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600"/>
              </a:spcBef>
              <a:spcAft>
                <a:spcPts val="0"/>
              </a:spcAft>
              <a:buClr>
                <a:schemeClr val="dk2"/>
              </a:buClr>
              <a:buSzPts val="1600"/>
              <a:buNone/>
              <a:defRPr sz="1600" i="0">
                <a:solidFill>
                  <a:schemeClr val="dk2"/>
                </a:solidFill>
              </a:defRPr>
            </a:lvl1pPr>
            <a:lvl2pPr marL="914400" lvl="1" indent="-228600" algn="l">
              <a:lnSpc>
                <a:spcPct val="90000"/>
              </a:lnSpc>
              <a:spcBef>
                <a:spcPts val="500"/>
              </a:spcBef>
              <a:spcAft>
                <a:spcPts val="0"/>
              </a:spcAft>
              <a:buClr>
                <a:schemeClr val="dk2"/>
              </a:buClr>
              <a:buSzPts val="2000"/>
              <a:buNone/>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34" name="Google Shape;134;p39"/>
          <p:cNvSpPr txBox="1">
            <a:spLocks noGrp="1"/>
          </p:cNvSpPr>
          <p:nvPr>
            <p:ph type="body" idx="8"/>
          </p:nvPr>
        </p:nvSpPr>
        <p:spPr>
          <a:xfrm>
            <a:off x="6381668" y="2600144"/>
            <a:ext cx="4871129" cy="972000"/>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600"/>
              </a:spcBef>
              <a:spcAft>
                <a:spcPts val="0"/>
              </a:spcAft>
              <a:buClr>
                <a:schemeClr val="dk2"/>
              </a:buClr>
              <a:buSzPts val="7000"/>
              <a:buNone/>
              <a:defRPr sz="7000" b="1" i="0">
                <a:solidFill>
                  <a:schemeClr val="dk2"/>
                </a:solidFill>
                <a:latin typeface="EB Garamond"/>
                <a:ea typeface="EB Garamond"/>
                <a:cs typeface="EB Garamond"/>
                <a:sym typeface="EB Garamond"/>
              </a:defRPr>
            </a:lvl1pPr>
            <a:lvl2pPr marL="914400" lvl="1" indent="-228600" algn="l">
              <a:lnSpc>
                <a:spcPct val="90000"/>
              </a:lnSpc>
              <a:spcBef>
                <a:spcPts val="500"/>
              </a:spcBef>
              <a:spcAft>
                <a:spcPts val="0"/>
              </a:spcAft>
              <a:buClr>
                <a:schemeClr val="dk2"/>
              </a:buClr>
              <a:buSzPts val="2000"/>
              <a:buNone/>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Number Circles">
  <p:cSld name="Number Circles">
    <p:spTree>
      <p:nvGrpSpPr>
        <p:cNvPr id="1" name="Shape 135"/>
        <p:cNvGrpSpPr/>
        <p:nvPr/>
      </p:nvGrpSpPr>
      <p:grpSpPr>
        <a:xfrm>
          <a:off x="0" y="0"/>
          <a:ext cx="0" cy="0"/>
          <a:chOff x="0" y="0"/>
          <a:chExt cx="0" cy="0"/>
        </a:xfrm>
      </p:grpSpPr>
      <p:sp>
        <p:nvSpPr>
          <p:cNvPr id="136" name="Google Shape;136;p40" descr="Brush stroke spot"/>
          <p:cNvSpPr/>
          <p:nvPr/>
        </p:nvSpPr>
        <p:spPr>
          <a:xfrm>
            <a:off x="649833" y="2266060"/>
            <a:ext cx="10597896" cy="2011680"/>
          </a:xfrm>
          <a:prstGeom prst="rect">
            <a:avLst/>
          </a:prstGeom>
          <a:blipFill rotWithShape="1">
            <a:blip r:embed="rId2">
              <a:alphaModFix amt="35000"/>
            </a:blip>
            <a:stretch>
              <a:fillRect t="-434" b="-435"/>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Quattrocento Sans"/>
              <a:ea typeface="Quattrocento Sans"/>
              <a:cs typeface="Quattrocento Sans"/>
              <a:sym typeface="Quattrocento Sans"/>
            </a:endParaRPr>
          </a:p>
        </p:txBody>
      </p:sp>
      <p:sp>
        <p:nvSpPr>
          <p:cNvPr id="137" name="Google Shape;137;p40"/>
          <p:cNvSpPr txBox="1">
            <a:spLocks noGrp="1"/>
          </p:cNvSpPr>
          <p:nvPr>
            <p:ph type="body" idx="1"/>
          </p:nvPr>
        </p:nvSpPr>
        <p:spPr>
          <a:xfrm>
            <a:off x="1508836" y="4448204"/>
            <a:ext cx="3132000" cy="343264"/>
          </a:xfrm>
          <a:prstGeom prst="rect">
            <a:avLst/>
          </a:prstGeom>
          <a:noFill/>
          <a:ln>
            <a:noFill/>
          </a:ln>
        </p:spPr>
        <p:txBody>
          <a:bodyPr spcFirstLastPara="1" wrap="square" lIns="91425" tIns="45700" rIns="91425" bIns="45700" anchor="t" anchorCtr="0">
            <a:noAutofit/>
          </a:bodyPr>
          <a:lstStyle>
            <a:lvl1pPr marL="457200" lvl="0" indent="-228600" algn="ctr">
              <a:lnSpc>
                <a:spcPct val="100000"/>
              </a:lnSpc>
              <a:spcBef>
                <a:spcPts val="600"/>
              </a:spcBef>
              <a:spcAft>
                <a:spcPts val="0"/>
              </a:spcAft>
              <a:buClr>
                <a:schemeClr val="dk1"/>
              </a:buClr>
              <a:buSzPts val="2400"/>
              <a:buNone/>
              <a:defRPr sz="2400" b="1" i="0">
                <a:solidFill>
                  <a:schemeClr val="dk1"/>
                </a:solidFill>
                <a:latin typeface="EB Garamond"/>
                <a:ea typeface="EB Garamond"/>
                <a:cs typeface="EB Garamond"/>
                <a:sym typeface="EB Garamond"/>
              </a:defRPr>
            </a:lvl1pPr>
            <a:lvl2pPr marL="914400" lvl="1" indent="-228600" algn="l">
              <a:lnSpc>
                <a:spcPct val="90000"/>
              </a:lnSpc>
              <a:spcBef>
                <a:spcPts val="500"/>
              </a:spcBef>
              <a:spcAft>
                <a:spcPts val="0"/>
              </a:spcAft>
              <a:buClr>
                <a:schemeClr val="dk2"/>
              </a:buClr>
              <a:buSzPts val="2000"/>
              <a:buNone/>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38" name="Google Shape;138;p40"/>
          <p:cNvSpPr txBox="1">
            <a:spLocks noGrp="1"/>
          </p:cNvSpPr>
          <p:nvPr>
            <p:ph type="title"/>
          </p:nvPr>
        </p:nvSpPr>
        <p:spPr>
          <a:xfrm>
            <a:off x="838206" y="620867"/>
            <a:ext cx="10515600" cy="856343"/>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3600"/>
              <a:buFont typeface="EB Garamond"/>
              <a:buNone/>
              <a:defRPr>
                <a:solidFill>
                  <a:schemeClr val="dk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9" name="Google Shape;139;p40"/>
          <p:cNvSpPr txBox="1">
            <a:spLocks noGrp="1"/>
          </p:cNvSpPr>
          <p:nvPr>
            <p:ph type="dt" idx="10"/>
          </p:nvPr>
        </p:nvSpPr>
        <p:spPr>
          <a:xfrm>
            <a:off x="838200" y="286747"/>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0" name="Google Shape;140;p40"/>
          <p:cNvSpPr txBox="1">
            <a:spLocks noGrp="1"/>
          </p:cNvSpPr>
          <p:nvPr>
            <p:ph type="ftr" idx="11"/>
          </p:nvPr>
        </p:nvSpPr>
        <p:spPr>
          <a:xfrm>
            <a:off x="7351740" y="286747"/>
            <a:ext cx="41148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1" name="Google Shape;141;p40"/>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cxnSp>
        <p:nvCxnSpPr>
          <p:cNvPr id="142" name="Google Shape;142;p40"/>
          <p:cNvCxnSpPr/>
          <p:nvPr/>
        </p:nvCxnSpPr>
        <p:spPr>
          <a:xfrm>
            <a:off x="3738000" y="1554169"/>
            <a:ext cx="4716000" cy="0"/>
          </a:xfrm>
          <a:prstGeom prst="straightConnector1">
            <a:avLst/>
          </a:prstGeom>
          <a:noFill/>
          <a:ln w="12700" cap="flat" cmpd="sng">
            <a:solidFill>
              <a:schemeClr val="accent1"/>
            </a:solidFill>
            <a:prstDash val="solid"/>
            <a:miter lim="800000"/>
            <a:headEnd type="none" w="sm" len="sm"/>
            <a:tailEnd type="none" w="sm" len="sm"/>
          </a:ln>
        </p:spPr>
      </p:cxnSp>
      <p:sp>
        <p:nvSpPr>
          <p:cNvPr id="143" name="Google Shape;143;p40"/>
          <p:cNvSpPr txBox="1">
            <a:spLocks noGrp="1"/>
          </p:cNvSpPr>
          <p:nvPr>
            <p:ph type="body" idx="2"/>
          </p:nvPr>
        </p:nvSpPr>
        <p:spPr>
          <a:xfrm>
            <a:off x="1508836" y="4860676"/>
            <a:ext cx="3132000" cy="835297"/>
          </a:xfrm>
          <a:prstGeom prst="rect">
            <a:avLst/>
          </a:prstGeom>
          <a:noFill/>
          <a:ln>
            <a:noFill/>
          </a:ln>
        </p:spPr>
        <p:txBody>
          <a:bodyPr spcFirstLastPara="1" wrap="square" lIns="91425" tIns="45700" rIns="91425" bIns="45700" anchor="t" anchorCtr="0">
            <a:normAutofit/>
          </a:bodyPr>
          <a:lstStyle>
            <a:lvl1pPr marL="457200" lvl="0" indent="-228600" algn="ctr">
              <a:lnSpc>
                <a:spcPct val="100000"/>
              </a:lnSpc>
              <a:spcBef>
                <a:spcPts val="600"/>
              </a:spcBef>
              <a:spcAft>
                <a:spcPts val="0"/>
              </a:spcAft>
              <a:buClr>
                <a:schemeClr val="dk2"/>
              </a:buClr>
              <a:buSzPts val="1600"/>
              <a:buNone/>
              <a:defRPr sz="1600" i="0">
                <a:solidFill>
                  <a:schemeClr val="dk2"/>
                </a:solidFill>
              </a:defRPr>
            </a:lvl1pPr>
            <a:lvl2pPr marL="914400" lvl="1" indent="-228600" algn="l">
              <a:lnSpc>
                <a:spcPct val="90000"/>
              </a:lnSpc>
              <a:spcBef>
                <a:spcPts val="500"/>
              </a:spcBef>
              <a:spcAft>
                <a:spcPts val="0"/>
              </a:spcAft>
              <a:buClr>
                <a:schemeClr val="dk2"/>
              </a:buClr>
              <a:buSzPts val="2000"/>
              <a:buNone/>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44" name="Google Shape;144;p40"/>
          <p:cNvSpPr>
            <a:spLocks noGrp="1"/>
          </p:cNvSpPr>
          <p:nvPr>
            <p:ph type="pic" idx="3"/>
          </p:nvPr>
        </p:nvSpPr>
        <p:spPr>
          <a:xfrm>
            <a:off x="943519" y="5736021"/>
            <a:ext cx="824400" cy="571500"/>
          </a:xfrm>
          <a:prstGeom prst="rect">
            <a:avLst/>
          </a:prstGeom>
          <a:no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2"/>
              </a:buClr>
              <a:buSzPts val="400"/>
              <a:buFont typeface="Arial"/>
              <a:buNone/>
              <a:defRPr sz="400" b="0" i="0" u="none" strike="noStrike" cap="none">
                <a:solidFill>
                  <a:schemeClr val="dk2"/>
                </a:solidFill>
                <a:latin typeface="Quattrocento Sans"/>
                <a:ea typeface="Quattrocento Sans"/>
                <a:cs typeface="Quattrocento Sans"/>
                <a:sym typeface="Quattrocento Sans"/>
              </a:defRPr>
            </a:lvl1pPr>
            <a:lvl2pPr marR="0" lvl="1"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2pPr>
            <a:lvl3pPr marR="0" lvl="2"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3pPr>
            <a:lvl4pPr marR="0" lvl="3"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4pPr>
            <a:lvl5pPr marR="0" lvl="4"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9pPr>
          </a:lstStyle>
          <a:p>
            <a:endParaRPr/>
          </a:p>
        </p:txBody>
      </p:sp>
      <p:sp>
        <p:nvSpPr>
          <p:cNvPr id="145" name="Google Shape;145;p40"/>
          <p:cNvSpPr txBox="1">
            <a:spLocks noGrp="1"/>
          </p:cNvSpPr>
          <p:nvPr>
            <p:ph type="body" idx="4"/>
          </p:nvPr>
        </p:nvSpPr>
        <p:spPr>
          <a:xfrm>
            <a:off x="4716343" y="4448499"/>
            <a:ext cx="3132000" cy="343264"/>
          </a:xfrm>
          <a:prstGeom prst="rect">
            <a:avLst/>
          </a:prstGeom>
          <a:noFill/>
          <a:ln>
            <a:noFill/>
          </a:ln>
        </p:spPr>
        <p:txBody>
          <a:bodyPr spcFirstLastPara="1" wrap="square" lIns="91425" tIns="45700" rIns="91425" bIns="45700" anchor="t" anchorCtr="0">
            <a:noAutofit/>
          </a:bodyPr>
          <a:lstStyle>
            <a:lvl1pPr marL="457200" lvl="0" indent="-228600" algn="ctr">
              <a:lnSpc>
                <a:spcPct val="100000"/>
              </a:lnSpc>
              <a:spcBef>
                <a:spcPts val="600"/>
              </a:spcBef>
              <a:spcAft>
                <a:spcPts val="0"/>
              </a:spcAft>
              <a:buClr>
                <a:schemeClr val="dk1"/>
              </a:buClr>
              <a:buSzPts val="2400"/>
              <a:buNone/>
              <a:defRPr sz="2400" b="1" i="0">
                <a:solidFill>
                  <a:schemeClr val="dk1"/>
                </a:solidFill>
                <a:latin typeface="EB Garamond"/>
                <a:ea typeface="EB Garamond"/>
                <a:cs typeface="EB Garamond"/>
                <a:sym typeface="EB Garamond"/>
              </a:defRPr>
            </a:lvl1pPr>
            <a:lvl2pPr marL="914400" lvl="1" indent="-228600" algn="l">
              <a:lnSpc>
                <a:spcPct val="90000"/>
              </a:lnSpc>
              <a:spcBef>
                <a:spcPts val="500"/>
              </a:spcBef>
              <a:spcAft>
                <a:spcPts val="0"/>
              </a:spcAft>
              <a:buClr>
                <a:schemeClr val="dk2"/>
              </a:buClr>
              <a:buSzPts val="2000"/>
              <a:buNone/>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46" name="Google Shape;146;p40"/>
          <p:cNvSpPr txBox="1">
            <a:spLocks noGrp="1"/>
          </p:cNvSpPr>
          <p:nvPr>
            <p:ph type="body" idx="5"/>
          </p:nvPr>
        </p:nvSpPr>
        <p:spPr>
          <a:xfrm>
            <a:off x="4716343" y="4860971"/>
            <a:ext cx="3132000" cy="835297"/>
          </a:xfrm>
          <a:prstGeom prst="rect">
            <a:avLst/>
          </a:prstGeom>
          <a:noFill/>
          <a:ln>
            <a:noFill/>
          </a:ln>
        </p:spPr>
        <p:txBody>
          <a:bodyPr spcFirstLastPara="1" wrap="square" lIns="91425" tIns="45700" rIns="91425" bIns="45700" anchor="t" anchorCtr="0">
            <a:normAutofit/>
          </a:bodyPr>
          <a:lstStyle>
            <a:lvl1pPr marL="457200" lvl="0" indent="-228600" algn="ctr">
              <a:lnSpc>
                <a:spcPct val="100000"/>
              </a:lnSpc>
              <a:spcBef>
                <a:spcPts val="600"/>
              </a:spcBef>
              <a:spcAft>
                <a:spcPts val="0"/>
              </a:spcAft>
              <a:buClr>
                <a:schemeClr val="dk2"/>
              </a:buClr>
              <a:buSzPts val="1600"/>
              <a:buNone/>
              <a:defRPr sz="1600" i="0">
                <a:solidFill>
                  <a:schemeClr val="dk2"/>
                </a:solidFill>
              </a:defRPr>
            </a:lvl1pPr>
            <a:lvl2pPr marL="914400" lvl="1" indent="-228600" algn="l">
              <a:lnSpc>
                <a:spcPct val="90000"/>
              </a:lnSpc>
              <a:spcBef>
                <a:spcPts val="500"/>
              </a:spcBef>
              <a:spcAft>
                <a:spcPts val="0"/>
              </a:spcAft>
              <a:buClr>
                <a:schemeClr val="dk2"/>
              </a:buClr>
              <a:buSzPts val="2000"/>
              <a:buNone/>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47" name="Google Shape;147;p40"/>
          <p:cNvSpPr/>
          <p:nvPr/>
        </p:nvSpPr>
        <p:spPr>
          <a:xfrm>
            <a:off x="1892209" y="1877591"/>
            <a:ext cx="2376000" cy="2376000"/>
          </a:xfrm>
          <a:prstGeom prst="ellipse">
            <a:avLst/>
          </a:prstGeom>
          <a:solidFill>
            <a:srgbClr val="FFF6E7"/>
          </a:solidFill>
          <a:ln w="12700" cap="flat" cmpd="sng">
            <a:solidFill>
              <a:srgbClr val="8D6347"/>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Quattrocento Sans"/>
              <a:ea typeface="Quattrocento Sans"/>
              <a:cs typeface="Quattrocento Sans"/>
              <a:sym typeface="Quattrocento Sans"/>
            </a:endParaRPr>
          </a:p>
        </p:txBody>
      </p:sp>
      <p:sp>
        <p:nvSpPr>
          <p:cNvPr id="148" name="Google Shape;148;p40"/>
          <p:cNvSpPr/>
          <p:nvPr/>
        </p:nvSpPr>
        <p:spPr>
          <a:xfrm>
            <a:off x="5318591" y="2318813"/>
            <a:ext cx="1929600" cy="1929600"/>
          </a:xfrm>
          <a:prstGeom prst="ellipse">
            <a:avLst/>
          </a:prstGeom>
          <a:solidFill>
            <a:srgbClr val="FFF6E7"/>
          </a:solidFill>
          <a:ln w="12700" cap="flat" cmpd="sng">
            <a:solidFill>
              <a:srgbClr val="8D6347"/>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Quattrocento Sans"/>
              <a:ea typeface="Quattrocento Sans"/>
              <a:cs typeface="Quattrocento Sans"/>
              <a:sym typeface="Quattrocento Sans"/>
            </a:endParaRPr>
          </a:p>
        </p:txBody>
      </p:sp>
      <p:sp>
        <p:nvSpPr>
          <p:cNvPr id="149" name="Google Shape;149;p40"/>
          <p:cNvSpPr/>
          <p:nvPr/>
        </p:nvSpPr>
        <p:spPr>
          <a:xfrm>
            <a:off x="8892192" y="2827701"/>
            <a:ext cx="1407600" cy="1407600"/>
          </a:xfrm>
          <a:prstGeom prst="ellipse">
            <a:avLst/>
          </a:prstGeom>
          <a:solidFill>
            <a:srgbClr val="FFF6E7"/>
          </a:solidFill>
          <a:ln w="12700" cap="flat" cmpd="sng">
            <a:solidFill>
              <a:srgbClr val="8D6347"/>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Quattrocento Sans"/>
              <a:ea typeface="Quattrocento Sans"/>
              <a:cs typeface="Quattrocento Sans"/>
              <a:sym typeface="Quattrocento Sans"/>
            </a:endParaRPr>
          </a:p>
        </p:txBody>
      </p:sp>
      <p:sp>
        <p:nvSpPr>
          <p:cNvPr id="150" name="Google Shape;150;p40"/>
          <p:cNvSpPr txBox="1">
            <a:spLocks noGrp="1"/>
          </p:cNvSpPr>
          <p:nvPr>
            <p:ph type="body" idx="6"/>
          </p:nvPr>
        </p:nvSpPr>
        <p:spPr>
          <a:xfrm>
            <a:off x="8032507" y="4448204"/>
            <a:ext cx="3132000" cy="343264"/>
          </a:xfrm>
          <a:prstGeom prst="rect">
            <a:avLst/>
          </a:prstGeom>
          <a:noFill/>
          <a:ln>
            <a:noFill/>
          </a:ln>
        </p:spPr>
        <p:txBody>
          <a:bodyPr spcFirstLastPara="1" wrap="square" lIns="91425" tIns="45700" rIns="91425" bIns="45700" anchor="t" anchorCtr="0">
            <a:noAutofit/>
          </a:bodyPr>
          <a:lstStyle>
            <a:lvl1pPr marL="457200" lvl="0" indent="-228600" algn="ctr">
              <a:lnSpc>
                <a:spcPct val="100000"/>
              </a:lnSpc>
              <a:spcBef>
                <a:spcPts val="600"/>
              </a:spcBef>
              <a:spcAft>
                <a:spcPts val="0"/>
              </a:spcAft>
              <a:buClr>
                <a:schemeClr val="dk1"/>
              </a:buClr>
              <a:buSzPts val="2400"/>
              <a:buNone/>
              <a:defRPr sz="2400" b="1" i="0">
                <a:solidFill>
                  <a:schemeClr val="dk1"/>
                </a:solidFill>
                <a:latin typeface="EB Garamond"/>
                <a:ea typeface="EB Garamond"/>
                <a:cs typeface="EB Garamond"/>
                <a:sym typeface="EB Garamond"/>
              </a:defRPr>
            </a:lvl1pPr>
            <a:lvl2pPr marL="914400" lvl="1" indent="-228600" algn="l">
              <a:lnSpc>
                <a:spcPct val="90000"/>
              </a:lnSpc>
              <a:spcBef>
                <a:spcPts val="500"/>
              </a:spcBef>
              <a:spcAft>
                <a:spcPts val="0"/>
              </a:spcAft>
              <a:buClr>
                <a:schemeClr val="dk2"/>
              </a:buClr>
              <a:buSzPts val="2000"/>
              <a:buNone/>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1" name="Google Shape;151;p40"/>
          <p:cNvSpPr txBox="1">
            <a:spLocks noGrp="1"/>
          </p:cNvSpPr>
          <p:nvPr>
            <p:ph type="body" idx="7"/>
          </p:nvPr>
        </p:nvSpPr>
        <p:spPr>
          <a:xfrm>
            <a:off x="8032507" y="4860676"/>
            <a:ext cx="3132000" cy="835297"/>
          </a:xfrm>
          <a:prstGeom prst="rect">
            <a:avLst/>
          </a:prstGeom>
          <a:noFill/>
          <a:ln>
            <a:noFill/>
          </a:ln>
        </p:spPr>
        <p:txBody>
          <a:bodyPr spcFirstLastPara="1" wrap="square" lIns="91425" tIns="45700" rIns="91425" bIns="45700" anchor="t" anchorCtr="0">
            <a:normAutofit/>
          </a:bodyPr>
          <a:lstStyle>
            <a:lvl1pPr marL="457200" lvl="0" indent="-228600" algn="ctr">
              <a:lnSpc>
                <a:spcPct val="100000"/>
              </a:lnSpc>
              <a:spcBef>
                <a:spcPts val="600"/>
              </a:spcBef>
              <a:spcAft>
                <a:spcPts val="0"/>
              </a:spcAft>
              <a:buClr>
                <a:schemeClr val="dk2"/>
              </a:buClr>
              <a:buSzPts val="1600"/>
              <a:buNone/>
              <a:defRPr sz="1600" i="0">
                <a:solidFill>
                  <a:schemeClr val="dk2"/>
                </a:solidFill>
              </a:defRPr>
            </a:lvl1pPr>
            <a:lvl2pPr marL="914400" lvl="1" indent="-228600" algn="l">
              <a:lnSpc>
                <a:spcPct val="90000"/>
              </a:lnSpc>
              <a:spcBef>
                <a:spcPts val="500"/>
              </a:spcBef>
              <a:spcAft>
                <a:spcPts val="0"/>
              </a:spcAft>
              <a:buClr>
                <a:schemeClr val="dk2"/>
              </a:buClr>
              <a:buSzPts val="2000"/>
              <a:buNone/>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2" name="Google Shape;152;p40"/>
          <p:cNvSpPr txBox="1">
            <a:spLocks noGrp="1"/>
          </p:cNvSpPr>
          <p:nvPr>
            <p:ph type="body" idx="8"/>
          </p:nvPr>
        </p:nvSpPr>
        <p:spPr>
          <a:xfrm>
            <a:off x="2203729" y="2550122"/>
            <a:ext cx="1734798" cy="618236"/>
          </a:xfrm>
          <a:prstGeom prst="rect">
            <a:avLst/>
          </a:prstGeom>
          <a:noFill/>
          <a:ln>
            <a:noFill/>
          </a:ln>
        </p:spPr>
        <p:txBody>
          <a:bodyPr spcFirstLastPara="1" wrap="square" lIns="91425" tIns="45700" rIns="91425" bIns="45700" anchor="t" anchorCtr="0">
            <a:noAutofit/>
          </a:bodyPr>
          <a:lstStyle>
            <a:lvl1pPr marL="457200" lvl="0" indent="-228600" algn="ctr">
              <a:lnSpc>
                <a:spcPct val="100000"/>
              </a:lnSpc>
              <a:spcBef>
                <a:spcPts val="600"/>
              </a:spcBef>
              <a:spcAft>
                <a:spcPts val="0"/>
              </a:spcAft>
              <a:buClr>
                <a:schemeClr val="dk1"/>
              </a:buClr>
              <a:buSzPts val="5000"/>
              <a:buNone/>
              <a:defRPr sz="5000" b="1" i="0">
                <a:solidFill>
                  <a:schemeClr val="dk1"/>
                </a:solidFill>
                <a:latin typeface="EB Garamond"/>
                <a:ea typeface="EB Garamond"/>
                <a:cs typeface="EB Garamond"/>
                <a:sym typeface="EB Garamond"/>
              </a:defRPr>
            </a:lvl1pPr>
            <a:lvl2pPr marL="914400" lvl="1" indent="-228600" algn="l">
              <a:lnSpc>
                <a:spcPct val="90000"/>
              </a:lnSpc>
              <a:spcBef>
                <a:spcPts val="500"/>
              </a:spcBef>
              <a:spcAft>
                <a:spcPts val="0"/>
              </a:spcAft>
              <a:buClr>
                <a:schemeClr val="dk2"/>
              </a:buClr>
              <a:buSzPts val="2000"/>
              <a:buNone/>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3" name="Google Shape;153;p40"/>
          <p:cNvSpPr txBox="1">
            <a:spLocks noGrp="1"/>
          </p:cNvSpPr>
          <p:nvPr>
            <p:ph type="body" idx="9"/>
          </p:nvPr>
        </p:nvSpPr>
        <p:spPr>
          <a:xfrm>
            <a:off x="2203729" y="3175537"/>
            <a:ext cx="1734798" cy="418706"/>
          </a:xfrm>
          <a:prstGeom prst="rect">
            <a:avLst/>
          </a:prstGeom>
          <a:noFill/>
          <a:ln>
            <a:noFill/>
          </a:ln>
        </p:spPr>
        <p:txBody>
          <a:bodyPr spcFirstLastPara="1" wrap="square" lIns="91425" tIns="45700" rIns="91425" bIns="45700" anchor="t" anchorCtr="0">
            <a:noAutofit/>
          </a:bodyPr>
          <a:lstStyle>
            <a:lvl1pPr marL="457200" lvl="0" indent="-228600" algn="ctr">
              <a:lnSpc>
                <a:spcPct val="100000"/>
              </a:lnSpc>
              <a:spcBef>
                <a:spcPts val="600"/>
              </a:spcBef>
              <a:spcAft>
                <a:spcPts val="0"/>
              </a:spcAft>
              <a:buClr>
                <a:schemeClr val="dk2"/>
              </a:buClr>
              <a:buSzPts val="2100"/>
              <a:buNone/>
              <a:defRPr sz="2100" b="0" i="0">
                <a:solidFill>
                  <a:schemeClr val="dk2"/>
                </a:solidFill>
              </a:defRPr>
            </a:lvl1pPr>
            <a:lvl2pPr marL="914400" lvl="1" indent="-228600" algn="l">
              <a:lnSpc>
                <a:spcPct val="90000"/>
              </a:lnSpc>
              <a:spcBef>
                <a:spcPts val="500"/>
              </a:spcBef>
              <a:spcAft>
                <a:spcPts val="0"/>
              </a:spcAft>
              <a:buClr>
                <a:schemeClr val="dk2"/>
              </a:buClr>
              <a:buSzPts val="2000"/>
              <a:buNone/>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4" name="Google Shape;154;p40"/>
          <p:cNvSpPr txBox="1">
            <a:spLocks noGrp="1"/>
          </p:cNvSpPr>
          <p:nvPr>
            <p:ph type="body" idx="13"/>
          </p:nvPr>
        </p:nvSpPr>
        <p:spPr>
          <a:xfrm>
            <a:off x="5429868" y="2755270"/>
            <a:ext cx="1734798" cy="618236"/>
          </a:xfrm>
          <a:prstGeom prst="rect">
            <a:avLst/>
          </a:prstGeom>
          <a:noFill/>
          <a:ln>
            <a:noFill/>
          </a:ln>
        </p:spPr>
        <p:txBody>
          <a:bodyPr spcFirstLastPara="1" wrap="square" lIns="91425" tIns="45700" rIns="91425" bIns="45700" anchor="t" anchorCtr="0">
            <a:noAutofit/>
          </a:bodyPr>
          <a:lstStyle>
            <a:lvl1pPr marL="457200" lvl="0" indent="-228600" algn="ctr">
              <a:lnSpc>
                <a:spcPct val="100000"/>
              </a:lnSpc>
              <a:spcBef>
                <a:spcPts val="600"/>
              </a:spcBef>
              <a:spcAft>
                <a:spcPts val="0"/>
              </a:spcAft>
              <a:buClr>
                <a:schemeClr val="dk1"/>
              </a:buClr>
              <a:buSzPts val="4500"/>
              <a:buNone/>
              <a:defRPr sz="4500" b="1" i="0">
                <a:solidFill>
                  <a:schemeClr val="dk1"/>
                </a:solidFill>
                <a:latin typeface="EB Garamond"/>
                <a:ea typeface="EB Garamond"/>
                <a:cs typeface="EB Garamond"/>
                <a:sym typeface="EB Garamond"/>
              </a:defRPr>
            </a:lvl1pPr>
            <a:lvl2pPr marL="914400" lvl="1" indent="-228600" algn="l">
              <a:lnSpc>
                <a:spcPct val="90000"/>
              </a:lnSpc>
              <a:spcBef>
                <a:spcPts val="500"/>
              </a:spcBef>
              <a:spcAft>
                <a:spcPts val="0"/>
              </a:spcAft>
              <a:buClr>
                <a:schemeClr val="dk2"/>
              </a:buClr>
              <a:buSzPts val="2000"/>
              <a:buNone/>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5" name="Google Shape;155;p40"/>
          <p:cNvSpPr txBox="1">
            <a:spLocks noGrp="1"/>
          </p:cNvSpPr>
          <p:nvPr>
            <p:ph type="body" idx="14"/>
          </p:nvPr>
        </p:nvSpPr>
        <p:spPr>
          <a:xfrm>
            <a:off x="5429868" y="3346179"/>
            <a:ext cx="1734798" cy="418706"/>
          </a:xfrm>
          <a:prstGeom prst="rect">
            <a:avLst/>
          </a:prstGeom>
          <a:noFill/>
          <a:ln>
            <a:noFill/>
          </a:ln>
        </p:spPr>
        <p:txBody>
          <a:bodyPr spcFirstLastPara="1" wrap="square" lIns="91425" tIns="45700" rIns="91425" bIns="45700" anchor="t" anchorCtr="0">
            <a:noAutofit/>
          </a:bodyPr>
          <a:lstStyle>
            <a:lvl1pPr marL="457200" lvl="0" indent="-228600" algn="ctr">
              <a:lnSpc>
                <a:spcPct val="100000"/>
              </a:lnSpc>
              <a:spcBef>
                <a:spcPts val="600"/>
              </a:spcBef>
              <a:spcAft>
                <a:spcPts val="0"/>
              </a:spcAft>
              <a:buClr>
                <a:schemeClr val="dk2"/>
              </a:buClr>
              <a:buSzPts val="2000"/>
              <a:buNone/>
              <a:defRPr sz="2000" b="0" i="0">
                <a:solidFill>
                  <a:schemeClr val="dk2"/>
                </a:solidFill>
              </a:defRPr>
            </a:lvl1pPr>
            <a:lvl2pPr marL="914400" lvl="1" indent="-228600" algn="l">
              <a:lnSpc>
                <a:spcPct val="90000"/>
              </a:lnSpc>
              <a:spcBef>
                <a:spcPts val="500"/>
              </a:spcBef>
              <a:spcAft>
                <a:spcPts val="0"/>
              </a:spcAft>
              <a:buClr>
                <a:schemeClr val="dk2"/>
              </a:buClr>
              <a:buSzPts val="2000"/>
              <a:buNone/>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6" name="Google Shape;156;p40"/>
          <p:cNvSpPr txBox="1">
            <a:spLocks noGrp="1"/>
          </p:cNvSpPr>
          <p:nvPr>
            <p:ph type="body" idx="15"/>
          </p:nvPr>
        </p:nvSpPr>
        <p:spPr>
          <a:xfrm>
            <a:off x="8830050" y="3060231"/>
            <a:ext cx="1529901" cy="477909"/>
          </a:xfrm>
          <a:prstGeom prst="rect">
            <a:avLst/>
          </a:prstGeom>
          <a:noFill/>
          <a:ln>
            <a:noFill/>
          </a:ln>
        </p:spPr>
        <p:txBody>
          <a:bodyPr spcFirstLastPara="1" wrap="square" lIns="91425" tIns="45700" rIns="91425" bIns="45700" anchor="t" anchorCtr="0">
            <a:noAutofit/>
          </a:bodyPr>
          <a:lstStyle>
            <a:lvl1pPr marL="457200" lvl="0" indent="-228600" algn="ctr">
              <a:lnSpc>
                <a:spcPct val="100000"/>
              </a:lnSpc>
              <a:spcBef>
                <a:spcPts val="600"/>
              </a:spcBef>
              <a:spcAft>
                <a:spcPts val="0"/>
              </a:spcAft>
              <a:buClr>
                <a:schemeClr val="dk1"/>
              </a:buClr>
              <a:buSzPts val="4000"/>
              <a:buNone/>
              <a:defRPr sz="4000" b="1" i="0">
                <a:solidFill>
                  <a:schemeClr val="dk1"/>
                </a:solidFill>
                <a:latin typeface="EB Garamond"/>
                <a:ea typeface="EB Garamond"/>
                <a:cs typeface="EB Garamond"/>
                <a:sym typeface="EB Garamond"/>
              </a:defRPr>
            </a:lvl1pPr>
            <a:lvl2pPr marL="914400" lvl="1" indent="-228600" algn="l">
              <a:lnSpc>
                <a:spcPct val="90000"/>
              </a:lnSpc>
              <a:spcBef>
                <a:spcPts val="500"/>
              </a:spcBef>
              <a:spcAft>
                <a:spcPts val="0"/>
              </a:spcAft>
              <a:buClr>
                <a:schemeClr val="dk2"/>
              </a:buClr>
              <a:buSzPts val="2000"/>
              <a:buNone/>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7" name="Google Shape;157;p40"/>
          <p:cNvSpPr txBox="1">
            <a:spLocks noGrp="1"/>
          </p:cNvSpPr>
          <p:nvPr>
            <p:ph type="body" idx="16"/>
          </p:nvPr>
        </p:nvSpPr>
        <p:spPr>
          <a:xfrm>
            <a:off x="8830050" y="3580049"/>
            <a:ext cx="1529901" cy="418706"/>
          </a:xfrm>
          <a:prstGeom prst="rect">
            <a:avLst/>
          </a:prstGeom>
          <a:noFill/>
          <a:ln>
            <a:noFill/>
          </a:ln>
        </p:spPr>
        <p:txBody>
          <a:bodyPr spcFirstLastPara="1" wrap="square" lIns="91425" tIns="45700" rIns="91425" bIns="45700" anchor="t" anchorCtr="0">
            <a:noAutofit/>
          </a:bodyPr>
          <a:lstStyle>
            <a:lvl1pPr marL="457200" lvl="0" indent="-228600" algn="ctr">
              <a:lnSpc>
                <a:spcPct val="100000"/>
              </a:lnSpc>
              <a:spcBef>
                <a:spcPts val="600"/>
              </a:spcBef>
              <a:spcAft>
                <a:spcPts val="0"/>
              </a:spcAft>
              <a:buClr>
                <a:schemeClr val="dk2"/>
              </a:buClr>
              <a:buSzPts val="1900"/>
              <a:buNone/>
              <a:defRPr sz="1900" b="0" i="0">
                <a:solidFill>
                  <a:schemeClr val="dk2"/>
                </a:solidFill>
              </a:defRPr>
            </a:lvl1pPr>
            <a:lvl2pPr marL="914400" lvl="1" indent="-228600" algn="l">
              <a:lnSpc>
                <a:spcPct val="90000"/>
              </a:lnSpc>
              <a:spcBef>
                <a:spcPts val="500"/>
              </a:spcBef>
              <a:spcAft>
                <a:spcPts val="0"/>
              </a:spcAft>
              <a:buClr>
                <a:schemeClr val="dk2"/>
              </a:buClr>
              <a:buSzPts val="2000"/>
              <a:buNone/>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Subtitle, and Two Content">
  <p:cSld name="Title, Subtitle, and Two Content">
    <p:spTree>
      <p:nvGrpSpPr>
        <p:cNvPr id="1" name="Shape 158"/>
        <p:cNvGrpSpPr/>
        <p:nvPr/>
      </p:nvGrpSpPr>
      <p:grpSpPr>
        <a:xfrm>
          <a:off x="0" y="0"/>
          <a:ext cx="0" cy="0"/>
          <a:chOff x="0" y="0"/>
          <a:chExt cx="0" cy="0"/>
        </a:xfrm>
      </p:grpSpPr>
      <p:sp>
        <p:nvSpPr>
          <p:cNvPr id="159" name="Google Shape;159;p41"/>
          <p:cNvSpPr txBox="1">
            <a:spLocks noGrp="1"/>
          </p:cNvSpPr>
          <p:nvPr>
            <p:ph type="title"/>
          </p:nvPr>
        </p:nvSpPr>
        <p:spPr>
          <a:xfrm>
            <a:off x="838206" y="757392"/>
            <a:ext cx="10515600" cy="704696"/>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3600"/>
              <a:buFont typeface="EB Garamond"/>
              <a:buNone/>
              <a:defRPr>
                <a:solidFill>
                  <a:schemeClr val="dk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60" name="Google Shape;160;p41"/>
          <p:cNvSpPr txBox="1">
            <a:spLocks noGrp="1"/>
          </p:cNvSpPr>
          <p:nvPr>
            <p:ph type="body" idx="1"/>
          </p:nvPr>
        </p:nvSpPr>
        <p:spPr>
          <a:xfrm>
            <a:off x="633656" y="2914563"/>
            <a:ext cx="4899002" cy="2528208"/>
          </a:xfrm>
          <a:prstGeom prst="rect">
            <a:avLst/>
          </a:prstGeom>
          <a:noFill/>
          <a:ln>
            <a:noFill/>
          </a:ln>
        </p:spPr>
        <p:txBody>
          <a:bodyPr spcFirstLastPara="1" wrap="square" lIns="91425" tIns="45700" rIns="91425" bIns="45700" anchor="t" anchorCtr="0">
            <a:normAutofit/>
          </a:bodyPr>
          <a:lstStyle>
            <a:lvl1pPr marL="457200" lvl="0" indent="-330200" algn="l">
              <a:lnSpc>
                <a:spcPct val="100000"/>
              </a:lnSpc>
              <a:spcBef>
                <a:spcPts val="600"/>
              </a:spcBef>
              <a:spcAft>
                <a:spcPts val="0"/>
              </a:spcAft>
              <a:buClr>
                <a:srgbClr val="9D0000"/>
              </a:buClr>
              <a:buSzPts val="1600"/>
              <a:buFont typeface="Arial"/>
              <a:buChar char="•"/>
              <a:defRPr sz="1600" i="0">
                <a:solidFill>
                  <a:schemeClr val="dk2"/>
                </a:solidFill>
              </a:defRPr>
            </a:lvl1pPr>
            <a:lvl2pPr marL="914400" lvl="1" indent="-342900" algn="l">
              <a:lnSpc>
                <a:spcPct val="90000"/>
              </a:lnSpc>
              <a:spcBef>
                <a:spcPts val="500"/>
              </a:spcBef>
              <a:spcAft>
                <a:spcPts val="0"/>
              </a:spcAft>
              <a:buClr>
                <a:schemeClr val="dk2"/>
              </a:buClr>
              <a:buSzPts val="1800"/>
              <a:buChar char="•"/>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61" name="Google Shape;161;p41"/>
          <p:cNvSpPr txBox="1">
            <a:spLocks noGrp="1"/>
          </p:cNvSpPr>
          <p:nvPr>
            <p:ph type="dt" idx="10"/>
          </p:nvPr>
        </p:nvSpPr>
        <p:spPr>
          <a:xfrm>
            <a:off x="838200" y="286747"/>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2" name="Google Shape;162;p41"/>
          <p:cNvSpPr txBox="1">
            <a:spLocks noGrp="1"/>
          </p:cNvSpPr>
          <p:nvPr>
            <p:ph type="ftr" idx="11"/>
          </p:nvPr>
        </p:nvSpPr>
        <p:spPr>
          <a:xfrm>
            <a:off x="7351740" y="286747"/>
            <a:ext cx="41148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3" name="Google Shape;163;p41"/>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cxnSp>
        <p:nvCxnSpPr>
          <p:cNvPr id="164" name="Google Shape;164;p41"/>
          <p:cNvCxnSpPr/>
          <p:nvPr/>
        </p:nvCxnSpPr>
        <p:spPr>
          <a:xfrm>
            <a:off x="3738000" y="1554169"/>
            <a:ext cx="4716000" cy="0"/>
          </a:xfrm>
          <a:prstGeom prst="straightConnector1">
            <a:avLst/>
          </a:prstGeom>
          <a:noFill/>
          <a:ln w="12700" cap="flat" cmpd="sng">
            <a:solidFill>
              <a:schemeClr val="accent1"/>
            </a:solidFill>
            <a:prstDash val="solid"/>
            <a:miter lim="800000"/>
            <a:headEnd type="none" w="sm" len="sm"/>
            <a:tailEnd type="none" w="sm" len="sm"/>
          </a:ln>
        </p:spPr>
      </p:cxnSp>
      <p:sp>
        <p:nvSpPr>
          <p:cNvPr id="165" name="Google Shape;165;p41"/>
          <p:cNvSpPr txBox="1">
            <a:spLocks noGrp="1"/>
          </p:cNvSpPr>
          <p:nvPr>
            <p:ph type="subTitle" idx="2"/>
          </p:nvPr>
        </p:nvSpPr>
        <p:spPr>
          <a:xfrm>
            <a:off x="838200" y="1632332"/>
            <a:ext cx="10515600" cy="526312"/>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1000"/>
              </a:spcBef>
              <a:spcAft>
                <a:spcPts val="0"/>
              </a:spcAft>
              <a:buClr>
                <a:schemeClr val="dk2"/>
              </a:buClr>
              <a:buSzPts val="2400"/>
              <a:buNone/>
              <a:defRPr sz="2400" i="0">
                <a:solidFill>
                  <a:schemeClr val="dk2"/>
                </a:solidFill>
              </a:defRPr>
            </a:lvl1pPr>
            <a:lvl2pPr lvl="1" algn="ctr">
              <a:lnSpc>
                <a:spcPct val="90000"/>
              </a:lnSpc>
              <a:spcBef>
                <a:spcPts val="500"/>
              </a:spcBef>
              <a:spcAft>
                <a:spcPts val="0"/>
              </a:spcAft>
              <a:buClr>
                <a:schemeClr val="dk2"/>
              </a:buClr>
              <a:buSzPts val="2000"/>
              <a:buNone/>
              <a:defRPr sz="2000"/>
            </a:lvl2pPr>
            <a:lvl3pPr lvl="2" algn="ctr">
              <a:lnSpc>
                <a:spcPct val="90000"/>
              </a:lnSpc>
              <a:spcBef>
                <a:spcPts val="500"/>
              </a:spcBef>
              <a:spcAft>
                <a:spcPts val="0"/>
              </a:spcAft>
              <a:buClr>
                <a:schemeClr val="dk2"/>
              </a:buClr>
              <a:buSzPts val="1800"/>
              <a:buNone/>
              <a:defRPr sz="1800"/>
            </a:lvl3pPr>
            <a:lvl4pPr lvl="3" algn="ctr">
              <a:lnSpc>
                <a:spcPct val="90000"/>
              </a:lnSpc>
              <a:spcBef>
                <a:spcPts val="500"/>
              </a:spcBef>
              <a:spcAft>
                <a:spcPts val="0"/>
              </a:spcAft>
              <a:buClr>
                <a:schemeClr val="dk2"/>
              </a:buClr>
              <a:buSzPts val="1600"/>
              <a:buNone/>
              <a:defRPr sz="1600"/>
            </a:lvl4pPr>
            <a:lvl5pPr lvl="4" algn="ctr">
              <a:lnSpc>
                <a:spcPct val="90000"/>
              </a:lnSpc>
              <a:spcBef>
                <a:spcPts val="500"/>
              </a:spcBef>
              <a:spcAft>
                <a:spcPts val="0"/>
              </a:spcAft>
              <a:buClr>
                <a:schemeClr val="dk2"/>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66" name="Google Shape;166;p41"/>
          <p:cNvSpPr txBox="1">
            <a:spLocks noGrp="1"/>
          </p:cNvSpPr>
          <p:nvPr>
            <p:ph type="body" idx="3"/>
          </p:nvPr>
        </p:nvSpPr>
        <p:spPr>
          <a:xfrm>
            <a:off x="838197" y="2509005"/>
            <a:ext cx="4680000" cy="343264"/>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600"/>
              </a:spcBef>
              <a:spcAft>
                <a:spcPts val="0"/>
              </a:spcAft>
              <a:buClr>
                <a:schemeClr val="dk1"/>
              </a:buClr>
              <a:buSzPts val="2400"/>
              <a:buNone/>
              <a:defRPr sz="2400" b="1" i="0">
                <a:solidFill>
                  <a:schemeClr val="dk1"/>
                </a:solidFill>
                <a:latin typeface="EB Garamond"/>
                <a:ea typeface="EB Garamond"/>
                <a:cs typeface="EB Garamond"/>
                <a:sym typeface="EB Garamond"/>
              </a:defRPr>
            </a:lvl1pPr>
            <a:lvl2pPr marL="914400" lvl="1" indent="-228600" algn="l">
              <a:lnSpc>
                <a:spcPct val="90000"/>
              </a:lnSpc>
              <a:spcBef>
                <a:spcPts val="500"/>
              </a:spcBef>
              <a:spcAft>
                <a:spcPts val="0"/>
              </a:spcAft>
              <a:buClr>
                <a:schemeClr val="dk2"/>
              </a:buClr>
              <a:buSzPts val="2000"/>
              <a:buNone/>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67" name="Google Shape;167;p41"/>
          <p:cNvSpPr txBox="1">
            <a:spLocks noGrp="1"/>
          </p:cNvSpPr>
          <p:nvPr>
            <p:ph type="body" idx="4"/>
          </p:nvPr>
        </p:nvSpPr>
        <p:spPr>
          <a:xfrm>
            <a:off x="6694264" y="2509005"/>
            <a:ext cx="4680000" cy="343264"/>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600"/>
              </a:spcBef>
              <a:spcAft>
                <a:spcPts val="0"/>
              </a:spcAft>
              <a:buClr>
                <a:schemeClr val="dk1"/>
              </a:buClr>
              <a:buSzPts val="2400"/>
              <a:buNone/>
              <a:defRPr sz="2400" b="1" i="0">
                <a:solidFill>
                  <a:schemeClr val="dk1"/>
                </a:solidFill>
                <a:latin typeface="EB Garamond"/>
                <a:ea typeface="EB Garamond"/>
                <a:cs typeface="EB Garamond"/>
                <a:sym typeface="EB Garamond"/>
              </a:defRPr>
            </a:lvl1pPr>
            <a:lvl2pPr marL="914400" lvl="1" indent="-228600" algn="l">
              <a:lnSpc>
                <a:spcPct val="90000"/>
              </a:lnSpc>
              <a:spcBef>
                <a:spcPts val="500"/>
              </a:spcBef>
              <a:spcAft>
                <a:spcPts val="0"/>
              </a:spcAft>
              <a:buClr>
                <a:schemeClr val="dk2"/>
              </a:buClr>
              <a:buSzPts val="2000"/>
              <a:buNone/>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68" name="Google Shape;168;p41"/>
          <p:cNvSpPr>
            <a:spLocks noGrp="1"/>
          </p:cNvSpPr>
          <p:nvPr>
            <p:ph type="pic" idx="5"/>
          </p:nvPr>
        </p:nvSpPr>
        <p:spPr>
          <a:xfrm>
            <a:off x="943519" y="5736021"/>
            <a:ext cx="824400" cy="571500"/>
          </a:xfrm>
          <a:prstGeom prst="rect">
            <a:avLst/>
          </a:prstGeom>
          <a:no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2"/>
              </a:buClr>
              <a:buSzPts val="400"/>
              <a:buFont typeface="Arial"/>
              <a:buNone/>
              <a:defRPr sz="400" b="0" i="0" u="none" strike="noStrike" cap="none">
                <a:solidFill>
                  <a:schemeClr val="dk2"/>
                </a:solidFill>
                <a:latin typeface="Quattrocento Sans"/>
                <a:ea typeface="Quattrocento Sans"/>
                <a:cs typeface="Quattrocento Sans"/>
                <a:sym typeface="Quattrocento Sans"/>
              </a:defRPr>
            </a:lvl1pPr>
            <a:lvl2pPr marR="0" lvl="1"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2pPr>
            <a:lvl3pPr marR="0" lvl="2"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3pPr>
            <a:lvl4pPr marR="0" lvl="3"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4pPr>
            <a:lvl5pPr marR="0" lvl="4"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9pPr>
          </a:lstStyle>
          <a:p>
            <a:endParaRPr/>
          </a:p>
        </p:txBody>
      </p:sp>
      <p:sp>
        <p:nvSpPr>
          <p:cNvPr id="169" name="Google Shape;169;p41"/>
          <p:cNvSpPr txBox="1">
            <a:spLocks noGrp="1"/>
          </p:cNvSpPr>
          <p:nvPr>
            <p:ph type="body" idx="6"/>
          </p:nvPr>
        </p:nvSpPr>
        <p:spPr>
          <a:xfrm>
            <a:off x="6475262" y="2914563"/>
            <a:ext cx="4899002" cy="2528208"/>
          </a:xfrm>
          <a:prstGeom prst="rect">
            <a:avLst/>
          </a:prstGeom>
          <a:noFill/>
          <a:ln>
            <a:noFill/>
          </a:ln>
        </p:spPr>
        <p:txBody>
          <a:bodyPr spcFirstLastPara="1" wrap="square" lIns="91425" tIns="45700" rIns="91425" bIns="45700" anchor="t" anchorCtr="0">
            <a:normAutofit/>
          </a:bodyPr>
          <a:lstStyle>
            <a:lvl1pPr marL="457200" lvl="0" indent="-330200" algn="l">
              <a:lnSpc>
                <a:spcPct val="100000"/>
              </a:lnSpc>
              <a:spcBef>
                <a:spcPts val="600"/>
              </a:spcBef>
              <a:spcAft>
                <a:spcPts val="0"/>
              </a:spcAft>
              <a:buClr>
                <a:srgbClr val="9D0000"/>
              </a:buClr>
              <a:buSzPts val="1600"/>
              <a:buFont typeface="Arial"/>
              <a:buChar char="•"/>
              <a:defRPr sz="1600" i="0">
                <a:solidFill>
                  <a:schemeClr val="dk2"/>
                </a:solidFill>
              </a:defRPr>
            </a:lvl1pPr>
            <a:lvl2pPr marL="914400" lvl="1" indent="-342900" algn="l">
              <a:lnSpc>
                <a:spcPct val="90000"/>
              </a:lnSpc>
              <a:spcBef>
                <a:spcPts val="500"/>
              </a:spcBef>
              <a:spcAft>
                <a:spcPts val="0"/>
              </a:spcAft>
              <a:buClr>
                <a:schemeClr val="dk2"/>
              </a:buClr>
              <a:buSzPts val="1800"/>
              <a:buChar char="•"/>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hart slide">
  <p:cSld name="Chart slide">
    <p:spTree>
      <p:nvGrpSpPr>
        <p:cNvPr id="1" name="Shape 170"/>
        <p:cNvGrpSpPr/>
        <p:nvPr/>
      </p:nvGrpSpPr>
      <p:grpSpPr>
        <a:xfrm>
          <a:off x="0" y="0"/>
          <a:ext cx="0" cy="0"/>
          <a:chOff x="0" y="0"/>
          <a:chExt cx="0" cy="0"/>
        </a:xfrm>
      </p:grpSpPr>
      <p:sp>
        <p:nvSpPr>
          <p:cNvPr id="171" name="Google Shape;171;p42"/>
          <p:cNvSpPr txBox="1">
            <a:spLocks noGrp="1"/>
          </p:cNvSpPr>
          <p:nvPr>
            <p:ph type="title"/>
          </p:nvPr>
        </p:nvSpPr>
        <p:spPr>
          <a:xfrm>
            <a:off x="838206" y="480661"/>
            <a:ext cx="10515600" cy="704696"/>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3600"/>
              <a:buFont typeface="EB Garamond"/>
              <a:buNone/>
              <a:defRPr>
                <a:solidFill>
                  <a:schemeClr val="dk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2" name="Google Shape;172;p42"/>
          <p:cNvSpPr txBox="1">
            <a:spLocks noGrp="1"/>
          </p:cNvSpPr>
          <p:nvPr>
            <p:ph type="dt" idx="10"/>
          </p:nvPr>
        </p:nvSpPr>
        <p:spPr>
          <a:xfrm>
            <a:off x="838200" y="286747"/>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3" name="Google Shape;173;p42"/>
          <p:cNvSpPr txBox="1">
            <a:spLocks noGrp="1"/>
          </p:cNvSpPr>
          <p:nvPr>
            <p:ph type="ftr" idx="11"/>
          </p:nvPr>
        </p:nvSpPr>
        <p:spPr>
          <a:xfrm>
            <a:off x="7351740" y="286747"/>
            <a:ext cx="41148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4" name="Google Shape;174;p42"/>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cxnSp>
        <p:nvCxnSpPr>
          <p:cNvPr id="175" name="Google Shape;175;p42"/>
          <p:cNvCxnSpPr/>
          <p:nvPr/>
        </p:nvCxnSpPr>
        <p:spPr>
          <a:xfrm>
            <a:off x="3738000" y="1277438"/>
            <a:ext cx="4716000" cy="0"/>
          </a:xfrm>
          <a:prstGeom prst="straightConnector1">
            <a:avLst/>
          </a:prstGeom>
          <a:noFill/>
          <a:ln w="12700" cap="flat" cmpd="sng">
            <a:solidFill>
              <a:schemeClr val="accent1"/>
            </a:solidFill>
            <a:prstDash val="solid"/>
            <a:miter lim="800000"/>
            <a:headEnd type="none" w="sm" len="sm"/>
            <a:tailEnd type="none" w="sm" len="sm"/>
          </a:ln>
        </p:spPr>
      </p:cxnSp>
      <p:sp>
        <p:nvSpPr>
          <p:cNvPr id="176" name="Google Shape;176;p42"/>
          <p:cNvSpPr>
            <a:spLocks noGrp="1"/>
          </p:cNvSpPr>
          <p:nvPr>
            <p:ph type="pic" idx="2"/>
          </p:nvPr>
        </p:nvSpPr>
        <p:spPr>
          <a:xfrm>
            <a:off x="943519" y="5736021"/>
            <a:ext cx="824400" cy="571500"/>
          </a:xfrm>
          <a:prstGeom prst="rect">
            <a:avLst/>
          </a:prstGeom>
          <a:no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2"/>
              </a:buClr>
              <a:buSzPts val="400"/>
              <a:buFont typeface="Arial"/>
              <a:buNone/>
              <a:defRPr sz="400" b="0" i="0" u="none" strike="noStrike" cap="none">
                <a:solidFill>
                  <a:schemeClr val="dk2"/>
                </a:solidFill>
                <a:latin typeface="Quattrocento Sans"/>
                <a:ea typeface="Quattrocento Sans"/>
                <a:cs typeface="Quattrocento Sans"/>
                <a:sym typeface="Quattrocento Sans"/>
              </a:defRPr>
            </a:lvl1pPr>
            <a:lvl2pPr marR="0" lvl="1"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2pPr>
            <a:lvl3pPr marR="0" lvl="2"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3pPr>
            <a:lvl4pPr marR="0" lvl="3"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4pPr>
            <a:lvl5pPr marR="0" lvl="4"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9pPr>
          </a:lstStyle>
          <a:p>
            <a:endParaRPr/>
          </a:p>
        </p:txBody>
      </p:sp>
      <p:sp>
        <p:nvSpPr>
          <p:cNvPr id="177" name="Google Shape;177;p42" descr="Brush stroke spot"/>
          <p:cNvSpPr/>
          <p:nvPr/>
        </p:nvSpPr>
        <p:spPr>
          <a:xfrm>
            <a:off x="1990344" y="2075688"/>
            <a:ext cx="8211312" cy="2706624"/>
          </a:xfrm>
          <a:prstGeom prst="rect">
            <a:avLst/>
          </a:prstGeom>
          <a:blipFill rotWithShape="1">
            <a:blip r:embed="rId2">
              <a:alphaModFix amt="35000"/>
            </a:blip>
            <a:stretch>
              <a:fillRect t="-434" b="-435"/>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Quattrocento Sans"/>
              <a:ea typeface="Quattrocento Sans"/>
              <a:cs typeface="Quattrocento Sans"/>
              <a:sym typeface="Quattrocento Sans"/>
            </a:endParaRPr>
          </a:p>
        </p:txBody>
      </p:sp>
      <p:sp>
        <p:nvSpPr>
          <p:cNvPr id="178" name="Google Shape;178;p42" descr="Competitors logos quadrant"/>
          <p:cNvSpPr txBox="1">
            <a:spLocks noGrp="1"/>
          </p:cNvSpPr>
          <p:nvPr>
            <p:ph type="body" idx="1"/>
          </p:nvPr>
        </p:nvSpPr>
        <p:spPr>
          <a:xfrm>
            <a:off x="4731544" y="1409436"/>
            <a:ext cx="2728913" cy="425450"/>
          </a:xfrm>
          <a:prstGeom prst="rect">
            <a:avLst/>
          </a:prstGeom>
          <a:noFill/>
          <a:ln>
            <a:noFill/>
          </a:ln>
        </p:spPr>
        <p:txBody>
          <a:bodyPr spcFirstLastPara="1" wrap="square" lIns="91425" tIns="45700" rIns="91425" bIns="45700" anchor="t" anchorCtr="0">
            <a:noAutofit/>
          </a:bodyPr>
          <a:lstStyle>
            <a:lvl1pPr marL="457200" lvl="0" indent="-228600" algn="ctr">
              <a:lnSpc>
                <a:spcPct val="90000"/>
              </a:lnSpc>
              <a:spcBef>
                <a:spcPts val="1000"/>
              </a:spcBef>
              <a:spcAft>
                <a:spcPts val="0"/>
              </a:spcAft>
              <a:buClr>
                <a:schemeClr val="dk1"/>
              </a:buClr>
              <a:buSzPts val="1600"/>
              <a:buNone/>
              <a:defRPr sz="1600" i="0">
                <a:solidFill>
                  <a:schemeClr val="dk1"/>
                </a:solidFill>
              </a:defRPr>
            </a:lvl1pPr>
            <a:lvl2pPr marL="914400" lvl="1" indent="-228600" algn="ctr">
              <a:lnSpc>
                <a:spcPct val="90000"/>
              </a:lnSpc>
              <a:spcBef>
                <a:spcPts val="500"/>
              </a:spcBef>
              <a:spcAft>
                <a:spcPts val="0"/>
              </a:spcAft>
              <a:buClr>
                <a:srgbClr val="36748D"/>
              </a:buClr>
              <a:buSzPts val="2000"/>
              <a:buNone/>
              <a:defRPr sz="2000" i="1">
                <a:solidFill>
                  <a:srgbClr val="36748D"/>
                </a:solidFill>
              </a:defRPr>
            </a:lvl2pPr>
            <a:lvl3pPr marL="1371600" lvl="2" indent="-228600" algn="ctr">
              <a:lnSpc>
                <a:spcPct val="90000"/>
              </a:lnSpc>
              <a:spcBef>
                <a:spcPts val="500"/>
              </a:spcBef>
              <a:spcAft>
                <a:spcPts val="0"/>
              </a:spcAft>
              <a:buClr>
                <a:srgbClr val="36748D"/>
              </a:buClr>
              <a:buSzPts val="1800"/>
              <a:buNone/>
              <a:defRPr sz="1800" i="1">
                <a:solidFill>
                  <a:srgbClr val="36748D"/>
                </a:solidFill>
              </a:defRPr>
            </a:lvl3pPr>
            <a:lvl4pPr marL="1828800" lvl="3" indent="-228600" algn="ctr">
              <a:lnSpc>
                <a:spcPct val="90000"/>
              </a:lnSpc>
              <a:spcBef>
                <a:spcPts val="500"/>
              </a:spcBef>
              <a:spcAft>
                <a:spcPts val="0"/>
              </a:spcAft>
              <a:buClr>
                <a:srgbClr val="36748D"/>
              </a:buClr>
              <a:buSzPts val="1600"/>
              <a:buNone/>
              <a:defRPr sz="1600" i="1">
                <a:solidFill>
                  <a:srgbClr val="36748D"/>
                </a:solidFill>
              </a:defRPr>
            </a:lvl4pPr>
            <a:lvl5pPr marL="2286000" lvl="4" indent="-228600" algn="ctr">
              <a:lnSpc>
                <a:spcPct val="90000"/>
              </a:lnSpc>
              <a:spcBef>
                <a:spcPts val="500"/>
              </a:spcBef>
              <a:spcAft>
                <a:spcPts val="0"/>
              </a:spcAft>
              <a:buClr>
                <a:srgbClr val="36748D"/>
              </a:buClr>
              <a:buSzPts val="1600"/>
              <a:buNone/>
              <a:defRPr sz="1600" i="1">
                <a:solidFill>
                  <a:srgbClr val="36748D"/>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79" name="Google Shape;179;p42" descr="Competitors logos quadrant"/>
          <p:cNvSpPr txBox="1">
            <a:spLocks noGrp="1"/>
          </p:cNvSpPr>
          <p:nvPr>
            <p:ph type="body" idx="3"/>
          </p:nvPr>
        </p:nvSpPr>
        <p:spPr>
          <a:xfrm>
            <a:off x="4731544" y="5690411"/>
            <a:ext cx="2728913" cy="425450"/>
          </a:xfrm>
          <a:prstGeom prst="rect">
            <a:avLst/>
          </a:prstGeom>
          <a:noFill/>
          <a:ln>
            <a:noFill/>
          </a:ln>
        </p:spPr>
        <p:txBody>
          <a:bodyPr spcFirstLastPara="1" wrap="square" lIns="91425" tIns="45700" rIns="91425" bIns="45700" anchor="t" anchorCtr="0">
            <a:noAutofit/>
          </a:bodyPr>
          <a:lstStyle>
            <a:lvl1pPr marL="457200" lvl="0" indent="-228600" algn="ctr">
              <a:lnSpc>
                <a:spcPct val="90000"/>
              </a:lnSpc>
              <a:spcBef>
                <a:spcPts val="1000"/>
              </a:spcBef>
              <a:spcAft>
                <a:spcPts val="0"/>
              </a:spcAft>
              <a:buClr>
                <a:schemeClr val="dk1"/>
              </a:buClr>
              <a:buSzPts val="1600"/>
              <a:buNone/>
              <a:defRPr sz="1600" i="0">
                <a:solidFill>
                  <a:schemeClr val="dk1"/>
                </a:solidFill>
              </a:defRPr>
            </a:lvl1pPr>
            <a:lvl2pPr marL="914400" lvl="1" indent="-228600" algn="ctr">
              <a:lnSpc>
                <a:spcPct val="90000"/>
              </a:lnSpc>
              <a:spcBef>
                <a:spcPts val="500"/>
              </a:spcBef>
              <a:spcAft>
                <a:spcPts val="0"/>
              </a:spcAft>
              <a:buClr>
                <a:srgbClr val="36748D"/>
              </a:buClr>
              <a:buSzPts val="2000"/>
              <a:buNone/>
              <a:defRPr sz="2000" i="1">
                <a:solidFill>
                  <a:srgbClr val="36748D"/>
                </a:solidFill>
              </a:defRPr>
            </a:lvl2pPr>
            <a:lvl3pPr marL="1371600" lvl="2" indent="-228600" algn="ctr">
              <a:lnSpc>
                <a:spcPct val="90000"/>
              </a:lnSpc>
              <a:spcBef>
                <a:spcPts val="500"/>
              </a:spcBef>
              <a:spcAft>
                <a:spcPts val="0"/>
              </a:spcAft>
              <a:buClr>
                <a:srgbClr val="36748D"/>
              </a:buClr>
              <a:buSzPts val="1800"/>
              <a:buNone/>
              <a:defRPr sz="1800" i="1">
                <a:solidFill>
                  <a:srgbClr val="36748D"/>
                </a:solidFill>
              </a:defRPr>
            </a:lvl3pPr>
            <a:lvl4pPr marL="1828800" lvl="3" indent="-228600" algn="ctr">
              <a:lnSpc>
                <a:spcPct val="90000"/>
              </a:lnSpc>
              <a:spcBef>
                <a:spcPts val="500"/>
              </a:spcBef>
              <a:spcAft>
                <a:spcPts val="0"/>
              </a:spcAft>
              <a:buClr>
                <a:srgbClr val="36748D"/>
              </a:buClr>
              <a:buSzPts val="1600"/>
              <a:buNone/>
              <a:defRPr sz="1600" i="1">
                <a:solidFill>
                  <a:srgbClr val="36748D"/>
                </a:solidFill>
              </a:defRPr>
            </a:lvl4pPr>
            <a:lvl5pPr marL="2286000" lvl="4" indent="-228600" algn="ctr">
              <a:lnSpc>
                <a:spcPct val="90000"/>
              </a:lnSpc>
              <a:spcBef>
                <a:spcPts val="500"/>
              </a:spcBef>
              <a:spcAft>
                <a:spcPts val="0"/>
              </a:spcAft>
              <a:buClr>
                <a:srgbClr val="36748D"/>
              </a:buClr>
              <a:buSzPts val="1600"/>
              <a:buNone/>
              <a:defRPr sz="1600" i="1">
                <a:solidFill>
                  <a:srgbClr val="36748D"/>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80" name="Google Shape;180;p42"/>
          <p:cNvSpPr txBox="1">
            <a:spLocks noGrp="1"/>
          </p:cNvSpPr>
          <p:nvPr>
            <p:ph type="body" idx="4"/>
          </p:nvPr>
        </p:nvSpPr>
        <p:spPr>
          <a:xfrm>
            <a:off x="839903" y="3744448"/>
            <a:ext cx="2728913" cy="425450"/>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1600"/>
              <a:buNone/>
              <a:defRPr sz="1600" i="0">
                <a:solidFill>
                  <a:schemeClr val="dk1"/>
                </a:solidFill>
              </a:defRPr>
            </a:lvl1pPr>
            <a:lvl2pPr marL="914400" lvl="1" indent="-228600" algn="ctr">
              <a:lnSpc>
                <a:spcPct val="90000"/>
              </a:lnSpc>
              <a:spcBef>
                <a:spcPts val="500"/>
              </a:spcBef>
              <a:spcAft>
                <a:spcPts val="0"/>
              </a:spcAft>
              <a:buClr>
                <a:srgbClr val="36748D"/>
              </a:buClr>
              <a:buSzPts val="2000"/>
              <a:buNone/>
              <a:defRPr sz="2000" i="1">
                <a:solidFill>
                  <a:srgbClr val="36748D"/>
                </a:solidFill>
              </a:defRPr>
            </a:lvl2pPr>
            <a:lvl3pPr marL="1371600" lvl="2" indent="-228600" algn="ctr">
              <a:lnSpc>
                <a:spcPct val="90000"/>
              </a:lnSpc>
              <a:spcBef>
                <a:spcPts val="500"/>
              </a:spcBef>
              <a:spcAft>
                <a:spcPts val="0"/>
              </a:spcAft>
              <a:buClr>
                <a:srgbClr val="36748D"/>
              </a:buClr>
              <a:buSzPts val="1800"/>
              <a:buNone/>
              <a:defRPr sz="1800" i="1">
                <a:solidFill>
                  <a:srgbClr val="36748D"/>
                </a:solidFill>
              </a:defRPr>
            </a:lvl3pPr>
            <a:lvl4pPr marL="1828800" lvl="3" indent="-228600" algn="ctr">
              <a:lnSpc>
                <a:spcPct val="90000"/>
              </a:lnSpc>
              <a:spcBef>
                <a:spcPts val="500"/>
              </a:spcBef>
              <a:spcAft>
                <a:spcPts val="0"/>
              </a:spcAft>
              <a:buClr>
                <a:srgbClr val="36748D"/>
              </a:buClr>
              <a:buSzPts val="1600"/>
              <a:buNone/>
              <a:defRPr sz="1600" i="1">
                <a:solidFill>
                  <a:srgbClr val="36748D"/>
                </a:solidFill>
              </a:defRPr>
            </a:lvl4pPr>
            <a:lvl5pPr marL="2286000" lvl="4" indent="-228600" algn="ctr">
              <a:lnSpc>
                <a:spcPct val="90000"/>
              </a:lnSpc>
              <a:spcBef>
                <a:spcPts val="500"/>
              </a:spcBef>
              <a:spcAft>
                <a:spcPts val="0"/>
              </a:spcAft>
              <a:buClr>
                <a:srgbClr val="36748D"/>
              </a:buClr>
              <a:buSzPts val="1600"/>
              <a:buNone/>
              <a:defRPr sz="1600" i="1">
                <a:solidFill>
                  <a:srgbClr val="36748D"/>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81" name="Google Shape;181;p42" descr="Competitors logos quadrant"/>
          <p:cNvSpPr txBox="1">
            <a:spLocks noGrp="1"/>
          </p:cNvSpPr>
          <p:nvPr>
            <p:ph type="body" idx="5"/>
          </p:nvPr>
        </p:nvSpPr>
        <p:spPr>
          <a:xfrm>
            <a:off x="8614398" y="3744448"/>
            <a:ext cx="2728913" cy="425450"/>
          </a:xfrm>
          <a:prstGeom prst="rect">
            <a:avLst/>
          </a:prstGeom>
          <a:noFill/>
          <a:ln>
            <a:noFill/>
          </a:ln>
        </p:spPr>
        <p:txBody>
          <a:bodyPr spcFirstLastPara="1" wrap="square" lIns="91425" tIns="45700" rIns="91425" bIns="45700" anchor="t" anchorCtr="0">
            <a:noAutofit/>
          </a:bodyPr>
          <a:lstStyle>
            <a:lvl1pPr marL="457200" lvl="0" indent="-228600" algn="r">
              <a:lnSpc>
                <a:spcPct val="90000"/>
              </a:lnSpc>
              <a:spcBef>
                <a:spcPts val="1000"/>
              </a:spcBef>
              <a:spcAft>
                <a:spcPts val="0"/>
              </a:spcAft>
              <a:buClr>
                <a:schemeClr val="dk1"/>
              </a:buClr>
              <a:buSzPts val="1600"/>
              <a:buNone/>
              <a:defRPr sz="1600" i="0">
                <a:solidFill>
                  <a:schemeClr val="dk1"/>
                </a:solidFill>
              </a:defRPr>
            </a:lvl1pPr>
            <a:lvl2pPr marL="914400" lvl="1" indent="-228600" algn="ctr">
              <a:lnSpc>
                <a:spcPct val="90000"/>
              </a:lnSpc>
              <a:spcBef>
                <a:spcPts val="500"/>
              </a:spcBef>
              <a:spcAft>
                <a:spcPts val="0"/>
              </a:spcAft>
              <a:buClr>
                <a:srgbClr val="36748D"/>
              </a:buClr>
              <a:buSzPts val="2000"/>
              <a:buNone/>
              <a:defRPr sz="2000" i="1">
                <a:solidFill>
                  <a:srgbClr val="36748D"/>
                </a:solidFill>
              </a:defRPr>
            </a:lvl2pPr>
            <a:lvl3pPr marL="1371600" lvl="2" indent="-228600" algn="ctr">
              <a:lnSpc>
                <a:spcPct val="90000"/>
              </a:lnSpc>
              <a:spcBef>
                <a:spcPts val="500"/>
              </a:spcBef>
              <a:spcAft>
                <a:spcPts val="0"/>
              </a:spcAft>
              <a:buClr>
                <a:srgbClr val="36748D"/>
              </a:buClr>
              <a:buSzPts val="1800"/>
              <a:buNone/>
              <a:defRPr sz="1800" i="1">
                <a:solidFill>
                  <a:srgbClr val="36748D"/>
                </a:solidFill>
              </a:defRPr>
            </a:lvl3pPr>
            <a:lvl4pPr marL="1828800" lvl="3" indent="-228600" algn="ctr">
              <a:lnSpc>
                <a:spcPct val="90000"/>
              </a:lnSpc>
              <a:spcBef>
                <a:spcPts val="500"/>
              </a:spcBef>
              <a:spcAft>
                <a:spcPts val="0"/>
              </a:spcAft>
              <a:buClr>
                <a:srgbClr val="36748D"/>
              </a:buClr>
              <a:buSzPts val="1600"/>
              <a:buNone/>
              <a:defRPr sz="1600" i="1">
                <a:solidFill>
                  <a:srgbClr val="36748D"/>
                </a:solidFill>
              </a:defRPr>
            </a:lvl4pPr>
            <a:lvl5pPr marL="2286000" lvl="4" indent="-228600" algn="ctr">
              <a:lnSpc>
                <a:spcPct val="90000"/>
              </a:lnSpc>
              <a:spcBef>
                <a:spcPts val="500"/>
              </a:spcBef>
              <a:spcAft>
                <a:spcPts val="0"/>
              </a:spcAft>
              <a:buClr>
                <a:srgbClr val="36748D"/>
              </a:buClr>
              <a:buSzPts val="1600"/>
              <a:buNone/>
              <a:defRPr sz="1600" i="1">
                <a:solidFill>
                  <a:srgbClr val="36748D"/>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82" name="Google Shape;182;p42" descr="Competitors logos quadrant"/>
          <p:cNvSpPr>
            <a:spLocks noGrp="1"/>
          </p:cNvSpPr>
          <p:nvPr>
            <p:ph type="pic" idx="6"/>
          </p:nvPr>
        </p:nvSpPr>
        <p:spPr>
          <a:xfrm>
            <a:off x="3271215" y="2622855"/>
            <a:ext cx="1772153" cy="777240"/>
          </a:xfrm>
          <a:prstGeom prst="rect">
            <a:avLst/>
          </a:prstGeom>
          <a:no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2"/>
              </a:buClr>
              <a:buSzPts val="2000"/>
              <a:buFont typeface="Arial"/>
              <a:buNone/>
              <a:defRPr sz="2000" b="0" i="0" u="none" strike="noStrike" cap="none">
                <a:solidFill>
                  <a:schemeClr val="dk2"/>
                </a:solidFill>
                <a:latin typeface="Quattrocento Sans"/>
                <a:ea typeface="Quattrocento Sans"/>
                <a:cs typeface="Quattrocento Sans"/>
                <a:sym typeface="Quattrocento Sans"/>
              </a:defRPr>
            </a:lvl1pPr>
            <a:lvl2pPr marR="0" lvl="1"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2pPr>
            <a:lvl3pPr marR="0" lvl="2"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3pPr>
            <a:lvl4pPr marR="0" lvl="3"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4pPr>
            <a:lvl5pPr marR="0" lvl="4"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9pPr>
          </a:lstStyle>
          <a:p>
            <a:endParaRPr/>
          </a:p>
        </p:txBody>
      </p:sp>
      <p:sp>
        <p:nvSpPr>
          <p:cNvPr id="183" name="Google Shape;183;p42" descr="Competitors logos quadrant"/>
          <p:cNvSpPr>
            <a:spLocks noGrp="1"/>
          </p:cNvSpPr>
          <p:nvPr>
            <p:ph type="pic" idx="7"/>
          </p:nvPr>
        </p:nvSpPr>
        <p:spPr>
          <a:xfrm>
            <a:off x="1366167" y="2060082"/>
            <a:ext cx="1772153" cy="777240"/>
          </a:xfrm>
          <a:prstGeom prst="rect">
            <a:avLst/>
          </a:prstGeom>
          <a:no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2"/>
              </a:buClr>
              <a:buSzPts val="2000"/>
              <a:buFont typeface="Arial"/>
              <a:buNone/>
              <a:defRPr sz="2000" b="0" i="0" u="none" strike="noStrike" cap="none">
                <a:solidFill>
                  <a:schemeClr val="dk2"/>
                </a:solidFill>
                <a:latin typeface="Quattrocento Sans"/>
                <a:ea typeface="Quattrocento Sans"/>
                <a:cs typeface="Quattrocento Sans"/>
                <a:sym typeface="Quattrocento Sans"/>
              </a:defRPr>
            </a:lvl1pPr>
            <a:lvl2pPr marR="0" lvl="1"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2pPr>
            <a:lvl3pPr marR="0" lvl="2"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3pPr>
            <a:lvl4pPr marR="0" lvl="3"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4pPr>
            <a:lvl5pPr marR="0" lvl="4"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9pPr>
          </a:lstStyle>
          <a:p>
            <a:endParaRPr/>
          </a:p>
        </p:txBody>
      </p:sp>
      <p:sp>
        <p:nvSpPr>
          <p:cNvPr id="184" name="Google Shape;184;p42" descr="Competitors logos quadrant"/>
          <p:cNvSpPr>
            <a:spLocks noGrp="1"/>
          </p:cNvSpPr>
          <p:nvPr>
            <p:ph type="pic" idx="8"/>
          </p:nvPr>
        </p:nvSpPr>
        <p:spPr>
          <a:xfrm>
            <a:off x="1872684" y="4500968"/>
            <a:ext cx="1772153" cy="777240"/>
          </a:xfrm>
          <a:prstGeom prst="rect">
            <a:avLst/>
          </a:prstGeom>
          <a:no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2"/>
              </a:buClr>
              <a:buSzPts val="2000"/>
              <a:buFont typeface="Arial"/>
              <a:buNone/>
              <a:defRPr sz="2000" b="0" i="0" u="none" strike="noStrike" cap="none">
                <a:solidFill>
                  <a:schemeClr val="dk2"/>
                </a:solidFill>
                <a:latin typeface="Quattrocento Sans"/>
                <a:ea typeface="Quattrocento Sans"/>
                <a:cs typeface="Quattrocento Sans"/>
                <a:sym typeface="Quattrocento Sans"/>
              </a:defRPr>
            </a:lvl1pPr>
            <a:lvl2pPr marR="0" lvl="1"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2pPr>
            <a:lvl3pPr marR="0" lvl="2"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3pPr>
            <a:lvl4pPr marR="0" lvl="3"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4pPr>
            <a:lvl5pPr marR="0" lvl="4"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9pPr>
          </a:lstStyle>
          <a:p>
            <a:endParaRPr/>
          </a:p>
        </p:txBody>
      </p:sp>
      <p:sp>
        <p:nvSpPr>
          <p:cNvPr id="185" name="Google Shape;185;p42" descr="Competitors logos quadrant"/>
          <p:cNvSpPr>
            <a:spLocks noGrp="1"/>
          </p:cNvSpPr>
          <p:nvPr>
            <p:ph type="pic" idx="9"/>
          </p:nvPr>
        </p:nvSpPr>
        <p:spPr>
          <a:xfrm>
            <a:off x="6636591" y="2679507"/>
            <a:ext cx="1772153" cy="777240"/>
          </a:xfrm>
          <a:prstGeom prst="rect">
            <a:avLst/>
          </a:prstGeom>
          <a:no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2"/>
              </a:buClr>
              <a:buSzPts val="2000"/>
              <a:buFont typeface="Arial"/>
              <a:buNone/>
              <a:defRPr sz="2000" b="0" i="0" u="none" strike="noStrike" cap="none">
                <a:solidFill>
                  <a:schemeClr val="dk2"/>
                </a:solidFill>
                <a:latin typeface="Quattrocento Sans"/>
                <a:ea typeface="Quattrocento Sans"/>
                <a:cs typeface="Quattrocento Sans"/>
                <a:sym typeface="Quattrocento Sans"/>
              </a:defRPr>
            </a:lvl1pPr>
            <a:lvl2pPr marR="0" lvl="1"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2pPr>
            <a:lvl3pPr marR="0" lvl="2"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3pPr>
            <a:lvl4pPr marR="0" lvl="3"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4pPr>
            <a:lvl5pPr marR="0" lvl="4"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9pPr>
          </a:lstStyle>
          <a:p>
            <a:endParaRPr/>
          </a:p>
        </p:txBody>
      </p:sp>
      <p:sp>
        <p:nvSpPr>
          <p:cNvPr id="186" name="Google Shape;186;p42" descr="Competitors logos quadrant"/>
          <p:cNvSpPr>
            <a:spLocks noGrp="1"/>
          </p:cNvSpPr>
          <p:nvPr>
            <p:ph type="pic" idx="13"/>
          </p:nvPr>
        </p:nvSpPr>
        <p:spPr>
          <a:xfrm>
            <a:off x="6458028" y="4605894"/>
            <a:ext cx="1772153" cy="777240"/>
          </a:xfrm>
          <a:prstGeom prst="rect">
            <a:avLst/>
          </a:prstGeom>
          <a:no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2"/>
              </a:buClr>
              <a:buSzPts val="2000"/>
              <a:buFont typeface="Arial"/>
              <a:buNone/>
              <a:defRPr sz="2000" b="0" i="0" u="none" strike="noStrike" cap="none">
                <a:solidFill>
                  <a:schemeClr val="dk2"/>
                </a:solidFill>
                <a:latin typeface="Quattrocento Sans"/>
                <a:ea typeface="Quattrocento Sans"/>
                <a:cs typeface="Quattrocento Sans"/>
                <a:sym typeface="Quattrocento Sans"/>
              </a:defRPr>
            </a:lvl1pPr>
            <a:lvl2pPr marR="0" lvl="1"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2pPr>
            <a:lvl3pPr marR="0" lvl="2"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3pPr>
            <a:lvl4pPr marR="0" lvl="3"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4pPr>
            <a:lvl5pPr marR="0" lvl="4"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9pPr>
          </a:lstStyle>
          <a:p>
            <a:endParaRPr/>
          </a:p>
        </p:txBody>
      </p:sp>
      <p:sp>
        <p:nvSpPr>
          <p:cNvPr id="187" name="Google Shape;187;p42" descr="Competitors logos quadrant"/>
          <p:cNvSpPr>
            <a:spLocks noGrp="1"/>
          </p:cNvSpPr>
          <p:nvPr>
            <p:ph type="pic" idx="14"/>
          </p:nvPr>
        </p:nvSpPr>
        <p:spPr>
          <a:xfrm>
            <a:off x="9132534" y="4368730"/>
            <a:ext cx="1772153" cy="777240"/>
          </a:xfrm>
          <a:prstGeom prst="rect">
            <a:avLst/>
          </a:prstGeom>
          <a:no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2"/>
              </a:buClr>
              <a:buSzPts val="2000"/>
              <a:buFont typeface="Arial"/>
              <a:buNone/>
              <a:defRPr sz="2000" b="0" i="0" u="none" strike="noStrike" cap="none">
                <a:solidFill>
                  <a:schemeClr val="dk2"/>
                </a:solidFill>
                <a:latin typeface="Quattrocento Sans"/>
                <a:ea typeface="Quattrocento Sans"/>
                <a:cs typeface="Quattrocento Sans"/>
                <a:sym typeface="Quattrocento Sans"/>
              </a:defRPr>
            </a:lvl1pPr>
            <a:lvl2pPr marR="0" lvl="1"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2pPr>
            <a:lvl3pPr marR="0" lvl="2"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3pPr>
            <a:lvl4pPr marR="0" lvl="3"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4pPr>
            <a:lvl5pPr marR="0" lvl="4"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9pPr>
          </a:lstStyle>
          <a:p>
            <a:endParaRPr/>
          </a:p>
        </p:txBody>
      </p:sp>
      <p:sp>
        <p:nvSpPr>
          <p:cNvPr id="188" name="Google Shape;188;p42" descr="Competitors logos quadrant"/>
          <p:cNvSpPr>
            <a:spLocks noGrp="1"/>
          </p:cNvSpPr>
          <p:nvPr>
            <p:ph type="pic" idx="15"/>
          </p:nvPr>
        </p:nvSpPr>
        <p:spPr>
          <a:xfrm>
            <a:off x="9697679" y="2082333"/>
            <a:ext cx="1207008" cy="841248"/>
          </a:xfrm>
          <a:prstGeom prst="rect">
            <a:avLst/>
          </a:prstGeom>
          <a:noFill/>
          <a:ln>
            <a:noFill/>
          </a:ln>
        </p:spPr>
        <p:txBody>
          <a:bodyPr spcFirstLastPara="1" wrap="square" lIns="46800" tIns="45700" rIns="46800" bIns="45700" anchor="ctr" anchorCtr="0">
            <a:noAutofit/>
          </a:bodyPr>
          <a:lstStyle>
            <a:lvl1pPr marR="0" lvl="0" algn="ctr" rtl="0">
              <a:lnSpc>
                <a:spcPct val="100000"/>
              </a:lnSpc>
              <a:spcBef>
                <a:spcPts val="1000"/>
              </a:spcBef>
              <a:spcAft>
                <a:spcPts val="0"/>
              </a:spcAft>
              <a:buClr>
                <a:schemeClr val="dk2"/>
              </a:buClr>
              <a:buSzPts val="1400"/>
              <a:buFont typeface="Arial"/>
              <a:buNone/>
              <a:defRPr sz="1400" b="0" i="0" u="none" strike="noStrike" cap="none">
                <a:solidFill>
                  <a:schemeClr val="dk2"/>
                </a:solidFill>
                <a:latin typeface="Quattrocento Sans"/>
                <a:ea typeface="Quattrocento Sans"/>
                <a:cs typeface="Quattrocento Sans"/>
                <a:sym typeface="Quattrocento Sans"/>
              </a:defRPr>
            </a:lvl1pPr>
            <a:lvl2pPr marR="0" lvl="1"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2pPr>
            <a:lvl3pPr marR="0" lvl="2"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3pPr>
            <a:lvl4pPr marR="0" lvl="3"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4pPr>
            <a:lvl5pPr marR="0" lvl="4"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9pPr>
          </a:lstStyle>
          <a:p>
            <a:endParaRPr/>
          </a:p>
        </p:txBody>
      </p:sp>
      <p:cxnSp>
        <p:nvCxnSpPr>
          <p:cNvPr id="189" name="Google Shape;189;p42" descr="Competitors logos quadrant"/>
          <p:cNvCxnSpPr/>
          <p:nvPr/>
        </p:nvCxnSpPr>
        <p:spPr>
          <a:xfrm rot="-5400000">
            <a:off x="4162045" y="3698539"/>
            <a:ext cx="3867912" cy="0"/>
          </a:xfrm>
          <a:prstGeom prst="straightConnector1">
            <a:avLst/>
          </a:prstGeom>
          <a:noFill/>
          <a:ln w="25400" cap="flat" cmpd="sng">
            <a:solidFill>
              <a:schemeClr val="dk1"/>
            </a:solidFill>
            <a:prstDash val="solid"/>
            <a:miter lim="800000"/>
            <a:headEnd type="none" w="sm" len="sm"/>
            <a:tailEnd type="triangle" w="med" len="med"/>
          </a:ln>
        </p:spPr>
      </p:cxnSp>
      <p:cxnSp>
        <p:nvCxnSpPr>
          <p:cNvPr id="190" name="Google Shape;190;p42" descr="Competitors logos quadrant"/>
          <p:cNvCxnSpPr/>
          <p:nvPr/>
        </p:nvCxnSpPr>
        <p:spPr>
          <a:xfrm>
            <a:off x="943519" y="3680663"/>
            <a:ext cx="10332557" cy="0"/>
          </a:xfrm>
          <a:prstGeom prst="straightConnector1">
            <a:avLst/>
          </a:prstGeom>
          <a:noFill/>
          <a:ln w="25400" cap="flat" cmpd="sng">
            <a:solidFill>
              <a:schemeClr val="dk1"/>
            </a:solidFill>
            <a:prstDash val="solid"/>
            <a:miter lim="800000"/>
            <a:headEnd type="none" w="sm" len="sm"/>
            <a:tailEnd type="triangle" w="med" len="med"/>
          </a:ln>
        </p:spPr>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hree Blocks Content">
  <p:cSld name="Three Blocks Content">
    <p:spTree>
      <p:nvGrpSpPr>
        <p:cNvPr id="1" name="Shape 191"/>
        <p:cNvGrpSpPr/>
        <p:nvPr/>
      </p:nvGrpSpPr>
      <p:grpSpPr>
        <a:xfrm>
          <a:off x="0" y="0"/>
          <a:ext cx="0" cy="0"/>
          <a:chOff x="0" y="0"/>
          <a:chExt cx="0" cy="0"/>
        </a:xfrm>
      </p:grpSpPr>
      <p:sp>
        <p:nvSpPr>
          <p:cNvPr id="192" name="Google Shape;192;p43"/>
          <p:cNvSpPr/>
          <p:nvPr/>
        </p:nvSpPr>
        <p:spPr>
          <a:xfrm>
            <a:off x="940831" y="2764203"/>
            <a:ext cx="3106800" cy="2706587"/>
          </a:xfrm>
          <a:prstGeom prst="rect">
            <a:avLst/>
          </a:prstGeom>
          <a:noFill/>
          <a:ln w="12700" cap="flat" cmpd="sng">
            <a:solidFill>
              <a:srgbClr val="8D6347"/>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Quattrocento Sans"/>
              <a:ea typeface="Quattrocento Sans"/>
              <a:cs typeface="Quattrocento Sans"/>
              <a:sym typeface="Quattrocento Sans"/>
            </a:endParaRPr>
          </a:p>
        </p:txBody>
      </p:sp>
      <p:sp>
        <p:nvSpPr>
          <p:cNvPr id="193" name="Google Shape;193;p43"/>
          <p:cNvSpPr/>
          <p:nvPr/>
        </p:nvSpPr>
        <p:spPr>
          <a:xfrm>
            <a:off x="8132936" y="2762391"/>
            <a:ext cx="3106800" cy="2706587"/>
          </a:xfrm>
          <a:prstGeom prst="rect">
            <a:avLst/>
          </a:prstGeom>
          <a:noFill/>
          <a:ln w="12700" cap="flat" cmpd="sng">
            <a:solidFill>
              <a:srgbClr val="8D6347"/>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Quattrocento Sans"/>
              <a:ea typeface="Quattrocento Sans"/>
              <a:cs typeface="Quattrocento Sans"/>
              <a:sym typeface="Quattrocento Sans"/>
            </a:endParaRPr>
          </a:p>
        </p:txBody>
      </p:sp>
      <p:sp>
        <p:nvSpPr>
          <p:cNvPr id="194" name="Google Shape;194;p43"/>
          <p:cNvSpPr/>
          <p:nvPr/>
        </p:nvSpPr>
        <p:spPr>
          <a:xfrm>
            <a:off x="4542600" y="2762391"/>
            <a:ext cx="3106800" cy="2706587"/>
          </a:xfrm>
          <a:prstGeom prst="rect">
            <a:avLst/>
          </a:prstGeom>
          <a:noFill/>
          <a:ln w="12700" cap="flat" cmpd="sng">
            <a:solidFill>
              <a:srgbClr val="8D6347"/>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Quattrocento Sans"/>
              <a:ea typeface="Quattrocento Sans"/>
              <a:cs typeface="Quattrocento Sans"/>
              <a:sym typeface="Quattrocento Sans"/>
            </a:endParaRPr>
          </a:p>
        </p:txBody>
      </p:sp>
      <p:sp>
        <p:nvSpPr>
          <p:cNvPr id="195" name="Google Shape;195;p43"/>
          <p:cNvSpPr/>
          <p:nvPr/>
        </p:nvSpPr>
        <p:spPr>
          <a:xfrm>
            <a:off x="940831" y="1953987"/>
            <a:ext cx="3106800" cy="841205"/>
          </a:xfrm>
          <a:prstGeom prst="rect">
            <a:avLst/>
          </a:prstGeom>
          <a:solidFill>
            <a:srgbClr val="FFF6E7"/>
          </a:solidFill>
          <a:ln w="12700" cap="flat" cmpd="sng">
            <a:solidFill>
              <a:srgbClr val="8D6347"/>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Quattrocento Sans"/>
              <a:ea typeface="Quattrocento Sans"/>
              <a:cs typeface="Quattrocento Sans"/>
              <a:sym typeface="Quattrocento Sans"/>
            </a:endParaRPr>
          </a:p>
        </p:txBody>
      </p:sp>
      <p:sp>
        <p:nvSpPr>
          <p:cNvPr id="196" name="Google Shape;196;p43"/>
          <p:cNvSpPr txBox="1">
            <a:spLocks noGrp="1"/>
          </p:cNvSpPr>
          <p:nvPr>
            <p:ph type="title"/>
          </p:nvPr>
        </p:nvSpPr>
        <p:spPr>
          <a:xfrm>
            <a:off x="838206" y="757392"/>
            <a:ext cx="10515600" cy="704696"/>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3600"/>
              <a:buFont typeface="EB Garamond"/>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7" name="Google Shape;197;p43"/>
          <p:cNvSpPr txBox="1">
            <a:spLocks noGrp="1"/>
          </p:cNvSpPr>
          <p:nvPr>
            <p:ph type="dt" idx="10"/>
          </p:nvPr>
        </p:nvSpPr>
        <p:spPr>
          <a:xfrm>
            <a:off x="838200" y="286747"/>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8" name="Google Shape;198;p43"/>
          <p:cNvSpPr txBox="1">
            <a:spLocks noGrp="1"/>
          </p:cNvSpPr>
          <p:nvPr>
            <p:ph type="ftr" idx="11"/>
          </p:nvPr>
        </p:nvSpPr>
        <p:spPr>
          <a:xfrm>
            <a:off x="7351740" y="286747"/>
            <a:ext cx="41148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9" name="Google Shape;199;p43"/>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cxnSp>
        <p:nvCxnSpPr>
          <p:cNvPr id="200" name="Google Shape;200;p43"/>
          <p:cNvCxnSpPr/>
          <p:nvPr/>
        </p:nvCxnSpPr>
        <p:spPr>
          <a:xfrm>
            <a:off x="3738000" y="1554169"/>
            <a:ext cx="4716000" cy="0"/>
          </a:xfrm>
          <a:prstGeom prst="straightConnector1">
            <a:avLst/>
          </a:prstGeom>
          <a:noFill/>
          <a:ln w="12700" cap="flat" cmpd="sng">
            <a:solidFill>
              <a:schemeClr val="accent1"/>
            </a:solidFill>
            <a:prstDash val="solid"/>
            <a:miter lim="800000"/>
            <a:headEnd type="none" w="sm" len="sm"/>
            <a:tailEnd type="none" w="sm" len="sm"/>
          </a:ln>
        </p:spPr>
      </p:cxnSp>
      <p:sp>
        <p:nvSpPr>
          <p:cNvPr id="201" name="Google Shape;201;p43"/>
          <p:cNvSpPr>
            <a:spLocks noGrp="1"/>
          </p:cNvSpPr>
          <p:nvPr>
            <p:ph type="pic" idx="2"/>
          </p:nvPr>
        </p:nvSpPr>
        <p:spPr>
          <a:xfrm>
            <a:off x="943519" y="5736021"/>
            <a:ext cx="824400" cy="571500"/>
          </a:xfrm>
          <a:prstGeom prst="rect">
            <a:avLst/>
          </a:prstGeom>
          <a:no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2"/>
              </a:buClr>
              <a:buSzPts val="400"/>
              <a:buFont typeface="Arial"/>
              <a:buNone/>
              <a:defRPr sz="400" b="0" i="0" u="none" strike="noStrike" cap="none">
                <a:solidFill>
                  <a:schemeClr val="dk2"/>
                </a:solidFill>
                <a:latin typeface="Quattrocento Sans"/>
                <a:ea typeface="Quattrocento Sans"/>
                <a:cs typeface="Quattrocento Sans"/>
                <a:sym typeface="Quattrocento Sans"/>
              </a:defRPr>
            </a:lvl1pPr>
            <a:lvl2pPr marR="0" lvl="1"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2pPr>
            <a:lvl3pPr marR="0" lvl="2"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3pPr>
            <a:lvl4pPr marR="0" lvl="3"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4pPr>
            <a:lvl5pPr marR="0" lvl="4"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9pPr>
          </a:lstStyle>
          <a:p>
            <a:endParaRPr/>
          </a:p>
        </p:txBody>
      </p:sp>
      <p:sp>
        <p:nvSpPr>
          <p:cNvPr id="202" name="Google Shape;202;p43"/>
          <p:cNvSpPr txBox="1">
            <a:spLocks noGrp="1"/>
          </p:cNvSpPr>
          <p:nvPr>
            <p:ph type="body" idx="1"/>
          </p:nvPr>
        </p:nvSpPr>
        <p:spPr>
          <a:xfrm>
            <a:off x="940509" y="2871230"/>
            <a:ext cx="3106800" cy="2599560"/>
          </a:xfrm>
          <a:prstGeom prst="rect">
            <a:avLst/>
          </a:prstGeom>
          <a:noFill/>
          <a:ln>
            <a:noFill/>
          </a:ln>
        </p:spPr>
        <p:txBody>
          <a:bodyPr spcFirstLastPara="1" wrap="square" lIns="91425" tIns="45700" rIns="91425" bIns="45700" anchor="t" anchorCtr="0">
            <a:normAutofit/>
          </a:bodyPr>
          <a:lstStyle>
            <a:lvl1pPr marL="457200" lvl="0" indent="-317500" algn="l">
              <a:lnSpc>
                <a:spcPct val="100000"/>
              </a:lnSpc>
              <a:spcBef>
                <a:spcPts val="1000"/>
              </a:spcBef>
              <a:spcAft>
                <a:spcPts val="0"/>
              </a:spcAft>
              <a:buClr>
                <a:srgbClr val="9D0000"/>
              </a:buClr>
              <a:buSzPts val="1400"/>
              <a:buChar char="•"/>
              <a:defRPr sz="1400" i="0">
                <a:solidFill>
                  <a:schemeClr val="dk2"/>
                </a:solidFill>
              </a:defRPr>
            </a:lvl1pPr>
            <a:lvl2pPr marL="914400" lvl="1" indent="-317500" algn="l">
              <a:lnSpc>
                <a:spcPct val="100000"/>
              </a:lnSpc>
              <a:spcBef>
                <a:spcPts val="500"/>
              </a:spcBef>
              <a:spcAft>
                <a:spcPts val="0"/>
              </a:spcAft>
              <a:buClr>
                <a:srgbClr val="9D0000"/>
              </a:buClr>
              <a:buSzPts val="1400"/>
              <a:buChar char="•"/>
              <a:defRPr sz="1400" i="0">
                <a:solidFill>
                  <a:schemeClr val="dk2"/>
                </a:solidFill>
              </a:defRPr>
            </a:lvl2pPr>
            <a:lvl3pPr marL="1371600" lvl="2" indent="-317500" algn="l">
              <a:lnSpc>
                <a:spcPct val="100000"/>
              </a:lnSpc>
              <a:spcBef>
                <a:spcPts val="500"/>
              </a:spcBef>
              <a:spcAft>
                <a:spcPts val="0"/>
              </a:spcAft>
              <a:buClr>
                <a:srgbClr val="9D0000"/>
              </a:buClr>
              <a:buSzPts val="1400"/>
              <a:buChar char="•"/>
              <a:defRPr sz="1400" i="0">
                <a:solidFill>
                  <a:schemeClr val="dk2"/>
                </a:solidFill>
              </a:defRPr>
            </a:lvl3pPr>
            <a:lvl4pPr marL="1828800" lvl="3" indent="-317500" algn="l">
              <a:lnSpc>
                <a:spcPct val="100000"/>
              </a:lnSpc>
              <a:spcBef>
                <a:spcPts val="500"/>
              </a:spcBef>
              <a:spcAft>
                <a:spcPts val="0"/>
              </a:spcAft>
              <a:buClr>
                <a:srgbClr val="9D0000"/>
              </a:buClr>
              <a:buSzPts val="1400"/>
              <a:buChar char="•"/>
              <a:defRPr sz="1400" i="0">
                <a:solidFill>
                  <a:schemeClr val="dk2"/>
                </a:solidFill>
              </a:defRPr>
            </a:lvl4pPr>
            <a:lvl5pPr marL="2286000" lvl="4" indent="-317500" algn="l">
              <a:lnSpc>
                <a:spcPct val="100000"/>
              </a:lnSpc>
              <a:spcBef>
                <a:spcPts val="500"/>
              </a:spcBef>
              <a:spcAft>
                <a:spcPts val="0"/>
              </a:spcAft>
              <a:buClr>
                <a:srgbClr val="9D0000"/>
              </a:buClr>
              <a:buSzPts val="1400"/>
              <a:buChar char="•"/>
              <a:defRPr sz="1400" i="0">
                <a:solidFill>
                  <a:schemeClr val="dk2"/>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3" name="Google Shape;203;p43"/>
          <p:cNvSpPr txBox="1">
            <a:spLocks noGrp="1"/>
          </p:cNvSpPr>
          <p:nvPr>
            <p:ph type="body" idx="3"/>
          </p:nvPr>
        </p:nvSpPr>
        <p:spPr>
          <a:xfrm>
            <a:off x="1141089" y="2123251"/>
            <a:ext cx="2906220" cy="40097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400"/>
              <a:buNone/>
              <a:defRPr sz="2400" b="1">
                <a:solidFill>
                  <a:schemeClr val="dk1"/>
                </a:solidFill>
                <a:latin typeface="EB Garamond"/>
                <a:ea typeface="EB Garamond"/>
                <a:cs typeface="EB Garamond"/>
                <a:sym typeface="EB Garamond"/>
              </a:defRPr>
            </a:lvl1pPr>
            <a:lvl2pPr marL="914400" lvl="1" indent="-228600" algn="l">
              <a:lnSpc>
                <a:spcPct val="90000"/>
              </a:lnSpc>
              <a:spcBef>
                <a:spcPts val="500"/>
              </a:spcBef>
              <a:spcAft>
                <a:spcPts val="0"/>
              </a:spcAft>
              <a:buClr>
                <a:schemeClr val="dk2"/>
              </a:buClr>
              <a:buSzPts val="1400"/>
              <a:buNone/>
              <a:defRPr sz="1400"/>
            </a:lvl2pPr>
            <a:lvl3pPr marL="1371600" lvl="2" indent="-228600" algn="l">
              <a:lnSpc>
                <a:spcPct val="90000"/>
              </a:lnSpc>
              <a:spcBef>
                <a:spcPts val="500"/>
              </a:spcBef>
              <a:spcAft>
                <a:spcPts val="0"/>
              </a:spcAft>
              <a:buClr>
                <a:schemeClr val="dk2"/>
              </a:buClr>
              <a:buSzPts val="1200"/>
              <a:buNone/>
              <a:defRPr sz="1200"/>
            </a:lvl3pPr>
            <a:lvl4pPr marL="1828800" lvl="3" indent="-228600" algn="l">
              <a:lnSpc>
                <a:spcPct val="90000"/>
              </a:lnSpc>
              <a:spcBef>
                <a:spcPts val="500"/>
              </a:spcBef>
              <a:spcAft>
                <a:spcPts val="0"/>
              </a:spcAft>
              <a:buClr>
                <a:schemeClr val="dk2"/>
              </a:buClr>
              <a:buSzPts val="1000"/>
              <a:buNone/>
              <a:defRPr sz="1000"/>
            </a:lvl4pPr>
            <a:lvl5pPr marL="2286000" lvl="4" indent="-228600" algn="l">
              <a:lnSpc>
                <a:spcPct val="90000"/>
              </a:lnSpc>
              <a:spcBef>
                <a:spcPts val="500"/>
              </a:spcBef>
              <a:spcAft>
                <a:spcPts val="0"/>
              </a:spcAft>
              <a:buClr>
                <a:schemeClr val="dk2"/>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204" name="Google Shape;204;p43"/>
          <p:cNvSpPr txBox="1">
            <a:spLocks noGrp="1"/>
          </p:cNvSpPr>
          <p:nvPr>
            <p:ph type="subTitle" idx="4"/>
          </p:nvPr>
        </p:nvSpPr>
        <p:spPr>
          <a:xfrm>
            <a:off x="1140273" y="2433516"/>
            <a:ext cx="2907035" cy="251428"/>
          </a:xfrm>
          <a:prstGeom prst="rect">
            <a:avLst/>
          </a:prstGeom>
          <a:noFill/>
          <a:ln>
            <a:noFill/>
          </a:ln>
        </p:spPr>
        <p:txBody>
          <a:bodyPr spcFirstLastPara="1" wrap="square" lIns="91425" tIns="45700" rIns="91425" bIns="45700" anchor="t" anchorCtr="0">
            <a:normAutofit/>
          </a:bodyPr>
          <a:lstStyle>
            <a:lvl1pPr lvl="0" algn="l">
              <a:lnSpc>
                <a:spcPct val="90000"/>
              </a:lnSpc>
              <a:spcBef>
                <a:spcPts val="1000"/>
              </a:spcBef>
              <a:spcAft>
                <a:spcPts val="0"/>
              </a:spcAft>
              <a:buClr>
                <a:schemeClr val="dk2"/>
              </a:buClr>
              <a:buSzPts val="1600"/>
              <a:buNone/>
              <a:defRPr sz="1600" i="0">
                <a:solidFill>
                  <a:schemeClr val="dk2"/>
                </a:solidFill>
              </a:defRPr>
            </a:lvl1pPr>
            <a:lvl2pPr lvl="1" algn="ctr">
              <a:lnSpc>
                <a:spcPct val="90000"/>
              </a:lnSpc>
              <a:spcBef>
                <a:spcPts val="500"/>
              </a:spcBef>
              <a:spcAft>
                <a:spcPts val="0"/>
              </a:spcAft>
              <a:buClr>
                <a:schemeClr val="dk2"/>
              </a:buClr>
              <a:buSzPts val="2000"/>
              <a:buNone/>
              <a:defRPr sz="2000"/>
            </a:lvl2pPr>
            <a:lvl3pPr lvl="2" algn="ctr">
              <a:lnSpc>
                <a:spcPct val="90000"/>
              </a:lnSpc>
              <a:spcBef>
                <a:spcPts val="500"/>
              </a:spcBef>
              <a:spcAft>
                <a:spcPts val="0"/>
              </a:spcAft>
              <a:buClr>
                <a:schemeClr val="dk2"/>
              </a:buClr>
              <a:buSzPts val="1800"/>
              <a:buNone/>
              <a:defRPr sz="1800"/>
            </a:lvl3pPr>
            <a:lvl4pPr lvl="3" algn="ctr">
              <a:lnSpc>
                <a:spcPct val="90000"/>
              </a:lnSpc>
              <a:spcBef>
                <a:spcPts val="500"/>
              </a:spcBef>
              <a:spcAft>
                <a:spcPts val="0"/>
              </a:spcAft>
              <a:buClr>
                <a:schemeClr val="dk2"/>
              </a:buClr>
              <a:buSzPts val="1600"/>
              <a:buNone/>
              <a:defRPr sz="1600"/>
            </a:lvl4pPr>
            <a:lvl5pPr lvl="4" algn="ctr">
              <a:lnSpc>
                <a:spcPct val="90000"/>
              </a:lnSpc>
              <a:spcBef>
                <a:spcPts val="500"/>
              </a:spcBef>
              <a:spcAft>
                <a:spcPts val="0"/>
              </a:spcAft>
              <a:buClr>
                <a:schemeClr val="dk2"/>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05" name="Google Shape;205;p43"/>
          <p:cNvSpPr/>
          <p:nvPr/>
        </p:nvSpPr>
        <p:spPr>
          <a:xfrm>
            <a:off x="4542600" y="1952175"/>
            <a:ext cx="3106800" cy="841205"/>
          </a:xfrm>
          <a:prstGeom prst="rect">
            <a:avLst/>
          </a:prstGeom>
          <a:solidFill>
            <a:srgbClr val="FFF6E7"/>
          </a:solidFill>
          <a:ln w="12700" cap="flat" cmpd="sng">
            <a:solidFill>
              <a:srgbClr val="8D6347"/>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Quattrocento Sans"/>
              <a:ea typeface="Quattrocento Sans"/>
              <a:cs typeface="Quattrocento Sans"/>
              <a:sym typeface="Quattrocento Sans"/>
            </a:endParaRPr>
          </a:p>
        </p:txBody>
      </p:sp>
      <p:sp>
        <p:nvSpPr>
          <p:cNvPr id="206" name="Google Shape;206;p43"/>
          <p:cNvSpPr txBox="1">
            <a:spLocks noGrp="1"/>
          </p:cNvSpPr>
          <p:nvPr>
            <p:ph type="body" idx="5"/>
          </p:nvPr>
        </p:nvSpPr>
        <p:spPr>
          <a:xfrm>
            <a:off x="4542278" y="2869418"/>
            <a:ext cx="3106800" cy="2599560"/>
          </a:xfrm>
          <a:prstGeom prst="rect">
            <a:avLst/>
          </a:prstGeom>
          <a:noFill/>
          <a:ln>
            <a:noFill/>
          </a:ln>
        </p:spPr>
        <p:txBody>
          <a:bodyPr spcFirstLastPara="1" wrap="square" lIns="91425" tIns="45700" rIns="91425" bIns="45700" anchor="t" anchorCtr="0">
            <a:normAutofit/>
          </a:bodyPr>
          <a:lstStyle>
            <a:lvl1pPr marL="457200" lvl="0" indent="-317500" algn="l">
              <a:lnSpc>
                <a:spcPct val="100000"/>
              </a:lnSpc>
              <a:spcBef>
                <a:spcPts val="1000"/>
              </a:spcBef>
              <a:spcAft>
                <a:spcPts val="0"/>
              </a:spcAft>
              <a:buClr>
                <a:srgbClr val="9D0000"/>
              </a:buClr>
              <a:buSzPts val="1400"/>
              <a:buFont typeface="Arial"/>
              <a:buChar char="•"/>
              <a:defRPr sz="1400" i="0">
                <a:solidFill>
                  <a:schemeClr val="dk2"/>
                </a:solidFill>
                <a:latin typeface="Quattrocento Sans"/>
                <a:ea typeface="Quattrocento Sans"/>
                <a:cs typeface="Quattrocento Sans"/>
                <a:sym typeface="Quattrocento Sans"/>
              </a:defRPr>
            </a:lvl1pPr>
            <a:lvl2pPr marL="914400" lvl="1" indent="-317500" algn="l">
              <a:lnSpc>
                <a:spcPct val="100000"/>
              </a:lnSpc>
              <a:spcBef>
                <a:spcPts val="500"/>
              </a:spcBef>
              <a:spcAft>
                <a:spcPts val="0"/>
              </a:spcAft>
              <a:buClr>
                <a:srgbClr val="9D0000"/>
              </a:buClr>
              <a:buSzPts val="1400"/>
              <a:buFont typeface="Arial"/>
              <a:buChar char="•"/>
              <a:defRPr sz="1400" i="0">
                <a:solidFill>
                  <a:schemeClr val="dk2"/>
                </a:solidFill>
                <a:latin typeface="Quattrocento Sans"/>
                <a:ea typeface="Quattrocento Sans"/>
                <a:cs typeface="Quattrocento Sans"/>
                <a:sym typeface="Quattrocento Sans"/>
              </a:defRPr>
            </a:lvl2pPr>
            <a:lvl3pPr marL="1371600" lvl="2" indent="-317500" algn="l">
              <a:lnSpc>
                <a:spcPct val="100000"/>
              </a:lnSpc>
              <a:spcBef>
                <a:spcPts val="500"/>
              </a:spcBef>
              <a:spcAft>
                <a:spcPts val="0"/>
              </a:spcAft>
              <a:buClr>
                <a:srgbClr val="9D0000"/>
              </a:buClr>
              <a:buSzPts val="1400"/>
              <a:buFont typeface="Arial"/>
              <a:buChar char="•"/>
              <a:defRPr sz="1400" i="0">
                <a:solidFill>
                  <a:schemeClr val="dk2"/>
                </a:solidFill>
                <a:latin typeface="Quattrocento Sans"/>
                <a:ea typeface="Quattrocento Sans"/>
                <a:cs typeface="Quattrocento Sans"/>
                <a:sym typeface="Quattrocento Sans"/>
              </a:defRPr>
            </a:lvl3pPr>
            <a:lvl4pPr marL="1828800" lvl="3" indent="-317500" algn="l">
              <a:lnSpc>
                <a:spcPct val="100000"/>
              </a:lnSpc>
              <a:spcBef>
                <a:spcPts val="500"/>
              </a:spcBef>
              <a:spcAft>
                <a:spcPts val="0"/>
              </a:spcAft>
              <a:buClr>
                <a:srgbClr val="9D0000"/>
              </a:buClr>
              <a:buSzPts val="1400"/>
              <a:buFont typeface="Arial"/>
              <a:buChar char="•"/>
              <a:defRPr sz="1400" i="0">
                <a:solidFill>
                  <a:schemeClr val="dk2"/>
                </a:solidFill>
                <a:latin typeface="Quattrocento Sans"/>
                <a:ea typeface="Quattrocento Sans"/>
                <a:cs typeface="Quattrocento Sans"/>
                <a:sym typeface="Quattrocento Sans"/>
              </a:defRPr>
            </a:lvl4pPr>
            <a:lvl5pPr marL="2286000" lvl="4" indent="-317500" algn="l">
              <a:lnSpc>
                <a:spcPct val="100000"/>
              </a:lnSpc>
              <a:spcBef>
                <a:spcPts val="500"/>
              </a:spcBef>
              <a:spcAft>
                <a:spcPts val="0"/>
              </a:spcAft>
              <a:buClr>
                <a:srgbClr val="9D0000"/>
              </a:buClr>
              <a:buSzPts val="1400"/>
              <a:buFont typeface="Arial"/>
              <a:buChar char="•"/>
              <a:defRPr sz="1400" i="0">
                <a:solidFill>
                  <a:schemeClr val="dk2"/>
                </a:solidFill>
                <a:latin typeface="Quattrocento Sans"/>
                <a:ea typeface="Quattrocento Sans"/>
                <a:cs typeface="Quattrocento Sans"/>
                <a:sym typeface="Quattrocento Sans"/>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7" name="Google Shape;207;p43"/>
          <p:cNvSpPr/>
          <p:nvPr/>
        </p:nvSpPr>
        <p:spPr>
          <a:xfrm>
            <a:off x="8132936" y="1952175"/>
            <a:ext cx="3106800" cy="841205"/>
          </a:xfrm>
          <a:prstGeom prst="rect">
            <a:avLst/>
          </a:prstGeom>
          <a:solidFill>
            <a:srgbClr val="FFF6E7"/>
          </a:solidFill>
          <a:ln w="12700" cap="flat" cmpd="sng">
            <a:solidFill>
              <a:srgbClr val="8D6347"/>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Quattrocento Sans"/>
              <a:ea typeface="Quattrocento Sans"/>
              <a:cs typeface="Quattrocento Sans"/>
              <a:sym typeface="Quattrocento Sans"/>
            </a:endParaRPr>
          </a:p>
        </p:txBody>
      </p:sp>
      <p:sp>
        <p:nvSpPr>
          <p:cNvPr id="208" name="Google Shape;208;p43"/>
          <p:cNvSpPr txBox="1">
            <a:spLocks noGrp="1"/>
          </p:cNvSpPr>
          <p:nvPr>
            <p:ph type="body" idx="6"/>
          </p:nvPr>
        </p:nvSpPr>
        <p:spPr>
          <a:xfrm>
            <a:off x="8132614" y="2869418"/>
            <a:ext cx="3106800" cy="2599560"/>
          </a:xfrm>
          <a:prstGeom prst="rect">
            <a:avLst/>
          </a:prstGeom>
          <a:noFill/>
          <a:ln>
            <a:noFill/>
          </a:ln>
        </p:spPr>
        <p:txBody>
          <a:bodyPr spcFirstLastPara="1" wrap="square" lIns="91425" tIns="45700" rIns="91425" bIns="45700" anchor="t" anchorCtr="0">
            <a:normAutofit/>
          </a:bodyPr>
          <a:lstStyle>
            <a:lvl1pPr marL="457200" lvl="0" indent="-317500" algn="l">
              <a:lnSpc>
                <a:spcPct val="100000"/>
              </a:lnSpc>
              <a:spcBef>
                <a:spcPts val="1000"/>
              </a:spcBef>
              <a:spcAft>
                <a:spcPts val="0"/>
              </a:spcAft>
              <a:buClr>
                <a:srgbClr val="9D0000"/>
              </a:buClr>
              <a:buSzPts val="1400"/>
              <a:buFont typeface="Arial"/>
              <a:buChar char="•"/>
              <a:defRPr sz="1400" i="0">
                <a:solidFill>
                  <a:schemeClr val="dk2"/>
                </a:solidFill>
                <a:latin typeface="Quattrocento Sans"/>
                <a:ea typeface="Quattrocento Sans"/>
                <a:cs typeface="Quattrocento Sans"/>
                <a:sym typeface="Quattrocento Sans"/>
              </a:defRPr>
            </a:lvl1pPr>
            <a:lvl2pPr marL="914400" lvl="1" indent="-317500" algn="l">
              <a:lnSpc>
                <a:spcPct val="100000"/>
              </a:lnSpc>
              <a:spcBef>
                <a:spcPts val="500"/>
              </a:spcBef>
              <a:spcAft>
                <a:spcPts val="0"/>
              </a:spcAft>
              <a:buClr>
                <a:srgbClr val="9D0000"/>
              </a:buClr>
              <a:buSzPts val="1400"/>
              <a:buFont typeface="Arial"/>
              <a:buChar char="•"/>
              <a:defRPr sz="1400" i="0">
                <a:solidFill>
                  <a:schemeClr val="dk2"/>
                </a:solidFill>
                <a:latin typeface="Quattrocento Sans"/>
                <a:ea typeface="Quattrocento Sans"/>
                <a:cs typeface="Quattrocento Sans"/>
                <a:sym typeface="Quattrocento Sans"/>
              </a:defRPr>
            </a:lvl2pPr>
            <a:lvl3pPr marL="1371600" lvl="2" indent="-317500" algn="l">
              <a:lnSpc>
                <a:spcPct val="100000"/>
              </a:lnSpc>
              <a:spcBef>
                <a:spcPts val="500"/>
              </a:spcBef>
              <a:spcAft>
                <a:spcPts val="0"/>
              </a:spcAft>
              <a:buClr>
                <a:srgbClr val="9D0000"/>
              </a:buClr>
              <a:buSzPts val="1400"/>
              <a:buFont typeface="Arial"/>
              <a:buChar char="•"/>
              <a:defRPr sz="1400" i="0">
                <a:solidFill>
                  <a:schemeClr val="dk2"/>
                </a:solidFill>
                <a:latin typeface="Quattrocento Sans"/>
                <a:ea typeface="Quattrocento Sans"/>
                <a:cs typeface="Quattrocento Sans"/>
                <a:sym typeface="Quattrocento Sans"/>
              </a:defRPr>
            </a:lvl3pPr>
            <a:lvl4pPr marL="1828800" lvl="3" indent="-317500" algn="l">
              <a:lnSpc>
                <a:spcPct val="100000"/>
              </a:lnSpc>
              <a:spcBef>
                <a:spcPts val="500"/>
              </a:spcBef>
              <a:spcAft>
                <a:spcPts val="0"/>
              </a:spcAft>
              <a:buClr>
                <a:srgbClr val="9D0000"/>
              </a:buClr>
              <a:buSzPts val="1400"/>
              <a:buFont typeface="Arial"/>
              <a:buChar char="•"/>
              <a:defRPr sz="1400" i="0">
                <a:solidFill>
                  <a:schemeClr val="dk2"/>
                </a:solidFill>
                <a:latin typeface="Quattrocento Sans"/>
                <a:ea typeface="Quattrocento Sans"/>
                <a:cs typeface="Quattrocento Sans"/>
                <a:sym typeface="Quattrocento Sans"/>
              </a:defRPr>
            </a:lvl4pPr>
            <a:lvl5pPr marL="2286000" lvl="4" indent="-317500" algn="l">
              <a:lnSpc>
                <a:spcPct val="100000"/>
              </a:lnSpc>
              <a:spcBef>
                <a:spcPts val="500"/>
              </a:spcBef>
              <a:spcAft>
                <a:spcPts val="0"/>
              </a:spcAft>
              <a:buClr>
                <a:srgbClr val="9D0000"/>
              </a:buClr>
              <a:buSzPts val="1400"/>
              <a:buFont typeface="Arial"/>
              <a:buChar char="•"/>
              <a:defRPr sz="1400" i="0">
                <a:solidFill>
                  <a:schemeClr val="dk2"/>
                </a:solidFill>
                <a:latin typeface="Quattrocento Sans"/>
                <a:ea typeface="Quattrocento Sans"/>
                <a:cs typeface="Quattrocento Sans"/>
                <a:sym typeface="Quattrocento Sans"/>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9" name="Google Shape;209;p43"/>
          <p:cNvSpPr txBox="1">
            <a:spLocks noGrp="1"/>
          </p:cNvSpPr>
          <p:nvPr>
            <p:ph type="body" idx="7"/>
          </p:nvPr>
        </p:nvSpPr>
        <p:spPr>
          <a:xfrm>
            <a:off x="4742364" y="2123251"/>
            <a:ext cx="2906220" cy="40097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400"/>
              <a:buNone/>
              <a:defRPr sz="2400" b="1">
                <a:solidFill>
                  <a:schemeClr val="dk1"/>
                </a:solidFill>
                <a:latin typeface="EB Garamond"/>
                <a:ea typeface="EB Garamond"/>
                <a:cs typeface="EB Garamond"/>
                <a:sym typeface="EB Garamond"/>
              </a:defRPr>
            </a:lvl1pPr>
            <a:lvl2pPr marL="914400" lvl="1" indent="-228600" algn="l">
              <a:lnSpc>
                <a:spcPct val="90000"/>
              </a:lnSpc>
              <a:spcBef>
                <a:spcPts val="500"/>
              </a:spcBef>
              <a:spcAft>
                <a:spcPts val="0"/>
              </a:spcAft>
              <a:buClr>
                <a:schemeClr val="dk2"/>
              </a:buClr>
              <a:buSzPts val="1400"/>
              <a:buNone/>
              <a:defRPr sz="1400"/>
            </a:lvl2pPr>
            <a:lvl3pPr marL="1371600" lvl="2" indent="-228600" algn="l">
              <a:lnSpc>
                <a:spcPct val="90000"/>
              </a:lnSpc>
              <a:spcBef>
                <a:spcPts val="500"/>
              </a:spcBef>
              <a:spcAft>
                <a:spcPts val="0"/>
              </a:spcAft>
              <a:buClr>
                <a:schemeClr val="dk2"/>
              </a:buClr>
              <a:buSzPts val="1200"/>
              <a:buNone/>
              <a:defRPr sz="1200"/>
            </a:lvl3pPr>
            <a:lvl4pPr marL="1828800" lvl="3" indent="-228600" algn="l">
              <a:lnSpc>
                <a:spcPct val="90000"/>
              </a:lnSpc>
              <a:spcBef>
                <a:spcPts val="500"/>
              </a:spcBef>
              <a:spcAft>
                <a:spcPts val="0"/>
              </a:spcAft>
              <a:buClr>
                <a:schemeClr val="dk2"/>
              </a:buClr>
              <a:buSzPts val="1000"/>
              <a:buNone/>
              <a:defRPr sz="1000"/>
            </a:lvl4pPr>
            <a:lvl5pPr marL="2286000" lvl="4" indent="-228600" algn="l">
              <a:lnSpc>
                <a:spcPct val="90000"/>
              </a:lnSpc>
              <a:spcBef>
                <a:spcPts val="500"/>
              </a:spcBef>
              <a:spcAft>
                <a:spcPts val="0"/>
              </a:spcAft>
              <a:buClr>
                <a:schemeClr val="dk2"/>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210" name="Google Shape;210;p43"/>
          <p:cNvSpPr txBox="1">
            <a:spLocks noGrp="1"/>
          </p:cNvSpPr>
          <p:nvPr>
            <p:ph type="body" idx="8"/>
          </p:nvPr>
        </p:nvSpPr>
        <p:spPr>
          <a:xfrm>
            <a:off x="8333194" y="2123251"/>
            <a:ext cx="2906220" cy="40097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400"/>
              <a:buNone/>
              <a:defRPr sz="2400" b="1">
                <a:solidFill>
                  <a:schemeClr val="dk1"/>
                </a:solidFill>
                <a:latin typeface="EB Garamond"/>
                <a:ea typeface="EB Garamond"/>
                <a:cs typeface="EB Garamond"/>
                <a:sym typeface="EB Garamond"/>
              </a:defRPr>
            </a:lvl1pPr>
            <a:lvl2pPr marL="914400" lvl="1" indent="-228600" algn="l">
              <a:lnSpc>
                <a:spcPct val="90000"/>
              </a:lnSpc>
              <a:spcBef>
                <a:spcPts val="500"/>
              </a:spcBef>
              <a:spcAft>
                <a:spcPts val="0"/>
              </a:spcAft>
              <a:buClr>
                <a:schemeClr val="dk2"/>
              </a:buClr>
              <a:buSzPts val="1400"/>
              <a:buNone/>
              <a:defRPr sz="1400"/>
            </a:lvl2pPr>
            <a:lvl3pPr marL="1371600" lvl="2" indent="-228600" algn="l">
              <a:lnSpc>
                <a:spcPct val="90000"/>
              </a:lnSpc>
              <a:spcBef>
                <a:spcPts val="500"/>
              </a:spcBef>
              <a:spcAft>
                <a:spcPts val="0"/>
              </a:spcAft>
              <a:buClr>
                <a:schemeClr val="dk2"/>
              </a:buClr>
              <a:buSzPts val="1200"/>
              <a:buNone/>
              <a:defRPr sz="1200"/>
            </a:lvl3pPr>
            <a:lvl4pPr marL="1828800" lvl="3" indent="-228600" algn="l">
              <a:lnSpc>
                <a:spcPct val="90000"/>
              </a:lnSpc>
              <a:spcBef>
                <a:spcPts val="500"/>
              </a:spcBef>
              <a:spcAft>
                <a:spcPts val="0"/>
              </a:spcAft>
              <a:buClr>
                <a:schemeClr val="dk2"/>
              </a:buClr>
              <a:buSzPts val="1000"/>
              <a:buNone/>
              <a:defRPr sz="1000"/>
            </a:lvl4pPr>
            <a:lvl5pPr marL="2286000" lvl="4" indent="-228600" algn="l">
              <a:lnSpc>
                <a:spcPct val="90000"/>
              </a:lnSpc>
              <a:spcBef>
                <a:spcPts val="500"/>
              </a:spcBef>
              <a:spcAft>
                <a:spcPts val="0"/>
              </a:spcAft>
              <a:buClr>
                <a:schemeClr val="dk2"/>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211" name="Google Shape;211;p43"/>
          <p:cNvSpPr txBox="1">
            <a:spLocks noGrp="1"/>
          </p:cNvSpPr>
          <p:nvPr>
            <p:ph type="body" idx="9"/>
          </p:nvPr>
        </p:nvSpPr>
        <p:spPr>
          <a:xfrm>
            <a:off x="4742364" y="2432944"/>
            <a:ext cx="2919600" cy="252000"/>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2"/>
              </a:buClr>
              <a:buSzPts val="1600"/>
              <a:buNone/>
              <a:defRPr sz="1600" i="0">
                <a:solidFill>
                  <a:schemeClr val="dk2"/>
                </a:solidFill>
                <a:latin typeface="Quattrocento Sans"/>
                <a:ea typeface="Quattrocento Sans"/>
                <a:cs typeface="Quattrocento Sans"/>
                <a:sym typeface="Quattrocento Sans"/>
              </a:defRPr>
            </a:lvl1pPr>
            <a:lvl2pPr marL="914400" lvl="1" indent="-330200" algn="l">
              <a:lnSpc>
                <a:spcPct val="90000"/>
              </a:lnSpc>
              <a:spcBef>
                <a:spcPts val="500"/>
              </a:spcBef>
              <a:spcAft>
                <a:spcPts val="0"/>
              </a:spcAft>
              <a:buClr>
                <a:srgbClr val="8D6347"/>
              </a:buClr>
              <a:buSzPts val="1600"/>
              <a:buChar char="•"/>
              <a:defRPr sz="1600" i="1">
                <a:solidFill>
                  <a:srgbClr val="8D6347"/>
                </a:solidFill>
                <a:latin typeface="Quattrocento Sans"/>
                <a:ea typeface="Quattrocento Sans"/>
                <a:cs typeface="Quattrocento Sans"/>
                <a:sym typeface="Quattrocento Sans"/>
              </a:defRPr>
            </a:lvl2pPr>
            <a:lvl3pPr marL="1371600" lvl="2" indent="-330200" algn="l">
              <a:lnSpc>
                <a:spcPct val="90000"/>
              </a:lnSpc>
              <a:spcBef>
                <a:spcPts val="500"/>
              </a:spcBef>
              <a:spcAft>
                <a:spcPts val="0"/>
              </a:spcAft>
              <a:buClr>
                <a:srgbClr val="8D6347"/>
              </a:buClr>
              <a:buSzPts val="1600"/>
              <a:buChar char="•"/>
              <a:defRPr sz="1600" i="1">
                <a:solidFill>
                  <a:srgbClr val="8D6347"/>
                </a:solidFill>
                <a:latin typeface="Quattrocento Sans"/>
                <a:ea typeface="Quattrocento Sans"/>
                <a:cs typeface="Quattrocento Sans"/>
                <a:sym typeface="Quattrocento Sans"/>
              </a:defRPr>
            </a:lvl3pPr>
            <a:lvl4pPr marL="1828800" lvl="3" indent="-330200" algn="l">
              <a:lnSpc>
                <a:spcPct val="90000"/>
              </a:lnSpc>
              <a:spcBef>
                <a:spcPts val="500"/>
              </a:spcBef>
              <a:spcAft>
                <a:spcPts val="0"/>
              </a:spcAft>
              <a:buClr>
                <a:srgbClr val="8D6347"/>
              </a:buClr>
              <a:buSzPts val="1600"/>
              <a:buChar char="•"/>
              <a:defRPr sz="1600" i="1">
                <a:solidFill>
                  <a:srgbClr val="8D6347"/>
                </a:solidFill>
                <a:latin typeface="Quattrocento Sans"/>
                <a:ea typeface="Quattrocento Sans"/>
                <a:cs typeface="Quattrocento Sans"/>
                <a:sym typeface="Quattrocento Sans"/>
              </a:defRPr>
            </a:lvl4pPr>
            <a:lvl5pPr marL="2286000" lvl="4" indent="-330200" algn="l">
              <a:lnSpc>
                <a:spcPct val="90000"/>
              </a:lnSpc>
              <a:spcBef>
                <a:spcPts val="500"/>
              </a:spcBef>
              <a:spcAft>
                <a:spcPts val="0"/>
              </a:spcAft>
              <a:buClr>
                <a:srgbClr val="8D6347"/>
              </a:buClr>
              <a:buSzPts val="1600"/>
              <a:buChar char="•"/>
              <a:defRPr sz="1600" i="1">
                <a:solidFill>
                  <a:srgbClr val="8D6347"/>
                </a:solidFill>
                <a:latin typeface="Quattrocento Sans"/>
                <a:ea typeface="Quattrocento Sans"/>
                <a:cs typeface="Quattrocento Sans"/>
                <a:sym typeface="Quattrocento Sans"/>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12" name="Google Shape;212;p43"/>
          <p:cNvSpPr txBox="1">
            <a:spLocks noGrp="1"/>
          </p:cNvSpPr>
          <p:nvPr>
            <p:ph type="body" idx="13"/>
          </p:nvPr>
        </p:nvSpPr>
        <p:spPr>
          <a:xfrm>
            <a:off x="8333194" y="2432944"/>
            <a:ext cx="2919600" cy="252000"/>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2"/>
              </a:buClr>
              <a:buSzPts val="1600"/>
              <a:buNone/>
              <a:defRPr sz="1600" i="0">
                <a:solidFill>
                  <a:schemeClr val="dk2"/>
                </a:solidFill>
                <a:latin typeface="Quattrocento Sans"/>
                <a:ea typeface="Quattrocento Sans"/>
                <a:cs typeface="Quattrocento Sans"/>
                <a:sym typeface="Quattrocento Sans"/>
              </a:defRPr>
            </a:lvl1pPr>
            <a:lvl2pPr marL="914400" lvl="1" indent="-330200" algn="l">
              <a:lnSpc>
                <a:spcPct val="90000"/>
              </a:lnSpc>
              <a:spcBef>
                <a:spcPts val="500"/>
              </a:spcBef>
              <a:spcAft>
                <a:spcPts val="0"/>
              </a:spcAft>
              <a:buClr>
                <a:srgbClr val="8D6347"/>
              </a:buClr>
              <a:buSzPts val="1600"/>
              <a:buChar char="•"/>
              <a:defRPr sz="1600" i="1">
                <a:solidFill>
                  <a:srgbClr val="8D6347"/>
                </a:solidFill>
                <a:latin typeface="Quattrocento Sans"/>
                <a:ea typeface="Quattrocento Sans"/>
                <a:cs typeface="Quattrocento Sans"/>
                <a:sym typeface="Quattrocento Sans"/>
              </a:defRPr>
            </a:lvl2pPr>
            <a:lvl3pPr marL="1371600" lvl="2" indent="-330200" algn="l">
              <a:lnSpc>
                <a:spcPct val="90000"/>
              </a:lnSpc>
              <a:spcBef>
                <a:spcPts val="500"/>
              </a:spcBef>
              <a:spcAft>
                <a:spcPts val="0"/>
              </a:spcAft>
              <a:buClr>
                <a:srgbClr val="8D6347"/>
              </a:buClr>
              <a:buSzPts val="1600"/>
              <a:buChar char="•"/>
              <a:defRPr sz="1600" i="1">
                <a:solidFill>
                  <a:srgbClr val="8D6347"/>
                </a:solidFill>
                <a:latin typeface="Quattrocento Sans"/>
                <a:ea typeface="Quattrocento Sans"/>
                <a:cs typeface="Quattrocento Sans"/>
                <a:sym typeface="Quattrocento Sans"/>
              </a:defRPr>
            </a:lvl3pPr>
            <a:lvl4pPr marL="1828800" lvl="3" indent="-330200" algn="l">
              <a:lnSpc>
                <a:spcPct val="90000"/>
              </a:lnSpc>
              <a:spcBef>
                <a:spcPts val="500"/>
              </a:spcBef>
              <a:spcAft>
                <a:spcPts val="0"/>
              </a:spcAft>
              <a:buClr>
                <a:srgbClr val="8D6347"/>
              </a:buClr>
              <a:buSzPts val="1600"/>
              <a:buChar char="•"/>
              <a:defRPr sz="1600" i="1">
                <a:solidFill>
                  <a:srgbClr val="8D6347"/>
                </a:solidFill>
                <a:latin typeface="Quattrocento Sans"/>
                <a:ea typeface="Quattrocento Sans"/>
                <a:cs typeface="Quattrocento Sans"/>
                <a:sym typeface="Quattrocento Sans"/>
              </a:defRPr>
            </a:lvl4pPr>
            <a:lvl5pPr marL="2286000" lvl="4" indent="-330200" algn="l">
              <a:lnSpc>
                <a:spcPct val="90000"/>
              </a:lnSpc>
              <a:spcBef>
                <a:spcPts val="500"/>
              </a:spcBef>
              <a:spcAft>
                <a:spcPts val="0"/>
              </a:spcAft>
              <a:buClr>
                <a:srgbClr val="8D6347"/>
              </a:buClr>
              <a:buSzPts val="1600"/>
              <a:buChar char="•"/>
              <a:defRPr sz="1600" i="1">
                <a:solidFill>
                  <a:srgbClr val="8D6347"/>
                </a:solidFill>
                <a:latin typeface="Quattrocento Sans"/>
                <a:ea typeface="Quattrocento Sans"/>
                <a:cs typeface="Quattrocento Sans"/>
                <a:sym typeface="Quattrocento Sans"/>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Image, and Content 2">
  <p:cSld name="Title, Image, and Content 2">
    <p:spTree>
      <p:nvGrpSpPr>
        <p:cNvPr id="1" name="Shape 345"/>
        <p:cNvGrpSpPr/>
        <p:nvPr/>
      </p:nvGrpSpPr>
      <p:grpSpPr>
        <a:xfrm>
          <a:off x="0" y="0"/>
          <a:ext cx="0" cy="0"/>
          <a:chOff x="0" y="0"/>
          <a:chExt cx="0" cy="0"/>
        </a:xfrm>
      </p:grpSpPr>
      <p:sp>
        <p:nvSpPr>
          <p:cNvPr id="346" name="Google Shape;346;p50" descr="Glass, cups and dishes on table"/>
          <p:cNvSpPr/>
          <p:nvPr/>
        </p:nvSpPr>
        <p:spPr>
          <a:xfrm>
            <a:off x="0" y="1133856"/>
            <a:ext cx="5998464" cy="4590288"/>
          </a:xfrm>
          <a:prstGeom prst="rect">
            <a:avLst/>
          </a:prstGeom>
          <a:blipFill rotWithShape="1">
            <a:blip r:embed="rId2">
              <a:alphaModFix/>
            </a:blip>
            <a:stretch>
              <a:fillRect l="-10" r="-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Quattrocento Sans"/>
              <a:ea typeface="Quattrocento Sans"/>
              <a:cs typeface="Quattrocento Sans"/>
              <a:sym typeface="Quattrocento Sans"/>
            </a:endParaRPr>
          </a:p>
        </p:txBody>
      </p:sp>
      <p:sp>
        <p:nvSpPr>
          <p:cNvPr id="347" name="Google Shape;347;p50" descr="Brush stroke mask"/>
          <p:cNvSpPr/>
          <p:nvPr/>
        </p:nvSpPr>
        <p:spPr>
          <a:xfrm>
            <a:off x="0" y="0"/>
            <a:ext cx="12192000" cy="6858000"/>
          </a:xfrm>
          <a:prstGeom prst="rect">
            <a:avLst/>
          </a:prstGeom>
          <a:blipFill rotWithShape="1">
            <a:blip r:embed="rId3">
              <a:alphaModFix/>
            </a:blip>
            <a:stretch>
              <a:fillRect l="-21" r="-20"/>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Quattrocento Sans"/>
              <a:ea typeface="Quattrocento Sans"/>
              <a:cs typeface="Quattrocento Sans"/>
              <a:sym typeface="Quattrocento Sans"/>
            </a:endParaRPr>
          </a:p>
        </p:txBody>
      </p:sp>
      <p:sp>
        <p:nvSpPr>
          <p:cNvPr id="348" name="Google Shape;348;p50"/>
          <p:cNvSpPr txBox="1">
            <a:spLocks noGrp="1"/>
          </p:cNvSpPr>
          <p:nvPr>
            <p:ph type="title"/>
          </p:nvPr>
        </p:nvSpPr>
        <p:spPr>
          <a:xfrm>
            <a:off x="6216631" y="1030515"/>
            <a:ext cx="5292000" cy="885315"/>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600"/>
              <a:buFont typeface="EB Garamond"/>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9" name="Google Shape;349;p50"/>
          <p:cNvSpPr txBox="1">
            <a:spLocks noGrp="1"/>
          </p:cNvSpPr>
          <p:nvPr>
            <p:ph type="body" idx="1"/>
          </p:nvPr>
        </p:nvSpPr>
        <p:spPr>
          <a:xfrm>
            <a:off x="5985361" y="2114730"/>
            <a:ext cx="5533990" cy="2997929"/>
          </a:xfrm>
          <a:prstGeom prst="rect">
            <a:avLst/>
          </a:prstGeom>
          <a:noFill/>
          <a:ln>
            <a:noFill/>
          </a:ln>
        </p:spPr>
        <p:txBody>
          <a:bodyPr spcFirstLastPara="1" wrap="square" lIns="91425" tIns="45700" rIns="91425" bIns="45700" anchor="t" anchorCtr="0">
            <a:normAutofit/>
          </a:bodyPr>
          <a:lstStyle>
            <a:lvl1pPr marL="457200" lvl="0" indent="-361950" algn="l">
              <a:lnSpc>
                <a:spcPct val="100000"/>
              </a:lnSpc>
              <a:spcBef>
                <a:spcPts val="600"/>
              </a:spcBef>
              <a:spcAft>
                <a:spcPts val="0"/>
              </a:spcAft>
              <a:buClr>
                <a:srgbClr val="9D0000"/>
              </a:buClr>
              <a:buSzPts val="2100"/>
              <a:buFont typeface="Arial"/>
              <a:buChar char="•"/>
              <a:defRPr sz="2100" i="0"/>
            </a:lvl1pPr>
            <a:lvl2pPr marL="914400" lvl="1" indent="-361950" algn="l">
              <a:lnSpc>
                <a:spcPct val="100000"/>
              </a:lnSpc>
              <a:spcBef>
                <a:spcPts val="600"/>
              </a:spcBef>
              <a:spcAft>
                <a:spcPts val="0"/>
              </a:spcAft>
              <a:buClr>
                <a:srgbClr val="9D0000"/>
              </a:buClr>
              <a:buSzPts val="2100"/>
              <a:buFont typeface="Arial"/>
              <a:buChar char="•"/>
              <a:defRPr sz="2100" i="1"/>
            </a:lvl2pPr>
            <a:lvl3pPr marL="1371600" lvl="2" indent="-361950" algn="l">
              <a:lnSpc>
                <a:spcPct val="100000"/>
              </a:lnSpc>
              <a:spcBef>
                <a:spcPts val="600"/>
              </a:spcBef>
              <a:spcAft>
                <a:spcPts val="0"/>
              </a:spcAft>
              <a:buClr>
                <a:schemeClr val="dk2"/>
              </a:buClr>
              <a:buSzPts val="2100"/>
              <a:buChar char="•"/>
              <a:defRPr sz="2100" i="1"/>
            </a:lvl3pPr>
            <a:lvl4pPr marL="1828800" lvl="3" indent="-361950" algn="l">
              <a:lnSpc>
                <a:spcPct val="100000"/>
              </a:lnSpc>
              <a:spcBef>
                <a:spcPts val="600"/>
              </a:spcBef>
              <a:spcAft>
                <a:spcPts val="0"/>
              </a:spcAft>
              <a:buClr>
                <a:schemeClr val="dk2"/>
              </a:buClr>
              <a:buSzPts val="2100"/>
              <a:buChar char="•"/>
              <a:defRPr sz="2100" i="1"/>
            </a:lvl4pPr>
            <a:lvl5pPr marL="2286000" lvl="4" indent="-361950" algn="l">
              <a:lnSpc>
                <a:spcPct val="100000"/>
              </a:lnSpc>
              <a:spcBef>
                <a:spcPts val="600"/>
              </a:spcBef>
              <a:spcAft>
                <a:spcPts val="0"/>
              </a:spcAft>
              <a:buClr>
                <a:schemeClr val="dk2"/>
              </a:buClr>
              <a:buSzPts val="2100"/>
              <a:buChar char="•"/>
              <a:defRPr sz="2100" i="1"/>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350" name="Google Shape;350;p50"/>
          <p:cNvSpPr txBox="1">
            <a:spLocks noGrp="1"/>
          </p:cNvSpPr>
          <p:nvPr>
            <p:ph type="ftr" idx="11"/>
          </p:nvPr>
        </p:nvSpPr>
        <p:spPr>
          <a:xfrm>
            <a:off x="7351740" y="286747"/>
            <a:ext cx="41148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1" name="Google Shape;351;p50"/>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sp>
        <p:nvSpPr>
          <p:cNvPr id="352" name="Google Shape;352;p50"/>
          <p:cNvSpPr/>
          <p:nvPr/>
        </p:nvSpPr>
        <p:spPr>
          <a:xfrm>
            <a:off x="11066240" y="5998544"/>
            <a:ext cx="320040" cy="320040"/>
          </a:xfrm>
          <a:prstGeom prst="ellipse">
            <a:avLst/>
          </a:prstGeom>
          <a:noFill/>
          <a:ln w="9525" cap="flat" cmpd="sng">
            <a:solidFill>
              <a:srgbClr val="8D6347"/>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Quattrocento Sans"/>
              <a:ea typeface="Quattrocento Sans"/>
              <a:cs typeface="Quattrocento Sans"/>
              <a:sym typeface="Quattrocento Sans"/>
            </a:endParaRPr>
          </a:p>
        </p:txBody>
      </p:sp>
      <p:cxnSp>
        <p:nvCxnSpPr>
          <p:cNvPr id="353" name="Google Shape;353;p50"/>
          <p:cNvCxnSpPr/>
          <p:nvPr/>
        </p:nvCxnSpPr>
        <p:spPr>
          <a:xfrm>
            <a:off x="6337997" y="1979045"/>
            <a:ext cx="4716000" cy="0"/>
          </a:xfrm>
          <a:prstGeom prst="straightConnector1">
            <a:avLst/>
          </a:prstGeom>
          <a:noFill/>
          <a:ln w="12700" cap="flat" cmpd="sng">
            <a:solidFill>
              <a:schemeClr val="accent1"/>
            </a:solidFill>
            <a:prstDash val="solid"/>
            <a:miter lim="800000"/>
            <a:headEnd type="none" w="sm" len="sm"/>
            <a:tailEnd type="none" w="sm" len="sm"/>
          </a:ln>
        </p:spPr>
      </p:cxnSp>
      <p:sp>
        <p:nvSpPr>
          <p:cNvPr id="354" name="Google Shape;354;p50"/>
          <p:cNvSpPr>
            <a:spLocks noGrp="1"/>
          </p:cNvSpPr>
          <p:nvPr>
            <p:ph type="pic" idx="2"/>
          </p:nvPr>
        </p:nvSpPr>
        <p:spPr>
          <a:xfrm>
            <a:off x="943519" y="5736021"/>
            <a:ext cx="824400" cy="571500"/>
          </a:xfrm>
          <a:prstGeom prst="rect">
            <a:avLst/>
          </a:prstGeom>
          <a:no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2"/>
              </a:buClr>
              <a:buSzPts val="400"/>
              <a:buFont typeface="Arial"/>
              <a:buNone/>
              <a:defRPr sz="400" b="0" i="0" u="none" strike="noStrike" cap="none">
                <a:solidFill>
                  <a:schemeClr val="dk2"/>
                </a:solidFill>
                <a:latin typeface="Quattrocento Sans"/>
                <a:ea typeface="Quattrocento Sans"/>
                <a:cs typeface="Quattrocento Sans"/>
                <a:sym typeface="Quattrocento Sans"/>
              </a:defRPr>
            </a:lvl1pPr>
            <a:lvl2pPr marR="0" lvl="1"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2pPr>
            <a:lvl3pPr marR="0" lvl="2"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3pPr>
            <a:lvl4pPr marR="0" lvl="3"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4pPr>
            <a:lvl5pPr marR="0" lvl="4"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hanks slide">
  <p:cSld name="Thanks slide">
    <p:spTree>
      <p:nvGrpSpPr>
        <p:cNvPr id="1" name="Shape 355"/>
        <p:cNvGrpSpPr/>
        <p:nvPr/>
      </p:nvGrpSpPr>
      <p:grpSpPr>
        <a:xfrm>
          <a:off x="0" y="0"/>
          <a:ext cx="0" cy="0"/>
          <a:chOff x="0" y="0"/>
          <a:chExt cx="0" cy="0"/>
        </a:xfrm>
      </p:grpSpPr>
      <p:sp>
        <p:nvSpPr>
          <p:cNvPr id="356" name="Google Shape;356;p51" descr="Glasses on table"/>
          <p:cNvSpPr/>
          <p:nvPr/>
        </p:nvSpPr>
        <p:spPr>
          <a:xfrm>
            <a:off x="0" y="758952"/>
            <a:ext cx="6190488" cy="6099048"/>
          </a:xfrm>
          <a:prstGeom prst="rect">
            <a:avLst/>
          </a:prstGeom>
          <a:blipFill rotWithShape="1">
            <a:blip r:embed="rId2">
              <a:alphaModFix/>
            </a:blip>
            <a:stretch>
              <a:fillRect l="-30" r="-2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Quattrocento Sans"/>
              <a:ea typeface="Quattrocento Sans"/>
              <a:cs typeface="Quattrocento Sans"/>
              <a:sym typeface="Quattrocento Sans"/>
            </a:endParaRPr>
          </a:p>
        </p:txBody>
      </p:sp>
      <p:sp>
        <p:nvSpPr>
          <p:cNvPr id="357" name="Google Shape;357;p51" descr="Brush stroke mask"/>
          <p:cNvSpPr/>
          <p:nvPr/>
        </p:nvSpPr>
        <p:spPr>
          <a:xfrm>
            <a:off x="0" y="0"/>
            <a:ext cx="12192000" cy="6858000"/>
          </a:xfrm>
          <a:prstGeom prst="rect">
            <a:avLst/>
          </a:prstGeom>
          <a:blipFill rotWithShape="1">
            <a:blip r:embed="rId3">
              <a:alphaModFix/>
            </a:blip>
            <a:stretch>
              <a:fillRect l="-21" r="-20"/>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Quattrocento Sans"/>
              <a:ea typeface="Quattrocento Sans"/>
              <a:cs typeface="Quattrocento Sans"/>
              <a:sym typeface="Quattrocento Sans"/>
            </a:endParaRPr>
          </a:p>
        </p:txBody>
      </p:sp>
      <p:sp>
        <p:nvSpPr>
          <p:cNvPr id="358" name="Google Shape;358;p51"/>
          <p:cNvSpPr txBox="1">
            <a:spLocks noGrp="1"/>
          </p:cNvSpPr>
          <p:nvPr>
            <p:ph type="ftr" idx="11"/>
          </p:nvPr>
        </p:nvSpPr>
        <p:spPr>
          <a:xfrm>
            <a:off x="7351740" y="286747"/>
            <a:ext cx="41148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9" name="Google Shape;359;p51"/>
          <p:cNvSpPr txBox="1">
            <a:spLocks noGrp="1"/>
          </p:cNvSpPr>
          <p:nvPr>
            <p:ph type="title"/>
          </p:nvPr>
        </p:nvSpPr>
        <p:spPr>
          <a:xfrm>
            <a:off x="6570540" y="884136"/>
            <a:ext cx="4896000" cy="894117"/>
          </a:xfrm>
          <a:prstGeom prst="rect">
            <a:avLst/>
          </a:prstGeom>
          <a:noFill/>
          <a:ln>
            <a:noFill/>
          </a:ln>
        </p:spPr>
        <p:txBody>
          <a:bodyPr spcFirstLastPara="1" wrap="square" lIns="91425" tIns="45700" rIns="91425" bIns="45700" anchor="ctr" anchorCtr="0">
            <a:noAutofit/>
          </a:bodyPr>
          <a:lstStyle>
            <a:lvl1pPr lvl="0" algn="r">
              <a:lnSpc>
                <a:spcPct val="90000"/>
              </a:lnSpc>
              <a:spcBef>
                <a:spcPts val="0"/>
              </a:spcBef>
              <a:spcAft>
                <a:spcPts val="0"/>
              </a:spcAft>
              <a:buClr>
                <a:schemeClr val="dk1"/>
              </a:buClr>
              <a:buSzPts val="5500"/>
              <a:buFont typeface="EB Garamond"/>
              <a:buNone/>
              <a:defRPr sz="5500" b="1">
                <a:solidFill>
                  <a:schemeClr val="dk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360" name="Google Shape;360;p51"/>
          <p:cNvCxnSpPr/>
          <p:nvPr/>
        </p:nvCxnSpPr>
        <p:spPr>
          <a:xfrm>
            <a:off x="6565392" y="1729437"/>
            <a:ext cx="4718304" cy="0"/>
          </a:xfrm>
          <a:prstGeom prst="straightConnector1">
            <a:avLst/>
          </a:prstGeom>
          <a:noFill/>
          <a:ln w="12700" cap="flat" cmpd="sng">
            <a:solidFill>
              <a:schemeClr val="accent1"/>
            </a:solidFill>
            <a:prstDash val="solid"/>
            <a:miter lim="800000"/>
            <a:headEnd type="none" w="sm" len="sm"/>
            <a:tailEnd type="none" w="sm" len="sm"/>
          </a:ln>
        </p:spPr>
      </p:cxnSp>
      <p:sp>
        <p:nvSpPr>
          <p:cNvPr id="361" name="Google Shape;361;p51" descr="Your logo"/>
          <p:cNvSpPr>
            <a:spLocks noGrp="1"/>
          </p:cNvSpPr>
          <p:nvPr>
            <p:ph type="pic" idx="2"/>
          </p:nvPr>
        </p:nvSpPr>
        <p:spPr>
          <a:xfrm>
            <a:off x="9709655" y="2449546"/>
            <a:ext cx="1646237" cy="1149350"/>
          </a:xfrm>
          <a:prstGeom prst="rect">
            <a:avLst/>
          </a:prstGeom>
          <a:noFill/>
          <a:ln>
            <a:noFill/>
          </a:ln>
        </p:spPr>
        <p:txBody>
          <a:bodyPr spcFirstLastPara="1" wrap="square" lIns="46800" tIns="45700" rIns="46800" bIns="45700" anchor="ctr" anchorCtr="0">
            <a:noAutofit/>
          </a:bodyPr>
          <a:lstStyle>
            <a:lvl1pPr marR="0" lvl="0" algn="ctr" rtl="0">
              <a:lnSpc>
                <a:spcPct val="100000"/>
              </a:lnSpc>
              <a:spcBef>
                <a:spcPts val="1000"/>
              </a:spcBef>
              <a:spcAft>
                <a:spcPts val="0"/>
              </a:spcAft>
              <a:buClr>
                <a:srgbClr val="8D6347"/>
              </a:buClr>
              <a:buSzPts val="400"/>
              <a:buFont typeface="Arial"/>
              <a:buNone/>
              <a:defRPr sz="400" b="0" i="0" u="none" strike="noStrike" cap="none">
                <a:solidFill>
                  <a:srgbClr val="8D6347"/>
                </a:solidFill>
                <a:latin typeface="Quattrocento Sans"/>
                <a:ea typeface="Quattrocento Sans"/>
                <a:cs typeface="Quattrocento Sans"/>
                <a:sym typeface="Quattrocento Sans"/>
              </a:defRPr>
            </a:lvl1pPr>
            <a:lvl2pPr marR="0" lvl="1"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2pPr>
            <a:lvl3pPr marR="0" lvl="2"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3pPr>
            <a:lvl4pPr marR="0" lvl="3"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4pPr>
            <a:lvl5pPr marR="0" lvl="4"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9pPr>
          </a:lstStyle>
          <a:p>
            <a:endParaRPr/>
          </a:p>
        </p:txBody>
      </p:sp>
      <p:sp>
        <p:nvSpPr>
          <p:cNvPr id="362" name="Google Shape;362;p51"/>
          <p:cNvSpPr txBox="1">
            <a:spLocks noGrp="1"/>
          </p:cNvSpPr>
          <p:nvPr>
            <p:ph type="body" idx="1"/>
          </p:nvPr>
        </p:nvSpPr>
        <p:spPr>
          <a:xfrm>
            <a:off x="6570540" y="3781118"/>
            <a:ext cx="4896000" cy="664762"/>
          </a:xfrm>
          <a:prstGeom prst="rect">
            <a:avLst/>
          </a:prstGeom>
          <a:noFill/>
          <a:ln>
            <a:noFill/>
          </a:ln>
        </p:spPr>
        <p:txBody>
          <a:bodyPr spcFirstLastPara="1" wrap="square" lIns="91425" tIns="45700" rIns="91425" bIns="45700" anchor="t" anchorCtr="0">
            <a:noAutofit/>
          </a:bodyPr>
          <a:lstStyle>
            <a:lvl1pPr marL="457200" lvl="0" indent="-228600" algn="r">
              <a:lnSpc>
                <a:spcPct val="90000"/>
              </a:lnSpc>
              <a:spcBef>
                <a:spcPts val="1000"/>
              </a:spcBef>
              <a:spcAft>
                <a:spcPts val="0"/>
              </a:spcAft>
              <a:buClr>
                <a:schemeClr val="dk1"/>
              </a:buClr>
              <a:buSzPts val="4000"/>
              <a:buNone/>
              <a:defRPr sz="4000" b="1">
                <a:solidFill>
                  <a:schemeClr val="dk1"/>
                </a:solidFill>
                <a:latin typeface="EB Garamond"/>
                <a:ea typeface="EB Garamond"/>
                <a:cs typeface="EB Garamond"/>
                <a:sym typeface="EB Garamond"/>
              </a:defRPr>
            </a:lvl1pPr>
            <a:lvl2pPr marL="914400" lvl="1" indent="-228600" algn="l">
              <a:lnSpc>
                <a:spcPct val="90000"/>
              </a:lnSpc>
              <a:spcBef>
                <a:spcPts val="500"/>
              </a:spcBef>
              <a:spcAft>
                <a:spcPts val="0"/>
              </a:spcAft>
              <a:buClr>
                <a:schemeClr val="dk2"/>
              </a:buClr>
              <a:buSzPts val="2000"/>
              <a:buNone/>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3" name="Google Shape;363;p51"/>
          <p:cNvSpPr txBox="1">
            <a:spLocks noGrp="1"/>
          </p:cNvSpPr>
          <p:nvPr>
            <p:ph type="body" idx="3"/>
          </p:nvPr>
        </p:nvSpPr>
        <p:spPr>
          <a:xfrm>
            <a:off x="6570540" y="4362699"/>
            <a:ext cx="4896000" cy="265403"/>
          </a:xfrm>
          <a:prstGeom prst="rect">
            <a:avLst/>
          </a:prstGeom>
          <a:noFill/>
          <a:ln>
            <a:noFill/>
          </a:ln>
        </p:spPr>
        <p:txBody>
          <a:bodyPr spcFirstLastPara="1" wrap="square" lIns="91425" tIns="45700" rIns="91425" bIns="45700" anchor="t" anchorCtr="0">
            <a:noAutofit/>
          </a:bodyPr>
          <a:lstStyle>
            <a:lvl1pPr marL="457200" lvl="0" indent="-228600" algn="r">
              <a:lnSpc>
                <a:spcPct val="90000"/>
              </a:lnSpc>
              <a:spcBef>
                <a:spcPts val="1000"/>
              </a:spcBef>
              <a:spcAft>
                <a:spcPts val="0"/>
              </a:spcAft>
              <a:buClr>
                <a:schemeClr val="dk2"/>
              </a:buClr>
              <a:buSzPts val="1800"/>
              <a:buNone/>
              <a:defRPr sz="1800" b="0" i="0">
                <a:solidFill>
                  <a:schemeClr val="dk2"/>
                </a:solidFill>
                <a:latin typeface="Quattrocento Sans"/>
                <a:ea typeface="Quattrocento Sans"/>
                <a:cs typeface="Quattrocento Sans"/>
                <a:sym typeface="Quattrocento Sans"/>
              </a:defRPr>
            </a:lvl1pPr>
            <a:lvl2pPr marL="914400" lvl="1" indent="-228600" algn="l">
              <a:lnSpc>
                <a:spcPct val="90000"/>
              </a:lnSpc>
              <a:spcBef>
                <a:spcPts val="500"/>
              </a:spcBef>
              <a:spcAft>
                <a:spcPts val="0"/>
              </a:spcAft>
              <a:buClr>
                <a:schemeClr val="dk2"/>
              </a:buClr>
              <a:buSzPts val="2000"/>
              <a:buNone/>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4" name="Google Shape;364;p51"/>
          <p:cNvSpPr txBox="1">
            <a:spLocks noGrp="1"/>
          </p:cNvSpPr>
          <p:nvPr>
            <p:ph type="body" idx="4"/>
          </p:nvPr>
        </p:nvSpPr>
        <p:spPr>
          <a:xfrm>
            <a:off x="6570540" y="4628102"/>
            <a:ext cx="4896000" cy="373961"/>
          </a:xfrm>
          <a:prstGeom prst="rect">
            <a:avLst/>
          </a:prstGeom>
          <a:noFill/>
          <a:ln>
            <a:noFill/>
          </a:ln>
        </p:spPr>
        <p:txBody>
          <a:bodyPr spcFirstLastPara="1" wrap="square" lIns="91425" tIns="45700" rIns="91425" bIns="45700" anchor="t" anchorCtr="0">
            <a:noAutofit/>
          </a:bodyPr>
          <a:lstStyle>
            <a:lvl1pPr marL="457200" lvl="0" indent="-228600" algn="r">
              <a:lnSpc>
                <a:spcPct val="90000"/>
              </a:lnSpc>
              <a:spcBef>
                <a:spcPts val="1000"/>
              </a:spcBef>
              <a:spcAft>
                <a:spcPts val="0"/>
              </a:spcAft>
              <a:buClr>
                <a:schemeClr val="dk2"/>
              </a:buClr>
              <a:buSzPts val="3000"/>
              <a:buNone/>
              <a:defRPr sz="3000" b="0" i="0">
                <a:solidFill>
                  <a:schemeClr val="dk2"/>
                </a:solidFill>
                <a:latin typeface="Quattrocento Sans"/>
                <a:ea typeface="Quattrocento Sans"/>
                <a:cs typeface="Quattrocento Sans"/>
                <a:sym typeface="Quattrocento Sans"/>
              </a:defRPr>
            </a:lvl1pPr>
            <a:lvl2pPr marL="914400" lvl="1" indent="-228600" algn="l">
              <a:lnSpc>
                <a:spcPct val="90000"/>
              </a:lnSpc>
              <a:spcBef>
                <a:spcPts val="500"/>
              </a:spcBef>
              <a:spcAft>
                <a:spcPts val="0"/>
              </a:spcAft>
              <a:buClr>
                <a:schemeClr val="dk2"/>
              </a:buClr>
              <a:buSzPts val="2000"/>
              <a:buNone/>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5" name="Google Shape;365;p51"/>
          <p:cNvSpPr txBox="1">
            <a:spLocks noGrp="1"/>
          </p:cNvSpPr>
          <p:nvPr>
            <p:ph type="body" idx="5"/>
          </p:nvPr>
        </p:nvSpPr>
        <p:spPr>
          <a:xfrm>
            <a:off x="6570540" y="5040876"/>
            <a:ext cx="4896000" cy="252891"/>
          </a:xfrm>
          <a:prstGeom prst="rect">
            <a:avLst/>
          </a:prstGeom>
          <a:noFill/>
          <a:ln>
            <a:noFill/>
          </a:ln>
        </p:spPr>
        <p:txBody>
          <a:bodyPr spcFirstLastPara="1" wrap="square" lIns="91425" tIns="45700" rIns="91425" bIns="45700" anchor="t" anchorCtr="0">
            <a:noAutofit/>
          </a:bodyPr>
          <a:lstStyle>
            <a:lvl1pPr marL="457200" lvl="0" indent="-228600" algn="r">
              <a:lnSpc>
                <a:spcPct val="90000"/>
              </a:lnSpc>
              <a:spcBef>
                <a:spcPts val="1000"/>
              </a:spcBef>
              <a:spcAft>
                <a:spcPts val="0"/>
              </a:spcAft>
              <a:buClr>
                <a:schemeClr val="dk2"/>
              </a:buClr>
              <a:buSzPts val="1800"/>
              <a:buNone/>
              <a:defRPr sz="1800" b="0" i="0">
                <a:solidFill>
                  <a:schemeClr val="dk2"/>
                </a:solidFill>
                <a:latin typeface="Quattrocento Sans"/>
                <a:ea typeface="Quattrocento Sans"/>
                <a:cs typeface="Quattrocento Sans"/>
                <a:sym typeface="Quattrocento Sans"/>
              </a:defRPr>
            </a:lvl1pPr>
            <a:lvl2pPr marL="914400" lvl="1" indent="-228600" algn="l">
              <a:lnSpc>
                <a:spcPct val="90000"/>
              </a:lnSpc>
              <a:spcBef>
                <a:spcPts val="500"/>
              </a:spcBef>
              <a:spcAft>
                <a:spcPts val="0"/>
              </a:spcAft>
              <a:buClr>
                <a:schemeClr val="dk2"/>
              </a:buClr>
              <a:buSzPts val="2000"/>
              <a:buNone/>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6" name="Google Shape;366;p51"/>
          <p:cNvSpPr txBox="1">
            <a:spLocks noGrp="1"/>
          </p:cNvSpPr>
          <p:nvPr>
            <p:ph type="body" idx="6"/>
          </p:nvPr>
        </p:nvSpPr>
        <p:spPr>
          <a:xfrm>
            <a:off x="6570540" y="5293767"/>
            <a:ext cx="4896000" cy="566921"/>
          </a:xfrm>
          <a:prstGeom prst="rect">
            <a:avLst/>
          </a:prstGeom>
          <a:noFill/>
          <a:ln>
            <a:noFill/>
          </a:ln>
        </p:spPr>
        <p:txBody>
          <a:bodyPr spcFirstLastPara="1" wrap="square" lIns="91425" tIns="45700" rIns="91425" bIns="45700" anchor="t" anchorCtr="0">
            <a:noAutofit/>
          </a:bodyPr>
          <a:lstStyle>
            <a:lvl1pPr marL="457200" lvl="0" indent="-228600" algn="r">
              <a:lnSpc>
                <a:spcPct val="90000"/>
              </a:lnSpc>
              <a:spcBef>
                <a:spcPts val="1000"/>
              </a:spcBef>
              <a:spcAft>
                <a:spcPts val="0"/>
              </a:spcAft>
              <a:buClr>
                <a:schemeClr val="dk2"/>
              </a:buClr>
              <a:buSzPts val="3000"/>
              <a:buNone/>
              <a:defRPr sz="3000" b="0" i="0">
                <a:solidFill>
                  <a:schemeClr val="dk2"/>
                </a:solidFill>
                <a:latin typeface="Quattrocento Sans"/>
                <a:ea typeface="Quattrocento Sans"/>
                <a:cs typeface="Quattrocento Sans"/>
                <a:sym typeface="Quattrocento Sans"/>
              </a:defRPr>
            </a:lvl1pPr>
            <a:lvl2pPr marL="914400" lvl="1" indent="-228600" algn="l">
              <a:lnSpc>
                <a:spcPct val="90000"/>
              </a:lnSpc>
              <a:spcBef>
                <a:spcPts val="500"/>
              </a:spcBef>
              <a:spcAft>
                <a:spcPts val="0"/>
              </a:spcAft>
              <a:buClr>
                <a:schemeClr val="dk2"/>
              </a:buClr>
              <a:buSzPts val="2000"/>
              <a:buNone/>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wo text Content">
  <p:cSld name="Two text Content">
    <p:spTree>
      <p:nvGrpSpPr>
        <p:cNvPr id="1" name="Shape 395"/>
        <p:cNvGrpSpPr/>
        <p:nvPr/>
      </p:nvGrpSpPr>
      <p:grpSpPr>
        <a:xfrm>
          <a:off x="0" y="0"/>
          <a:ext cx="0" cy="0"/>
          <a:chOff x="0" y="0"/>
          <a:chExt cx="0" cy="0"/>
        </a:xfrm>
      </p:grpSpPr>
      <p:sp>
        <p:nvSpPr>
          <p:cNvPr id="396" name="Google Shape;396;p54"/>
          <p:cNvSpPr txBox="1">
            <a:spLocks noGrp="1"/>
          </p:cNvSpPr>
          <p:nvPr>
            <p:ph type="title"/>
          </p:nvPr>
        </p:nvSpPr>
        <p:spPr>
          <a:xfrm>
            <a:off x="838206" y="757392"/>
            <a:ext cx="10515600" cy="704696"/>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3600"/>
              <a:buFont typeface="EB Garamond"/>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7" name="Google Shape;397;p54"/>
          <p:cNvSpPr txBox="1">
            <a:spLocks noGrp="1"/>
          </p:cNvSpPr>
          <p:nvPr>
            <p:ph type="dt" idx="10"/>
          </p:nvPr>
        </p:nvSpPr>
        <p:spPr>
          <a:xfrm>
            <a:off x="838200" y="286747"/>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8" name="Google Shape;398;p54"/>
          <p:cNvSpPr txBox="1">
            <a:spLocks noGrp="1"/>
          </p:cNvSpPr>
          <p:nvPr>
            <p:ph type="ftr" idx="11"/>
          </p:nvPr>
        </p:nvSpPr>
        <p:spPr>
          <a:xfrm>
            <a:off x="7351740" y="286747"/>
            <a:ext cx="41148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9" name="Google Shape;399;p54"/>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cxnSp>
        <p:nvCxnSpPr>
          <p:cNvPr id="400" name="Google Shape;400;p54"/>
          <p:cNvCxnSpPr/>
          <p:nvPr/>
        </p:nvCxnSpPr>
        <p:spPr>
          <a:xfrm>
            <a:off x="3738000" y="1554169"/>
            <a:ext cx="4716000" cy="0"/>
          </a:xfrm>
          <a:prstGeom prst="straightConnector1">
            <a:avLst/>
          </a:prstGeom>
          <a:noFill/>
          <a:ln w="12700" cap="flat" cmpd="sng">
            <a:solidFill>
              <a:schemeClr val="accent1"/>
            </a:solidFill>
            <a:prstDash val="solid"/>
            <a:miter lim="800000"/>
            <a:headEnd type="none" w="sm" len="sm"/>
            <a:tailEnd type="none" w="sm" len="sm"/>
          </a:ln>
        </p:spPr>
      </p:cxnSp>
      <p:sp>
        <p:nvSpPr>
          <p:cNvPr id="401" name="Google Shape;401;p54"/>
          <p:cNvSpPr txBox="1">
            <a:spLocks noGrp="1"/>
          </p:cNvSpPr>
          <p:nvPr>
            <p:ph type="subTitle" idx="1"/>
          </p:nvPr>
        </p:nvSpPr>
        <p:spPr>
          <a:xfrm>
            <a:off x="838200" y="1632332"/>
            <a:ext cx="10515600" cy="526312"/>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1000"/>
              </a:spcBef>
              <a:spcAft>
                <a:spcPts val="0"/>
              </a:spcAft>
              <a:buClr>
                <a:schemeClr val="dk2"/>
              </a:buClr>
              <a:buSzPts val="2400"/>
              <a:buNone/>
              <a:defRPr sz="2400" i="0">
                <a:solidFill>
                  <a:schemeClr val="dk2"/>
                </a:solidFill>
              </a:defRPr>
            </a:lvl1pPr>
            <a:lvl2pPr lvl="1" algn="ctr">
              <a:lnSpc>
                <a:spcPct val="90000"/>
              </a:lnSpc>
              <a:spcBef>
                <a:spcPts val="500"/>
              </a:spcBef>
              <a:spcAft>
                <a:spcPts val="0"/>
              </a:spcAft>
              <a:buClr>
                <a:schemeClr val="dk2"/>
              </a:buClr>
              <a:buSzPts val="2000"/>
              <a:buNone/>
              <a:defRPr sz="2000"/>
            </a:lvl2pPr>
            <a:lvl3pPr lvl="2" algn="ctr">
              <a:lnSpc>
                <a:spcPct val="90000"/>
              </a:lnSpc>
              <a:spcBef>
                <a:spcPts val="500"/>
              </a:spcBef>
              <a:spcAft>
                <a:spcPts val="0"/>
              </a:spcAft>
              <a:buClr>
                <a:schemeClr val="dk2"/>
              </a:buClr>
              <a:buSzPts val="1800"/>
              <a:buNone/>
              <a:defRPr sz="1800"/>
            </a:lvl3pPr>
            <a:lvl4pPr lvl="3" algn="ctr">
              <a:lnSpc>
                <a:spcPct val="90000"/>
              </a:lnSpc>
              <a:spcBef>
                <a:spcPts val="500"/>
              </a:spcBef>
              <a:spcAft>
                <a:spcPts val="0"/>
              </a:spcAft>
              <a:buClr>
                <a:schemeClr val="dk2"/>
              </a:buClr>
              <a:buSzPts val="1600"/>
              <a:buNone/>
              <a:defRPr sz="1600"/>
            </a:lvl4pPr>
            <a:lvl5pPr lvl="4" algn="ctr">
              <a:lnSpc>
                <a:spcPct val="90000"/>
              </a:lnSpc>
              <a:spcBef>
                <a:spcPts val="500"/>
              </a:spcBef>
              <a:spcAft>
                <a:spcPts val="0"/>
              </a:spcAft>
              <a:buClr>
                <a:schemeClr val="dk2"/>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402" name="Google Shape;402;p54"/>
          <p:cNvSpPr>
            <a:spLocks noGrp="1"/>
          </p:cNvSpPr>
          <p:nvPr>
            <p:ph type="pic" idx="2"/>
          </p:nvPr>
        </p:nvSpPr>
        <p:spPr>
          <a:xfrm>
            <a:off x="943519" y="5736021"/>
            <a:ext cx="824400" cy="571500"/>
          </a:xfrm>
          <a:prstGeom prst="rect">
            <a:avLst/>
          </a:prstGeom>
          <a:no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2"/>
              </a:buClr>
              <a:buSzPts val="400"/>
              <a:buFont typeface="Arial"/>
              <a:buNone/>
              <a:defRPr sz="400" b="0" i="0" u="none" strike="noStrike" cap="none">
                <a:solidFill>
                  <a:schemeClr val="dk2"/>
                </a:solidFill>
                <a:latin typeface="Quattrocento Sans"/>
                <a:ea typeface="Quattrocento Sans"/>
                <a:cs typeface="Quattrocento Sans"/>
                <a:sym typeface="Quattrocento Sans"/>
              </a:defRPr>
            </a:lvl1pPr>
            <a:lvl2pPr marR="0" lvl="1"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2pPr>
            <a:lvl3pPr marR="0" lvl="2"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3pPr>
            <a:lvl4pPr marR="0" lvl="3"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4pPr>
            <a:lvl5pPr marR="0" lvl="4"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9pPr>
          </a:lstStyle>
          <a:p>
            <a:endParaRPr/>
          </a:p>
        </p:txBody>
      </p:sp>
      <p:sp>
        <p:nvSpPr>
          <p:cNvPr id="403" name="Google Shape;403;p54"/>
          <p:cNvSpPr txBox="1">
            <a:spLocks noGrp="1"/>
          </p:cNvSpPr>
          <p:nvPr>
            <p:ph type="body" idx="3"/>
          </p:nvPr>
        </p:nvSpPr>
        <p:spPr>
          <a:xfrm>
            <a:off x="838200" y="2521618"/>
            <a:ext cx="4891812" cy="2927341"/>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1000"/>
              </a:spcBef>
              <a:spcAft>
                <a:spcPts val="0"/>
              </a:spcAft>
              <a:buClr>
                <a:schemeClr val="dk2"/>
              </a:buClr>
              <a:buSzPts val="1600"/>
              <a:buNone/>
              <a:defRPr sz="1600" b="0" i="0">
                <a:solidFill>
                  <a:schemeClr val="dk2"/>
                </a:solidFill>
                <a:latin typeface="Quattrocento Sans"/>
                <a:ea typeface="Quattrocento Sans"/>
                <a:cs typeface="Quattrocento Sans"/>
                <a:sym typeface="Quattrocento Sans"/>
              </a:defRPr>
            </a:lvl1pPr>
            <a:lvl2pPr marL="914400" lvl="1" indent="-228600" algn="l">
              <a:lnSpc>
                <a:spcPct val="90000"/>
              </a:lnSpc>
              <a:spcBef>
                <a:spcPts val="500"/>
              </a:spcBef>
              <a:spcAft>
                <a:spcPts val="0"/>
              </a:spcAft>
              <a:buClr>
                <a:schemeClr val="dk2"/>
              </a:buClr>
              <a:buSzPts val="1400"/>
              <a:buNone/>
              <a:defRPr sz="1400"/>
            </a:lvl2pPr>
            <a:lvl3pPr marL="1371600" lvl="2" indent="-228600" algn="l">
              <a:lnSpc>
                <a:spcPct val="90000"/>
              </a:lnSpc>
              <a:spcBef>
                <a:spcPts val="500"/>
              </a:spcBef>
              <a:spcAft>
                <a:spcPts val="0"/>
              </a:spcAft>
              <a:buClr>
                <a:schemeClr val="dk2"/>
              </a:buClr>
              <a:buSzPts val="1200"/>
              <a:buNone/>
              <a:defRPr sz="1200"/>
            </a:lvl3pPr>
            <a:lvl4pPr marL="1828800" lvl="3" indent="-228600" algn="l">
              <a:lnSpc>
                <a:spcPct val="90000"/>
              </a:lnSpc>
              <a:spcBef>
                <a:spcPts val="500"/>
              </a:spcBef>
              <a:spcAft>
                <a:spcPts val="0"/>
              </a:spcAft>
              <a:buClr>
                <a:schemeClr val="dk2"/>
              </a:buClr>
              <a:buSzPts val="1000"/>
              <a:buNone/>
              <a:defRPr sz="1000"/>
            </a:lvl4pPr>
            <a:lvl5pPr marL="2286000" lvl="4" indent="-228600" algn="l">
              <a:lnSpc>
                <a:spcPct val="90000"/>
              </a:lnSpc>
              <a:spcBef>
                <a:spcPts val="500"/>
              </a:spcBef>
              <a:spcAft>
                <a:spcPts val="0"/>
              </a:spcAft>
              <a:buClr>
                <a:schemeClr val="dk2"/>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404" name="Google Shape;404;p54"/>
          <p:cNvSpPr txBox="1">
            <a:spLocks noGrp="1"/>
          </p:cNvSpPr>
          <p:nvPr>
            <p:ph type="body" idx="4"/>
          </p:nvPr>
        </p:nvSpPr>
        <p:spPr>
          <a:xfrm>
            <a:off x="6574728" y="2514760"/>
            <a:ext cx="4891812" cy="2934199"/>
          </a:xfrm>
          <a:prstGeom prst="rect">
            <a:avLst/>
          </a:prstGeom>
          <a:noFill/>
          <a:ln>
            <a:noFill/>
          </a:ln>
        </p:spPr>
        <p:txBody>
          <a:bodyPr spcFirstLastPara="1" wrap="square" lIns="91425" tIns="45700" rIns="91425" bIns="45700" anchor="t" anchorCtr="0">
            <a:normAutofit/>
          </a:bodyPr>
          <a:lstStyle>
            <a:lvl1pPr marL="457200" lvl="0" indent="-330200" algn="l">
              <a:lnSpc>
                <a:spcPct val="100000"/>
              </a:lnSpc>
              <a:spcBef>
                <a:spcPts val="1000"/>
              </a:spcBef>
              <a:spcAft>
                <a:spcPts val="0"/>
              </a:spcAft>
              <a:buClr>
                <a:srgbClr val="9D0000"/>
              </a:buClr>
              <a:buSzPts val="1600"/>
              <a:buChar char="•"/>
              <a:defRPr sz="1600" i="0"/>
            </a:lvl1pPr>
            <a:lvl2pPr marL="914400" lvl="1" indent="-330200" algn="l">
              <a:lnSpc>
                <a:spcPct val="100000"/>
              </a:lnSpc>
              <a:spcBef>
                <a:spcPts val="500"/>
              </a:spcBef>
              <a:spcAft>
                <a:spcPts val="0"/>
              </a:spcAft>
              <a:buClr>
                <a:srgbClr val="9D0000"/>
              </a:buClr>
              <a:buSzPts val="1600"/>
              <a:buChar char="•"/>
              <a:defRPr sz="1600" i="0"/>
            </a:lvl2pPr>
            <a:lvl3pPr marL="1371600" lvl="2" indent="-330200" algn="l">
              <a:lnSpc>
                <a:spcPct val="100000"/>
              </a:lnSpc>
              <a:spcBef>
                <a:spcPts val="500"/>
              </a:spcBef>
              <a:spcAft>
                <a:spcPts val="0"/>
              </a:spcAft>
              <a:buClr>
                <a:srgbClr val="9D0000"/>
              </a:buClr>
              <a:buSzPts val="1600"/>
              <a:buChar char="•"/>
              <a:defRPr sz="1600" i="0"/>
            </a:lvl3pPr>
            <a:lvl4pPr marL="1828800" lvl="3" indent="-330200" algn="l">
              <a:lnSpc>
                <a:spcPct val="100000"/>
              </a:lnSpc>
              <a:spcBef>
                <a:spcPts val="500"/>
              </a:spcBef>
              <a:spcAft>
                <a:spcPts val="0"/>
              </a:spcAft>
              <a:buClr>
                <a:srgbClr val="9D0000"/>
              </a:buClr>
              <a:buSzPts val="1600"/>
              <a:buChar char="•"/>
              <a:defRPr sz="1600" i="0"/>
            </a:lvl4pPr>
            <a:lvl5pPr marL="2286000" lvl="4" indent="-330200" algn="l">
              <a:lnSpc>
                <a:spcPct val="100000"/>
              </a:lnSpc>
              <a:spcBef>
                <a:spcPts val="500"/>
              </a:spcBef>
              <a:spcAft>
                <a:spcPts val="0"/>
              </a:spcAft>
              <a:buClr>
                <a:srgbClr val="9D0000"/>
              </a:buClr>
              <a:buSzPts val="1600"/>
              <a:buChar char="•"/>
              <a:defRPr sz="1600" i="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Slide with Image">
  <p:cSld name="Title Slide with Image">
    <p:spTree>
      <p:nvGrpSpPr>
        <p:cNvPr id="1" name="Shape 431"/>
        <p:cNvGrpSpPr/>
        <p:nvPr/>
      </p:nvGrpSpPr>
      <p:grpSpPr>
        <a:xfrm>
          <a:off x="0" y="0"/>
          <a:ext cx="0" cy="0"/>
          <a:chOff x="0" y="0"/>
          <a:chExt cx="0" cy="0"/>
        </a:xfrm>
      </p:grpSpPr>
      <p:sp>
        <p:nvSpPr>
          <p:cNvPr id="432" name="Google Shape;432;p57" descr="Glasses on table"/>
          <p:cNvSpPr/>
          <p:nvPr/>
        </p:nvSpPr>
        <p:spPr>
          <a:xfrm>
            <a:off x="5199825" y="0"/>
            <a:ext cx="6992175" cy="6858000"/>
          </a:xfrm>
          <a:prstGeom prst="rect">
            <a:avLst/>
          </a:prstGeom>
          <a:blipFill rotWithShape="1">
            <a:blip r:embed="rId2">
              <a:alphaModFix/>
            </a:blip>
            <a:stretch>
              <a:fillRect t="-416" b="-417"/>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Quattrocento Sans"/>
              <a:ea typeface="Quattrocento Sans"/>
              <a:cs typeface="Quattrocento Sans"/>
              <a:sym typeface="Quattrocento Sans"/>
            </a:endParaRPr>
          </a:p>
        </p:txBody>
      </p:sp>
      <p:sp>
        <p:nvSpPr>
          <p:cNvPr id="433" name="Google Shape;433;p57" descr="Brush stroke mask"/>
          <p:cNvSpPr/>
          <p:nvPr/>
        </p:nvSpPr>
        <p:spPr>
          <a:xfrm>
            <a:off x="0" y="0"/>
            <a:ext cx="12192000" cy="6858000"/>
          </a:xfrm>
          <a:prstGeom prst="rect">
            <a:avLst/>
          </a:prstGeom>
          <a:blipFill rotWithShape="1">
            <a:blip r:embed="rId3">
              <a:alphaModFix/>
            </a:blip>
            <a:stretch>
              <a:fillRect l="-5685"/>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Quattrocento Sans"/>
              <a:ea typeface="Quattrocento Sans"/>
              <a:cs typeface="Quattrocento Sans"/>
              <a:sym typeface="Quattrocento Sans"/>
            </a:endParaRPr>
          </a:p>
        </p:txBody>
      </p:sp>
      <p:sp>
        <p:nvSpPr>
          <p:cNvPr id="434" name="Google Shape;434;p57"/>
          <p:cNvSpPr txBox="1">
            <a:spLocks noGrp="1"/>
          </p:cNvSpPr>
          <p:nvPr>
            <p:ph type="ctrTitle"/>
          </p:nvPr>
        </p:nvSpPr>
        <p:spPr>
          <a:xfrm>
            <a:off x="816924" y="3482526"/>
            <a:ext cx="6238970" cy="1967770"/>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chemeClr val="dk1"/>
              </a:buClr>
              <a:buSzPts val="5500"/>
              <a:buFont typeface="EB Garamond"/>
              <a:buNone/>
              <a:defRPr sz="5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5" name="Google Shape;435;p57"/>
          <p:cNvSpPr txBox="1">
            <a:spLocks noGrp="1"/>
          </p:cNvSpPr>
          <p:nvPr>
            <p:ph type="subTitle" idx="1"/>
          </p:nvPr>
        </p:nvSpPr>
        <p:spPr>
          <a:xfrm>
            <a:off x="816924" y="5646875"/>
            <a:ext cx="6238970" cy="505934"/>
          </a:xfrm>
          <a:prstGeom prst="rect">
            <a:avLst/>
          </a:prstGeom>
          <a:noFill/>
          <a:ln>
            <a:noFill/>
          </a:ln>
        </p:spPr>
        <p:txBody>
          <a:bodyPr spcFirstLastPara="1" wrap="square" lIns="91425" tIns="45700" rIns="91425" bIns="45700" anchor="t" anchorCtr="0">
            <a:noAutofit/>
          </a:bodyPr>
          <a:lstStyle>
            <a:lvl1pPr lvl="0" algn="l">
              <a:lnSpc>
                <a:spcPct val="90000"/>
              </a:lnSpc>
              <a:spcBef>
                <a:spcPts val="1000"/>
              </a:spcBef>
              <a:spcAft>
                <a:spcPts val="0"/>
              </a:spcAft>
              <a:buClr>
                <a:schemeClr val="dk2"/>
              </a:buClr>
              <a:buSzPts val="3200"/>
              <a:buNone/>
              <a:defRPr sz="3200" i="0"/>
            </a:lvl1pPr>
            <a:lvl2pPr lvl="1" algn="ctr">
              <a:lnSpc>
                <a:spcPct val="90000"/>
              </a:lnSpc>
              <a:spcBef>
                <a:spcPts val="500"/>
              </a:spcBef>
              <a:spcAft>
                <a:spcPts val="0"/>
              </a:spcAft>
              <a:buClr>
                <a:schemeClr val="dk2"/>
              </a:buClr>
              <a:buSzPts val="2000"/>
              <a:buNone/>
              <a:defRPr sz="2000"/>
            </a:lvl2pPr>
            <a:lvl3pPr lvl="2" algn="ctr">
              <a:lnSpc>
                <a:spcPct val="90000"/>
              </a:lnSpc>
              <a:spcBef>
                <a:spcPts val="500"/>
              </a:spcBef>
              <a:spcAft>
                <a:spcPts val="0"/>
              </a:spcAft>
              <a:buClr>
                <a:schemeClr val="dk2"/>
              </a:buClr>
              <a:buSzPts val="1800"/>
              <a:buNone/>
              <a:defRPr sz="1800"/>
            </a:lvl3pPr>
            <a:lvl4pPr lvl="3" algn="ctr">
              <a:lnSpc>
                <a:spcPct val="90000"/>
              </a:lnSpc>
              <a:spcBef>
                <a:spcPts val="500"/>
              </a:spcBef>
              <a:spcAft>
                <a:spcPts val="0"/>
              </a:spcAft>
              <a:buClr>
                <a:schemeClr val="dk2"/>
              </a:buClr>
              <a:buSzPts val="1600"/>
              <a:buNone/>
              <a:defRPr sz="1600"/>
            </a:lvl4pPr>
            <a:lvl5pPr lvl="4" algn="ctr">
              <a:lnSpc>
                <a:spcPct val="90000"/>
              </a:lnSpc>
              <a:spcBef>
                <a:spcPts val="500"/>
              </a:spcBef>
              <a:spcAft>
                <a:spcPts val="0"/>
              </a:spcAft>
              <a:buClr>
                <a:schemeClr val="dk2"/>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436" name="Google Shape;436;p57"/>
          <p:cNvSpPr txBox="1">
            <a:spLocks noGrp="1"/>
          </p:cNvSpPr>
          <p:nvPr>
            <p:ph type="dt" idx="10"/>
          </p:nvPr>
        </p:nvSpPr>
        <p:spPr>
          <a:xfrm>
            <a:off x="838200" y="286747"/>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7" name="Google Shape;437;p57"/>
          <p:cNvSpPr txBox="1">
            <a:spLocks noGrp="1"/>
          </p:cNvSpPr>
          <p:nvPr>
            <p:ph type="ftr" idx="11"/>
          </p:nvPr>
        </p:nvSpPr>
        <p:spPr>
          <a:xfrm>
            <a:off x="7351740" y="286747"/>
            <a:ext cx="41148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cxnSp>
        <p:nvCxnSpPr>
          <p:cNvPr id="438" name="Google Shape;438;p57"/>
          <p:cNvCxnSpPr/>
          <p:nvPr/>
        </p:nvCxnSpPr>
        <p:spPr>
          <a:xfrm>
            <a:off x="959490" y="5453416"/>
            <a:ext cx="4325112" cy="0"/>
          </a:xfrm>
          <a:prstGeom prst="straightConnector1">
            <a:avLst/>
          </a:prstGeom>
          <a:noFill/>
          <a:ln w="25400" cap="flat" cmpd="sng">
            <a:solidFill>
              <a:schemeClr val="accent1"/>
            </a:solidFill>
            <a:prstDash val="solid"/>
            <a:miter lim="800000"/>
            <a:headEnd type="none" w="sm" len="sm"/>
            <a:tailEnd type="none" w="sm" len="sm"/>
          </a:ln>
        </p:spPr>
      </p:cxnSp>
      <p:sp>
        <p:nvSpPr>
          <p:cNvPr id="439" name="Google Shape;439;p57" descr="Your logo"/>
          <p:cNvSpPr>
            <a:spLocks noGrp="1"/>
          </p:cNvSpPr>
          <p:nvPr>
            <p:ph type="pic" idx="2"/>
          </p:nvPr>
        </p:nvSpPr>
        <p:spPr>
          <a:xfrm>
            <a:off x="953091" y="873125"/>
            <a:ext cx="1646237" cy="1149350"/>
          </a:xfrm>
          <a:prstGeom prst="rect">
            <a:avLst/>
          </a:prstGeom>
          <a:noFill/>
          <a:ln>
            <a:noFill/>
          </a:ln>
        </p:spPr>
        <p:txBody>
          <a:bodyPr spcFirstLastPara="1" wrap="square" lIns="46800" tIns="45700" rIns="46800" bIns="45700" anchor="ctr" anchorCtr="0">
            <a:noAutofit/>
          </a:bodyPr>
          <a:lstStyle>
            <a:lvl1pPr marR="0" lvl="0" algn="ctr" rtl="0">
              <a:lnSpc>
                <a:spcPct val="100000"/>
              </a:lnSpc>
              <a:spcBef>
                <a:spcPts val="1000"/>
              </a:spcBef>
              <a:spcAft>
                <a:spcPts val="0"/>
              </a:spcAft>
              <a:buClr>
                <a:srgbClr val="8D6347"/>
              </a:buClr>
              <a:buSzPts val="400"/>
              <a:buFont typeface="Arial"/>
              <a:buNone/>
              <a:defRPr sz="400" b="0" i="0" u="none" strike="noStrike" cap="none">
                <a:solidFill>
                  <a:srgbClr val="8D6347"/>
                </a:solidFill>
                <a:latin typeface="Quattrocento Sans"/>
                <a:ea typeface="Quattrocento Sans"/>
                <a:cs typeface="Quattrocento Sans"/>
                <a:sym typeface="Quattrocento Sans"/>
              </a:defRPr>
            </a:lvl1pPr>
            <a:lvl2pPr marR="0" lvl="1"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2pPr>
            <a:lvl3pPr marR="0" lvl="2"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3pPr>
            <a:lvl4pPr marR="0" lvl="3"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4pPr>
            <a:lvl5pPr marR="0" lvl="4"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9pPr>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ontent, Title, and Image">
  <p:cSld name="Content, Title, and Image">
    <p:spTree>
      <p:nvGrpSpPr>
        <p:cNvPr id="1" name="Shape 440"/>
        <p:cNvGrpSpPr/>
        <p:nvPr/>
      </p:nvGrpSpPr>
      <p:grpSpPr>
        <a:xfrm>
          <a:off x="0" y="0"/>
          <a:ext cx="0" cy="0"/>
          <a:chOff x="0" y="0"/>
          <a:chExt cx="0" cy="0"/>
        </a:xfrm>
      </p:grpSpPr>
      <p:sp>
        <p:nvSpPr>
          <p:cNvPr id="441" name="Google Shape;441;p58" descr="Young man drinking coffee"/>
          <p:cNvSpPr/>
          <p:nvPr/>
        </p:nvSpPr>
        <p:spPr>
          <a:xfrm>
            <a:off x="0" y="0"/>
            <a:ext cx="6711696" cy="5925312"/>
          </a:xfrm>
          <a:prstGeom prst="rect">
            <a:avLst/>
          </a:prstGeom>
          <a:blipFill rotWithShape="1">
            <a:blip r:embed="rId2">
              <a:alphaModFix/>
            </a:blip>
            <a:stretch>
              <a:fillRect l="-31" r="-30"/>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Quattrocento Sans"/>
              <a:ea typeface="Quattrocento Sans"/>
              <a:cs typeface="Quattrocento Sans"/>
              <a:sym typeface="Quattrocento Sans"/>
            </a:endParaRPr>
          </a:p>
        </p:txBody>
      </p:sp>
      <p:sp>
        <p:nvSpPr>
          <p:cNvPr id="442" name="Google Shape;442;p58" descr="Brush stroke mask"/>
          <p:cNvSpPr/>
          <p:nvPr/>
        </p:nvSpPr>
        <p:spPr>
          <a:xfrm>
            <a:off x="0" y="3197"/>
            <a:ext cx="12192000" cy="6858000"/>
          </a:xfrm>
          <a:prstGeom prst="rect">
            <a:avLst/>
          </a:prstGeom>
          <a:blipFill rotWithShape="1">
            <a:blip r:embed="rId3">
              <a:alphaModFix/>
            </a:blip>
            <a:stretch>
              <a:fillRect l="-21" r="-20"/>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Quattrocento Sans"/>
              <a:ea typeface="Quattrocento Sans"/>
              <a:cs typeface="Quattrocento Sans"/>
              <a:sym typeface="Quattrocento Sans"/>
            </a:endParaRPr>
          </a:p>
        </p:txBody>
      </p:sp>
      <p:sp>
        <p:nvSpPr>
          <p:cNvPr id="443" name="Google Shape;443;p58"/>
          <p:cNvSpPr txBox="1">
            <a:spLocks noGrp="1"/>
          </p:cNvSpPr>
          <p:nvPr>
            <p:ph type="title"/>
          </p:nvPr>
        </p:nvSpPr>
        <p:spPr>
          <a:xfrm>
            <a:off x="6174540" y="830880"/>
            <a:ext cx="5292000"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600"/>
              <a:buFont typeface="EB Garamond"/>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44" name="Google Shape;444;p58"/>
          <p:cNvSpPr txBox="1">
            <a:spLocks noGrp="1"/>
          </p:cNvSpPr>
          <p:nvPr>
            <p:ph type="body" idx="1"/>
          </p:nvPr>
        </p:nvSpPr>
        <p:spPr>
          <a:xfrm>
            <a:off x="5932550" y="2600951"/>
            <a:ext cx="5533990" cy="2997929"/>
          </a:xfrm>
          <a:prstGeom prst="rect">
            <a:avLst/>
          </a:prstGeom>
          <a:noFill/>
          <a:ln>
            <a:noFill/>
          </a:ln>
        </p:spPr>
        <p:txBody>
          <a:bodyPr spcFirstLastPara="1" wrap="square" lIns="91425" tIns="45700" rIns="91425" bIns="45700" anchor="t" anchorCtr="0">
            <a:normAutofit/>
          </a:bodyPr>
          <a:lstStyle>
            <a:lvl1pPr marL="457200" lvl="0" indent="-361950" algn="l">
              <a:lnSpc>
                <a:spcPct val="100000"/>
              </a:lnSpc>
              <a:spcBef>
                <a:spcPts val="600"/>
              </a:spcBef>
              <a:spcAft>
                <a:spcPts val="0"/>
              </a:spcAft>
              <a:buClr>
                <a:schemeClr val="dk2"/>
              </a:buClr>
              <a:buSzPts val="2100"/>
              <a:buChar char="•"/>
              <a:defRPr sz="2100" i="0"/>
            </a:lvl1pPr>
            <a:lvl2pPr marL="914400" lvl="1" indent="-228600" algn="l">
              <a:lnSpc>
                <a:spcPct val="100000"/>
              </a:lnSpc>
              <a:spcBef>
                <a:spcPts val="600"/>
              </a:spcBef>
              <a:spcAft>
                <a:spcPts val="0"/>
              </a:spcAft>
              <a:buClr>
                <a:schemeClr val="dk2"/>
              </a:buClr>
              <a:buSzPts val="2100"/>
              <a:buNone/>
              <a:defRPr sz="2100" i="1"/>
            </a:lvl2pPr>
            <a:lvl3pPr marL="1371600" lvl="2" indent="-361950" algn="l">
              <a:lnSpc>
                <a:spcPct val="100000"/>
              </a:lnSpc>
              <a:spcBef>
                <a:spcPts val="600"/>
              </a:spcBef>
              <a:spcAft>
                <a:spcPts val="0"/>
              </a:spcAft>
              <a:buClr>
                <a:schemeClr val="dk2"/>
              </a:buClr>
              <a:buSzPts val="2100"/>
              <a:buChar char="•"/>
              <a:defRPr sz="2100" i="1"/>
            </a:lvl3pPr>
            <a:lvl4pPr marL="1828800" lvl="3" indent="-361950" algn="l">
              <a:lnSpc>
                <a:spcPct val="100000"/>
              </a:lnSpc>
              <a:spcBef>
                <a:spcPts val="600"/>
              </a:spcBef>
              <a:spcAft>
                <a:spcPts val="0"/>
              </a:spcAft>
              <a:buClr>
                <a:schemeClr val="dk2"/>
              </a:buClr>
              <a:buSzPts val="2100"/>
              <a:buChar char="•"/>
              <a:defRPr sz="2100" i="1"/>
            </a:lvl4pPr>
            <a:lvl5pPr marL="2286000" lvl="4" indent="-361950" algn="l">
              <a:lnSpc>
                <a:spcPct val="100000"/>
              </a:lnSpc>
              <a:spcBef>
                <a:spcPts val="600"/>
              </a:spcBef>
              <a:spcAft>
                <a:spcPts val="0"/>
              </a:spcAft>
              <a:buClr>
                <a:schemeClr val="dk2"/>
              </a:buClr>
              <a:buSzPts val="2100"/>
              <a:buChar char="•"/>
              <a:defRPr sz="2100" i="1"/>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445" name="Google Shape;445;p58"/>
          <p:cNvSpPr txBox="1">
            <a:spLocks noGrp="1"/>
          </p:cNvSpPr>
          <p:nvPr>
            <p:ph type="ftr" idx="11"/>
          </p:nvPr>
        </p:nvSpPr>
        <p:spPr>
          <a:xfrm>
            <a:off x="7351740" y="286747"/>
            <a:ext cx="41148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6" name="Google Shape;446;p58"/>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sp>
        <p:nvSpPr>
          <p:cNvPr id="447" name="Google Shape;447;p58"/>
          <p:cNvSpPr/>
          <p:nvPr/>
        </p:nvSpPr>
        <p:spPr>
          <a:xfrm>
            <a:off x="11066240" y="5998544"/>
            <a:ext cx="320040" cy="320040"/>
          </a:xfrm>
          <a:prstGeom prst="ellipse">
            <a:avLst/>
          </a:prstGeom>
          <a:noFill/>
          <a:ln w="9525" cap="flat" cmpd="sng">
            <a:solidFill>
              <a:srgbClr val="8D6347"/>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Quattrocento Sans"/>
              <a:ea typeface="Quattrocento Sans"/>
              <a:cs typeface="Quattrocento Sans"/>
              <a:sym typeface="Quattrocento Sans"/>
            </a:endParaRPr>
          </a:p>
        </p:txBody>
      </p:sp>
      <p:cxnSp>
        <p:nvCxnSpPr>
          <p:cNvPr id="448" name="Google Shape;448;p58"/>
          <p:cNvCxnSpPr/>
          <p:nvPr/>
        </p:nvCxnSpPr>
        <p:spPr>
          <a:xfrm>
            <a:off x="6207371" y="2494294"/>
            <a:ext cx="4716000" cy="0"/>
          </a:xfrm>
          <a:prstGeom prst="straightConnector1">
            <a:avLst/>
          </a:prstGeom>
          <a:noFill/>
          <a:ln w="12700" cap="flat" cmpd="sng">
            <a:solidFill>
              <a:schemeClr val="accent1"/>
            </a:solidFill>
            <a:prstDash val="solid"/>
            <a:miter lim="800000"/>
            <a:headEnd type="none" w="sm" len="sm"/>
            <a:tailEnd type="none" w="sm" len="sm"/>
          </a:ln>
        </p:spPr>
      </p:cxnSp>
      <p:sp>
        <p:nvSpPr>
          <p:cNvPr id="449" name="Google Shape;449;p58"/>
          <p:cNvSpPr>
            <a:spLocks noGrp="1"/>
          </p:cNvSpPr>
          <p:nvPr>
            <p:ph type="pic" idx="2"/>
          </p:nvPr>
        </p:nvSpPr>
        <p:spPr>
          <a:xfrm>
            <a:off x="943519" y="5736021"/>
            <a:ext cx="824400" cy="571500"/>
          </a:xfrm>
          <a:prstGeom prst="rect">
            <a:avLst/>
          </a:prstGeom>
          <a:no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dk2"/>
              </a:buClr>
              <a:buSzPts val="400"/>
              <a:buFont typeface="Arial"/>
              <a:buNone/>
              <a:defRPr sz="400" b="0" i="0" u="none" strike="noStrike" cap="none">
                <a:solidFill>
                  <a:schemeClr val="dk2"/>
                </a:solidFill>
                <a:latin typeface="Quattrocento Sans"/>
                <a:ea typeface="Quattrocento Sans"/>
                <a:cs typeface="Quattrocento Sans"/>
                <a:sym typeface="Quattrocento Sans"/>
              </a:defRPr>
            </a:lvl1pPr>
            <a:lvl2pPr marR="0" lvl="1"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2pPr>
            <a:lvl3pPr marR="0" lvl="2"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3pPr>
            <a:lvl4pPr marR="0" lvl="3"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4pPr>
            <a:lvl5pPr marR="0" lvl="4"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450"/>
        <p:cNvGrpSpPr/>
        <p:nvPr/>
      </p:nvGrpSpPr>
      <p:grpSpPr>
        <a:xfrm>
          <a:off x="0" y="0"/>
          <a:ext cx="0" cy="0"/>
          <a:chOff x="0" y="0"/>
          <a:chExt cx="0" cy="0"/>
        </a:xfrm>
      </p:grpSpPr>
      <p:sp>
        <p:nvSpPr>
          <p:cNvPr id="451" name="Google Shape;451;p59" descr="Glasses on table"/>
          <p:cNvSpPr/>
          <p:nvPr/>
        </p:nvSpPr>
        <p:spPr>
          <a:xfrm>
            <a:off x="5199825" y="0"/>
            <a:ext cx="6992175" cy="6858000"/>
          </a:xfrm>
          <a:prstGeom prst="rect">
            <a:avLst/>
          </a:prstGeom>
          <a:blipFill rotWithShape="1">
            <a:blip r:embed="rId2">
              <a:alphaModFix/>
            </a:blip>
            <a:stretch>
              <a:fillRect t="-416" b="-417"/>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Quattrocento Sans"/>
              <a:ea typeface="Quattrocento Sans"/>
              <a:cs typeface="Quattrocento Sans"/>
              <a:sym typeface="Quattrocento Sans"/>
            </a:endParaRPr>
          </a:p>
        </p:txBody>
      </p:sp>
      <p:sp>
        <p:nvSpPr>
          <p:cNvPr id="452" name="Google Shape;452;p59" descr="Brush stroke mask"/>
          <p:cNvSpPr/>
          <p:nvPr/>
        </p:nvSpPr>
        <p:spPr>
          <a:xfrm>
            <a:off x="0" y="0"/>
            <a:ext cx="12192000" cy="6858000"/>
          </a:xfrm>
          <a:prstGeom prst="rect">
            <a:avLst/>
          </a:prstGeom>
          <a:blipFill rotWithShape="1">
            <a:blip r:embed="rId3">
              <a:alphaModFix/>
            </a:blip>
            <a:stretch>
              <a:fillRect l="-5685"/>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Quattrocento Sans"/>
              <a:ea typeface="Quattrocento Sans"/>
              <a:cs typeface="Quattrocento Sans"/>
              <a:sym typeface="Quattrocento Sans"/>
            </a:endParaRPr>
          </a:p>
        </p:txBody>
      </p:sp>
      <p:sp>
        <p:nvSpPr>
          <p:cNvPr id="453" name="Google Shape;453;p59"/>
          <p:cNvSpPr txBox="1">
            <a:spLocks noGrp="1"/>
          </p:cNvSpPr>
          <p:nvPr>
            <p:ph type="ctrTitle"/>
          </p:nvPr>
        </p:nvSpPr>
        <p:spPr>
          <a:xfrm>
            <a:off x="816924" y="3482526"/>
            <a:ext cx="6238970" cy="1967770"/>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chemeClr val="dk1"/>
              </a:buClr>
              <a:buSzPts val="5500"/>
              <a:buFont typeface="EB Garamond"/>
              <a:buNone/>
              <a:defRPr sz="5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54" name="Google Shape;454;p59"/>
          <p:cNvSpPr txBox="1">
            <a:spLocks noGrp="1"/>
          </p:cNvSpPr>
          <p:nvPr>
            <p:ph type="subTitle" idx="1"/>
          </p:nvPr>
        </p:nvSpPr>
        <p:spPr>
          <a:xfrm>
            <a:off x="816924" y="5646875"/>
            <a:ext cx="6238970" cy="505934"/>
          </a:xfrm>
          <a:prstGeom prst="rect">
            <a:avLst/>
          </a:prstGeom>
          <a:noFill/>
          <a:ln>
            <a:noFill/>
          </a:ln>
        </p:spPr>
        <p:txBody>
          <a:bodyPr spcFirstLastPara="1" wrap="square" lIns="91425" tIns="45700" rIns="91425" bIns="45700" anchor="t" anchorCtr="0">
            <a:noAutofit/>
          </a:bodyPr>
          <a:lstStyle>
            <a:lvl1pPr lvl="0" algn="l">
              <a:lnSpc>
                <a:spcPct val="90000"/>
              </a:lnSpc>
              <a:spcBef>
                <a:spcPts val="1000"/>
              </a:spcBef>
              <a:spcAft>
                <a:spcPts val="0"/>
              </a:spcAft>
              <a:buClr>
                <a:schemeClr val="dk2"/>
              </a:buClr>
              <a:buSzPts val="3200"/>
              <a:buNone/>
              <a:defRPr sz="3200" i="0"/>
            </a:lvl1pPr>
            <a:lvl2pPr lvl="1" algn="ctr">
              <a:lnSpc>
                <a:spcPct val="90000"/>
              </a:lnSpc>
              <a:spcBef>
                <a:spcPts val="500"/>
              </a:spcBef>
              <a:spcAft>
                <a:spcPts val="0"/>
              </a:spcAft>
              <a:buClr>
                <a:schemeClr val="dk2"/>
              </a:buClr>
              <a:buSzPts val="2000"/>
              <a:buNone/>
              <a:defRPr sz="2000"/>
            </a:lvl2pPr>
            <a:lvl3pPr lvl="2" algn="ctr">
              <a:lnSpc>
                <a:spcPct val="90000"/>
              </a:lnSpc>
              <a:spcBef>
                <a:spcPts val="500"/>
              </a:spcBef>
              <a:spcAft>
                <a:spcPts val="0"/>
              </a:spcAft>
              <a:buClr>
                <a:schemeClr val="dk2"/>
              </a:buClr>
              <a:buSzPts val="1800"/>
              <a:buNone/>
              <a:defRPr sz="1800"/>
            </a:lvl3pPr>
            <a:lvl4pPr lvl="3" algn="ctr">
              <a:lnSpc>
                <a:spcPct val="90000"/>
              </a:lnSpc>
              <a:spcBef>
                <a:spcPts val="500"/>
              </a:spcBef>
              <a:spcAft>
                <a:spcPts val="0"/>
              </a:spcAft>
              <a:buClr>
                <a:schemeClr val="dk2"/>
              </a:buClr>
              <a:buSzPts val="1600"/>
              <a:buNone/>
              <a:defRPr sz="1600"/>
            </a:lvl4pPr>
            <a:lvl5pPr lvl="4" algn="ctr">
              <a:lnSpc>
                <a:spcPct val="90000"/>
              </a:lnSpc>
              <a:spcBef>
                <a:spcPts val="500"/>
              </a:spcBef>
              <a:spcAft>
                <a:spcPts val="0"/>
              </a:spcAft>
              <a:buClr>
                <a:schemeClr val="dk2"/>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455" name="Google Shape;455;p59"/>
          <p:cNvSpPr txBox="1">
            <a:spLocks noGrp="1"/>
          </p:cNvSpPr>
          <p:nvPr>
            <p:ph type="dt" idx="10"/>
          </p:nvPr>
        </p:nvSpPr>
        <p:spPr>
          <a:xfrm>
            <a:off x="838200" y="286747"/>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6" name="Google Shape;456;p59"/>
          <p:cNvSpPr txBox="1">
            <a:spLocks noGrp="1"/>
          </p:cNvSpPr>
          <p:nvPr>
            <p:ph type="ftr" idx="11"/>
          </p:nvPr>
        </p:nvSpPr>
        <p:spPr>
          <a:xfrm>
            <a:off x="7351740" y="286747"/>
            <a:ext cx="41148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cxnSp>
        <p:nvCxnSpPr>
          <p:cNvPr id="457" name="Google Shape;457;p59"/>
          <p:cNvCxnSpPr/>
          <p:nvPr/>
        </p:nvCxnSpPr>
        <p:spPr>
          <a:xfrm>
            <a:off x="959490" y="5453416"/>
            <a:ext cx="4325112" cy="0"/>
          </a:xfrm>
          <a:prstGeom prst="straightConnector1">
            <a:avLst/>
          </a:prstGeom>
          <a:noFill/>
          <a:ln w="25400" cap="flat" cmpd="sng">
            <a:solidFill>
              <a:schemeClr val="accent1"/>
            </a:solidFill>
            <a:prstDash val="solid"/>
            <a:miter lim="800000"/>
            <a:headEnd type="none" w="sm" len="sm"/>
            <a:tailEnd type="none" w="sm" len="sm"/>
          </a:ln>
        </p:spPr>
      </p:cxnSp>
      <p:sp>
        <p:nvSpPr>
          <p:cNvPr id="458" name="Google Shape;458;p59"/>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Header">
  <p:cSld name="Section Header">
    <p:spTree>
      <p:nvGrpSpPr>
        <p:cNvPr id="1" name="Shape 459"/>
        <p:cNvGrpSpPr/>
        <p:nvPr/>
      </p:nvGrpSpPr>
      <p:grpSpPr>
        <a:xfrm>
          <a:off x="0" y="0"/>
          <a:ext cx="0" cy="0"/>
          <a:chOff x="0" y="0"/>
          <a:chExt cx="0" cy="0"/>
        </a:xfrm>
      </p:grpSpPr>
      <p:sp>
        <p:nvSpPr>
          <p:cNvPr id="460" name="Google Shape;460;p60"/>
          <p:cNvSpPr/>
          <p:nvPr/>
        </p:nvSpPr>
        <p:spPr>
          <a:xfrm>
            <a:off x="0" y="0"/>
            <a:ext cx="12192000" cy="4169664"/>
          </a:xfrm>
          <a:prstGeom prst="rect">
            <a:avLst/>
          </a:prstGeom>
          <a:blipFill rotWithShape="1">
            <a:blip r:embed="rId2">
              <a:alphaModFix/>
            </a:blip>
            <a:stretch>
              <a:fillRect t="-26" b="-25"/>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Quattrocento Sans"/>
              <a:ea typeface="Quattrocento Sans"/>
              <a:cs typeface="Quattrocento Sans"/>
              <a:sym typeface="Quattrocento Sans"/>
            </a:endParaRPr>
          </a:p>
        </p:txBody>
      </p:sp>
      <p:sp>
        <p:nvSpPr>
          <p:cNvPr id="461" name="Google Shape;461;p60" descr="Brush stroke mask"/>
          <p:cNvSpPr/>
          <p:nvPr/>
        </p:nvSpPr>
        <p:spPr>
          <a:xfrm>
            <a:off x="0" y="0"/>
            <a:ext cx="12192000" cy="6858000"/>
          </a:xfrm>
          <a:prstGeom prst="rect">
            <a:avLst/>
          </a:prstGeom>
          <a:blipFill rotWithShape="1">
            <a:blip r:embed="rId3">
              <a:alphaModFix/>
            </a:blip>
            <a:stretch>
              <a:fillRect l="-21" r="-20"/>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i="0">
              <a:solidFill>
                <a:schemeClr val="lt1"/>
              </a:solidFill>
              <a:latin typeface="Quattrocento Sans"/>
              <a:ea typeface="Quattrocento Sans"/>
              <a:cs typeface="Quattrocento Sans"/>
              <a:sym typeface="Quattrocento Sans"/>
            </a:endParaRPr>
          </a:p>
        </p:txBody>
      </p:sp>
      <p:sp>
        <p:nvSpPr>
          <p:cNvPr id="462" name="Google Shape;462;p60"/>
          <p:cNvSpPr txBox="1">
            <a:spLocks noGrp="1"/>
          </p:cNvSpPr>
          <p:nvPr>
            <p:ph type="title"/>
          </p:nvPr>
        </p:nvSpPr>
        <p:spPr>
          <a:xfrm>
            <a:off x="838206" y="4059533"/>
            <a:ext cx="10515600" cy="809566"/>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3600"/>
              <a:buFont typeface="EB Garamond"/>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63" name="Google Shape;463;p60"/>
          <p:cNvSpPr txBox="1">
            <a:spLocks noGrp="1"/>
          </p:cNvSpPr>
          <p:nvPr>
            <p:ph type="dt" idx="10"/>
          </p:nvPr>
        </p:nvSpPr>
        <p:spPr>
          <a:xfrm>
            <a:off x="838200" y="286747"/>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4" name="Google Shape;464;p60"/>
          <p:cNvSpPr txBox="1">
            <a:spLocks noGrp="1"/>
          </p:cNvSpPr>
          <p:nvPr>
            <p:ph type="ftr" idx="11"/>
          </p:nvPr>
        </p:nvSpPr>
        <p:spPr>
          <a:xfrm>
            <a:off x="7351740" y="286747"/>
            <a:ext cx="41148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5" name="Google Shape;465;p60"/>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sp>
        <p:nvSpPr>
          <p:cNvPr id="466" name="Google Shape;466;p60"/>
          <p:cNvSpPr/>
          <p:nvPr/>
        </p:nvSpPr>
        <p:spPr>
          <a:xfrm>
            <a:off x="11066240" y="5998544"/>
            <a:ext cx="320040" cy="320040"/>
          </a:xfrm>
          <a:prstGeom prst="ellipse">
            <a:avLst/>
          </a:prstGeom>
          <a:noFill/>
          <a:ln w="9525" cap="flat" cmpd="sng">
            <a:solidFill>
              <a:srgbClr val="8D6347"/>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Quattrocento Sans"/>
              <a:ea typeface="Quattrocento Sans"/>
              <a:cs typeface="Quattrocento Sans"/>
              <a:sym typeface="Quattrocento Sans"/>
            </a:endParaRPr>
          </a:p>
        </p:txBody>
      </p:sp>
      <p:cxnSp>
        <p:nvCxnSpPr>
          <p:cNvPr id="467" name="Google Shape;467;p60"/>
          <p:cNvCxnSpPr/>
          <p:nvPr/>
        </p:nvCxnSpPr>
        <p:spPr>
          <a:xfrm>
            <a:off x="3738000" y="4823455"/>
            <a:ext cx="4716000" cy="0"/>
          </a:xfrm>
          <a:prstGeom prst="straightConnector1">
            <a:avLst/>
          </a:prstGeom>
          <a:noFill/>
          <a:ln w="12700" cap="flat" cmpd="sng">
            <a:solidFill>
              <a:schemeClr val="accent1"/>
            </a:solidFill>
            <a:prstDash val="solid"/>
            <a:miter lim="800000"/>
            <a:headEnd type="none" w="sm" len="sm"/>
            <a:tailEnd type="none" w="sm" len="sm"/>
          </a:ln>
        </p:spPr>
      </p:cxnSp>
      <p:sp>
        <p:nvSpPr>
          <p:cNvPr id="468" name="Google Shape;468;p60"/>
          <p:cNvSpPr txBox="1">
            <a:spLocks noGrp="1"/>
          </p:cNvSpPr>
          <p:nvPr>
            <p:ph type="body" idx="1"/>
          </p:nvPr>
        </p:nvSpPr>
        <p:spPr>
          <a:xfrm>
            <a:off x="838200" y="4901618"/>
            <a:ext cx="10509250" cy="515552"/>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chemeClr val="dk2"/>
              </a:buClr>
              <a:buSzPts val="2400"/>
              <a:buNone/>
              <a:defRPr sz="2400" i="0"/>
            </a:lvl1pPr>
            <a:lvl2pPr marL="914400" lvl="1" indent="-342900" algn="l">
              <a:lnSpc>
                <a:spcPct val="90000"/>
              </a:lnSpc>
              <a:spcBef>
                <a:spcPts val="500"/>
              </a:spcBef>
              <a:spcAft>
                <a:spcPts val="0"/>
              </a:spcAft>
              <a:buClr>
                <a:schemeClr val="dk2"/>
              </a:buClr>
              <a:buSzPts val="1800"/>
              <a:buChar char="•"/>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469"/>
        <p:cNvGrpSpPr/>
        <p:nvPr/>
      </p:nvGrpSpPr>
      <p:grpSpPr>
        <a:xfrm>
          <a:off x="0" y="0"/>
          <a:ext cx="0" cy="0"/>
          <a:chOff x="0" y="0"/>
          <a:chExt cx="0" cy="0"/>
        </a:xfrm>
      </p:grpSpPr>
      <p:sp>
        <p:nvSpPr>
          <p:cNvPr id="470" name="Google Shape;470;p61"/>
          <p:cNvSpPr txBox="1">
            <a:spLocks noGrp="1"/>
          </p:cNvSpPr>
          <p:nvPr>
            <p:ph type="title"/>
          </p:nvPr>
        </p:nvSpPr>
        <p:spPr>
          <a:xfrm>
            <a:off x="838206" y="757392"/>
            <a:ext cx="10515600" cy="704696"/>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3600"/>
              <a:buFont typeface="EB Garamond"/>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1" name="Google Shape;471;p61"/>
          <p:cNvSpPr txBox="1">
            <a:spLocks noGrp="1"/>
          </p:cNvSpPr>
          <p:nvPr>
            <p:ph type="dt" idx="10"/>
          </p:nvPr>
        </p:nvSpPr>
        <p:spPr>
          <a:xfrm>
            <a:off x="838200" y="286747"/>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2" name="Google Shape;472;p61"/>
          <p:cNvSpPr txBox="1">
            <a:spLocks noGrp="1"/>
          </p:cNvSpPr>
          <p:nvPr>
            <p:ph type="ftr" idx="11"/>
          </p:nvPr>
        </p:nvSpPr>
        <p:spPr>
          <a:xfrm>
            <a:off x="7351740" y="286747"/>
            <a:ext cx="41148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3" name="Google Shape;473;p61"/>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sp>
        <p:nvSpPr>
          <p:cNvPr id="474" name="Google Shape;474;p61"/>
          <p:cNvSpPr txBox="1">
            <a:spLocks noGrp="1"/>
          </p:cNvSpPr>
          <p:nvPr>
            <p:ph type="body" idx="1"/>
          </p:nvPr>
        </p:nvSpPr>
        <p:spPr>
          <a:xfrm>
            <a:off x="838200" y="1825625"/>
            <a:ext cx="10515600" cy="4150376"/>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2"/>
              </a:buClr>
              <a:buSzPts val="1800"/>
              <a:buChar char="•"/>
              <a:defRPr/>
            </a:lvl1pPr>
            <a:lvl2pPr marL="914400" lvl="1" indent="-342900" algn="l">
              <a:lnSpc>
                <a:spcPct val="90000"/>
              </a:lnSpc>
              <a:spcBef>
                <a:spcPts val="500"/>
              </a:spcBef>
              <a:spcAft>
                <a:spcPts val="0"/>
              </a:spcAft>
              <a:buClr>
                <a:schemeClr val="dk2"/>
              </a:buClr>
              <a:buSzPts val="1800"/>
              <a:buChar char="•"/>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wo Content">
  <p:cSld name="Two Content">
    <p:spTree>
      <p:nvGrpSpPr>
        <p:cNvPr id="1" name="Shape 475"/>
        <p:cNvGrpSpPr/>
        <p:nvPr/>
      </p:nvGrpSpPr>
      <p:grpSpPr>
        <a:xfrm>
          <a:off x="0" y="0"/>
          <a:ext cx="0" cy="0"/>
          <a:chOff x="0" y="0"/>
          <a:chExt cx="0" cy="0"/>
        </a:xfrm>
      </p:grpSpPr>
      <p:sp>
        <p:nvSpPr>
          <p:cNvPr id="476" name="Google Shape;476;p62"/>
          <p:cNvSpPr txBox="1">
            <a:spLocks noGrp="1"/>
          </p:cNvSpPr>
          <p:nvPr>
            <p:ph type="title"/>
          </p:nvPr>
        </p:nvSpPr>
        <p:spPr>
          <a:xfrm>
            <a:off x="838206" y="757392"/>
            <a:ext cx="10515600" cy="704696"/>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3600"/>
              <a:buFont typeface="EB Garamond"/>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7" name="Google Shape;477;p62"/>
          <p:cNvSpPr txBox="1">
            <a:spLocks noGrp="1"/>
          </p:cNvSpPr>
          <p:nvPr>
            <p:ph type="dt" idx="10"/>
          </p:nvPr>
        </p:nvSpPr>
        <p:spPr>
          <a:xfrm>
            <a:off x="838200" y="286747"/>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8" name="Google Shape;478;p62"/>
          <p:cNvSpPr txBox="1">
            <a:spLocks noGrp="1"/>
          </p:cNvSpPr>
          <p:nvPr>
            <p:ph type="ftr" idx="11"/>
          </p:nvPr>
        </p:nvSpPr>
        <p:spPr>
          <a:xfrm>
            <a:off x="7351740" y="286747"/>
            <a:ext cx="41148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9" name="Google Shape;479;p62"/>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sp>
        <p:nvSpPr>
          <p:cNvPr id="480" name="Google Shape;480;p62"/>
          <p:cNvSpPr txBox="1">
            <a:spLocks noGrp="1"/>
          </p:cNvSpPr>
          <p:nvPr>
            <p:ph type="body" idx="1"/>
          </p:nvPr>
        </p:nvSpPr>
        <p:spPr>
          <a:xfrm>
            <a:off x="838200" y="1825625"/>
            <a:ext cx="5181600" cy="4150376"/>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2"/>
              </a:buClr>
              <a:buSzPts val="1800"/>
              <a:buChar char="•"/>
              <a:defRPr/>
            </a:lvl1pPr>
            <a:lvl2pPr marL="914400" lvl="1" indent="-342900" algn="l">
              <a:lnSpc>
                <a:spcPct val="90000"/>
              </a:lnSpc>
              <a:spcBef>
                <a:spcPts val="500"/>
              </a:spcBef>
              <a:spcAft>
                <a:spcPts val="0"/>
              </a:spcAft>
              <a:buClr>
                <a:schemeClr val="dk2"/>
              </a:buClr>
              <a:buSzPts val="1800"/>
              <a:buChar char="•"/>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81" name="Google Shape;481;p62"/>
          <p:cNvSpPr txBox="1">
            <a:spLocks noGrp="1"/>
          </p:cNvSpPr>
          <p:nvPr>
            <p:ph type="body" idx="2"/>
          </p:nvPr>
        </p:nvSpPr>
        <p:spPr>
          <a:xfrm>
            <a:off x="6172200" y="1825625"/>
            <a:ext cx="5181600" cy="4150376"/>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2"/>
              </a:buClr>
              <a:buSzPts val="1800"/>
              <a:buChar char="•"/>
              <a:defRPr/>
            </a:lvl1pPr>
            <a:lvl2pPr marL="914400" lvl="1" indent="-342900" algn="l">
              <a:lnSpc>
                <a:spcPct val="90000"/>
              </a:lnSpc>
              <a:spcBef>
                <a:spcPts val="500"/>
              </a:spcBef>
              <a:spcAft>
                <a:spcPts val="0"/>
              </a:spcAft>
              <a:buClr>
                <a:schemeClr val="dk2"/>
              </a:buClr>
              <a:buSzPts val="1800"/>
              <a:buChar char="•"/>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Comparison">
  <p:cSld name="Comparison">
    <p:spTree>
      <p:nvGrpSpPr>
        <p:cNvPr id="1" name="Shape 482"/>
        <p:cNvGrpSpPr/>
        <p:nvPr/>
      </p:nvGrpSpPr>
      <p:grpSpPr>
        <a:xfrm>
          <a:off x="0" y="0"/>
          <a:ext cx="0" cy="0"/>
          <a:chOff x="0" y="0"/>
          <a:chExt cx="0" cy="0"/>
        </a:xfrm>
      </p:grpSpPr>
      <p:sp>
        <p:nvSpPr>
          <p:cNvPr id="483" name="Google Shape;483;p63"/>
          <p:cNvSpPr txBox="1">
            <a:spLocks noGrp="1"/>
          </p:cNvSpPr>
          <p:nvPr>
            <p:ph type="title"/>
          </p:nvPr>
        </p:nvSpPr>
        <p:spPr>
          <a:xfrm>
            <a:off x="838206" y="757392"/>
            <a:ext cx="10515600" cy="704696"/>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3600"/>
              <a:buFont typeface="EB Garamond"/>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84" name="Google Shape;484;p63"/>
          <p:cNvSpPr txBox="1">
            <a:spLocks noGrp="1"/>
          </p:cNvSpPr>
          <p:nvPr>
            <p:ph type="dt" idx="10"/>
          </p:nvPr>
        </p:nvSpPr>
        <p:spPr>
          <a:xfrm>
            <a:off x="838200" y="286747"/>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5" name="Google Shape;485;p63"/>
          <p:cNvSpPr txBox="1">
            <a:spLocks noGrp="1"/>
          </p:cNvSpPr>
          <p:nvPr>
            <p:ph type="ftr" idx="11"/>
          </p:nvPr>
        </p:nvSpPr>
        <p:spPr>
          <a:xfrm>
            <a:off x="7351740" y="286747"/>
            <a:ext cx="41148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6" name="Google Shape;486;p63"/>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sp>
        <p:nvSpPr>
          <p:cNvPr id="487" name="Google Shape;487;p63"/>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2"/>
              </a:buClr>
              <a:buSzPts val="2400"/>
              <a:buNone/>
              <a:defRPr sz="2400" b="1"/>
            </a:lvl1pPr>
            <a:lvl2pPr marL="914400" lvl="1" indent="-228600" algn="l">
              <a:lnSpc>
                <a:spcPct val="90000"/>
              </a:lnSpc>
              <a:spcBef>
                <a:spcPts val="500"/>
              </a:spcBef>
              <a:spcAft>
                <a:spcPts val="0"/>
              </a:spcAft>
              <a:buClr>
                <a:schemeClr val="dk2"/>
              </a:buClr>
              <a:buSzPts val="2000"/>
              <a:buNone/>
              <a:defRPr sz="2000" b="1"/>
            </a:lvl2pPr>
            <a:lvl3pPr marL="1371600" lvl="2" indent="-228600" algn="l">
              <a:lnSpc>
                <a:spcPct val="90000"/>
              </a:lnSpc>
              <a:spcBef>
                <a:spcPts val="500"/>
              </a:spcBef>
              <a:spcAft>
                <a:spcPts val="0"/>
              </a:spcAft>
              <a:buClr>
                <a:schemeClr val="dk2"/>
              </a:buClr>
              <a:buSzPts val="1800"/>
              <a:buNone/>
              <a:defRPr sz="1800" b="1"/>
            </a:lvl3pPr>
            <a:lvl4pPr marL="1828800" lvl="3" indent="-228600" algn="l">
              <a:lnSpc>
                <a:spcPct val="90000"/>
              </a:lnSpc>
              <a:spcBef>
                <a:spcPts val="500"/>
              </a:spcBef>
              <a:spcAft>
                <a:spcPts val="0"/>
              </a:spcAft>
              <a:buClr>
                <a:schemeClr val="dk2"/>
              </a:buClr>
              <a:buSzPts val="1600"/>
              <a:buNone/>
              <a:defRPr sz="1600" b="1"/>
            </a:lvl4pPr>
            <a:lvl5pPr marL="2286000" lvl="4" indent="-228600" algn="l">
              <a:lnSpc>
                <a:spcPct val="90000"/>
              </a:lnSpc>
              <a:spcBef>
                <a:spcPts val="500"/>
              </a:spcBef>
              <a:spcAft>
                <a:spcPts val="0"/>
              </a:spcAft>
              <a:buClr>
                <a:schemeClr val="dk2"/>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88" name="Google Shape;488;p63"/>
          <p:cNvSpPr txBox="1">
            <a:spLocks noGrp="1"/>
          </p:cNvSpPr>
          <p:nvPr>
            <p:ph type="body" idx="2"/>
          </p:nvPr>
        </p:nvSpPr>
        <p:spPr>
          <a:xfrm>
            <a:off x="839788" y="2505075"/>
            <a:ext cx="5157787" cy="3470926"/>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2"/>
              </a:buClr>
              <a:buSzPts val="1800"/>
              <a:buChar char="•"/>
              <a:defRPr/>
            </a:lvl1pPr>
            <a:lvl2pPr marL="914400" lvl="1" indent="-342900" algn="l">
              <a:lnSpc>
                <a:spcPct val="90000"/>
              </a:lnSpc>
              <a:spcBef>
                <a:spcPts val="500"/>
              </a:spcBef>
              <a:spcAft>
                <a:spcPts val="0"/>
              </a:spcAft>
              <a:buClr>
                <a:schemeClr val="dk2"/>
              </a:buClr>
              <a:buSzPts val="1800"/>
              <a:buChar char="•"/>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89" name="Google Shape;489;p63"/>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2"/>
              </a:buClr>
              <a:buSzPts val="2400"/>
              <a:buNone/>
              <a:defRPr sz="2400" b="1"/>
            </a:lvl1pPr>
            <a:lvl2pPr marL="914400" lvl="1" indent="-228600" algn="l">
              <a:lnSpc>
                <a:spcPct val="90000"/>
              </a:lnSpc>
              <a:spcBef>
                <a:spcPts val="500"/>
              </a:spcBef>
              <a:spcAft>
                <a:spcPts val="0"/>
              </a:spcAft>
              <a:buClr>
                <a:schemeClr val="dk2"/>
              </a:buClr>
              <a:buSzPts val="2000"/>
              <a:buNone/>
              <a:defRPr sz="2000" b="1"/>
            </a:lvl2pPr>
            <a:lvl3pPr marL="1371600" lvl="2" indent="-228600" algn="l">
              <a:lnSpc>
                <a:spcPct val="90000"/>
              </a:lnSpc>
              <a:spcBef>
                <a:spcPts val="500"/>
              </a:spcBef>
              <a:spcAft>
                <a:spcPts val="0"/>
              </a:spcAft>
              <a:buClr>
                <a:schemeClr val="dk2"/>
              </a:buClr>
              <a:buSzPts val="1800"/>
              <a:buNone/>
              <a:defRPr sz="1800" b="1"/>
            </a:lvl3pPr>
            <a:lvl4pPr marL="1828800" lvl="3" indent="-228600" algn="l">
              <a:lnSpc>
                <a:spcPct val="90000"/>
              </a:lnSpc>
              <a:spcBef>
                <a:spcPts val="500"/>
              </a:spcBef>
              <a:spcAft>
                <a:spcPts val="0"/>
              </a:spcAft>
              <a:buClr>
                <a:schemeClr val="dk2"/>
              </a:buClr>
              <a:buSzPts val="1600"/>
              <a:buNone/>
              <a:defRPr sz="1600" b="1"/>
            </a:lvl4pPr>
            <a:lvl5pPr marL="2286000" lvl="4" indent="-228600" algn="l">
              <a:lnSpc>
                <a:spcPct val="90000"/>
              </a:lnSpc>
              <a:spcBef>
                <a:spcPts val="500"/>
              </a:spcBef>
              <a:spcAft>
                <a:spcPts val="0"/>
              </a:spcAft>
              <a:buClr>
                <a:schemeClr val="dk2"/>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90" name="Google Shape;490;p63"/>
          <p:cNvSpPr txBox="1">
            <a:spLocks noGrp="1"/>
          </p:cNvSpPr>
          <p:nvPr>
            <p:ph type="body" idx="4"/>
          </p:nvPr>
        </p:nvSpPr>
        <p:spPr>
          <a:xfrm>
            <a:off x="6172200" y="2505075"/>
            <a:ext cx="5183188" cy="3470926"/>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2"/>
              </a:buClr>
              <a:buSzPts val="1800"/>
              <a:buChar char="•"/>
              <a:defRPr/>
            </a:lvl1pPr>
            <a:lvl2pPr marL="914400" lvl="1" indent="-342900" algn="l">
              <a:lnSpc>
                <a:spcPct val="90000"/>
              </a:lnSpc>
              <a:spcBef>
                <a:spcPts val="500"/>
              </a:spcBef>
              <a:spcAft>
                <a:spcPts val="0"/>
              </a:spcAft>
              <a:buClr>
                <a:schemeClr val="dk2"/>
              </a:buClr>
              <a:buSzPts val="1800"/>
              <a:buChar char="•"/>
              <a:defRPr/>
            </a:lvl2pPr>
            <a:lvl3pPr marL="1371600" lvl="2" indent="-342900" algn="l">
              <a:lnSpc>
                <a:spcPct val="90000"/>
              </a:lnSpc>
              <a:spcBef>
                <a:spcPts val="500"/>
              </a:spcBef>
              <a:spcAft>
                <a:spcPts val="0"/>
              </a:spcAft>
              <a:buClr>
                <a:schemeClr val="dk2"/>
              </a:buClr>
              <a:buSzPts val="1800"/>
              <a:buChar char="•"/>
              <a:defRPr/>
            </a:lvl3pPr>
            <a:lvl4pPr marL="1828800" lvl="3" indent="-342900" algn="l">
              <a:lnSpc>
                <a:spcPct val="90000"/>
              </a:lnSpc>
              <a:spcBef>
                <a:spcPts val="500"/>
              </a:spcBef>
              <a:spcAft>
                <a:spcPts val="0"/>
              </a:spcAft>
              <a:buClr>
                <a:schemeClr val="dk2"/>
              </a:buClr>
              <a:buSzPts val="1800"/>
              <a:buChar char="•"/>
              <a:defRPr/>
            </a:lvl4pPr>
            <a:lvl5pPr marL="2286000" lvl="4" indent="-342900" algn="l">
              <a:lnSpc>
                <a:spcPct val="90000"/>
              </a:lnSpc>
              <a:spcBef>
                <a:spcPts val="500"/>
              </a:spcBef>
              <a:spcAft>
                <a:spcPts val="0"/>
              </a:spcAft>
              <a:buClr>
                <a:schemeClr val="dk2"/>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Content with Caption">
  <p:cSld name="Content with Caption">
    <p:spTree>
      <p:nvGrpSpPr>
        <p:cNvPr id="1" name="Shape 491"/>
        <p:cNvGrpSpPr/>
        <p:nvPr/>
      </p:nvGrpSpPr>
      <p:grpSpPr>
        <a:xfrm>
          <a:off x="0" y="0"/>
          <a:ext cx="0" cy="0"/>
          <a:chOff x="0" y="0"/>
          <a:chExt cx="0" cy="0"/>
        </a:xfrm>
      </p:grpSpPr>
      <p:sp>
        <p:nvSpPr>
          <p:cNvPr id="492" name="Google Shape;492;p64"/>
          <p:cNvSpPr txBox="1">
            <a:spLocks noGrp="1"/>
          </p:cNvSpPr>
          <p:nvPr>
            <p:ph type="dt" idx="10"/>
          </p:nvPr>
        </p:nvSpPr>
        <p:spPr>
          <a:xfrm>
            <a:off x="838200" y="286747"/>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3" name="Google Shape;493;p64"/>
          <p:cNvSpPr txBox="1">
            <a:spLocks noGrp="1"/>
          </p:cNvSpPr>
          <p:nvPr>
            <p:ph type="ftr" idx="11"/>
          </p:nvPr>
        </p:nvSpPr>
        <p:spPr>
          <a:xfrm>
            <a:off x="7351740" y="286747"/>
            <a:ext cx="41148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4" name="Google Shape;494;p64"/>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sp>
        <p:nvSpPr>
          <p:cNvPr id="495" name="Google Shape;495;p64" descr="Brush stroke spot"/>
          <p:cNvSpPr/>
          <p:nvPr/>
        </p:nvSpPr>
        <p:spPr>
          <a:xfrm>
            <a:off x="2534412" y="1091422"/>
            <a:ext cx="7123176" cy="5175504"/>
          </a:xfrm>
          <a:prstGeom prst="rect">
            <a:avLst/>
          </a:prstGeom>
          <a:blipFill rotWithShape="1">
            <a:blip r:embed="rId2">
              <a:alphaModFix amt="35000"/>
            </a:blip>
            <a:stretch>
              <a:fillRect l="-1257" r="-1256"/>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Quattrocento Sans"/>
                <a:ea typeface="Quattrocento Sans"/>
                <a:cs typeface="Quattrocento Sans"/>
                <a:sym typeface="Quattrocento Sans"/>
              </a:rPr>
              <a:t>  </a:t>
            </a:r>
            <a:endParaRPr/>
          </a:p>
        </p:txBody>
      </p:sp>
      <p:sp>
        <p:nvSpPr>
          <p:cNvPr id="496" name="Google Shape;496;p64"/>
          <p:cNvSpPr txBox="1">
            <a:spLocks noGrp="1"/>
          </p:cNvSpPr>
          <p:nvPr>
            <p:ph type="title"/>
          </p:nvPr>
        </p:nvSpPr>
        <p:spPr>
          <a:xfrm>
            <a:off x="839788" y="987424"/>
            <a:ext cx="3932237" cy="1069975"/>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EB Garamond"/>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7" name="Google Shape;497;p64"/>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2"/>
              </a:buClr>
              <a:buSzPts val="1600"/>
              <a:buNone/>
              <a:defRPr sz="1600"/>
            </a:lvl1pPr>
            <a:lvl2pPr marL="914400" lvl="1" indent="-228600" algn="l">
              <a:lnSpc>
                <a:spcPct val="90000"/>
              </a:lnSpc>
              <a:spcBef>
                <a:spcPts val="500"/>
              </a:spcBef>
              <a:spcAft>
                <a:spcPts val="0"/>
              </a:spcAft>
              <a:buClr>
                <a:schemeClr val="dk2"/>
              </a:buClr>
              <a:buSzPts val="1400"/>
              <a:buNone/>
              <a:defRPr sz="1400"/>
            </a:lvl2pPr>
            <a:lvl3pPr marL="1371600" lvl="2" indent="-228600" algn="l">
              <a:lnSpc>
                <a:spcPct val="90000"/>
              </a:lnSpc>
              <a:spcBef>
                <a:spcPts val="500"/>
              </a:spcBef>
              <a:spcAft>
                <a:spcPts val="0"/>
              </a:spcAft>
              <a:buClr>
                <a:schemeClr val="dk2"/>
              </a:buClr>
              <a:buSzPts val="1200"/>
              <a:buNone/>
              <a:defRPr sz="1200"/>
            </a:lvl3pPr>
            <a:lvl4pPr marL="1828800" lvl="3" indent="-228600" algn="l">
              <a:lnSpc>
                <a:spcPct val="90000"/>
              </a:lnSpc>
              <a:spcBef>
                <a:spcPts val="500"/>
              </a:spcBef>
              <a:spcAft>
                <a:spcPts val="0"/>
              </a:spcAft>
              <a:buClr>
                <a:schemeClr val="dk2"/>
              </a:buClr>
              <a:buSzPts val="1000"/>
              <a:buNone/>
              <a:defRPr sz="1000"/>
            </a:lvl4pPr>
            <a:lvl5pPr marL="2286000" lvl="4" indent="-228600" algn="l">
              <a:lnSpc>
                <a:spcPct val="90000"/>
              </a:lnSpc>
              <a:spcBef>
                <a:spcPts val="500"/>
              </a:spcBef>
              <a:spcAft>
                <a:spcPts val="0"/>
              </a:spcAft>
              <a:buClr>
                <a:schemeClr val="dk2"/>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498" name="Google Shape;498;p64"/>
          <p:cNvSpPr txBox="1">
            <a:spLocks noGrp="1"/>
          </p:cNvSpPr>
          <p:nvPr>
            <p:ph type="body"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2"/>
              </a:buClr>
              <a:buSzPts val="3200"/>
              <a:buChar char="•"/>
              <a:defRPr sz="3200"/>
            </a:lvl1pPr>
            <a:lvl2pPr marL="914400" lvl="1" indent="-406400" algn="l">
              <a:lnSpc>
                <a:spcPct val="90000"/>
              </a:lnSpc>
              <a:spcBef>
                <a:spcPts val="500"/>
              </a:spcBef>
              <a:spcAft>
                <a:spcPts val="0"/>
              </a:spcAft>
              <a:buClr>
                <a:schemeClr val="dk2"/>
              </a:buClr>
              <a:buSzPts val="2800"/>
              <a:buChar char="•"/>
              <a:defRPr sz="2800"/>
            </a:lvl2pPr>
            <a:lvl3pPr marL="1371600" lvl="2" indent="-381000" algn="l">
              <a:lnSpc>
                <a:spcPct val="90000"/>
              </a:lnSpc>
              <a:spcBef>
                <a:spcPts val="500"/>
              </a:spcBef>
              <a:spcAft>
                <a:spcPts val="0"/>
              </a:spcAft>
              <a:buClr>
                <a:schemeClr val="dk2"/>
              </a:buClr>
              <a:buSzPts val="2400"/>
              <a:buChar char="•"/>
              <a:defRPr sz="2400"/>
            </a:lvl3pPr>
            <a:lvl4pPr marL="1828800" lvl="3" indent="-355600" algn="l">
              <a:lnSpc>
                <a:spcPct val="90000"/>
              </a:lnSpc>
              <a:spcBef>
                <a:spcPts val="500"/>
              </a:spcBef>
              <a:spcAft>
                <a:spcPts val="0"/>
              </a:spcAft>
              <a:buClr>
                <a:schemeClr val="dk2"/>
              </a:buClr>
              <a:buSzPts val="2000"/>
              <a:buChar char="•"/>
              <a:defRPr sz="2000"/>
            </a:lvl4pPr>
            <a:lvl5pPr marL="2286000" lvl="4" indent="-355600" algn="l">
              <a:lnSpc>
                <a:spcPct val="90000"/>
              </a:lnSpc>
              <a:spcBef>
                <a:spcPts val="500"/>
              </a:spcBef>
              <a:spcAft>
                <a:spcPts val="0"/>
              </a:spcAft>
              <a:buClr>
                <a:schemeClr val="dk2"/>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Picture with Caption">
  <p:cSld name="Picture with Caption">
    <p:spTree>
      <p:nvGrpSpPr>
        <p:cNvPr id="1" name="Shape 499"/>
        <p:cNvGrpSpPr/>
        <p:nvPr/>
      </p:nvGrpSpPr>
      <p:grpSpPr>
        <a:xfrm>
          <a:off x="0" y="0"/>
          <a:ext cx="0" cy="0"/>
          <a:chOff x="0" y="0"/>
          <a:chExt cx="0" cy="0"/>
        </a:xfrm>
      </p:grpSpPr>
      <p:sp>
        <p:nvSpPr>
          <p:cNvPr id="500" name="Google Shape;500;p65"/>
          <p:cNvSpPr txBox="1">
            <a:spLocks noGrp="1"/>
          </p:cNvSpPr>
          <p:nvPr>
            <p:ph type="dt" idx="10"/>
          </p:nvPr>
        </p:nvSpPr>
        <p:spPr>
          <a:xfrm>
            <a:off x="838200" y="286747"/>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01" name="Google Shape;501;p65"/>
          <p:cNvSpPr txBox="1">
            <a:spLocks noGrp="1"/>
          </p:cNvSpPr>
          <p:nvPr>
            <p:ph type="ftr" idx="11"/>
          </p:nvPr>
        </p:nvSpPr>
        <p:spPr>
          <a:xfrm>
            <a:off x="7351740" y="286747"/>
            <a:ext cx="41148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02" name="Google Shape;502;p65"/>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sp>
        <p:nvSpPr>
          <p:cNvPr id="503" name="Google Shape;503;p65" descr="Brush stroke spot"/>
          <p:cNvSpPr/>
          <p:nvPr/>
        </p:nvSpPr>
        <p:spPr>
          <a:xfrm>
            <a:off x="2534412" y="1091422"/>
            <a:ext cx="7123176" cy="5175504"/>
          </a:xfrm>
          <a:prstGeom prst="rect">
            <a:avLst/>
          </a:prstGeom>
          <a:blipFill rotWithShape="1">
            <a:blip r:embed="rId2">
              <a:alphaModFix amt="35000"/>
            </a:blip>
            <a:stretch>
              <a:fillRect l="-1257" r="-1256"/>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Quattrocento Sans"/>
                <a:ea typeface="Quattrocento Sans"/>
                <a:cs typeface="Quattrocento Sans"/>
                <a:sym typeface="Quattrocento Sans"/>
              </a:rPr>
              <a:t>  </a:t>
            </a:r>
            <a:endParaRPr/>
          </a:p>
        </p:txBody>
      </p:sp>
      <p:sp>
        <p:nvSpPr>
          <p:cNvPr id="504" name="Google Shape;504;p65"/>
          <p:cNvSpPr txBox="1">
            <a:spLocks noGrp="1"/>
          </p:cNvSpPr>
          <p:nvPr>
            <p:ph type="title"/>
          </p:nvPr>
        </p:nvSpPr>
        <p:spPr>
          <a:xfrm>
            <a:off x="839788" y="987424"/>
            <a:ext cx="3932237" cy="1069975"/>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EB Garamond"/>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05" name="Google Shape;505;p6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2"/>
              </a:buClr>
              <a:buSzPts val="1600"/>
              <a:buNone/>
              <a:defRPr sz="1600"/>
            </a:lvl1pPr>
            <a:lvl2pPr marL="914400" lvl="1" indent="-228600" algn="l">
              <a:lnSpc>
                <a:spcPct val="90000"/>
              </a:lnSpc>
              <a:spcBef>
                <a:spcPts val="500"/>
              </a:spcBef>
              <a:spcAft>
                <a:spcPts val="0"/>
              </a:spcAft>
              <a:buClr>
                <a:schemeClr val="dk2"/>
              </a:buClr>
              <a:buSzPts val="1400"/>
              <a:buNone/>
              <a:defRPr sz="1400"/>
            </a:lvl2pPr>
            <a:lvl3pPr marL="1371600" lvl="2" indent="-228600" algn="l">
              <a:lnSpc>
                <a:spcPct val="90000"/>
              </a:lnSpc>
              <a:spcBef>
                <a:spcPts val="500"/>
              </a:spcBef>
              <a:spcAft>
                <a:spcPts val="0"/>
              </a:spcAft>
              <a:buClr>
                <a:schemeClr val="dk2"/>
              </a:buClr>
              <a:buSzPts val="1200"/>
              <a:buNone/>
              <a:defRPr sz="1200"/>
            </a:lvl3pPr>
            <a:lvl4pPr marL="1828800" lvl="3" indent="-228600" algn="l">
              <a:lnSpc>
                <a:spcPct val="90000"/>
              </a:lnSpc>
              <a:spcBef>
                <a:spcPts val="500"/>
              </a:spcBef>
              <a:spcAft>
                <a:spcPts val="0"/>
              </a:spcAft>
              <a:buClr>
                <a:schemeClr val="dk2"/>
              </a:buClr>
              <a:buSzPts val="1000"/>
              <a:buNone/>
              <a:defRPr sz="1000"/>
            </a:lvl4pPr>
            <a:lvl5pPr marL="2286000" lvl="4" indent="-228600" algn="l">
              <a:lnSpc>
                <a:spcPct val="90000"/>
              </a:lnSpc>
              <a:spcBef>
                <a:spcPts val="500"/>
              </a:spcBef>
              <a:spcAft>
                <a:spcPts val="0"/>
              </a:spcAft>
              <a:buClr>
                <a:schemeClr val="dk2"/>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06" name="Google Shape;506;p6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2"/>
              </a:buClr>
              <a:buSzPts val="3200"/>
              <a:buFont typeface="Arial"/>
              <a:buNone/>
              <a:defRPr sz="3200" b="0" i="0" u="none" strike="noStrike" cap="none">
                <a:solidFill>
                  <a:schemeClr val="dk2"/>
                </a:solidFill>
                <a:latin typeface="Quattrocento Sans"/>
                <a:ea typeface="Quattrocento Sans"/>
                <a:cs typeface="Quattrocento Sans"/>
                <a:sym typeface="Quattrocento Sans"/>
              </a:defRPr>
            </a:lvl1pPr>
            <a:lvl2pPr marR="0" lvl="1" algn="l" rtl="0">
              <a:lnSpc>
                <a:spcPct val="90000"/>
              </a:lnSpc>
              <a:spcBef>
                <a:spcPts val="500"/>
              </a:spcBef>
              <a:spcAft>
                <a:spcPts val="0"/>
              </a:spcAft>
              <a:buClr>
                <a:schemeClr val="dk2"/>
              </a:buClr>
              <a:buSzPts val="2800"/>
              <a:buFont typeface="Arial"/>
              <a:buNone/>
              <a:defRPr sz="2800" b="0" i="0" u="none" strike="noStrike" cap="none">
                <a:solidFill>
                  <a:schemeClr val="dk2"/>
                </a:solidFill>
                <a:latin typeface="Quattrocento Sans"/>
                <a:ea typeface="Quattrocento Sans"/>
                <a:cs typeface="Quattrocento Sans"/>
                <a:sym typeface="Quattrocento Sans"/>
              </a:defRPr>
            </a:lvl2pPr>
            <a:lvl3pPr marR="0" lvl="2" algn="l" rtl="0">
              <a:lnSpc>
                <a:spcPct val="90000"/>
              </a:lnSpc>
              <a:spcBef>
                <a:spcPts val="500"/>
              </a:spcBef>
              <a:spcAft>
                <a:spcPts val="0"/>
              </a:spcAft>
              <a:buClr>
                <a:schemeClr val="dk2"/>
              </a:buClr>
              <a:buSzPts val="2400"/>
              <a:buFont typeface="Arial"/>
              <a:buNone/>
              <a:defRPr sz="2400" b="0" i="0" u="none" strike="noStrike" cap="none">
                <a:solidFill>
                  <a:schemeClr val="dk2"/>
                </a:solidFill>
                <a:latin typeface="Quattrocento Sans"/>
                <a:ea typeface="Quattrocento Sans"/>
                <a:cs typeface="Quattrocento Sans"/>
                <a:sym typeface="Quattrocento Sans"/>
              </a:defRPr>
            </a:lvl3pPr>
            <a:lvl4pPr marR="0" lvl="3" algn="l" rtl="0">
              <a:lnSpc>
                <a:spcPct val="90000"/>
              </a:lnSpc>
              <a:spcBef>
                <a:spcPts val="500"/>
              </a:spcBef>
              <a:spcAft>
                <a:spcPts val="0"/>
              </a:spcAft>
              <a:buClr>
                <a:schemeClr val="dk2"/>
              </a:buClr>
              <a:buSzPts val="2000"/>
              <a:buFont typeface="Arial"/>
              <a:buNone/>
              <a:defRPr sz="2000" b="0" i="0" u="none" strike="noStrike" cap="none">
                <a:solidFill>
                  <a:schemeClr val="dk2"/>
                </a:solidFill>
                <a:latin typeface="Quattrocento Sans"/>
                <a:ea typeface="Quattrocento Sans"/>
                <a:cs typeface="Quattrocento Sans"/>
                <a:sym typeface="Quattrocento Sans"/>
              </a:defRPr>
            </a:lvl4pPr>
            <a:lvl5pPr marR="0" lvl="4" algn="l" rtl="0">
              <a:lnSpc>
                <a:spcPct val="90000"/>
              </a:lnSpc>
              <a:spcBef>
                <a:spcPts val="500"/>
              </a:spcBef>
              <a:spcAft>
                <a:spcPts val="0"/>
              </a:spcAft>
              <a:buClr>
                <a:schemeClr val="dk2"/>
              </a:buClr>
              <a:buSzPts val="2000"/>
              <a:buFont typeface="Arial"/>
              <a:buNone/>
              <a:defRPr sz="2000" b="0" i="0" u="none" strike="noStrike" cap="none">
                <a:solidFill>
                  <a:schemeClr val="dk2"/>
                </a:solidFill>
                <a:latin typeface="Quattrocento Sans"/>
                <a:ea typeface="Quattrocento Sans"/>
                <a:cs typeface="Quattrocento Sans"/>
                <a:sym typeface="Quattrocento Sans"/>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Quattrocento Sans"/>
                <a:ea typeface="Quattrocento Sans"/>
                <a:cs typeface="Quattrocento Sans"/>
                <a:sym typeface="Quattrocento Sans"/>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Quattrocento Sans"/>
                <a:ea typeface="Quattrocento Sans"/>
                <a:cs typeface="Quattrocento Sans"/>
                <a:sym typeface="Quattrocento Sans"/>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Quattrocento Sans"/>
                <a:ea typeface="Quattrocento Sans"/>
                <a:cs typeface="Quattrocento Sans"/>
                <a:sym typeface="Quattrocento Sans"/>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Quattrocento Sans"/>
                <a:ea typeface="Quattrocento Sans"/>
                <a:cs typeface="Quattrocento Sans"/>
                <a:sym typeface="Quattrocento Sans"/>
              </a:defRPr>
            </a:lvl9pPr>
          </a:lstStyle>
          <a:p>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Only">
  <p:cSld name="Title Only">
    <p:spTree>
      <p:nvGrpSpPr>
        <p:cNvPr id="1" name="Shape 507"/>
        <p:cNvGrpSpPr/>
        <p:nvPr/>
      </p:nvGrpSpPr>
      <p:grpSpPr>
        <a:xfrm>
          <a:off x="0" y="0"/>
          <a:ext cx="0" cy="0"/>
          <a:chOff x="0" y="0"/>
          <a:chExt cx="0" cy="0"/>
        </a:xfrm>
      </p:grpSpPr>
      <p:sp>
        <p:nvSpPr>
          <p:cNvPr id="508" name="Google Shape;508;p66"/>
          <p:cNvSpPr txBox="1">
            <a:spLocks noGrp="1"/>
          </p:cNvSpPr>
          <p:nvPr>
            <p:ph type="title"/>
          </p:nvPr>
        </p:nvSpPr>
        <p:spPr>
          <a:xfrm>
            <a:off x="838206" y="757392"/>
            <a:ext cx="10515600" cy="704696"/>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3600"/>
              <a:buFont typeface="EB Garamond"/>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09" name="Google Shape;509;p66"/>
          <p:cNvSpPr txBox="1">
            <a:spLocks noGrp="1"/>
          </p:cNvSpPr>
          <p:nvPr>
            <p:ph type="dt" idx="10"/>
          </p:nvPr>
        </p:nvSpPr>
        <p:spPr>
          <a:xfrm>
            <a:off x="838200" y="286747"/>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0" name="Google Shape;510;p66"/>
          <p:cNvSpPr txBox="1">
            <a:spLocks noGrp="1"/>
          </p:cNvSpPr>
          <p:nvPr>
            <p:ph type="ftr" idx="11"/>
          </p:nvPr>
        </p:nvSpPr>
        <p:spPr>
          <a:xfrm>
            <a:off x="7351740" y="286747"/>
            <a:ext cx="41148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1" name="Google Shape;511;p66"/>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12"/>
        <p:cNvGrpSpPr/>
        <p:nvPr/>
      </p:nvGrpSpPr>
      <p:grpSpPr>
        <a:xfrm>
          <a:off x="0" y="0"/>
          <a:ext cx="0" cy="0"/>
          <a:chOff x="0" y="0"/>
          <a:chExt cx="0" cy="0"/>
        </a:xfrm>
      </p:grpSpPr>
      <p:sp>
        <p:nvSpPr>
          <p:cNvPr id="513" name="Google Shape;513;p67"/>
          <p:cNvSpPr txBox="1">
            <a:spLocks noGrp="1"/>
          </p:cNvSpPr>
          <p:nvPr>
            <p:ph type="dt" idx="10"/>
          </p:nvPr>
        </p:nvSpPr>
        <p:spPr>
          <a:xfrm>
            <a:off x="838200" y="286747"/>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4" name="Google Shape;514;p67"/>
          <p:cNvSpPr txBox="1">
            <a:spLocks noGrp="1"/>
          </p:cNvSpPr>
          <p:nvPr>
            <p:ph type="ftr" idx="11"/>
          </p:nvPr>
        </p:nvSpPr>
        <p:spPr>
          <a:xfrm>
            <a:off x="7351740" y="286747"/>
            <a:ext cx="41148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5" name="Google Shape;515;p67"/>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p:cNvSpPr>
            <a:spLocks noGrp="1"/>
          </p:cNvSpPr>
          <p:nvPr>
            <p:ph type="dt" sz="half" idx="10"/>
          </p:nvPr>
        </p:nvSpPr>
        <p:spPr/>
        <p:txBody>
          <a:bodyPr/>
          <a:lstStyle/>
          <a:p>
            <a:fld id="{92D12A67-BDA9-4A2B-8844-F4B83AD4838F}" type="datetimeFigureOut">
              <a:rPr lang="en-IN" smtClean="0"/>
              <a:t>12-12-2019</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208D5D3-B914-43A4-A4B9-7339FD86A8C1}" type="slidenum">
              <a:rPr lang="en-IN" smtClean="0"/>
              <a:t>‹#›</a:t>
            </a:fld>
            <a:endParaRPr lang="en-IN"/>
          </a:p>
        </p:txBody>
      </p:sp>
    </p:spTree>
    <p:extLst>
      <p:ext uri="{BB962C8B-B14F-4D97-AF65-F5344CB8AC3E}">
        <p14:creationId xmlns:p14="http://schemas.microsoft.com/office/powerpoint/2010/main" val="1886639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31"/>
          <p:cNvSpPr txBox="1">
            <a:spLocks noGrp="1"/>
          </p:cNvSpPr>
          <p:nvPr>
            <p:ph type="title"/>
          </p:nvPr>
        </p:nvSpPr>
        <p:spPr>
          <a:xfrm>
            <a:off x="838206"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3600"/>
              <a:buFont typeface="EB Garamond"/>
              <a:buNone/>
              <a:defRPr sz="3600" b="1" i="0" u="none" strike="noStrike" cap="none">
                <a:solidFill>
                  <a:schemeClr val="dk1"/>
                </a:solidFill>
                <a:latin typeface="EB Garamond"/>
                <a:ea typeface="EB Garamond"/>
                <a:cs typeface="EB Garamond"/>
                <a:sym typeface="EB Garamon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3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355600" algn="l" rtl="0">
              <a:lnSpc>
                <a:spcPct val="90000"/>
              </a:lnSpc>
              <a:spcBef>
                <a:spcPts val="10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1pPr>
            <a:lvl2pPr marL="914400" marR="0" lvl="1" indent="-355600"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2pPr>
            <a:lvl3pPr marL="1371600" marR="0" lvl="2" indent="-355600"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3pPr>
            <a:lvl4pPr marL="1828800" marR="0" lvl="3" indent="-355600"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4pPr>
            <a:lvl5pPr marL="2286000" marR="0" lvl="4" indent="-355600" algn="l" rtl="0">
              <a:lnSpc>
                <a:spcPct val="90000"/>
              </a:lnSpc>
              <a:spcBef>
                <a:spcPts val="500"/>
              </a:spcBef>
              <a:spcAft>
                <a:spcPts val="0"/>
              </a:spcAft>
              <a:buClr>
                <a:schemeClr val="dk2"/>
              </a:buClr>
              <a:buSzPts val="2000"/>
              <a:buFont typeface="Arial"/>
              <a:buChar char="•"/>
              <a:defRPr sz="2000" b="0" i="0" u="none" strike="noStrike" cap="none">
                <a:solidFill>
                  <a:schemeClr val="dk2"/>
                </a:solidFill>
                <a:latin typeface="Quattrocento Sans"/>
                <a:ea typeface="Quattrocento Sans"/>
                <a:cs typeface="Quattrocento Sans"/>
                <a:sym typeface="Quattrocento Sans"/>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Quattrocento Sans"/>
                <a:ea typeface="Quattrocento Sans"/>
                <a:cs typeface="Quattrocento Sans"/>
                <a:sym typeface="Quattrocento Sans"/>
              </a:defRPr>
            </a:lvl9pPr>
          </a:lstStyle>
          <a:p>
            <a:endParaRPr/>
          </a:p>
        </p:txBody>
      </p:sp>
      <p:sp>
        <p:nvSpPr>
          <p:cNvPr id="12" name="Google Shape;12;p31"/>
          <p:cNvSpPr txBox="1">
            <a:spLocks noGrp="1"/>
          </p:cNvSpPr>
          <p:nvPr>
            <p:ph type="dt" idx="10"/>
          </p:nvPr>
        </p:nvSpPr>
        <p:spPr>
          <a:xfrm>
            <a:off x="838200" y="286747"/>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chemeClr val="dk2"/>
                </a:solidFill>
                <a:latin typeface="Quattrocento Sans"/>
                <a:ea typeface="Quattrocento Sans"/>
                <a:cs typeface="Quattrocento Sans"/>
                <a:sym typeface="Quattrocento Sans"/>
              </a:defRPr>
            </a:lvl1pPr>
            <a:lvl2pPr marR="0" lvl="1" algn="l" rtl="0">
              <a:spcBef>
                <a:spcPts val="0"/>
              </a:spcBef>
              <a:spcAft>
                <a:spcPts val="0"/>
              </a:spcAft>
              <a:buSzPts val="1400"/>
              <a:buNone/>
              <a:defRPr sz="1800" b="0" i="0" u="none" strike="noStrike" cap="none">
                <a:solidFill>
                  <a:schemeClr val="dk1"/>
                </a:solidFill>
                <a:latin typeface="Quattrocento Sans"/>
                <a:ea typeface="Quattrocento Sans"/>
                <a:cs typeface="Quattrocento Sans"/>
                <a:sym typeface="Quattrocento Sans"/>
              </a:defRPr>
            </a:lvl2pPr>
            <a:lvl3pPr marR="0" lvl="2" algn="l" rtl="0">
              <a:spcBef>
                <a:spcPts val="0"/>
              </a:spcBef>
              <a:spcAft>
                <a:spcPts val="0"/>
              </a:spcAft>
              <a:buSzPts val="1400"/>
              <a:buNone/>
              <a:defRPr sz="1800" b="0" i="0" u="none" strike="noStrike" cap="none">
                <a:solidFill>
                  <a:schemeClr val="dk1"/>
                </a:solidFill>
                <a:latin typeface="Quattrocento Sans"/>
                <a:ea typeface="Quattrocento Sans"/>
                <a:cs typeface="Quattrocento Sans"/>
                <a:sym typeface="Quattrocento Sans"/>
              </a:defRPr>
            </a:lvl3pPr>
            <a:lvl4pPr marR="0" lvl="3" algn="l" rtl="0">
              <a:spcBef>
                <a:spcPts val="0"/>
              </a:spcBef>
              <a:spcAft>
                <a:spcPts val="0"/>
              </a:spcAft>
              <a:buSzPts val="1400"/>
              <a:buNone/>
              <a:defRPr sz="1800" b="0" i="0" u="none" strike="noStrike" cap="none">
                <a:solidFill>
                  <a:schemeClr val="dk1"/>
                </a:solidFill>
                <a:latin typeface="Quattrocento Sans"/>
                <a:ea typeface="Quattrocento Sans"/>
                <a:cs typeface="Quattrocento Sans"/>
                <a:sym typeface="Quattrocento Sans"/>
              </a:defRPr>
            </a:lvl4pPr>
            <a:lvl5pPr marR="0" lvl="4" algn="l" rtl="0">
              <a:spcBef>
                <a:spcPts val="0"/>
              </a:spcBef>
              <a:spcAft>
                <a:spcPts val="0"/>
              </a:spcAft>
              <a:buSzPts val="1400"/>
              <a:buNone/>
              <a:defRPr sz="1800" b="0" i="0" u="none" strike="noStrike" cap="none">
                <a:solidFill>
                  <a:schemeClr val="dk1"/>
                </a:solidFill>
                <a:latin typeface="Quattrocento Sans"/>
                <a:ea typeface="Quattrocento Sans"/>
                <a:cs typeface="Quattrocento Sans"/>
                <a:sym typeface="Quattrocento Sans"/>
              </a:defRPr>
            </a:lvl5pPr>
            <a:lvl6pPr marR="0" lvl="5" algn="l" rtl="0">
              <a:spcBef>
                <a:spcPts val="0"/>
              </a:spcBef>
              <a:spcAft>
                <a:spcPts val="0"/>
              </a:spcAft>
              <a:buSzPts val="1400"/>
              <a:buNone/>
              <a:defRPr sz="1800" b="0" i="0" u="none" strike="noStrike" cap="none">
                <a:solidFill>
                  <a:schemeClr val="dk1"/>
                </a:solidFill>
                <a:latin typeface="Quattrocento Sans"/>
                <a:ea typeface="Quattrocento Sans"/>
                <a:cs typeface="Quattrocento Sans"/>
                <a:sym typeface="Quattrocento Sans"/>
              </a:defRPr>
            </a:lvl6pPr>
            <a:lvl7pPr marR="0" lvl="6" algn="l" rtl="0">
              <a:spcBef>
                <a:spcPts val="0"/>
              </a:spcBef>
              <a:spcAft>
                <a:spcPts val="0"/>
              </a:spcAft>
              <a:buSzPts val="1400"/>
              <a:buNone/>
              <a:defRPr sz="1800" b="0" i="0" u="none" strike="noStrike" cap="none">
                <a:solidFill>
                  <a:schemeClr val="dk1"/>
                </a:solidFill>
                <a:latin typeface="Quattrocento Sans"/>
                <a:ea typeface="Quattrocento Sans"/>
                <a:cs typeface="Quattrocento Sans"/>
                <a:sym typeface="Quattrocento Sans"/>
              </a:defRPr>
            </a:lvl7pPr>
            <a:lvl8pPr marR="0" lvl="7" algn="l" rtl="0">
              <a:spcBef>
                <a:spcPts val="0"/>
              </a:spcBef>
              <a:spcAft>
                <a:spcPts val="0"/>
              </a:spcAft>
              <a:buSzPts val="1400"/>
              <a:buNone/>
              <a:defRPr sz="1800" b="0" i="0" u="none" strike="noStrike" cap="none">
                <a:solidFill>
                  <a:schemeClr val="dk1"/>
                </a:solidFill>
                <a:latin typeface="Quattrocento Sans"/>
                <a:ea typeface="Quattrocento Sans"/>
                <a:cs typeface="Quattrocento Sans"/>
                <a:sym typeface="Quattrocento Sans"/>
              </a:defRPr>
            </a:lvl8pPr>
            <a:lvl9pPr marR="0" lvl="8" algn="l" rtl="0">
              <a:spcBef>
                <a:spcPts val="0"/>
              </a:spcBef>
              <a:spcAft>
                <a:spcPts val="0"/>
              </a:spcAft>
              <a:buSzPts val="1400"/>
              <a:buNone/>
              <a:defRPr sz="1800" b="0" i="0" u="none" strike="noStrike" cap="none">
                <a:solidFill>
                  <a:schemeClr val="dk1"/>
                </a:solidFill>
                <a:latin typeface="Quattrocento Sans"/>
                <a:ea typeface="Quattrocento Sans"/>
                <a:cs typeface="Quattrocento Sans"/>
                <a:sym typeface="Quattrocento Sans"/>
              </a:defRPr>
            </a:lvl9pPr>
          </a:lstStyle>
          <a:p>
            <a:endParaRPr/>
          </a:p>
        </p:txBody>
      </p:sp>
      <p:sp>
        <p:nvSpPr>
          <p:cNvPr id="13" name="Google Shape;13;p31"/>
          <p:cNvSpPr txBox="1">
            <a:spLocks noGrp="1"/>
          </p:cNvSpPr>
          <p:nvPr>
            <p:ph type="ftr" idx="11"/>
          </p:nvPr>
        </p:nvSpPr>
        <p:spPr>
          <a:xfrm>
            <a:off x="7351740" y="286747"/>
            <a:ext cx="4114800"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200" b="0" i="0" u="none" strike="noStrike" cap="none">
                <a:solidFill>
                  <a:schemeClr val="dk2"/>
                </a:solidFill>
                <a:latin typeface="Quattrocento Sans"/>
                <a:ea typeface="Quattrocento Sans"/>
                <a:cs typeface="Quattrocento Sans"/>
                <a:sym typeface="Quattrocento Sans"/>
              </a:defRPr>
            </a:lvl1pPr>
            <a:lvl2pPr marR="0" lvl="1" algn="l" rtl="0">
              <a:spcBef>
                <a:spcPts val="0"/>
              </a:spcBef>
              <a:spcAft>
                <a:spcPts val="0"/>
              </a:spcAft>
              <a:buSzPts val="1400"/>
              <a:buNone/>
              <a:defRPr sz="1800" b="0" i="0" u="none" strike="noStrike" cap="none">
                <a:solidFill>
                  <a:schemeClr val="dk1"/>
                </a:solidFill>
                <a:latin typeface="Quattrocento Sans"/>
                <a:ea typeface="Quattrocento Sans"/>
                <a:cs typeface="Quattrocento Sans"/>
                <a:sym typeface="Quattrocento Sans"/>
              </a:defRPr>
            </a:lvl2pPr>
            <a:lvl3pPr marR="0" lvl="2" algn="l" rtl="0">
              <a:spcBef>
                <a:spcPts val="0"/>
              </a:spcBef>
              <a:spcAft>
                <a:spcPts val="0"/>
              </a:spcAft>
              <a:buSzPts val="1400"/>
              <a:buNone/>
              <a:defRPr sz="1800" b="0" i="0" u="none" strike="noStrike" cap="none">
                <a:solidFill>
                  <a:schemeClr val="dk1"/>
                </a:solidFill>
                <a:latin typeface="Quattrocento Sans"/>
                <a:ea typeface="Quattrocento Sans"/>
                <a:cs typeface="Quattrocento Sans"/>
                <a:sym typeface="Quattrocento Sans"/>
              </a:defRPr>
            </a:lvl3pPr>
            <a:lvl4pPr marR="0" lvl="3" algn="l" rtl="0">
              <a:spcBef>
                <a:spcPts val="0"/>
              </a:spcBef>
              <a:spcAft>
                <a:spcPts val="0"/>
              </a:spcAft>
              <a:buSzPts val="1400"/>
              <a:buNone/>
              <a:defRPr sz="1800" b="0" i="0" u="none" strike="noStrike" cap="none">
                <a:solidFill>
                  <a:schemeClr val="dk1"/>
                </a:solidFill>
                <a:latin typeface="Quattrocento Sans"/>
                <a:ea typeface="Quattrocento Sans"/>
                <a:cs typeface="Quattrocento Sans"/>
                <a:sym typeface="Quattrocento Sans"/>
              </a:defRPr>
            </a:lvl4pPr>
            <a:lvl5pPr marR="0" lvl="4" algn="l" rtl="0">
              <a:spcBef>
                <a:spcPts val="0"/>
              </a:spcBef>
              <a:spcAft>
                <a:spcPts val="0"/>
              </a:spcAft>
              <a:buSzPts val="1400"/>
              <a:buNone/>
              <a:defRPr sz="1800" b="0" i="0" u="none" strike="noStrike" cap="none">
                <a:solidFill>
                  <a:schemeClr val="dk1"/>
                </a:solidFill>
                <a:latin typeface="Quattrocento Sans"/>
                <a:ea typeface="Quattrocento Sans"/>
                <a:cs typeface="Quattrocento Sans"/>
                <a:sym typeface="Quattrocento Sans"/>
              </a:defRPr>
            </a:lvl5pPr>
            <a:lvl6pPr marR="0" lvl="5" algn="l" rtl="0">
              <a:spcBef>
                <a:spcPts val="0"/>
              </a:spcBef>
              <a:spcAft>
                <a:spcPts val="0"/>
              </a:spcAft>
              <a:buSzPts val="1400"/>
              <a:buNone/>
              <a:defRPr sz="1800" b="0" i="0" u="none" strike="noStrike" cap="none">
                <a:solidFill>
                  <a:schemeClr val="dk1"/>
                </a:solidFill>
                <a:latin typeface="Quattrocento Sans"/>
                <a:ea typeface="Quattrocento Sans"/>
                <a:cs typeface="Quattrocento Sans"/>
                <a:sym typeface="Quattrocento Sans"/>
              </a:defRPr>
            </a:lvl6pPr>
            <a:lvl7pPr marR="0" lvl="6" algn="l" rtl="0">
              <a:spcBef>
                <a:spcPts val="0"/>
              </a:spcBef>
              <a:spcAft>
                <a:spcPts val="0"/>
              </a:spcAft>
              <a:buSzPts val="1400"/>
              <a:buNone/>
              <a:defRPr sz="1800" b="0" i="0" u="none" strike="noStrike" cap="none">
                <a:solidFill>
                  <a:schemeClr val="dk1"/>
                </a:solidFill>
                <a:latin typeface="Quattrocento Sans"/>
                <a:ea typeface="Quattrocento Sans"/>
                <a:cs typeface="Quattrocento Sans"/>
                <a:sym typeface="Quattrocento Sans"/>
              </a:defRPr>
            </a:lvl7pPr>
            <a:lvl8pPr marR="0" lvl="7" algn="l" rtl="0">
              <a:spcBef>
                <a:spcPts val="0"/>
              </a:spcBef>
              <a:spcAft>
                <a:spcPts val="0"/>
              </a:spcAft>
              <a:buSzPts val="1400"/>
              <a:buNone/>
              <a:defRPr sz="1800" b="0" i="0" u="none" strike="noStrike" cap="none">
                <a:solidFill>
                  <a:schemeClr val="dk1"/>
                </a:solidFill>
                <a:latin typeface="Quattrocento Sans"/>
                <a:ea typeface="Quattrocento Sans"/>
                <a:cs typeface="Quattrocento Sans"/>
                <a:sym typeface="Quattrocento Sans"/>
              </a:defRPr>
            </a:lvl8pPr>
            <a:lvl9pPr marR="0" lvl="8" algn="l" rtl="0">
              <a:spcBef>
                <a:spcPts val="0"/>
              </a:spcBef>
              <a:spcAft>
                <a:spcPts val="0"/>
              </a:spcAft>
              <a:buSzPts val="1400"/>
              <a:buNone/>
              <a:defRPr sz="1800" b="0" i="0" u="none" strike="noStrike" cap="none">
                <a:solidFill>
                  <a:schemeClr val="dk1"/>
                </a:solidFill>
                <a:latin typeface="Quattrocento Sans"/>
                <a:ea typeface="Quattrocento Sans"/>
                <a:cs typeface="Quattrocento Sans"/>
                <a:sym typeface="Quattrocento Sans"/>
              </a:defRPr>
            </a:lvl9pPr>
          </a:lstStyle>
          <a:p>
            <a:endParaRPr/>
          </a:p>
        </p:txBody>
      </p:sp>
      <p:sp>
        <p:nvSpPr>
          <p:cNvPr id="14" name="Google Shape;14;p31"/>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lvl1pPr marL="0" marR="0" lvl="0" indent="0" algn="ctr" rtl="0">
              <a:spcBef>
                <a:spcPts val="0"/>
              </a:spcBef>
              <a:buNone/>
              <a:defRPr sz="1000" b="0" i="0" u="none" strike="noStrike" cap="none">
                <a:solidFill>
                  <a:schemeClr val="dk1"/>
                </a:solidFill>
                <a:latin typeface="Quattrocento Sans"/>
                <a:ea typeface="Quattrocento Sans"/>
                <a:cs typeface="Quattrocento Sans"/>
                <a:sym typeface="Quattrocento Sans"/>
              </a:defRPr>
            </a:lvl1pPr>
            <a:lvl2pPr marL="0" marR="0" lvl="1" indent="0" algn="ctr" rtl="0">
              <a:spcBef>
                <a:spcPts val="0"/>
              </a:spcBef>
              <a:buNone/>
              <a:defRPr sz="1000" b="0" i="0" u="none" strike="noStrike" cap="none">
                <a:solidFill>
                  <a:schemeClr val="dk1"/>
                </a:solidFill>
                <a:latin typeface="Quattrocento Sans"/>
                <a:ea typeface="Quattrocento Sans"/>
                <a:cs typeface="Quattrocento Sans"/>
                <a:sym typeface="Quattrocento Sans"/>
              </a:defRPr>
            </a:lvl2pPr>
            <a:lvl3pPr marL="0" marR="0" lvl="2" indent="0" algn="ctr" rtl="0">
              <a:spcBef>
                <a:spcPts val="0"/>
              </a:spcBef>
              <a:buNone/>
              <a:defRPr sz="1000" b="0" i="0" u="none" strike="noStrike" cap="none">
                <a:solidFill>
                  <a:schemeClr val="dk1"/>
                </a:solidFill>
                <a:latin typeface="Quattrocento Sans"/>
                <a:ea typeface="Quattrocento Sans"/>
                <a:cs typeface="Quattrocento Sans"/>
                <a:sym typeface="Quattrocento Sans"/>
              </a:defRPr>
            </a:lvl3pPr>
            <a:lvl4pPr marL="0" marR="0" lvl="3" indent="0" algn="ctr" rtl="0">
              <a:spcBef>
                <a:spcPts val="0"/>
              </a:spcBef>
              <a:buNone/>
              <a:defRPr sz="1000" b="0" i="0" u="none" strike="noStrike" cap="none">
                <a:solidFill>
                  <a:schemeClr val="dk1"/>
                </a:solidFill>
                <a:latin typeface="Quattrocento Sans"/>
                <a:ea typeface="Quattrocento Sans"/>
                <a:cs typeface="Quattrocento Sans"/>
                <a:sym typeface="Quattrocento Sans"/>
              </a:defRPr>
            </a:lvl4pPr>
            <a:lvl5pPr marL="0" marR="0" lvl="4" indent="0" algn="ctr" rtl="0">
              <a:spcBef>
                <a:spcPts val="0"/>
              </a:spcBef>
              <a:buNone/>
              <a:defRPr sz="1000" b="0" i="0" u="none" strike="noStrike" cap="none">
                <a:solidFill>
                  <a:schemeClr val="dk1"/>
                </a:solidFill>
                <a:latin typeface="Quattrocento Sans"/>
                <a:ea typeface="Quattrocento Sans"/>
                <a:cs typeface="Quattrocento Sans"/>
                <a:sym typeface="Quattrocento Sans"/>
              </a:defRPr>
            </a:lvl5pPr>
            <a:lvl6pPr marL="0" marR="0" lvl="5" indent="0" algn="ctr" rtl="0">
              <a:spcBef>
                <a:spcPts val="0"/>
              </a:spcBef>
              <a:buNone/>
              <a:defRPr sz="1000" b="0" i="0" u="none" strike="noStrike" cap="none">
                <a:solidFill>
                  <a:schemeClr val="dk1"/>
                </a:solidFill>
                <a:latin typeface="Quattrocento Sans"/>
                <a:ea typeface="Quattrocento Sans"/>
                <a:cs typeface="Quattrocento Sans"/>
                <a:sym typeface="Quattrocento Sans"/>
              </a:defRPr>
            </a:lvl6pPr>
            <a:lvl7pPr marL="0" marR="0" lvl="6" indent="0" algn="ctr" rtl="0">
              <a:spcBef>
                <a:spcPts val="0"/>
              </a:spcBef>
              <a:buNone/>
              <a:defRPr sz="1000" b="0" i="0" u="none" strike="noStrike" cap="none">
                <a:solidFill>
                  <a:schemeClr val="dk1"/>
                </a:solidFill>
                <a:latin typeface="Quattrocento Sans"/>
                <a:ea typeface="Quattrocento Sans"/>
                <a:cs typeface="Quattrocento Sans"/>
                <a:sym typeface="Quattrocento Sans"/>
              </a:defRPr>
            </a:lvl7pPr>
            <a:lvl8pPr marL="0" marR="0" lvl="7" indent="0" algn="ctr" rtl="0">
              <a:spcBef>
                <a:spcPts val="0"/>
              </a:spcBef>
              <a:buNone/>
              <a:defRPr sz="1000" b="0" i="0" u="none" strike="noStrike" cap="none">
                <a:solidFill>
                  <a:schemeClr val="dk1"/>
                </a:solidFill>
                <a:latin typeface="Quattrocento Sans"/>
                <a:ea typeface="Quattrocento Sans"/>
                <a:cs typeface="Quattrocento Sans"/>
                <a:sym typeface="Quattrocento Sans"/>
              </a:defRPr>
            </a:lvl8pPr>
            <a:lvl9pPr marL="0" marR="0" lvl="8" indent="0" algn="ctr" rtl="0">
              <a:spcBef>
                <a:spcPts val="0"/>
              </a:spcBef>
              <a:buNone/>
              <a:defRPr sz="1000" b="0" i="0" u="none" strike="noStrike" cap="none">
                <a:solidFill>
                  <a:schemeClr val="dk1"/>
                </a:solidFill>
                <a:latin typeface="Quattrocento Sans"/>
                <a:ea typeface="Quattrocento Sans"/>
                <a:cs typeface="Quattrocento Sans"/>
                <a:sym typeface="Quattrocento Sans"/>
              </a:defRPr>
            </a:lvl9pPr>
          </a:lstStyle>
          <a:p>
            <a:pPr marL="0" lvl="0" indent="0" algn="ctr" rtl="0">
              <a:spcBef>
                <a:spcPts val="0"/>
              </a:spcBef>
              <a:spcAft>
                <a:spcPts val="0"/>
              </a:spcAft>
              <a:buNone/>
            </a:pPr>
            <a:fld id="{00000000-1234-1234-1234-123412341234}" type="slidenum">
              <a:rPr lang="en-US"/>
              <a:t>‹#›</a:t>
            </a:fld>
            <a:endParaRPr/>
          </a:p>
        </p:txBody>
      </p:sp>
      <p:sp>
        <p:nvSpPr>
          <p:cNvPr id="15" name="Google Shape;15;p31"/>
          <p:cNvSpPr/>
          <p:nvPr/>
        </p:nvSpPr>
        <p:spPr>
          <a:xfrm>
            <a:off x="11066240" y="5998544"/>
            <a:ext cx="320040" cy="320040"/>
          </a:xfrm>
          <a:prstGeom prst="ellipse">
            <a:avLst/>
          </a:prstGeom>
          <a:noFill/>
          <a:ln w="9525" cap="flat" cmpd="sng">
            <a:solidFill>
              <a:schemeClr val="dk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Quattrocento Sans"/>
              <a:ea typeface="Quattrocento Sans"/>
              <a:cs typeface="Quattrocento Sans"/>
              <a:sym typeface="Quattrocento Sans"/>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 id="2147483671" r:id="rId15"/>
    <p:sldLayoutId id="2147483674" r:id="rId16"/>
    <p:sldLayoutId id="2147483675" r:id="rId17"/>
    <p:sldLayoutId id="2147483676" r:id="rId18"/>
    <p:sldLayoutId id="2147483677" r:id="rId19"/>
    <p:sldLayoutId id="2147483678" r:id="rId20"/>
    <p:sldLayoutId id="2147483679" r:id="rId21"/>
    <p:sldLayoutId id="2147483680" r:id="rId22"/>
    <p:sldLayoutId id="2147483681" r:id="rId23"/>
    <p:sldLayoutId id="2147483682" r:id="rId24"/>
    <p:sldLayoutId id="2147483683" r:id="rId25"/>
    <p:sldLayoutId id="2147483684" r:id="rId26"/>
    <p:sldLayoutId id="2147483685" r:id="rId27"/>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414">
          <p15:clr>
            <a:srgbClr val="F26B43"/>
          </p15:clr>
        </p15:guide>
        <p15:guide id="2" pos="7174">
          <p15:clr>
            <a:srgbClr val="F26B43"/>
          </p15:clr>
        </p15:guide>
        <p15:guide id="3" orient="horz" pos="3974">
          <p15:clr>
            <a:srgbClr val="F26B43"/>
          </p15:clr>
        </p15:guide>
        <p15:guide id="4" pos="506">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23.png"/></Relationships>
</file>

<file path=ppt/slides/_rels/slide5.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image" Target="../media/image33.png"/><Relationship Id="rId5" Type="http://schemas.openxmlformats.org/officeDocument/2006/relationships/image" Target="../media/image32.png"/><Relationship Id="rId10" Type="http://schemas.openxmlformats.org/officeDocument/2006/relationships/image" Target="../media/image23.png"/><Relationship Id="rId4" Type="http://schemas.openxmlformats.org/officeDocument/2006/relationships/image" Target="../media/image31.png"/><Relationship Id="rId9" Type="http://schemas.openxmlformats.org/officeDocument/2006/relationships/image" Target="../media/image36.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1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39.jpeg"/></Relationships>
</file>

<file path=ppt/slides/_rels/slide2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23.png"/></Relationships>
</file>

<file path=ppt/slides/_rels/slide2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23.png"/></Relationships>
</file>

<file path=ppt/slides/_rels/slide2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20"/>
        <p:cNvGrpSpPr/>
        <p:nvPr/>
      </p:nvGrpSpPr>
      <p:grpSpPr>
        <a:xfrm>
          <a:off x="0" y="0"/>
          <a:ext cx="0" cy="0"/>
          <a:chOff x="0" y="0"/>
          <a:chExt cx="0" cy="0"/>
        </a:xfrm>
      </p:grpSpPr>
      <p:sp>
        <p:nvSpPr>
          <p:cNvPr id="521" name="Google Shape;521;p1"/>
          <p:cNvSpPr txBox="1">
            <a:spLocks noGrp="1"/>
          </p:cNvSpPr>
          <p:nvPr>
            <p:ph type="ctrTitle"/>
          </p:nvPr>
        </p:nvSpPr>
        <p:spPr>
          <a:xfrm>
            <a:off x="3709792" y="3306697"/>
            <a:ext cx="4772417" cy="1102291"/>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3600"/>
              <a:buFont typeface="EB Garamond"/>
              <a:buNone/>
            </a:pPr>
            <a:r>
              <a:rPr lang="en-US" sz="3600"/>
              <a:t>Business Model Innovation</a:t>
            </a:r>
            <a:endParaRPr/>
          </a:p>
        </p:txBody>
      </p:sp>
      <p:sp>
        <p:nvSpPr>
          <p:cNvPr id="522" name="Google Shape;522;p1"/>
          <p:cNvSpPr txBox="1">
            <a:spLocks noGrp="1"/>
          </p:cNvSpPr>
          <p:nvPr>
            <p:ph type="subTitle" idx="1"/>
          </p:nvPr>
        </p:nvSpPr>
        <p:spPr>
          <a:xfrm>
            <a:off x="3709792" y="4456991"/>
            <a:ext cx="4545591" cy="886265"/>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2"/>
              </a:buClr>
              <a:buSzPts val="2400"/>
              <a:buNone/>
            </a:pPr>
            <a:r>
              <a:rPr lang="en-US"/>
              <a:t>Emmanuel, Sailaja, Gloria, Sandra, Niya</a:t>
            </a:r>
            <a:endParaRPr/>
          </a:p>
        </p:txBody>
      </p:sp>
      <p:sp>
        <p:nvSpPr>
          <p:cNvPr id="523" name="Google Shape;523;p1"/>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a:t>1</a:t>
            </a:fld>
            <a:endParaRPr/>
          </a:p>
        </p:txBody>
      </p:sp>
      <p:pic>
        <p:nvPicPr>
          <p:cNvPr id="524" name="Google Shape;524;p1" descr="A picture containing object, clock&#10;&#10;Description automatically generated"/>
          <p:cNvPicPr preferRelativeResize="0"/>
          <p:nvPr/>
        </p:nvPicPr>
        <p:blipFill rotWithShape="1">
          <a:blip r:embed="rId4">
            <a:alphaModFix/>
          </a:blip>
          <a:srcRect/>
          <a:stretch/>
        </p:blipFill>
        <p:spPr>
          <a:xfrm>
            <a:off x="5017499" y="1843657"/>
            <a:ext cx="2058550" cy="1260548"/>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29"/>
        <p:cNvGrpSpPr/>
        <p:nvPr/>
      </p:nvGrpSpPr>
      <p:grpSpPr>
        <a:xfrm>
          <a:off x="0" y="0"/>
          <a:ext cx="0" cy="0"/>
          <a:chOff x="0" y="0"/>
          <a:chExt cx="0" cy="0"/>
        </a:xfrm>
      </p:grpSpPr>
      <p:sp>
        <p:nvSpPr>
          <p:cNvPr id="530" name="Google Shape;530;p2"/>
          <p:cNvSpPr txBox="1">
            <a:spLocks noGrp="1"/>
          </p:cNvSpPr>
          <p:nvPr>
            <p:ph type="title"/>
          </p:nvPr>
        </p:nvSpPr>
        <p:spPr>
          <a:xfrm>
            <a:off x="95374" y="1686366"/>
            <a:ext cx="4251138" cy="632609"/>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3600"/>
              <a:buFont typeface="EB Garamond"/>
              <a:buNone/>
            </a:pPr>
            <a:r>
              <a:rPr lang="en-US" dirty="0"/>
              <a:t>Agenda</a:t>
            </a:r>
            <a:endParaRPr dirty="0"/>
          </a:p>
        </p:txBody>
      </p:sp>
      <p:sp>
        <p:nvSpPr>
          <p:cNvPr id="531" name="Google Shape;531;p2"/>
          <p:cNvSpPr txBox="1">
            <a:spLocks noGrp="1"/>
          </p:cNvSpPr>
          <p:nvPr>
            <p:ph type="body" idx="1"/>
          </p:nvPr>
        </p:nvSpPr>
        <p:spPr>
          <a:xfrm>
            <a:off x="95374" y="2408925"/>
            <a:ext cx="5461363" cy="4626900"/>
          </a:xfrm>
          <a:prstGeom prst="rect">
            <a:avLst/>
          </a:prstGeom>
          <a:noFill/>
          <a:ln>
            <a:noFill/>
          </a:ln>
        </p:spPr>
        <p:txBody>
          <a:bodyPr spcFirstLastPara="1" wrap="square" lIns="91425" tIns="45700" rIns="91425" bIns="45700" anchor="t" anchorCtr="0">
            <a:normAutofit/>
          </a:bodyPr>
          <a:lstStyle/>
          <a:p>
            <a:pPr marL="342900" lvl="0" indent="-342900" algn="l" rtl="0">
              <a:lnSpc>
                <a:spcPct val="100000"/>
              </a:lnSpc>
              <a:spcBef>
                <a:spcPts val="0"/>
              </a:spcBef>
              <a:spcAft>
                <a:spcPts val="0"/>
              </a:spcAft>
              <a:buClr>
                <a:schemeClr val="dk2"/>
              </a:buClr>
              <a:buSzPts val="1942"/>
              <a:buFont typeface="Arial"/>
              <a:buChar char="•"/>
            </a:pPr>
            <a:r>
              <a:rPr lang="en-US" sz="1942" dirty="0"/>
              <a:t>About Eataly, Financials, and Organizational structure</a:t>
            </a:r>
            <a:endParaRPr dirty="0"/>
          </a:p>
          <a:p>
            <a:pPr marL="342900" lvl="0" indent="-342900" algn="l" rtl="0">
              <a:lnSpc>
                <a:spcPct val="100000"/>
              </a:lnSpc>
              <a:spcBef>
                <a:spcPts val="600"/>
              </a:spcBef>
              <a:spcAft>
                <a:spcPts val="0"/>
              </a:spcAft>
              <a:buClr>
                <a:schemeClr val="dk2"/>
              </a:buClr>
              <a:buSzPts val="1942"/>
              <a:buFont typeface="Arial"/>
              <a:buChar char="•"/>
            </a:pPr>
            <a:r>
              <a:rPr lang="en-US" sz="1942" dirty="0"/>
              <a:t>Business Model of Eataly</a:t>
            </a:r>
            <a:endParaRPr dirty="0"/>
          </a:p>
          <a:p>
            <a:pPr marL="342900" lvl="0" indent="-342900" algn="l" rtl="0">
              <a:lnSpc>
                <a:spcPct val="100000"/>
              </a:lnSpc>
              <a:spcBef>
                <a:spcPts val="600"/>
              </a:spcBef>
              <a:spcAft>
                <a:spcPts val="0"/>
              </a:spcAft>
              <a:buClr>
                <a:schemeClr val="dk2"/>
              </a:buClr>
              <a:buSzPts val="1942"/>
              <a:buFont typeface="Arial"/>
              <a:buChar char="•"/>
            </a:pPr>
            <a:r>
              <a:rPr lang="en-US" sz="1942" dirty="0"/>
              <a:t>Product-Service/Market matrix</a:t>
            </a:r>
            <a:endParaRPr dirty="0"/>
          </a:p>
          <a:p>
            <a:pPr marL="342900" lvl="0" indent="-342900" algn="l" rtl="0">
              <a:lnSpc>
                <a:spcPct val="100000"/>
              </a:lnSpc>
              <a:spcBef>
                <a:spcPts val="600"/>
              </a:spcBef>
              <a:spcAft>
                <a:spcPts val="0"/>
              </a:spcAft>
              <a:buClr>
                <a:schemeClr val="dk2"/>
              </a:buClr>
              <a:buSzPts val="1942"/>
              <a:buFont typeface="Arial"/>
              <a:buChar char="•"/>
            </a:pPr>
            <a:r>
              <a:rPr lang="en-US" sz="1942" dirty="0"/>
              <a:t>Value proposition</a:t>
            </a:r>
            <a:endParaRPr dirty="0"/>
          </a:p>
          <a:p>
            <a:pPr marL="342900" lvl="0" indent="-342900" algn="l" rtl="0">
              <a:lnSpc>
                <a:spcPct val="100000"/>
              </a:lnSpc>
              <a:spcBef>
                <a:spcPts val="600"/>
              </a:spcBef>
              <a:spcAft>
                <a:spcPts val="0"/>
              </a:spcAft>
              <a:buClr>
                <a:schemeClr val="dk2"/>
              </a:buClr>
              <a:buSzPts val="1942"/>
              <a:buFont typeface="Arial"/>
              <a:buChar char="•"/>
            </a:pPr>
            <a:r>
              <a:rPr lang="en-US" sz="1942" dirty="0"/>
              <a:t>Discover opportunities</a:t>
            </a:r>
            <a:endParaRPr dirty="0"/>
          </a:p>
          <a:p>
            <a:pPr marL="342900" lvl="0" indent="-342900" algn="l" rtl="0">
              <a:lnSpc>
                <a:spcPct val="100000"/>
              </a:lnSpc>
              <a:spcBef>
                <a:spcPts val="600"/>
              </a:spcBef>
              <a:spcAft>
                <a:spcPts val="0"/>
              </a:spcAft>
              <a:buClr>
                <a:schemeClr val="dk2"/>
              </a:buClr>
              <a:buSzPts val="1942"/>
              <a:buFont typeface="Arial"/>
              <a:buChar char="•"/>
            </a:pPr>
            <a:r>
              <a:rPr lang="en-US" sz="1942" dirty="0"/>
              <a:t>Porter’s Five forces/SWOT Analysis</a:t>
            </a:r>
            <a:endParaRPr dirty="0"/>
          </a:p>
          <a:p>
            <a:pPr marL="342900" lvl="0" indent="-342900" algn="l" rtl="0">
              <a:lnSpc>
                <a:spcPct val="100000"/>
              </a:lnSpc>
              <a:spcBef>
                <a:spcPts val="600"/>
              </a:spcBef>
              <a:spcAft>
                <a:spcPts val="0"/>
              </a:spcAft>
              <a:buClr>
                <a:schemeClr val="dk2"/>
              </a:buClr>
              <a:buSzPts val="1942"/>
              <a:buFont typeface="Arial"/>
              <a:buChar char="•"/>
            </a:pPr>
            <a:r>
              <a:rPr lang="en-US" sz="1942" dirty="0"/>
              <a:t>Innovation strategy</a:t>
            </a:r>
            <a:endParaRPr dirty="0"/>
          </a:p>
          <a:p>
            <a:pPr marL="342900" lvl="0" indent="-342900" algn="l" rtl="0">
              <a:lnSpc>
                <a:spcPct val="100000"/>
              </a:lnSpc>
              <a:spcBef>
                <a:spcPts val="600"/>
              </a:spcBef>
              <a:spcAft>
                <a:spcPts val="0"/>
              </a:spcAft>
              <a:buClr>
                <a:schemeClr val="dk2"/>
              </a:buClr>
              <a:buSzPts val="1942"/>
              <a:buFont typeface="Arial"/>
              <a:buChar char="•"/>
            </a:pPr>
            <a:r>
              <a:rPr lang="en-US" sz="1942" dirty="0"/>
              <a:t>Business Model Canvas</a:t>
            </a:r>
            <a:endParaRPr dirty="0"/>
          </a:p>
          <a:p>
            <a:pPr marL="342900" lvl="0" indent="-342900" algn="l" rtl="0">
              <a:lnSpc>
                <a:spcPct val="100000"/>
              </a:lnSpc>
              <a:spcBef>
                <a:spcPts val="600"/>
              </a:spcBef>
              <a:spcAft>
                <a:spcPts val="0"/>
              </a:spcAft>
              <a:buClr>
                <a:schemeClr val="dk2"/>
              </a:buClr>
              <a:buSzPts val="1942"/>
              <a:buFont typeface="Arial"/>
              <a:buChar char="•"/>
            </a:pPr>
            <a:r>
              <a:rPr lang="en-US" sz="1942" dirty="0"/>
              <a:t>Design solution</a:t>
            </a:r>
            <a:endParaRPr dirty="0"/>
          </a:p>
          <a:p>
            <a:pPr marL="342900" lvl="0" indent="-342900" algn="l" rtl="0">
              <a:lnSpc>
                <a:spcPct val="100000"/>
              </a:lnSpc>
              <a:spcBef>
                <a:spcPts val="600"/>
              </a:spcBef>
              <a:spcAft>
                <a:spcPts val="0"/>
              </a:spcAft>
              <a:buClr>
                <a:schemeClr val="dk2"/>
              </a:buClr>
              <a:buSzPts val="1942"/>
              <a:buFont typeface="Arial"/>
              <a:buChar char="•"/>
            </a:pPr>
            <a:r>
              <a:rPr lang="en-US" sz="1942" dirty="0"/>
              <a:t>Strategy Map of Eataly</a:t>
            </a:r>
            <a:endParaRPr dirty="0"/>
          </a:p>
          <a:p>
            <a:pPr marL="342900" lvl="0" indent="-342900" algn="l" rtl="0">
              <a:lnSpc>
                <a:spcPct val="100000"/>
              </a:lnSpc>
              <a:spcBef>
                <a:spcPts val="600"/>
              </a:spcBef>
              <a:spcAft>
                <a:spcPts val="0"/>
              </a:spcAft>
              <a:buClr>
                <a:schemeClr val="dk2"/>
              </a:buClr>
              <a:buSzPts val="1942"/>
              <a:buFont typeface="Arial"/>
              <a:buChar char="•"/>
            </a:pPr>
            <a:r>
              <a:rPr lang="en-US" sz="1942" dirty="0"/>
              <a:t>Final Remarks</a:t>
            </a:r>
            <a:endParaRPr dirty="0"/>
          </a:p>
          <a:p>
            <a:pPr marL="342900" lvl="0" indent="-219583" algn="l" rtl="0">
              <a:lnSpc>
                <a:spcPct val="100000"/>
              </a:lnSpc>
              <a:spcBef>
                <a:spcPts val="600"/>
              </a:spcBef>
              <a:spcAft>
                <a:spcPts val="0"/>
              </a:spcAft>
              <a:buClr>
                <a:schemeClr val="dk2"/>
              </a:buClr>
              <a:buSzPts val="1942"/>
              <a:buFont typeface="Arial"/>
              <a:buNone/>
            </a:pPr>
            <a:endParaRPr sz="1942" dirty="0"/>
          </a:p>
        </p:txBody>
      </p:sp>
      <p:sp>
        <p:nvSpPr>
          <p:cNvPr id="532" name="Google Shape;532;p2"/>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solidFill>
                  <a:srgbClr val="FFFFFF"/>
                </a:solidFill>
              </a:rPr>
              <a:t>0</a:t>
            </a:r>
            <a:fld id="{00000000-1234-1234-1234-123412341234}" type="slidenum">
              <a:rPr lang="en-US">
                <a:solidFill>
                  <a:srgbClr val="FFFFFF"/>
                </a:solidFill>
              </a:rPr>
              <a:t>2</a:t>
            </a:fld>
            <a:endParaRPr>
              <a:solidFill>
                <a:srgbClr val="FFFFFF"/>
              </a:solidFill>
            </a:endParaRPr>
          </a:p>
        </p:txBody>
      </p:sp>
      <p:pic>
        <p:nvPicPr>
          <p:cNvPr id="533" name="Google Shape;533;p2" descr="A picture containing object, clock&#10;&#10;Description automatically generated"/>
          <p:cNvPicPr preferRelativeResize="0"/>
          <p:nvPr/>
        </p:nvPicPr>
        <p:blipFill rotWithShape="1">
          <a:blip r:embed="rId3">
            <a:alphaModFix/>
          </a:blip>
          <a:srcRect/>
          <a:stretch/>
        </p:blipFill>
        <p:spPr>
          <a:xfrm>
            <a:off x="0" y="0"/>
            <a:ext cx="1819399" cy="1260548"/>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38"/>
        <p:cNvGrpSpPr/>
        <p:nvPr/>
      </p:nvGrpSpPr>
      <p:grpSpPr>
        <a:xfrm>
          <a:off x="0" y="0"/>
          <a:ext cx="0" cy="0"/>
          <a:chOff x="0" y="0"/>
          <a:chExt cx="0" cy="0"/>
        </a:xfrm>
      </p:grpSpPr>
      <p:sp>
        <p:nvSpPr>
          <p:cNvPr id="539" name="Google Shape;539;p3"/>
          <p:cNvSpPr txBox="1">
            <a:spLocks noGrp="1"/>
          </p:cNvSpPr>
          <p:nvPr>
            <p:ph type="title"/>
          </p:nvPr>
        </p:nvSpPr>
        <p:spPr>
          <a:xfrm>
            <a:off x="838200" y="3946991"/>
            <a:ext cx="10515600" cy="809566"/>
          </a:xfrm>
          <a:prstGeom prst="rect">
            <a:avLst/>
          </a:prstGeom>
          <a:noFill/>
          <a:ln>
            <a:noFill/>
          </a:ln>
        </p:spPr>
        <p:txBody>
          <a:bodyPr spcFirstLastPara="1" wrap="square" lIns="91425" tIns="45700" rIns="91425" bIns="45700" anchor="ctr" anchorCtr="0">
            <a:normAutofit fontScale="90000"/>
          </a:bodyPr>
          <a:lstStyle/>
          <a:p>
            <a:pPr marL="0" lvl="0" indent="0" algn="ctr" rtl="0">
              <a:lnSpc>
                <a:spcPct val="90000"/>
              </a:lnSpc>
              <a:spcBef>
                <a:spcPts val="0"/>
              </a:spcBef>
              <a:spcAft>
                <a:spcPts val="0"/>
              </a:spcAft>
              <a:buClr>
                <a:schemeClr val="dk1"/>
              </a:buClr>
              <a:buSzPts val="3959"/>
              <a:buFont typeface="EB Garamond"/>
              <a:buNone/>
            </a:pPr>
            <a:r>
              <a:rPr lang="en-US" sz="3959"/>
              <a:t>OUR HISTORY, OUR FINANCIALS, OUR STRUCTURE</a:t>
            </a:r>
            <a:endParaRPr/>
          </a:p>
        </p:txBody>
      </p:sp>
      <p:sp>
        <p:nvSpPr>
          <p:cNvPr id="540" name="Google Shape;540;p3"/>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0</a:t>
            </a:r>
            <a:fld id="{00000000-1234-1234-1234-123412341234}" type="slidenum">
              <a:rPr lang="en-US"/>
              <a:t>3</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bg>
      <p:bgPr>
        <a:solidFill>
          <a:schemeClr val="lt1"/>
        </a:solidFill>
        <a:effectLst/>
      </p:bgPr>
    </p:bg>
    <p:spTree>
      <p:nvGrpSpPr>
        <p:cNvPr id="1" name="Shape 545"/>
        <p:cNvGrpSpPr/>
        <p:nvPr/>
      </p:nvGrpSpPr>
      <p:grpSpPr>
        <a:xfrm>
          <a:off x="0" y="0"/>
          <a:ext cx="0" cy="0"/>
          <a:chOff x="0" y="0"/>
          <a:chExt cx="0" cy="0"/>
        </a:xfrm>
      </p:grpSpPr>
      <p:sp>
        <p:nvSpPr>
          <p:cNvPr id="546" name="Google Shape;546;p4"/>
          <p:cNvSpPr txBox="1">
            <a:spLocks noGrp="1"/>
          </p:cNvSpPr>
          <p:nvPr>
            <p:ph type="title"/>
          </p:nvPr>
        </p:nvSpPr>
        <p:spPr>
          <a:xfrm>
            <a:off x="0" y="0"/>
            <a:ext cx="5386748" cy="942535"/>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3600"/>
              <a:buFont typeface="EB Garamond"/>
              <a:buNone/>
            </a:pPr>
            <a:r>
              <a:rPr lang="en-US"/>
              <a:t>OUR HISTORY</a:t>
            </a:r>
            <a:endParaRPr/>
          </a:p>
        </p:txBody>
      </p:sp>
      <p:sp>
        <p:nvSpPr>
          <p:cNvPr id="547" name="Google Shape;547;p4"/>
          <p:cNvSpPr txBox="1">
            <a:spLocks noGrp="1"/>
          </p:cNvSpPr>
          <p:nvPr>
            <p:ph type="body" idx="1"/>
          </p:nvPr>
        </p:nvSpPr>
        <p:spPr>
          <a:xfrm>
            <a:off x="562010" y="1284714"/>
            <a:ext cx="5533990" cy="5056412"/>
          </a:xfrm>
          <a:prstGeom prst="rect">
            <a:avLst/>
          </a:prstGeom>
          <a:noFill/>
          <a:ln>
            <a:noFill/>
          </a:ln>
        </p:spPr>
        <p:txBody>
          <a:bodyPr spcFirstLastPara="1" wrap="square" lIns="91425" tIns="45700" rIns="91425" bIns="45700" anchor="t" anchorCtr="0">
            <a:normAutofit/>
          </a:bodyPr>
          <a:lstStyle/>
          <a:p>
            <a:pPr marL="230400" lvl="0" indent="-228600" algn="l" rtl="0">
              <a:lnSpc>
                <a:spcPct val="100000"/>
              </a:lnSpc>
              <a:spcBef>
                <a:spcPts val="0"/>
              </a:spcBef>
              <a:spcAft>
                <a:spcPts val="0"/>
              </a:spcAft>
              <a:buClr>
                <a:srgbClr val="9D0000"/>
              </a:buClr>
              <a:buSzPts val="2100"/>
              <a:buChar char="•"/>
            </a:pPr>
            <a:r>
              <a:rPr lang="en-US"/>
              <a:t>In November 2002, the Eataly concept was born from Oscar Farinetti’s idea sketched on a piece of paper.</a:t>
            </a:r>
            <a:endParaRPr/>
          </a:p>
          <a:p>
            <a:pPr marL="1800" lvl="0" indent="0" algn="l" rtl="0">
              <a:lnSpc>
                <a:spcPct val="100000"/>
              </a:lnSpc>
              <a:spcBef>
                <a:spcPts val="600"/>
              </a:spcBef>
              <a:spcAft>
                <a:spcPts val="0"/>
              </a:spcAft>
              <a:buSzPts val="2100"/>
              <a:buNone/>
            </a:pPr>
            <a:endParaRPr/>
          </a:p>
          <a:p>
            <a:pPr marL="230400" lvl="0" indent="-228600" algn="l" rtl="0">
              <a:lnSpc>
                <a:spcPct val="100000"/>
              </a:lnSpc>
              <a:spcBef>
                <a:spcPts val="600"/>
              </a:spcBef>
              <a:spcAft>
                <a:spcPts val="0"/>
              </a:spcAft>
              <a:buClr>
                <a:srgbClr val="9D0000"/>
              </a:buClr>
              <a:buSzPts val="2100"/>
              <a:buChar char="•"/>
            </a:pPr>
            <a:r>
              <a:rPr lang="en-US"/>
              <a:t>The idea was simple: to gather under one roof high-quality food at sustainable and reasonable prices for ALL, celebrate Italian biodiversity, and create an informal, natural, and simple place to eat, shop, and learn.</a:t>
            </a:r>
            <a:endParaRPr/>
          </a:p>
          <a:p>
            <a:pPr marL="230400" lvl="0" indent="-228600" algn="l" rtl="0">
              <a:lnSpc>
                <a:spcPct val="100000"/>
              </a:lnSpc>
              <a:spcBef>
                <a:spcPts val="600"/>
              </a:spcBef>
              <a:spcAft>
                <a:spcPts val="0"/>
              </a:spcAft>
              <a:buClr>
                <a:srgbClr val="9D0000"/>
              </a:buClr>
              <a:buSzPts val="2100"/>
              <a:buChar char="•"/>
            </a:pPr>
            <a:r>
              <a:rPr lang="en-US"/>
              <a:t>After five years of research and hard work, the first Eataly opened its doors in Torino on January 27, 2007</a:t>
            </a:r>
            <a:endParaRPr/>
          </a:p>
          <a:p>
            <a:pPr marL="1800" lvl="0" indent="0" algn="l" rtl="0">
              <a:lnSpc>
                <a:spcPct val="100000"/>
              </a:lnSpc>
              <a:spcBef>
                <a:spcPts val="600"/>
              </a:spcBef>
              <a:spcAft>
                <a:spcPts val="0"/>
              </a:spcAft>
              <a:buSzPts val="2100"/>
              <a:buNone/>
            </a:pPr>
            <a:endParaRPr/>
          </a:p>
        </p:txBody>
      </p:sp>
      <p:sp>
        <p:nvSpPr>
          <p:cNvPr id="548" name="Google Shape;548;p4"/>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0</a:t>
            </a:r>
            <a:fld id="{00000000-1234-1234-1234-123412341234}" type="slidenum">
              <a:rPr lang="en-US"/>
              <a:t>4</a:t>
            </a:fld>
            <a:endParaRPr/>
          </a:p>
        </p:txBody>
      </p:sp>
      <p:pic>
        <p:nvPicPr>
          <p:cNvPr id="549" name="Google Shape;549;p4" descr="Oscar-sketch-history-eataly"/>
          <p:cNvPicPr preferRelativeResize="0"/>
          <p:nvPr/>
        </p:nvPicPr>
        <p:blipFill rotWithShape="1">
          <a:blip r:embed="rId3">
            <a:alphaModFix/>
          </a:blip>
          <a:srcRect/>
          <a:stretch/>
        </p:blipFill>
        <p:spPr>
          <a:xfrm>
            <a:off x="6096000" y="942535"/>
            <a:ext cx="5734050" cy="4486275"/>
          </a:xfrm>
          <a:prstGeom prst="rect">
            <a:avLst/>
          </a:prstGeom>
          <a:solidFill>
            <a:srgbClr val="8D632F"/>
          </a:solidFill>
          <a:ln w="25400" cap="flat" cmpd="sng">
            <a:solidFill>
              <a:schemeClr val="accent1"/>
            </a:solidFill>
            <a:prstDash val="solid"/>
            <a:round/>
            <a:headEnd type="none" w="sm" len="sm"/>
            <a:tailEnd type="none" w="sm" len="sm"/>
          </a:ln>
        </p:spPr>
      </p:pic>
      <p:pic>
        <p:nvPicPr>
          <p:cNvPr id="550" name="Google Shape;550;p4" descr="A picture containing object, clock&#10;&#10;Description automatically generated"/>
          <p:cNvPicPr preferRelativeResize="0"/>
          <p:nvPr/>
        </p:nvPicPr>
        <p:blipFill rotWithShape="1">
          <a:blip r:embed="rId4">
            <a:alphaModFix/>
          </a:blip>
          <a:srcRect/>
          <a:stretch/>
        </p:blipFill>
        <p:spPr>
          <a:xfrm>
            <a:off x="10316560" y="5625587"/>
            <a:ext cx="1819399" cy="1260548"/>
          </a:xfrm>
          <a:prstGeom prst="rect">
            <a:avLst/>
          </a:prstGeom>
          <a:noFill/>
          <a:ln>
            <a:noFill/>
          </a:ln>
        </p:spPr>
      </p:pic>
      <p:cxnSp>
        <p:nvCxnSpPr>
          <p:cNvPr id="551" name="Google Shape;551;p4"/>
          <p:cNvCxnSpPr/>
          <p:nvPr/>
        </p:nvCxnSpPr>
        <p:spPr>
          <a:xfrm>
            <a:off x="79514" y="870159"/>
            <a:ext cx="3328047" cy="0"/>
          </a:xfrm>
          <a:prstGeom prst="straightConnector1">
            <a:avLst/>
          </a:prstGeom>
          <a:noFill/>
          <a:ln w="9525" cap="flat" cmpd="sng">
            <a:solidFill>
              <a:schemeClr val="accent1"/>
            </a:solidFill>
            <a:prstDash val="solid"/>
            <a:miter lim="800000"/>
            <a:headEnd type="none" w="sm" len="sm"/>
            <a:tailEnd type="none" w="sm" len="sm"/>
          </a:ln>
        </p:spPr>
      </p:cxn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Shape 556"/>
        <p:cNvGrpSpPr/>
        <p:nvPr/>
      </p:nvGrpSpPr>
      <p:grpSpPr>
        <a:xfrm>
          <a:off x="0" y="0"/>
          <a:ext cx="0" cy="0"/>
          <a:chOff x="0" y="0"/>
          <a:chExt cx="0" cy="0"/>
        </a:xfrm>
      </p:grpSpPr>
      <p:sp>
        <p:nvSpPr>
          <p:cNvPr id="557" name="Google Shape;557;p5"/>
          <p:cNvSpPr txBox="1">
            <a:spLocks noGrp="1"/>
          </p:cNvSpPr>
          <p:nvPr>
            <p:ph type="title"/>
          </p:nvPr>
        </p:nvSpPr>
        <p:spPr>
          <a:xfrm>
            <a:off x="838206" y="620867"/>
            <a:ext cx="10515600" cy="856343"/>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3600"/>
              <a:buFont typeface="EB Garamond"/>
              <a:buNone/>
            </a:pPr>
            <a:r>
              <a:rPr lang="en-US"/>
              <a:t>FINANCIALS 2018 </a:t>
            </a:r>
            <a:endParaRPr/>
          </a:p>
        </p:txBody>
      </p:sp>
      <p:sp>
        <p:nvSpPr>
          <p:cNvPr id="558" name="Google Shape;558;p5"/>
          <p:cNvSpPr txBox="1">
            <a:spLocks noGrp="1"/>
          </p:cNvSpPr>
          <p:nvPr>
            <p:ph type="subTitle" idx="1"/>
          </p:nvPr>
        </p:nvSpPr>
        <p:spPr>
          <a:xfrm>
            <a:off x="838200" y="1632332"/>
            <a:ext cx="10515600" cy="526312"/>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2"/>
              </a:buClr>
              <a:buSzPts val="1600"/>
              <a:buNone/>
            </a:pPr>
            <a:r>
              <a:rPr lang="en-US" sz="1600"/>
              <a:t> </a:t>
            </a:r>
            <a:r>
              <a:rPr lang="en-US" sz="1600" i="1"/>
              <a:t>Our unique </a:t>
            </a:r>
            <a:r>
              <a:rPr lang="en-US" sz="1600" b="1" i="1"/>
              <a:t>business model</a:t>
            </a:r>
            <a:r>
              <a:rPr lang="en-US" sz="1600" i="1"/>
              <a:t> has allowed us to bring </a:t>
            </a:r>
            <a:r>
              <a:rPr lang="en-US" sz="1600" b="1" i="1"/>
              <a:t>excitement</a:t>
            </a:r>
            <a:r>
              <a:rPr lang="en-US" sz="1600" i="1"/>
              <a:t> to one of the world’s most mature industries: food</a:t>
            </a:r>
            <a:endParaRPr sz="1600"/>
          </a:p>
        </p:txBody>
      </p:sp>
      <p:sp>
        <p:nvSpPr>
          <p:cNvPr id="559" name="Google Shape;559;p5"/>
          <p:cNvSpPr txBox="1">
            <a:spLocks noGrp="1"/>
          </p:cNvSpPr>
          <p:nvPr>
            <p:ph type="body" idx="7"/>
          </p:nvPr>
        </p:nvSpPr>
        <p:spPr>
          <a:xfrm>
            <a:off x="1630819" y="2593413"/>
            <a:ext cx="3775075" cy="34326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2400"/>
              <a:buNone/>
            </a:pPr>
            <a:r>
              <a:rPr lang="en-US"/>
              <a:t>Consolidated Turnover</a:t>
            </a:r>
            <a:endParaRPr/>
          </a:p>
        </p:txBody>
      </p:sp>
      <p:sp>
        <p:nvSpPr>
          <p:cNvPr id="560" name="Google Shape;560;p5"/>
          <p:cNvSpPr txBox="1">
            <a:spLocks noGrp="1"/>
          </p:cNvSpPr>
          <p:nvPr>
            <p:ph type="body" idx="6"/>
          </p:nvPr>
        </p:nvSpPr>
        <p:spPr>
          <a:xfrm>
            <a:off x="1630819" y="2950465"/>
            <a:ext cx="3775075" cy="835297"/>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dk2"/>
              </a:buClr>
              <a:buSzPts val="1800"/>
              <a:buNone/>
            </a:pPr>
            <a:r>
              <a:rPr lang="en-US" sz="1800"/>
              <a:t>+ €465 million</a:t>
            </a:r>
            <a:endParaRPr sz="1800"/>
          </a:p>
        </p:txBody>
      </p:sp>
      <p:sp>
        <p:nvSpPr>
          <p:cNvPr id="561" name="Google Shape;561;p5"/>
          <p:cNvSpPr txBox="1">
            <a:spLocks noGrp="1"/>
          </p:cNvSpPr>
          <p:nvPr>
            <p:ph type="body" idx="14"/>
          </p:nvPr>
        </p:nvSpPr>
        <p:spPr>
          <a:xfrm>
            <a:off x="7122858" y="2593413"/>
            <a:ext cx="3775075" cy="34326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2400"/>
              <a:buNone/>
            </a:pPr>
            <a:r>
              <a:rPr lang="en-US"/>
              <a:t>Growth rate</a:t>
            </a:r>
            <a:endParaRPr/>
          </a:p>
        </p:txBody>
      </p:sp>
      <p:sp>
        <p:nvSpPr>
          <p:cNvPr id="562" name="Google Shape;562;p5"/>
          <p:cNvSpPr txBox="1">
            <a:spLocks noGrp="1"/>
          </p:cNvSpPr>
          <p:nvPr>
            <p:ph type="body" idx="13"/>
          </p:nvPr>
        </p:nvSpPr>
        <p:spPr>
          <a:xfrm>
            <a:off x="7122858" y="2950465"/>
            <a:ext cx="4057073" cy="835297"/>
          </a:xfrm>
          <a:prstGeom prst="rect">
            <a:avLst/>
          </a:prstGeom>
          <a:noFill/>
          <a:ln>
            <a:noFill/>
          </a:ln>
        </p:spPr>
        <p:txBody>
          <a:bodyPr spcFirstLastPara="1" wrap="square" lIns="91425" tIns="45700" rIns="91425" bIns="45700" anchor="t" anchorCtr="0">
            <a:noAutofit/>
          </a:bodyPr>
          <a:lstStyle/>
          <a:p>
            <a:pPr marL="285750" lvl="0" indent="-285750" algn="l" rtl="0">
              <a:lnSpc>
                <a:spcPct val="100000"/>
              </a:lnSpc>
              <a:spcBef>
                <a:spcPts val="0"/>
              </a:spcBef>
              <a:spcAft>
                <a:spcPts val="0"/>
              </a:spcAft>
              <a:buClr>
                <a:schemeClr val="dk2"/>
              </a:buClr>
              <a:buSzPts val="1665"/>
              <a:buFont typeface="Arial"/>
              <a:buChar char="•"/>
            </a:pPr>
            <a:r>
              <a:rPr lang="en-US" dirty="0"/>
              <a:t>In Italy, growth is 12% approximately</a:t>
            </a:r>
            <a:endParaRPr dirty="0"/>
          </a:p>
          <a:p>
            <a:pPr marL="285750" lvl="0" indent="-285750" algn="l" rtl="0">
              <a:lnSpc>
                <a:spcPct val="100000"/>
              </a:lnSpc>
              <a:spcBef>
                <a:spcPts val="600"/>
              </a:spcBef>
              <a:spcAft>
                <a:spcPts val="0"/>
              </a:spcAft>
              <a:buClr>
                <a:schemeClr val="dk2"/>
              </a:buClr>
              <a:buSzPts val="1665"/>
              <a:buFont typeface="Arial"/>
              <a:buChar char="•"/>
            </a:pPr>
            <a:r>
              <a:rPr lang="en-US" dirty="0"/>
              <a:t>In the USA it reached 48%</a:t>
            </a:r>
          </a:p>
          <a:p>
            <a:pPr marL="285750" indent="-285750">
              <a:buFont typeface="Arial" panose="020B0604020202020204" pitchFamily="34" charset="0"/>
              <a:buChar char="•"/>
            </a:pPr>
            <a:r>
              <a:rPr lang="en-US" dirty="0"/>
              <a:t>Rest of Europe: 10% growth rate</a:t>
            </a:r>
          </a:p>
          <a:p>
            <a:pPr marL="285750" indent="-285750">
              <a:buFont typeface="Arial" panose="020B0604020202020204" pitchFamily="34" charset="0"/>
              <a:buChar char="•"/>
            </a:pPr>
            <a:r>
              <a:rPr lang="en-US" dirty="0"/>
              <a:t>Japan and rest of Asia saw growth rate of 7% </a:t>
            </a:r>
            <a:endParaRPr dirty="0"/>
          </a:p>
        </p:txBody>
      </p:sp>
      <p:sp>
        <p:nvSpPr>
          <p:cNvPr id="563" name="Google Shape;563;p5"/>
          <p:cNvSpPr txBox="1">
            <a:spLocks noGrp="1"/>
          </p:cNvSpPr>
          <p:nvPr>
            <p:ph type="body" idx="9"/>
          </p:nvPr>
        </p:nvSpPr>
        <p:spPr>
          <a:xfrm>
            <a:off x="1630819" y="4711269"/>
            <a:ext cx="3775075" cy="34326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2400"/>
              <a:buNone/>
            </a:pPr>
            <a:r>
              <a:rPr lang="en-US"/>
              <a:t>Adjusted EBITDA</a:t>
            </a:r>
            <a:endParaRPr/>
          </a:p>
        </p:txBody>
      </p:sp>
      <p:sp>
        <p:nvSpPr>
          <p:cNvPr id="564" name="Google Shape;564;p5"/>
          <p:cNvSpPr txBox="1">
            <a:spLocks noGrp="1"/>
          </p:cNvSpPr>
          <p:nvPr>
            <p:ph type="body" idx="8"/>
          </p:nvPr>
        </p:nvSpPr>
        <p:spPr>
          <a:xfrm>
            <a:off x="1630819" y="5068321"/>
            <a:ext cx="3775075" cy="835297"/>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dk2"/>
              </a:buClr>
              <a:buSzPts val="1800"/>
              <a:buNone/>
            </a:pPr>
            <a:r>
              <a:rPr lang="en-US" sz="1800"/>
              <a:t>25 million euros</a:t>
            </a:r>
            <a:endParaRPr sz="1800"/>
          </a:p>
        </p:txBody>
      </p:sp>
      <p:sp>
        <p:nvSpPr>
          <p:cNvPr id="565" name="Google Shape;565;p5"/>
          <p:cNvSpPr txBox="1">
            <a:spLocks noGrp="1"/>
          </p:cNvSpPr>
          <p:nvPr>
            <p:ph type="body" idx="16"/>
          </p:nvPr>
        </p:nvSpPr>
        <p:spPr>
          <a:xfrm>
            <a:off x="7122858" y="4823811"/>
            <a:ext cx="3775075" cy="34326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2400"/>
              <a:buNone/>
            </a:pPr>
            <a:r>
              <a:rPr lang="en-US" dirty="0"/>
              <a:t>Total Cash Flow</a:t>
            </a:r>
            <a:endParaRPr dirty="0"/>
          </a:p>
        </p:txBody>
      </p:sp>
      <p:sp>
        <p:nvSpPr>
          <p:cNvPr id="566" name="Google Shape;566;p5"/>
          <p:cNvSpPr txBox="1">
            <a:spLocks noGrp="1"/>
          </p:cNvSpPr>
          <p:nvPr>
            <p:ph type="body" idx="15"/>
          </p:nvPr>
        </p:nvSpPr>
        <p:spPr>
          <a:xfrm>
            <a:off x="7122858" y="5180863"/>
            <a:ext cx="3775075" cy="835297"/>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dk2"/>
              </a:buClr>
              <a:buSzPts val="1800"/>
              <a:buNone/>
            </a:pPr>
            <a:r>
              <a:rPr lang="en-US" sz="1800"/>
              <a:t>25 million euros</a:t>
            </a:r>
            <a:endParaRPr/>
          </a:p>
        </p:txBody>
      </p:sp>
      <p:sp>
        <p:nvSpPr>
          <p:cNvPr id="567" name="Google Shape;567;p5"/>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0</a:t>
            </a:r>
            <a:fld id="{00000000-1234-1234-1234-123412341234}" type="slidenum">
              <a:rPr lang="en-US"/>
              <a:t>5</a:t>
            </a:fld>
            <a:endParaRPr/>
          </a:p>
        </p:txBody>
      </p:sp>
      <p:pic>
        <p:nvPicPr>
          <p:cNvPr id="568" name="Google Shape;568;p5" descr="Upward trend"/>
          <p:cNvPicPr preferRelativeResize="0"/>
          <p:nvPr/>
        </p:nvPicPr>
        <p:blipFill rotWithShape="1">
          <a:blip r:embed="rId3">
            <a:alphaModFix/>
          </a:blip>
          <a:srcRect/>
          <a:stretch/>
        </p:blipFill>
        <p:spPr>
          <a:xfrm>
            <a:off x="3275428" y="640371"/>
            <a:ext cx="914400" cy="914400"/>
          </a:xfrm>
          <a:prstGeom prst="rect">
            <a:avLst/>
          </a:prstGeom>
          <a:noFill/>
          <a:ln>
            <a:noFill/>
          </a:ln>
        </p:spPr>
      </p:pic>
      <p:pic>
        <p:nvPicPr>
          <p:cNvPr id="569" name="Google Shape;569;p5" descr="Research"/>
          <p:cNvPicPr preferRelativeResize="0"/>
          <p:nvPr/>
        </p:nvPicPr>
        <p:blipFill rotWithShape="1">
          <a:blip r:embed="rId4">
            <a:alphaModFix/>
          </a:blip>
          <a:srcRect/>
          <a:stretch/>
        </p:blipFill>
        <p:spPr>
          <a:xfrm>
            <a:off x="1012069" y="2643935"/>
            <a:ext cx="687300" cy="687300"/>
          </a:xfrm>
          <a:prstGeom prst="rect">
            <a:avLst/>
          </a:prstGeom>
          <a:noFill/>
          <a:ln>
            <a:noFill/>
          </a:ln>
        </p:spPr>
      </p:pic>
      <p:pic>
        <p:nvPicPr>
          <p:cNvPr id="570" name="Google Shape;570;p5" descr="Bar graph with upward trend"/>
          <p:cNvPicPr preferRelativeResize="0"/>
          <p:nvPr/>
        </p:nvPicPr>
        <p:blipFill rotWithShape="1">
          <a:blip r:embed="rId5">
            <a:alphaModFix/>
          </a:blip>
          <a:srcRect/>
          <a:stretch/>
        </p:blipFill>
        <p:spPr>
          <a:xfrm>
            <a:off x="6346790" y="2678730"/>
            <a:ext cx="687300" cy="687300"/>
          </a:xfrm>
          <a:prstGeom prst="rect">
            <a:avLst/>
          </a:prstGeom>
          <a:noFill/>
          <a:ln>
            <a:noFill/>
          </a:ln>
        </p:spPr>
      </p:pic>
      <p:pic>
        <p:nvPicPr>
          <p:cNvPr id="571" name="Google Shape;571;p5" descr="Database"/>
          <p:cNvPicPr preferRelativeResize="0"/>
          <p:nvPr/>
        </p:nvPicPr>
        <p:blipFill rotWithShape="1">
          <a:blip r:embed="rId6">
            <a:alphaModFix/>
          </a:blip>
          <a:srcRect/>
          <a:stretch/>
        </p:blipFill>
        <p:spPr>
          <a:xfrm>
            <a:off x="6346790" y="4743576"/>
            <a:ext cx="687300" cy="687300"/>
          </a:xfrm>
          <a:prstGeom prst="rect">
            <a:avLst/>
          </a:prstGeom>
          <a:noFill/>
          <a:ln>
            <a:noFill/>
          </a:ln>
        </p:spPr>
      </p:pic>
      <p:pic>
        <p:nvPicPr>
          <p:cNvPr id="572" name="Google Shape;572;p5" descr="Bullseye"/>
          <p:cNvPicPr preferRelativeResize="0"/>
          <p:nvPr/>
        </p:nvPicPr>
        <p:blipFill rotWithShape="1">
          <a:blip r:embed="rId7">
            <a:alphaModFix/>
          </a:blip>
          <a:srcRect/>
          <a:stretch/>
        </p:blipFill>
        <p:spPr>
          <a:xfrm>
            <a:off x="943519" y="4599908"/>
            <a:ext cx="687300" cy="687300"/>
          </a:xfrm>
          <a:prstGeom prst="rect">
            <a:avLst/>
          </a:prstGeom>
          <a:noFill/>
          <a:ln>
            <a:noFill/>
          </a:ln>
        </p:spPr>
      </p:pic>
      <p:cxnSp>
        <p:nvCxnSpPr>
          <p:cNvPr id="573" name="Google Shape;573;p5"/>
          <p:cNvCxnSpPr/>
          <p:nvPr/>
        </p:nvCxnSpPr>
        <p:spPr>
          <a:xfrm>
            <a:off x="4365590" y="1491380"/>
            <a:ext cx="3362179" cy="0"/>
          </a:xfrm>
          <a:prstGeom prst="straightConnector1">
            <a:avLst/>
          </a:prstGeom>
          <a:noFill/>
          <a:ln w="9525" cap="flat" cmpd="sng">
            <a:solidFill>
              <a:schemeClr val="accent1"/>
            </a:solidFill>
            <a:prstDash val="solid"/>
            <a:miter lim="800000"/>
            <a:headEnd type="none" w="sm" len="sm"/>
            <a:tailEnd type="none" w="sm" len="sm"/>
          </a:ln>
        </p:spPr>
      </p:cxnSp>
      <p:pic>
        <p:nvPicPr>
          <p:cNvPr id="574" name="Google Shape;574;p5" descr="A picture containing object, clock&#10;&#10;Description automatically generated"/>
          <p:cNvPicPr preferRelativeResize="0"/>
          <p:nvPr/>
        </p:nvPicPr>
        <p:blipFill rotWithShape="1">
          <a:blip r:embed="rId8">
            <a:alphaModFix/>
          </a:blip>
          <a:srcRect/>
          <a:stretch/>
        </p:blipFill>
        <p:spPr>
          <a:xfrm>
            <a:off x="10316560" y="10097"/>
            <a:ext cx="1819399" cy="1260548"/>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Shape 579"/>
        <p:cNvGrpSpPr/>
        <p:nvPr/>
      </p:nvGrpSpPr>
      <p:grpSpPr>
        <a:xfrm>
          <a:off x="0" y="0"/>
          <a:ext cx="0" cy="0"/>
          <a:chOff x="0" y="0"/>
          <a:chExt cx="0" cy="0"/>
        </a:xfrm>
      </p:grpSpPr>
      <p:sp>
        <p:nvSpPr>
          <p:cNvPr id="580" name="Google Shape;580;p6"/>
          <p:cNvSpPr txBox="1">
            <a:spLocks noGrp="1"/>
          </p:cNvSpPr>
          <p:nvPr>
            <p:ph type="title"/>
          </p:nvPr>
        </p:nvSpPr>
        <p:spPr>
          <a:xfrm>
            <a:off x="0" y="34653"/>
            <a:ext cx="8806375" cy="766966"/>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3600"/>
              <a:buFont typeface="EB Garamond"/>
              <a:buNone/>
            </a:pPr>
            <a:r>
              <a:rPr lang="en-US"/>
              <a:t>ORGANIZATIONAL STRUCTURE</a:t>
            </a:r>
            <a:endParaRPr/>
          </a:p>
        </p:txBody>
      </p:sp>
      <p:sp>
        <p:nvSpPr>
          <p:cNvPr id="581" name="Google Shape;581;p6"/>
          <p:cNvSpPr txBox="1">
            <a:spLocks noGrp="1"/>
          </p:cNvSpPr>
          <p:nvPr>
            <p:ph type="sldNum" idx="12"/>
          </p:nvPr>
        </p:nvSpPr>
        <p:spPr>
          <a:xfrm>
            <a:off x="11042882" y="5976001"/>
            <a:ext cx="366756" cy="365125"/>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r>
              <a:rPr lang="en-US"/>
              <a:t>0</a:t>
            </a:r>
            <a:fld id="{00000000-1234-1234-1234-123412341234}" type="slidenum">
              <a:rPr lang="en-US"/>
              <a:t>6</a:t>
            </a:fld>
            <a:endParaRPr/>
          </a:p>
        </p:txBody>
      </p:sp>
      <p:cxnSp>
        <p:nvCxnSpPr>
          <p:cNvPr id="582" name="Google Shape;582;p6"/>
          <p:cNvCxnSpPr/>
          <p:nvPr/>
        </p:nvCxnSpPr>
        <p:spPr>
          <a:xfrm>
            <a:off x="1658160" y="745690"/>
            <a:ext cx="4998399" cy="0"/>
          </a:xfrm>
          <a:prstGeom prst="straightConnector1">
            <a:avLst/>
          </a:prstGeom>
          <a:noFill/>
          <a:ln w="9525" cap="flat" cmpd="sng">
            <a:solidFill>
              <a:schemeClr val="accent1"/>
            </a:solidFill>
            <a:prstDash val="solid"/>
            <a:miter lim="800000"/>
            <a:headEnd type="none" w="sm" len="sm"/>
            <a:tailEnd type="none" w="sm" len="sm"/>
          </a:ln>
        </p:spPr>
      </p:cxnSp>
      <p:sp>
        <p:nvSpPr>
          <p:cNvPr id="583" name="Google Shape;583;p6"/>
          <p:cNvSpPr txBox="1">
            <a:spLocks noGrp="1"/>
          </p:cNvSpPr>
          <p:nvPr>
            <p:ph type="body" idx="7"/>
          </p:nvPr>
        </p:nvSpPr>
        <p:spPr>
          <a:xfrm>
            <a:off x="-67798" y="890992"/>
            <a:ext cx="4303920" cy="93813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2400"/>
              <a:buNone/>
            </a:pPr>
            <a:r>
              <a:rPr lang="en-US"/>
              <a:t>FUNCTIONAL STRUCTURE</a:t>
            </a:r>
            <a:endParaRPr/>
          </a:p>
        </p:txBody>
      </p:sp>
      <p:sp>
        <p:nvSpPr>
          <p:cNvPr id="585" name="Google Shape;585;p6"/>
          <p:cNvSpPr txBox="1"/>
          <p:nvPr/>
        </p:nvSpPr>
        <p:spPr>
          <a:xfrm>
            <a:off x="5108914" y="1318405"/>
            <a:ext cx="952021" cy="369332"/>
          </a:xfrm>
          <a:prstGeom prst="rect">
            <a:avLst/>
          </a:prstGeom>
          <a:noFill/>
          <a:ln w="34925" cap="flat" cmpd="sng">
            <a:solidFill>
              <a:srgbClr val="8D6347"/>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0" i="0" u="none" strike="noStrike" cap="none" dirty="0">
                <a:solidFill>
                  <a:schemeClr val="dk1"/>
                </a:solidFill>
                <a:latin typeface="Quattrocento Sans"/>
                <a:ea typeface="Quattrocento Sans"/>
                <a:cs typeface="Quattrocento Sans"/>
                <a:sym typeface="Quattrocento Sans"/>
              </a:rPr>
              <a:t>CEO</a:t>
            </a:r>
            <a:endParaRPr sz="1800" dirty="0">
              <a:solidFill>
                <a:schemeClr val="dk1"/>
              </a:solidFill>
              <a:latin typeface="Quattrocento Sans"/>
              <a:ea typeface="Quattrocento Sans"/>
              <a:cs typeface="Quattrocento Sans"/>
              <a:sym typeface="Quattrocento Sans"/>
            </a:endParaRPr>
          </a:p>
        </p:txBody>
      </p:sp>
      <p:cxnSp>
        <p:nvCxnSpPr>
          <p:cNvPr id="586" name="Google Shape;586;p6"/>
          <p:cNvCxnSpPr/>
          <p:nvPr/>
        </p:nvCxnSpPr>
        <p:spPr>
          <a:xfrm>
            <a:off x="5584925" y="1697322"/>
            <a:ext cx="0" cy="394571"/>
          </a:xfrm>
          <a:prstGeom prst="straightConnector1">
            <a:avLst/>
          </a:prstGeom>
          <a:noFill/>
          <a:ln w="9525" cap="flat" cmpd="sng">
            <a:solidFill>
              <a:schemeClr val="accent1"/>
            </a:solidFill>
            <a:prstDash val="solid"/>
            <a:miter lim="800000"/>
            <a:headEnd type="none" w="sm" len="sm"/>
            <a:tailEnd type="triangle" w="med" len="med"/>
          </a:ln>
        </p:spPr>
      </p:cxnSp>
      <p:sp>
        <p:nvSpPr>
          <p:cNvPr id="587" name="Google Shape;587;p6"/>
          <p:cNvSpPr txBox="1"/>
          <p:nvPr/>
        </p:nvSpPr>
        <p:spPr>
          <a:xfrm>
            <a:off x="4794725" y="2113439"/>
            <a:ext cx="1586268" cy="369332"/>
          </a:xfrm>
          <a:prstGeom prst="rect">
            <a:avLst/>
          </a:prstGeom>
          <a:noFill/>
          <a:ln w="349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Quattrocento Sans"/>
                <a:ea typeface="Quattrocento Sans"/>
                <a:cs typeface="Quattrocento Sans"/>
                <a:sym typeface="Quattrocento Sans"/>
              </a:rPr>
              <a:t>Store Director</a:t>
            </a:r>
            <a:endParaRPr sz="1800">
              <a:solidFill>
                <a:schemeClr val="dk1"/>
              </a:solidFill>
              <a:latin typeface="Quattrocento Sans"/>
              <a:ea typeface="Quattrocento Sans"/>
              <a:cs typeface="Quattrocento Sans"/>
              <a:sym typeface="Quattrocento Sans"/>
            </a:endParaRPr>
          </a:p>
        </p:txBody>
      </p:sp>
      <p:cxnSp>
        <p:nvCxnSpPr>
          <p:cNvPr id="588" name="Google Shape;588;p6"/>
          <p:cNvCxnSpPr/>
          <p:nvPr/>
        </p:nvCxnSpPr>
        <p:spPr>
          <a:xfrm>
            <a:off x="712933" y="2779609"/>
            <a:ext cx="10306809" cy="3350"/>
          </a:xfrm>
          <a:prstGeom prst="straightConnector1">
            <a:avLst/>
          </a:prstGeom>
          <a:noFill/>
          <a:ln w="25400" cap="flat" cmpd="sng">
            <a:solidFill>
              <a:schemeClr val="accent1"/>
            </a:solidFill>
            <a:prstDash val="solid"/>
            <a:miter lim="800000"/>
            <a:headEnd type="none" w="sm" len="sm"/>
            <a:tailEnd type="none" w="sm" len="sm"/>
          </a:ln>
        </p:spPr>
      </p:cxnSp>
      <p:sp>
        <p:nvSpPr>
          <p:cNvPr id="589" name="Google Shape;589;p6"/>
          <p:cNvSpPr txBox="1"/>
          <p:nvPr/>
        </p:nvSpPr>
        <p:spPr>
          <a:xfrm>
            <a:off x="23057" y="3120344"/>
            <a:ext cx="1936749" cy="646331"/>
          </a:xfrm>
          <a:prstGeom prst="rect">
            <a:avLst/>
          </a:prstGeom>
          <a:noFill/>
          <a:ln w="34925" cap="flat" cmpd="sng">
            <a:solidFill>
              <a:srgbClr val="8D6347"/>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dk1"/>
                </a:solidFill>
                <a:latin typeface="Quattrocento Sans"/>
                <a:ea typeface="Quattrocento Sans"/>
                <a:cs typeface="Quattrocento Sans"/>
                <a:sym typeface="Quattrocento Sans"/>
              </a:rPr>
              <a:t>General Manager</a:t>
            </a:r>
            <a:br>
              <a:rPr lang="en-US" sz="1800">
                <a:solidFill>
                  <a:schemeClr val="dk1"/>
                </a:solidFill>
                <a:latin typeface="Quattrocento Sans"/>
                <a:ea typeface="Quattrocento Sans"/>
                <a:cs typeface="Quattrocento Sans"/>
                <a:sym typeface="Quattrocento Sans"/>
              </a:rPr>
            </a:br>
            <a:r>
              <a:rPr lang="en-US" sz="1800">
                <a:solidFill>
                  <a:schemeClr val="dk1"/>
                </a:solidFill>
                <a:latin typeface="Quattrocento Sans"/>
                <a:ea typeface="Quattrocento Sans"/>
                <a:cs typeface="Quattrocento Sans"/>
                <a:sym typeface="Quattrocento Sans"/>
              </a:rPr>
              <a:t>Restaurant</a:t>
            </a:r>
            <a:endParaRPr sz="1800">
              <a:solidFill>
                <a:schemeClr val="dk1"/>
              </a:solidFill>
              <a:latin typeface="Quattrocento Sans"/>
              <a:ea typeface="Quattrocento Sans"/>
              <a:cs typeface="Quattrocento Sans"/>
              <a:sym typeface="Quattrocento Sans"/>
            </a:endParaRPr>
          </a:p>
        </p:txBody>
      </p:sp>
      <p:sp>
        <p:nvSpPr>
          <p:cNvPr id="590" name="Google Shape;590;p6"/>
          <p:cNvSpPr txBox="1"/>
          <p:nvPr/>
        </p:nvSpPr>
        <p:spPr>
          <a:xfrm>
            <a:off x="3378643" y="3120344"/>
            <a:ext cx="1936749" cy="646331"/>
          </a:xfrm>
          <a:prstGeom prst="rect">
            <a:avLst/>
          </a:prstGeom>
          <a:noFill/>
          <a:ln w="349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dk1"/>
                </a:solidFill>
                <a:latin typeface="Quattrocento Sans"/>
                <a:ea typeface="Quattrocento Sans"/>
                <a:cs typeface="Quattrocento Sans"/>
                <a:sym typeface="Quattrocento Sans"/>
              </a:rPr>
              <a:t>General Manager</a:t>
            </a:r>
            <a:br>
              <a:rPr lang="en-US" sz="1800">
                <a:solidFill>
                  <a:schemeClr val="dk1"/>
                </a:solidFill>
                <a:latin typeface="Quattrocento Sans"/>
                <a:ea typeface="Quattrocento Sans"/>
                <a:cs typeface="Quattrocento Sans"/>
                <a:sym typeface="Quattrocento Sans"/>
              </a:rPr>
            </a:br>
            <a:r>
              <a:rPr lang="en-US" sz="1800">
                <a:solidFill>
                  <a:schemeClr val="dk1"/>
                </a:solidFill>
                <a:latin typeface="Quattrocento Sans"/>
                <a:ea typeface="Quattrocento Sans"/>
                <a:cs typeface="Quattrocento Sans"/>
                <a:sym typeface="Quattrocento Sans"/>
              </a:rPr>
              <a:t>Quick Service</a:t>
            </a:r>
            <a:endParaRPr sz="1800">
              <a:solidFill>
                <a:schemeClr val="dk1"/>
              </a:solidFill>
              <a:latin typeface="Quattrocento Sans"/>
              <a:ea typeface="Quattrocento Sans"/>
              <a:cs typeface="Quattrocento Sans"/>
              <a:sym typeface="Quattrocento Sans"/>
            </a:endParaRPr>
          </a:p>
        </p:txBody>
      </p:sp>
      <p:sp>
        <p:nvSpPr>
          <p:cNvPr id="591" name="Google Shape;591;p6"/>
          <p:cNvSpPr txBox="1"/>
          <p:nvPr/>
        </p:nvSpPr>
        <p:spPr>
          <a:xfrm>
            <a:off x="6813737" y="3120345"/>
            <a:ext cx="1936749" cy="646331"/>
          </a:xfrm>
          <a:prstGeom prst="rect">
            <a:avLst/>
          </a:prstGeom>
          <a:noFill/>
          <a:ln w="349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dk1"/>
                </a:solidFill>
                <a:latin typeface="Quattrocento Sans"/>
                <a:ea typeface="Quattrocento Sans"/>
                <a:cs typeface="Quattrocento Sans"/>
                <a:sym typeface="Quattrocento Sans"/>
              </a:rPr>
              <a:t>General Manager</a:t>
            </a:r>
            <a:br>
              <a:rPr lang="en-US" sz="1800">
                <a:solidFill>
                  <a:schemeClr val="dk1"/>
                </a:solidFill>
                <a:latin typeface="Quattrocento Sans"/>
                <a:ea typeface="Quattrocento Sans"/>
                <a:cs typeface="Quattrocento Sans"/>
                <a:sym typeface="Quattrocento Sans"/>
              </a:rPr>
            </a:br>
            <a:r>
              <a:rPr lang="en-US" sz="1800">
                <a:solidFill>
                  <a:schemeClr val="dk1"/>
                </a:solidFill>
                <a:latin typeface="Quattrocento Sans"/>
                <a:ea typeface="Quattrocento Sans"/>
                <a:cs typeface="Quattrocento Sans"/>
                <a:sym typeface="Quattrocento Sans"/>
              </a:rPr>
              <a:t>Retail</a:t>
            </a:r>
            <a:endParaRPr sz="1800">
              <a:solidFill>
                <a:schemeClr val="dk1"/>
              </a:solidFill>
              <a:latin typeface="Quattrocento Sans"/>
              <a:ea typeface="Quattrocento Sans"/>
              <a:cs typeface="Quattrocento Sans"/>
              <a:sym typeface="Quattrocento Sans"/>
            </a:endParaRPr>
          </a:p>
        </p:txBody>
      </p:sp>
      <p:cxnSp>
        <p:nvCxnSpPr>
          <p:cNvPr id="592" name="Google Shape;592;p6"/>
          <p:cNvCxnSpPr/>
          <p:nvPr/>
        </p:nvCxnSpPr>
        <p:spPr>
          <a:xfrm>
            <a:off x="4300072" y="2764785"/>
            <a:ext cx="0" cy="326092"/>
          </a:xfrm>
          <a:prstGeom prst="straightConnector1">
            <a:avLst/>
          </a:prstGeom>
          <a:noFill/>
          <a:ln w="15875" cap="flat" cmpd="sng">
            <a:solidFill>
              <a:schemeClr val="accent1"/>
            </a:solidFill>
            <a:prstDash val="solid"/>
            <a:miter lim="800000"/>
            <a:headEnd type="none" w="sm" len="sm"/>
            <a:tailEnd type="triangle" w="med" len="med"/>
          </a:ln>
        </p:spPr>
      </p:cxnSp>
      <p:cxnSp>
        <p:nvCxnSpPr>
          <p:cNvPr id="593" name="Google Shape;593;p6"/>
          <p:cNvCxnSpPr/>
          <p:nvPr/>
        </p:nvCxnSpPr>
        <p:spPr>
          <a:xfrm>
            <a:off x="7772446" y="2779608"/>
            <a:ext cx="0" cy="326092"/>
          </a:xfrm>
          <a:prstGeom prst="straightConnector1">
            <a:avLst/>
          </a:prstGeom>
          <a:noFill/>
          <a:ln w="15875" cap="flat" cmpd="sng">
            <a:solidFill>
              <a:schemeClr val="accent1"/>
            </a:solidFill>
            <a:prstDash val="solid"/>
            <a:miter lim="800000"/>
            <a:headEnd type="none" w="sm" len="sm"/>
            <a:tailEnd type="triangle" w="med" len="med"/>
          </a:ln>
        </p:spPr>
      </p:cxnSp>
      <p:cxnSp>
        <p:nvCxnSpPr>
          <p:cNvPr id="594" name="Google Shape;594;p6"/>
          <p:cNvCxnSpPr/>
          <p:nvPr/>
        </p:nvCxnSpPr>
        <p:spPr>
          <a:xfrm>
            <a:off x="712934" y="2764785"/>
            <a:ext cx="0" cy="326092"/>
          </a:xfrm>
          <a:prstGeom prst="straightConnector1">
            <a:avLst/>
          </a:prstGeom>
          <a:noFill/>
          <a:ln w="15875" cap="flat" cmpd="sng">
            <a:solidFill>
              <a:schemeClr val="accent1"/>
            </a:solidFill>
            <a:prstDash val="solid"/>
            <a:miter lim="800000"/>
            <a:headEnd type="none" w="sm" len="sm"/>
            <a:tailEnd type="triangle" w="med" len="med"/>
          </a:ln>
        </p:spPr>
      </p:cxnSp>
      <p:sp>
        <p:nvSpPr>
          <p:cNvPr id="595" name="Google Shape;595;p6"/>
          <p:cNvSpPr txBox="1"/>
          <p:nvPr/>
        </p:nvSpPr>
        <p:spPr>
          <a:xfrm>
            <a:off x="10074507" y="3120344"/>
            <a:ext cx="1936749" cy="369332"/>
          </a:xfrm>
          <a:prstGeom prst="rect">
            <a:avLst/>
          </a:prstGeom>
          <a:noFill/>
          <a:ln w="34925" cap="flat" cmpd="sng">
            <a:solidFill>
              <a:srgbClr val="8D6347"/>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dk1"/>
                </a:solidFill>
                <a:latin typeface="Quattrocento Sans"/>
                <a:ea typeface="Quattrocento Sans"/>
                <a:cs typeface="Quattrocento Sans"/>
                <a:sym typeface="Quattrocento Sans"/>
              </a:rPr>
              <a:t>Executive Chef</a:t>
            </a:r>
            <a:endParaRPr sz="1800">
              <a:solidFill>
                <a:schemeClr val="dk1"/>
              </a:solidFill>
              <a:latin typeface="Quattrocento Sans"/>
              <a:ea typeface="Quattrocento Sans"/>
              <a:cs typeface="Quattrocento Sans"/>
              <a:sym typeface="Quattrocento Sans"/>
            </a:endParaRPr>
          </a:p>
        </p:txBody>
      </p:sp>
      <p:cxnSp>
        <p:nvCxnSpPr>
          <p:cNvPr id="596" name="Google Shape;596;p6"/>
          <p:cNvCxnSpPr/>
          <p:nvPr/>
        </p:nvCxnSpPr>
        <p:spPr>
          <a:xfrm>
            <a:off x="11019742" y="2791328"/>
            <a:ext cx="0" cy="326092"/>
          </a:xfrm>
          <a:prstGeom prst="straightConnector1">
            <a:avLst/>
          </a:prstGeom>
          <a:noFill/>
          <a:ln w="15875" cap="flat" cmpd="sng">
            <a:solidFill>
              <a:schemeClr val="accent1"/>
            </a:solidFill>
            <a:prstDash val="solid"/>
            <a:miter lim="800000"/>
            <a:headEnd type="none" w="sm" len="sm"/>
            <a:tailEnd type="triangle" w="med" len="med"/>
          </a:ln>
        </p:spPr>
      </p:cxnSp>
      <p:sp>
        <p:nvSpPr>
          <p:cNvPr id="597" name="Google Shape;597;p6"/>
          <p:cNvSpPr txBox="1"/>
          <p:nvPr/>
        </p:nvSpPr>
        <p:spPr>
          <a:xfrm>
            <a:off x="16583" y="4618596"/>
            <a:ext cx="1392701" cy="923330"/>
          </a:xfrm>
          <a:prstGeom prst="rect">
            <a:avLst/>
          </a:prstGeom>
          <a:noFill/>
          <a:ln w="34925" cap="flat" cmpd="sng">
            <a:solidFill>
              <a:srgbClr val="8D6347"/>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dk1"/>
                </a:solidFill>
                <a:latin typeface="Quattrocento Sans"/>
                <a:ea typeface="Quattrocento Sans"/>
                <a:cs typeface="Quattrocento Sans"/>
                <a:sym typeface="Quattrocento Sans"/>
              </a:rPr>
              <a:t>Assistant Manager</a:t>
            </a:r>
            <a:br>
              <a:rPr lang="en-US" sz="1800">
                <a:solidFill>
                  <a:schemeClr val="dk1"/>
                </a:solidFill>
                <a:latin typeface="Quattrocento Sans"/>
                <a:ea typeface="Quattrocento Sans"/>
                <a:cs typeface="Quattrocento Sans"/>
                <a:sym typeface="Quattrocento Sans"/>
              </a:rPr>
            </a:br>
            <a:r>
              <a:rPr lang="en-US" sz="1800">
                <a:solidFill>
                  <a:schemeClr val="dk1"/>
                </a:solidFill>
                <a:latin typeface="Quattrocento Sans"/>
                <a:ea typeface="Quattrocento Sans"/>
                <a:cs typeface="Quattrocento Sans"/>
                <a:sym typeface="Quattrocento Sans"/>
              </a:rPr>
              <a:t>Grocery</a:t>
            </a:r>
            <a:endParaRPr sz="1800">
              <a:solidFill>
                <a:schemeClr val="dk1"/>
              </a:solidFill>
              <a:latin typeface="Quattrocento Sans"/>
              <a:ea typeface="Quattrocento Sans"/>
              <a:cs typeface="Quattrocento Sans"/>
              <a:sym typeface="Quattrocento Sans"/>
            </a:endParaRPr>
          </a:p>
        </p:txBody>
      </p:sp>
      <p:cxnSp>
        <p:nvCxnSpPr>
          <p:cNvPr id="598" name="Google Shape;598;p6"/>
          <p:cNvCxnSpPr/>
          <p:nvPr/>
        </p:nvCxnSpPr>
        <p:spPr>
          <a:xfrm>
            <a:off x="712933" y="3766675"/>
            <a:ext cx="0" cy="355558"/>
          </a:xfrm>
          <a:prstGeom prst="straightConnector1">
            <a:avLst/>
          </a:prstGeom>
          <a:noFill/>
          <a:ln w="15875" cap="flat" cmpd="sng">
            <a:solidFill>
              <a:schemeClr val="accent1"/>
            </a:solidFill>
            <a:prstDash val="solid"/>
            <a:miter lim="800000"/>
            <a:headEnd type="none" w="sm" len="sm"/>
            <a:tailEnd type="none" w="sm" len="sm"/>
          </a:ln>
        </p:spPr>
      </p:cxnSp>
      <p:cxnSp>
        <p:nvCxnSpPr>
          <p:cNvPr id="599" name="Google Shape;599;p6"/>
          <p:cNvCxnSpPr/>
          <p:nvPr/>
        </p:nvCxnSpPr>
        <p:spPr>
          <a:xfrm>
            <a:off x="74380" y="4134058"/>
            <a:ext cx="1927101" cy="0"/>
          </a:xfrm>
          <a:prstGeom prst="straightConnector1">
            <a:avLst/>
          </a:prstGeom>
          <a:noFill/>
          <a:ln w="25400" cap="flat" cmpd="sng">
            <a:solidFill>
              <a:schemeClr val="accent1"/>
            </a:solidFill>
            <a:prstDash val="solid"/>
            <a:miter lim="800000"/>
            <a:headEnd type="none" w="sm" len="sm"/>
            <a:tailEnd type="none" w="sm" len="sm"/>
          </a:ln>
        </p:spPr>
      </p:cxnSp>
      <p:cxnSp>
        <p:nvCxnSpPr>
          <p:cNvPr id="600" name="Google Shape;600;p6"/>
          <p:cNvCxnSpPr/>
          <p:nvPr/>
        </p:nvCxnSpPr>
        <p:spPr>
          <a:xfrm>
            <a:off x="65241" y="4150430"/>
            <a:ext cx="0" cy="434028"/>
          </a:xfrm>
          <a:prstGeom prst="straightConnector1">
            <a:avLst/>
          </a:prstGeom>
          <a:noFill/>
          <a:ln w="15875" cap="flat" cmpd="sng">
            <a:solidFill>
              <a:schemeClr val="accent1"/>
            </a:solidFill>
            <a:prstDash val="solid"/>
            <a:miter lim="800000"/>
            <a:headEnd type="none" w="sm" len="sm"/>
            <a:tailEnd type="triangle" w="med" len="med"/>
          </a:ln>
        </p:spPr>
      </p:cxnSp>
      <p:sp>
        <p:nvSpPr>
          <p:cNvPr id="601" name="Google Shape;601;p6"/>
          <p:cNvSpPr txBox="1"/>
          <p:nvPr/>
        </p:nvSpPr>
        <p:spPr>
          <a:xfrm>
            <a:off x="1658160" y="4618596"/>
            <a:ext cx="1392701" cy="923330"/>
          </a:xfrm>
          <a:prstGeom prst="rect">
            <a:avLst/>
          </a:prstGeom>
          <a:noFill/>
          <a:ln w="349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dk1"/>
                </a:solidFill>
                <a:latin typeface="Quattrocento Sans"/>
                <a:ea typeface="Quattrocento Sans"/>
                <a:cs typeface="Quattrocento Sans"/>
                <a:sym typeface="Quattrocento Sans"/>
              </a:rPr>
              <a:t>Assistant Manager</a:t>
            </a:r>
            <a:br>
              <a:rPr lang="en-US" sz="1800">
                <a:solidFill>
                  <a:schemeClr val="dk1"/>
                </a:solidFill>
                <a:latin typeface="Quattrocento Sans"/>
                <a:ea typeface="Quattrocento Sans"/>
                <a:cs typeface="Quattrocento Sans"/>
                <a:sym typeface="Quattrocento Sans"/>
              </a:rPr>
            </a:br>
            <a:r>
              <a:rPr lang="en-US" sz="1800">
                <a:solidFill>
                  <a:schemeClr val="dk1"/>
                </a:solidFill>
                <a:latin typeface="Quattrocento Sans"/>
                <a:ea typeface="Quattrocento Sans"/>
                <a:cs typeface="Quattrocento Sans"/>
                <a:sym typeface="Quattrocento Sans"/>
              </a:rPr>
              <a:t>Houseware</a:t>
            </a:r>
            <a:endParaRPr sz="1800">
              <a:solidFill>
                <a:schemeClr val="dk1"/>
              </a:solidFill>
              <a:latin typeface="Quattrocento Sans"/>
              <a:ea typeface="Quattrocento Sans"/>
              <a:cs typeface="Quattrocento Sans"/>
              <a:sym typeface="Quattrocento Sans"/>
            </a:endParaRPr>
          </a:p>
        </p:txBody>
      </p:sp>
      <p:cxnSp>
        <p:nvCxnSpPr>
          <p:cNvPr id="602" name="Google Shape;602;p6"/>
          <p:cNvCxnSpPr/>
          <p:nvPr/>
        </p:nvCxnSpPr>
        <p:spPr>
          <a:xfrm>
            <a:off x="1980500" y="4156432"/>
            <a:ext cx="0" cy="434028"/>
          </a:xfrm>
          <a:prstGeom prst="straightConnector1">
            <a:avLst/>
          </a:prstGeom>
          <a:noFill/>
          <a:ln w="15875" cap="flat" cmpd="sng">
            <a:solidFill>
              <a:schemeClr val="accent1"/>
            </a:solidFill>
            <a:prstDash val="solid"/>
            <a:miter lim="800000"/>
            <a:headEnd type="none" w="sm" len="sm"/>
            <a:tailEnd type="triangle" w="med" len="med"/>
          </a:ln>
        </p:spPr>
      </p:cxnSp>
      <p:sp>
        <p:nvSpPr>
          <p:cNvPr id="603" name="Google Shape;603;p6"/>
          <p:cNvSpPr txBox="1"/>
          <p:nvPr/>
        </p:nvSpPr>
        <p:spPr>
          <a:xfrm>
            <a:off x="6227408" y="4626178"/>
            <a:ext cx="1392701" cy="923330"/>
          </a:xfrm>
          <a:prstGeom prst="rect">
            <a:avLst/>
          </a:prstGeom>
          <a:noFill/>
          <a:ln w="349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dk1"/>
                </a:solidFill>
                <a:latin typeface="Quattrocento Sans"/>
                <a:ea typeface="Quattrocento Sans"/>
                <a:cs typeface="Quattrocento Sans"/>
                <a:sym typeface="Quattrocento Sans"/>
              </a:rPr>
              <a:t>Assistant Manager</a:t>
            </a:r>
            <a:br>
              <a:rPr lang="en-US" sz="1800">
                <a:solidFill>
                  <a:schemeClr val="dk1"/>
                </a:solidFill>
                <a:latin typeface="Quattrocento Sans"/>
                <a:ea typeface="Quattrocento Sans"/>
                <a:cs typeface="Quattrocento Sans"/>
                <a:sym typeface="Quattrocento Sans"/>
              </a:rPr>
            </a:br>
            <a:r>
              <a:rPr lang="en-US" sz="1800">
                <a:solidFill>
                  <a:schemeClr val="dk1"/>
                </a:solidFill>
                <a:latin typeface="Quattrocento Sans"/>
                <a:ea typeface="Quattrocento Sans"/>
                <a:cs typeface="Quattrocento Sans"/>
                <a:sym typeface="Quattrocento Sans"/>
              </a:rPr>
              <a:t>Grocery</a:t>
            </a:r>
            <a:endParaRPr sz="1800">
              <a:solidFill>
                <a:schemeClr val="dk1"/>
              </a:solidFill>
              <a:latin typeface="Quattrocento Sans"/>
              <a:ea typeface="Quattrocento Sans"/>
              <a:cs typeface="Quattrocento Sans"/>
              <a:sym typeface="Quattrocento Sans"/>
            </a:endParaRPr>
          </a:p>
        </p:txBody>
      </p:sp>
      <p:cxnSp>
        <p:nvCxnSpPr>
          <p:cNvPr id="604" name="Google Shape;604;p6"/>
          <p:cNvCxnSpPr/>
          <p:nvPr/>
        </p:nvCxnSpPr>
        <p:spPr>
          <a:xfrm>
            <a:off x="6656559" y="4141640"/>
            <a:ext cx="1927101" cy="0"/>
          </a:xfrm>
          <a:prstGeom prst="straightConnector1">
            <a:avLst/>
          </a:prstGeom>
          <a:noFill/>
          <a:ln w="25400" cap="flat" cmpd="sng">
            <a:solidFill>
              <a:schemeClr val="accent1"/>
            </a:solidFill>
            <a:prstDash val="solid"/>
            <a:miter lim="800000"/>
            <a:headEnd type="none" w="sm" len="sm"/>
            <a:tailEnd type="none" w="sm" len="sm"/>
          </a:ln>
        </p:spPr>
      </p:cxnSp>
      <p:cxnSp>
        <p:nvCxnSpPr>
          <p:cNvPr id="605" name="Google Shape;605;p6"/>
          <p:cNvCxnSpPr/>
          <p:nvPr/>
        </p:nvCxnSpPr>
        <p:spPr>
          <a:xfrm>
            <a:off x="6647420" y="4158012"/>
            <a:ext cx="0" cy="434028"/>
          </a:xfrm>
          <a:prstGeom prst="straightConnector1">
            <a:avLst/>
          </a:prstGeom>
          <a:noFill/>
          <a:ln w="15875" cap="flat" cmpd="sng">
            <a:solidFill>
              <a:schemeClr val="accent1"/>
            </a:solidFill>
            <a:prstDash val="solid"/>
            <a:miter lim="800000"/>
            <a:headEnd type="none" w="sm" len="sm"/>
            <a:tailEnd type="triangle" w="med" len="med"/>
          </a:ln>
        </p:spPr>
      </p:cxnSp>
      <p:sp>
        <p:nvSpPr>
          <p:cNvPr id="606" name="Google Shape;606;p6"/>
          <p:cNvSpPr txBox="1"/>
          <p:nvPr/>
        </p:nvSpPr>
        <p:spPr>
          <a:xfrm>
            <a:off x="8240339" y="4626178"/>
            <a:ext cx="1392701" cy="923330"/>
          </a:xfrm>
          <a:prstGeom prst="rect">
            <a:avLst/>
          </a:prstGeom>
          <a:noFill/>
          <a:ln w="349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dk1"/>
                </a:solidFill>
                <a:latin typeface="Quattrocento Sans"/>
                <a:ea typeface="Quattrocento Sans"/>
                <a:cs typeface="Quattrocento Sans"/>
                <a:sym typeface="Quattrocento Sans"/>
              </a:rPr>
              <a:t>Assistant Manager</a:t>
            </a:r>
            <a:br>
              <a:rPr lang="en-US" sz="1800">
                <a:solidFill>
                  <a:schemeClr val="dk1"/>
                </a:solidFill>
                <a:latin typeface="Quattrocento Sans"/>
                <a:ea typeface="Quattrocento Sans"/>
                <a:cs typeface="Quattrocento Sans"/>
                <a:sym typeface="Quattrocento Sans"/>
              </a:rPr>
            </a:br>
            <a:r>
              <a:rPr lang="en-US" sz="1800">
                <a:solidFill>
                  <a:schemeClr val="dk1"/>
                </a:solidFill>
                <a:latin typeface="Quattrocento Sans"/>
                <a:ea typeface="Quattrocento Sans"/>
                <a:cs typeface="Quattrocento Sans"/>
                <a:sym typeface="Quattrocento Sans"/>
              </a:rPr>
              <a:t>Houseware</a:t>
            </a:r>
            <a:endParaRPr sz="1800">
              <a:solidFill>
                <a:schemeClr val="dk1"/>
              </a:solidFill>
              <a:latin typeface="Quattrocento Sans"/>
              <a:ea typeface="Quattrocento Sans"/>
              <a:cs typeface="Quattrocento Sans"/>
              <a:sym typeface="Quattrocento Sans"/>
            </a:endParaRPr>
          </a:p>
        </p:txBody>
      </p:sp>
      <p:cxnSp>
        <p:nvCxnSpPr>
          <p:cNvPr id="607" name="Google Shape;607;p6"/>
          <p:cNvCxnSpPr/>
          <p:nvPr/>
        </p:nvCxnSpPr>
        <p:spPr>
          <a:xfrm>
            <a:off x="8562679" y="4164014"/>
            <a:ext cx="0" cy="434028"/>
          </a:xfrm>
          <a:prstGeom prst="straightConnector1">
            <a:avLst/>
          </a:prstGeom>
          <a:noFill/>
          <a:ln w="15875" cap="flat" cmpd="sng">
            <a:solidFill>
              <a:schemeClr val="accent1"/>
            </a:solidFill>
            <a:prstDash val="solid"/>
            <a:miter lim="800000"/>
            <a:headEnd type="none" w="sm" len="sm"/>
            <a:tailEnd type="triangle" w="med" len="med"/>
          </a:ln>
        </p:spPr>
      </p:cxnSp>
      <p:cxnSp>
        <p:nvCxnSpPr>
          <p:cNvPr id="608" name="Google Shape;608;p6"/>
          <p:cNvCxnSpPr/>
          <p:nvPr/>
        </p:nvCxnSpPr>
        <p:spPr>
          <a:xfrm>
            <a:off x="7653041" y="3778500"/>
            <a:ext cx="0" cy="355558"/>
          </a:xfrm>
          <a:prstGeom prst="straightConnector1">
            <a:avLst/>
          </a:prstGeom>
          <a:noFill/>
          <a:ln w="15875" cap="flat" cmpd="sng">
            <a:solidFill>
              <a:schemeClr val="accent1"/>
            </a:solidFill>
            <a:prstDash val="solid"/>
            <a:miter lim="800000"/>
            <a:headEnd type="none" w="sm" len="sm"/>
            <a:tailEnd type="none" w="sm" len="sm"/>
          </a:ln>
        </p:spPr>
      </p:cxnSp>
      <p:cxnSp>
        <p:nvCxnSpPr>
          <p:cNvPr id="609" name="Google Shape;609;p6"/>
          <p:cNvCxnSpPr/>
          <p:nvPr/>
        </p:nvCxnSpPr>
        <p:spPr>
          <a:xfrm>
            <a:off x="5584925" y="2482771"/>
            <a:ext cx="0" cy="3290155"/>
          </a:xfrm>
          <a:prstGeom prst="straightConnector1">
            <a:avLst/>
          </a:prstGeom>
          <a:noFill/>
          <a:ln w="25400" cap="flat" cmpd="sng">
            <a:solidFill>
              <a:schemeClr val="accent1"/>
            </a:solidFill>
            <a:prstDash val="solid"/>
            <a:miter lim="800000"/>
            <a:headEnd type="none" w="sm" len="sm"/>
            <a:tailEnd type="none" w="sm" len="sm"/>
          </a:ln>
        </p:spPr>
      </p:cxnSp>
      <p:cxnSp>
        <p:nvCxnSpPr>
          <p:cNvPr id="610" name="Google Shape;610;p6"/>
          <p:cNvCxnSpPr/>
          <p:nvPr/>
        </p:nvCxnSpPr>
        <p:spPr>
          <a:xfrm>
            <a:off x="450457" y="5772926"/>
            <a:ext cx="9443130" cy="8369"/>
          </a:xfrm>
          <a:prstGeom prst="straightConnector1">
            <a:avLst/>
          </a:prstGeom>
          <a:noFill/>
          <a:ln w="25400" cap="flat" cmpd="sng">
            <a:solidFill>
              <a:schemeClr val="accent1"/>
            </a:solidFill>
            <a:prstDash val="solid"/>
            <a:miter lim="800000"/>
            <a:headEnd type="none" w="sm" len="sm"/>
            <a:tailEnd type="none" w="sm" len="sm"/>
          </a:ln>
        </p:spPr>
      </p:cxnSp>
      <p:sp>
        <p:nvSpPr>
          <p:cNvPr id="611" name="Google Shape;611;p6"/>
          <p:cNvSpPr txBox="1"/>
          <p:nvPr/>
        </p:nvSpPr>
        <p:spPr>
          <a:xfrm>
            <a:off x="206808" y="6084949"/>
            <a:ext cx="1773692" cy="369332"/>
          </a:xfrm>
          <a:prstGeom prst="rect">
            <a:avLst/>
          </a:prstGeom>
          <a:noFill/>
          <a:ln w="34925" cap="flat" cmpd="sng">
            <a:solidFill>
              <a:srgbClr val="8D6347"/>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dk1"/>
                </a:solidFill>
                <a:latin typeface="Quattrocento Sans"/>
                <a:ea typeface="Quattrocento Sans"/>
                <a:cs typeface="Quattrocento Sans"/>
                <a:sym typeface="Quattrocento Sans"/>
              </a:rPr>
              <a:t>HR Department</a:t>
            </a:r>
            <a:endParaRPr sz="1800">
              <a:solidFill>
                <a:schemeClr val="dk1"/>
              </a:solidFill>
              <a:latin typeface="Quattrocento Sans"/>
              <a:ea typeface="Quattrocento Sans"/>
              <a:cs typeface="Quattrocento Sans"/>
              <a:sym typeface="Quattrocento Sans"/>
            </a:endParaRPr>
          </a:p>
        </p:txBody>
      </p:sp>
      <p:sp>
        <p:nvSpPr>
          <p:cNvPr id="612" name="Google Shape;612;p6"/>
          <p:cNvSpPr txBox="1"/>
          <p:nvPr/>
        </p:nvSpPr>
        <p:spPr>
          <a:xfrm>
            <a:off x="4506545" y="6100207"/>
            <a:ext cx="2508059" cy="369332"/>
          </a:xfrm>
          <a:prstGeom prst="rect">
            <a:avLst/>
          </a:prstGeom>
          <a:noFill/>
          <a:ln w="349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dk1"/>
                </a:solidFill>
                <a:latin typeface="Quattrocento Sans"/>
                <a:ea typeface="Quattrocento Sans"/>
                <a:cs typeface="Quattrocento Sans"/>
                <a:sym typeface="Quattrocento Sans"/>
              </a:rPr>
              <a:t>Marketing Department</a:t>
            </a:r>
            <a:endParaRPr sz="1800">
              <a:solidFill>
                <a:schemeClr val="dk1"/>
              </a:solidFill>
              <a:latin typeface="Quattrocento Sans"/>
              <a:ea typeface="Quattrocento Sans"/>
              <a:cs typeface="Quattrocento Sans"/>
              <a:sym typeface="Quattrocento Sans"/>
            </a:endParaRPr>
          </a:p>
        </p:txBody>
      </p:sp>
      <p:sp>
        <p:nvSpPr>
          <p:cNvPr id="613" name="Google Shape;613;p6"/>
          <p:cNvSpPr txBox="1"/>
          <p:nvPr/>
        </p:nvSpPr>
        <p:spPr>
          <a:xfrm>
            <a:off x="8659537" y="6100207"/>
            <a:ext cx="2321341" cy="369332"/>
          </a:xfrm>
          <a:prstGeom prst="rect">
            <a:avLst/>
          </a:prstGeom>
          <a:noFill/>
          <a:ln w="349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a:solidFill>
                  <a:schemeClr val="dk1"/>
                </a:solidFill>
                <a:latin typeface="Quattrocento Sans"/>
                <a:ea typeface="Quattrocento Sans"/>
                <a:cs typeface="Quattrocento Sans"/>
                <a:sym typeface="Quattrocento Sans"/>
              </a:rPr>
              <a:t>Facilities Department</a:t>
            </a:r>
            <a:endParaRPr sz="1800">
              <a:solidFill>
                <a:schemeClr val="dk1"/>
              </a:solidFill>
              <a:latin typeface="Quattrocento Sans"/>
              <a:ea typeface="Quattrocento Sans"/>
              <a:cs typeface="Quattrocento Sans"/>
              <a:sym typeface="Quattrocento Sans"/>
            </a:endParaRPr>
          </a:p>
        </p:txBody>
      </p:sp>
      <p:cxnSp>
        <p:nvCxnSpPr>
          <p:cNvPr id="614" name="Google Shape;614;p6"/>
          <p:cNvCxnSpPr/>
          <p:nvPr/>
        </p:nvCxnSpPr>
        <p:spPr>
          <a:xfrm>
            <a:off x="430714" y="5755507"/>
            <a:ext cx="0" cy="326092"/>
          </a:xfrm>
          <a:prstGeom prst="straightConnector1">
            <a:avLst/>
          </a:prstGeom>
          <a:noFill/>
          <a:ln w="15875" cap="flat" cmpd="sng">
            <a:solidFill>
              <a:schemeClr val="accent1"/>
            </a:solidFill>
            <a:prstDash val="solid"/>
            <a:miter lim="800000"/>
            <a:headEnd type="none" w="sm" len="sm"/>
            <a:tailEnd type="triangle" w="med" len="med"/>
          </a:ln>
        </p:spPr>
      </p:cxnSp>
      <p:cxnSp>
        <p:nvCxnSpPr>
          <p:cNvPr id="615" name="Google Shape;615;p6"/>
          <p:cNvCxnSpPr/>
          <p:nvPr/>
        </p:nvCxnSpPr>
        <p:spPr>
          <a:xfrm>
            <a:off x="5872568" y="5781295"/>
            <a:ext cx="0" cy="326092"/>
          </a:xfrm>
          <a:prstGeom prst="straightConnector1">
            <a:avLst/>
          </a:prstGeom>
          <a:noFill/>
          <a:ln w="15875" cap="flat" cmpd="sng">
            <a:solidFill>
              <a:schemeClr val="accent1"/>
            </a:solidFill>
            <a:prstDash val="solid"/>
            <a:miter lim="800000"/>
            <a:headEnd type="none" w="sm" len="sm"/>
            <a:tailEnd type="triangle" w="med" len="med"/>
          </a:ln>
        </p:spPr>
      </p:cxnSp>
      <p:cxnSp>
        <p:nvCxnSpPr>
          <p:cNvPr id="616" name="Google Shape;616;p6"/>
          <p:cNvCxnSpPr/>
          <p:nvPr/>
        </p:nvCxnSpPr>
        <p:spPr>
          <a:xfrm>
            <a:off x="9893587" y="5764884"/>
            <a:ext cx="0" cy="326092"/>
          </a:xfrm>
          <a:prstGeom prst="straightConnector1">
            <a:avLst/>
          </a:prstGeom>
          <a:noFill/>
          <a:ln w="15875" cap="flat" cmpd="sng">
            <a:solidFill>
              <a:schemeClr val="accent1"/>
            </a:solidFill>
            <a:prstDash val="solid"/>
            <a:miter lim="800000"/>
            <a:headEnd type="none" w="sm" len="sm"/>
            <a:tailEnd type="triangle" w="med" len="med"/>
          </a:ln>
        </p:spPr>
      </p:cxnSp>
      <p:pic>
        <p:nvPicPr>
          <p:cNvPr id="617" name="Google Shape;617;p6" descr="A picture containing object, clock&#10;&#10;Description automatically generated"/>
          <p:cNvPicPr preferRelativeResize="0"/>
          <p:nvPr/>
        </p:nvPicPr>
        <p:blipFill rotWithShape="1">
          <a:blip r:embed="rId3">
            <a:alphaModFix/>
          </a:blip>
          <a:srcRect/>
          <a:stretch/>
        </p:blipFill>
        <p:spPr>
          <a:xfrm>
            <a:off x="10316560" y="34653"/>
            <a:ext cx="1819399" cy="1260548"/>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7"/>
          <p:cNvSpPr txBox="1">
            <a:spLocks noGrp="1"/>
          </p:cNvSpPr>
          <p:nvPr>
            <p:ph type="title"/>
          </p:nvPr>
        </p:nvSpPr>
        <p:spPr>
          <a:xfrm>
            <a:off x="838206" y="4059533"/>
            <a:ext cx="10515600" cy="809566"/>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4400"/>
              <a:buFont typeface="EB Garamond"/>
              <a:buNone/>
            </a:pPr>
            <a:r>
              <a:rPr lang="en-US" sz="4400"/>
              <a:t>BUSINESS MODEL</a:t>
            </a:r>
            <a:endParaRPr/>
          </a:p>
        </p:txBody>
      </p:sp>
      <p:sp>
        <p:nvSpPr>
          <p:cNvPr id="624" name="Google Shape;624;p7"/>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0</a:t>
            </a:r>
            <a:fld id="{00000000-1234-1234-1234-123412341234}" type="slidenum">
              <a:rPr lang="en-US"/>
              <a:t>7</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629"/>
        <p:cNvGrpSpPr/>
        <p:nvPr/>
      </p:nvGrpSpPr>
      <p:grpSpPr>
        <a:xfrm>
          <a:off x="0" y="0"/>
          <a:ext cx="0" cy="0"/>
          <a:chOff x="0" y="0"/>
          <a:chExt cx="0" cy="0"/>
        </a:xfrm>
      </p:grpSpPr>
      <p:sp>
        <p:nvSpPr>
          <p:cNvPr id="630" name="Google Shape;630;p8"/>
          <p:cNvSpPr txBox="1">
            <a:spLocks noGrp="1"/>
          </p:cNvSpPr>
          <p:nvPr>
            <p:ph type="title"/>
          </p:nvPr>
        </p:nvSpPr>
        <p:spPr>
          <a:xfrm>
            <a:off x="838206" y="757392"/>
            <a:ext cx="10515600" cy="704696"/>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3600"/>
              <a:buFont typeface="EB Garamond"/>
              <a:buNone/>
            </a:pPr>
            <a:r>
              <a:rPr lang="en-US"/>
              <a:t>BUSINESS MODEL</a:t>
            </a:r>
            <a:endParaRPr/>
          </a:p>
        </p:txBody>
      </p:sp>
      <p:sp>
        <p:nvSpPr>
          <p:cNvPr id="631" name="Google Shape;631;p8"/>
          <p:cNvSpPr txBox="1">
            <a:spLocks noGrp="1"/>
          </p:cNvSpPr>
          <p:nvPr>
            <p:ph type="subTitle" idx="3"/>
          </p:nvPr>
        </p:nvSpPr>
        <p:spPr>
          <a:xfrm>
            <a:off x="838200" y="1565486"/>
            <a:ext cx="10515600" cy="526312"/>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2"/>
              </a:buClr>
              <a:buSzPts val="2400"/>
              <a:buNone/>
            </a:pPr>
            <a:r>
              <a:rPr lang="en-US"/>
              <a:t>Eataly Business Model Is Revolutionary</a:t>
            </a:r>
            <a:endParaRPr/>
          </a:p>
        </p:txBody>
      </p:sp>
      <p:sp>
        <p:nvSpPr>
          <p:cNvPr id="632" name="Google Shape;632;p8"/>
          <p:cNvSpPr txBox="1">
            <a:spLocks noGrp="1"/>
          </p:cNvSpPr>
          <p:nvPr>
            <p:ph type="body" idx="4"/>
          </p:nvPr>
        </p:nvSpPr>
        <p:spPr>
          <a:xfrm>
            <a:off x="683340" y="2103124"/>
            <a:ext cx="3002280" cy="34326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2400"/>
              <a:buNone/>
            </a:pPr>
            <a:r>
              <a:rPr lang="en-US"/>
              <a:t>Evolving Customer Preference</a:t>
            </a:r>
            <a:endParaRPr/>
          </a:p>
        </p:txBody>
      </p:sp>
      <p:sp>
        <p:nvSpPr>
          <p:cNvPr id="633" name="Google Shape;633;p8"/>
          <p:cNvSpPr txBox="1">
            <a:spLocks noGrp="1"/>
          </p:cNvSpPr>
          <p:nvPr>
            <p:ph type="body" idx="1"/>
          </p:nvPr>
        </p:nvSpPr>
        <p:spPr>
          <a:xfrm>
            <a:off x="528480" y="2967874"/>
            <a:ext cx="3312000" cy="2528208"/>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2"/>
              </a:buClr>
              <a:buSzPts val="1800"/>
              <a:buNone/>
            </a:pPr>
            <a:r>
              <a:rPr lang="en-US" sz="1800"/>
              <a:t>Customer willingness to pay for customization, customer service, variety, and unique experiences has increased exponentially, and Eataly has capitalized on this trend by offering a multi-outlet concept where customers come to the marketplace for more reasons that just a meal.</a:t>
            </a:r>
            <a:endParaRPr/>
          </a:p>
        </p:txBody>
      </p:sp>
      <p:sp>
        <p:nvSpPr>
          <p:cNvPr id="634" name="Google Shape;634;p8"/>
          <p:cNvSpPr txBox="1">
            <a:spLocks noGrp="1"/>
          </p:cNvSpPr>
          <p:nvPr>
            <p:ph type="body" idx="6"/>
          </p:nvPr>
        </p:nvSpPr>
        <p:spPr>
          <a:xfrm>
            <a:off x="4440000" y="2133760"/>
            <a:ext cx="3312000" cy="34326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2400"/>
              <a:buNone/>
            </a:pPr>
            <a:r>
              <a:rPr lang="en-US"/>
              <a:t>Ripe High-End Culinary Market</a:t>
            </a:r>
            <a:endParaRPr/>
          </a:p>
          <a:p>
            <a:pPr marL="0" lvl="0" indent="0" algn="l" rtl="0">
              <a:lnSpc>
                <a:spcPct val="100000"/>
              </a:lnSpc>
              <a:spcBef>
                <a:spcPts val="600"/>
              </a:spcBef>
              <a:spcAft>
                <a:spcPts val="0"/>
              </a:spcAft>
              <a:buClr>
                <a:schemeClr val="dk1"/>
              </a:buClr>
              <a:buSzPts val="2400"/>
              <a:buNone/>
            </a:pPr>
            <a:endParaRPr/>
          </a:p>
        </p:txBody>
      </p:sp>
      <p:sp>
        <p:nvSpPr>
          <p:cNvPr id="635" name="Google Shape;635;p8"/>
          <p:cNvSpPr txBox="1">
            <a:spLocks noGrp="1"/>
          </p:cNvSpPr>
          <p:nvPr>
            <p:ph type="body" idx="2"/>
          </p:nvPr>
        </p:nvSpPr>
        <p:spPr>
          <a:xfrm>
            <a:off x="4277741" y="2974161"/>
            <a:ext cx="3312000" cy="2528208"/>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dk2"/>
              </a:buClr>
              <a:buSzPts val="1800"/>
              <a:buNone/>
            </a:pPr>
            <a:r>
              <a:rPr lang="en-US" sz="1800"/>
              <a:t>An unyielding proof that there is a developed market for high-end gastronomy has prompted Eataly’s to develop incredibly high-quality food products and experiential components to fit the mold for these consumers.</a:t>
            </a:r>
            <a:endParaRPr/>
          </a:p>
        </p:txBody>
      </p:sp>
      <p:sp>
        <p:nvSpPr>
          <p:cNvPr id="636" name="Google Shape;636;p8"/>
          <p:cNvSpPr txBox="1">
            <a:spLocks noGrp="1"/>
          </p:cNvSpPr>
          <p:nvPr>
            <p:ph type="body" idx="7"/>
          </p:nvPr>
        </p:nvSpPr>
        <p:spPr>
          <a:xfrm>
            <a:off x="7914260" y="2122830"/>
            <a:ext cx="3760994" cy="3651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2400"/>
              <a:buNone/>
            </a:pPr>
            <a:r>
              <a:rPr lang="en-US"/>
              <a:t>Commitment to Traditional Italian Cuisine</a:t>
            </a:r>
            <a:endParaRPr/>
          </a:p>
        </p:txBody>
      </p:sp>
      <p:sp>
        <p:nvSpPr>
          <p:cNvPr id="637" name="Google Shape;637;p8"/>
          <p:cNvSpPr txBox="1">
            <a:spLocks noGrp="1"/>
          </p:cNvSpPr>
          <p:nvPr>
            <p:ph type="body" idx="5"/>
          </p:nvPr>
        </p:nvSpPr>
        <p:spPr>
          <a:xfrm>
            <a:off x="7914260" y="2967874"/>
            <a:ext cx="3312000" cy="2528208"/>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2"/>
              </a:buClr>
              <a:buSzPts val="1800"/>
              <a:buNone/>
            </a:pPr>
            <a:r>
              <a:rPr lang="en-US" sz="1800"/>
              <a:t>Eataly has taken the Italian culinary experience to an entirely different level, differentiating itself from restaurants and markets by elevating the concept of food retail. Eataly has pledged to capture the essence of Italian culture not only through its restaurants, but also through its vivid displays, home-style product offerings, exceptional customer service and transfer of knowledge.</a:t>
            </a:r>
            <a:endParaRPr/>
          </a:p>
        </p:txBody>
      </p:sp>
      <p:sp>
        <p:nvSpPr>
          <p:cNvPr id="638" name="Google Shape;638;p8"/>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0</a:t>
            </a:r>
            <a:fld id="{00000000-1234-1234-1234-123412341234}" type="slidenum">
              <a:rPr lang="en-US"/>
              <a:t>8</a:t>
            </a:fld>
            <a:endParaRPr/>
          </a:p>
        </p:txBody>
      </p:sp>
      <p:pic>
        <p:nvPicPr>
          <p:cNvPr id="639" name="Google Shape;639;p8" descr="A picture containing object, clock&#10;&#10;Description automatically generated"/>
          <p:cNvPicPr preferRelativeResize="0"/>
          <p:nvPr/>
        </p:nvPicPr>
        <p:blipFill rotWithShape="1">
          <a:blip r:embed="rId3">
            <a:alphaModFix/>
          </a:blip>
          <a:srcRect/>
          <a:stretch/>
        </p:blipFill>
        <p:spPr>
          <a:xfrm>
            <a:off x="10316560" y="10097"/>
            <a:ext cx="1819399" cy="1260548"/>
          </a:xfrm>
          <a:prstGeom prst="rect">
            <a:avLst/>
          </a:prstGeom>
          <a:noFill/>
          <a:ln>
            <a:noFill/>
          </a:ln>
        </p:spPr>
      </p:pic>
      <p:sp>
        <p:nvSpPr>
          <p:cNvPr id="12" name="TextBox 11">
            <a:extLst>
              <a:ext uri="{FF2B5EF4-FFF2-40B4-BE49-F238E27FC236}">
                <a16:creationId xmlns:a16="http://schemas.microsoft.com/office/drawing/2014/main" id="{5EA9F00B-CBC3-422A-8DA7-CF0CA1A20B65}"/>
              </a:ext>
            </a:extLst>
          </p:cNvPr>
          <p:cNvSpPr txBox="1"/>
          <p:nvPr/>
        </p:nvSpPr>
        <p:spPr>
          <a:xfrm>
            <a:off x="3685620" y="6017568"/>
            <a:ext cx="3829879" cy="523220"/>
          </a:xfrm>
          <a:prstGeom prst="rect">
            <a:avLst/>
          </a:prstGeom>
          <a:noFill/>
        </p:spPr>
        <p:txBody>
          <a:bodyPr wrap="square" rtlCol="0">
            <a:spAutoFit/>
          </a:bodyPr>
          <a:lstStyle/>
          <a:p>
            <a:r>
              <a:rPr lang="it-IT" sz="2800" b="1" i="1" dirty="0">
                <a:solidFill>
                  <a:schemeClr val="tx1"/>
                </a:solidFill>
              </a:rPr>
              <a:t>«LEARN AND BUY»</a:t>
            </a:r>
            <a:endParaRPr lang="en-GI" sz="2800" b="1" i="1" dirty="0">
              <a:solidFill>
                <a:schemeClr val="tx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644"/>
        <p:cNvGrpSpPr/>
        <p:nvPr/>
      </p:nvGrpSpPr>
      <p:grpSpPr>
        <a:xfrm>
          <a:off x="0" y="0"/>
          <a:ext cx="0" cy="0"/>
          <a:chOff x="0" y="0"/>
          <a:chExt cx="0" cy="0"/>
        </a:xfrm>
      </p:grpSpPr>
      <p:sp>
        <p:nvSpPr>
          <p:cNvPr id="645" name="Google Shape;645;p9"/>
          <p:cNvSpPr txBox="1">
            <a:spLocks noGrp="1"/>
          </p:cNvSpPr>
          <p:nvPr>
            <p:ph type="title"/>
          </p:nvPr>
        </p:nvSpPr>
        <p:spPr>
          <a:xfrm>
            <a:off x="838206" y="620867"/>
            <a:ext cx="10515600" cy="856343"/>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3600"/>
              <a:buFont typeface="EB Garamond"/>
              <a:buNone/>
            </a:pPr>
            <a:r>
              <a:rPr lang="en-US"/>
              <a:t>PRODUCT-SERVICE/MARKET MATRIX</a:t>
            </a:r>
            <a:endParaRPr/>
          </a:p>
        </p:txBody>
      </p:sp>
      <p:sp>
        <p:nvSpPr>
          <p:cNvPr id="646" name="Google Shape;646;p9"/>
          <p:cNvSpPr txBox="1">
            <a:spLocks noGrp="1"/>
          </p:cNvSpPr>
          <p:nvPr>
            <p:ph type="subTitle" idx="2"/>
          </p:nvPr>
        </p:nvSpPr>
        <p:spPr>
          <a:xfrm>
            <a:off x="894038" y="1508911"/>
            <a:ext cx="10515600" cy="526312"/>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2"/>
              </a:buClr>
              <a:buSzPts val="2220"/>
              <a:buNone/>
            </a:pPr>
            <a:r>
              <a:rPr lang="en-US" sz="2220"/>
              <a:t>Eataly is growing exponentially but has not yet fulfilled its cause in some markets</a:t>
            </a:r>
            <a:endParaRPr/>
          </a:p>
        </p:txBody>
      </p:sp>
      <p:sp>
        <p:nvSpPr>
          <p:cNvPr id="647" name="Google Shape;647;p9"/>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a:t>9</a:t>
            </a:fld>
            <a:endParaRPr/>
          </a:p>
        </p:txBody>
      </p:sp>
      <p:graphicFrame>
        <p:nvGraphicFramePr>
          <p:cNvPr id="648" name="Google Shape;648;p9"/>
          <p:cNvGraphicFramePr/>
          <p:nvPr/>
        </p:nvGraphicFramePr>
        <p:xfrm>
          <a:off x="1716258" y="2055344"/>
          <a:ext cx="8299925" cy="4679145"/>
        </p:xfrm>
        <a:graphic>
          <a:graphicData uri="http://schemas.openxmlformats.org/drawingml/2006/table">
            <a:tbl>
              <a:tblPr>
                <a:noFill/>
                <a:tableStyleId>{A039E2C8-10BA-48BA-8BB1-BD19A4DFB502}</a:tableStyleId>
              </a:tblPr>
              <a:tblGrid>
                <a:gridCol w="1682050">
                  <a:extLst>
                    <a:ext uri="{9D8B030D-6E8A-4147-A177-3AD203B41FA5}">
                      <a16:colId xmlns:a16="http://schemas.microsoft.com/office/drawing/2014/main" val="20000"/>
                    </a:ext>
                  </a:extLst>
                </a:gridCol>
                <a:gridCol w="1626900">
                  <a:extLst>
                    <a:ext uri="{9D8B030D-6E8A-4147-A177-3AD203B41FA5}">
                      <a16:colId xmlns:a16="http://schemas.microsoft.com/office/drawing/2014/main" val="20001"/>
                    </a:ext>
                  </a:extLst>
                </a:gridCol>
                <a:gridCol w="1668250">
                  <a:extLst>
                    <a:ext uri="{9D8B030D-6E8A-4147-A177-3AD203B41FA5}">
                      <a16:colId xmlns:a16="http://schemas.microsoft.com/office/drawing/2014/main" val="20002"/>
                    </a:ext>
                  </a:extLst>
                </a:gridCol>
                <a:gridCol w="1668250">
                  <a:extLst>
                    <a:ext uri="{9D8B030D-6E8A-4147-A177-3AD203B41FA5}">
                      <a16:colId xmlns:a16="http://schemas.microsoft.com/office/drawing/2014/main" val="20003"/>
                    </a:ext>
                  </a:extLst>
                </a:gridCol>
                <a:gridCol w="1654475">
                  <a:extLst>
                    <a:ext uri="{9D8B030D-6E8A-4147-A177-3AD203B41FA5}">
                      <a16:colId xmlns:a16="http://schemas.microsoft.com/office/drawing/2014/main" val="20004"/>
                    </a:ext>
                  </a:extLst>
                </a:gridCol>
              </a:tblGrid>
              <a:tr h="569350">
                <a:tc>
                  <a:txBody>
                    <a:bodyPr/>
                    <a:lstStyle/>
                    <a:p>
                      <a:pPr marL="0" marR="0" lvl="0" indent="0" algn="l" rtl="0">
                        <a:spcBef>
                          <a:spcPts val="0"/>
                        </a:spcBef>
                        <a:spcAft>
                          <a:spcPts val="0"/>
                        </a:spcAft>
                        <a:buNone/>
                      </a:pPr>
                      <a:r>
                        <a:rPr lang="en-US" sz="1600" b="1" i="0" u="none" strike="noStrike" cap="none">
                          <a:solidFill>
                            <a:srgbClr val="000000"/>
                          </a:solidFill>
                          <a:latin typeface="Arial"/>
                          <a:ea typeface="Arial"/>
                          <a:cs typeface="Arial"/>
                          <a:sym typeface="Arial"/>
                        </a:rPr>
                        <a:t>Product- Services/ Market</a:t>
                      </a:r>
                      <a:endParaRPr sz="2800" b="1" u="none" strike="noStrike" cap="none">
                        <a:solidFill>
                          <a:srgbClr val="000000"/>
                        </a:solidFill>
                      </a:endParaRPr>
                    </a:p>
                  </a:txBody>
                  <a:tcPr marL="63500" marR="63500" marT="63500" marB="63500">
                    <a:lnL w="12625" cap="flat" cmpd="sng">
                      <a:solidFill>
                        <a:srgbClr val="000000"/>
                      </a:solidFill>
                      <a:prstDash val="solid"/>
                      <a:round/>
                      <a:headEnd type="none" w="sm" len="sm"/>
                      <a:tailEnd type="none" w="sm" len="sm"/>
                    </a:lnL>
                    <a:lnR w="12625" cap="flat" cmpd="sng">
                      <a:solidFill>
                        <a:srgbClr val="000000"/>
                      </a:solidFill>
                      <a:prstDash val="solid"/>
                      <a:round/>
                      <a:headEnd type="none" w="sm" len="sm"/>
                      <a:tailEnd type="none" w="sm" len="sm"/>
                    </a:lnR>
                    <a:lnT w="12625" cap="flat" cmpd="sng">
                      <a:solidFill>
                        <a:srgbClr val="000000"/>
                      </a:solidFill>
                      <a:prstDash val="solid"/>
                      <a:round/>
                      <a:headEnd type="none" w="sm" len="sm"/>
                      <a:tailEnd type="none" w="sm" len="sm"/>
                    </a:lnT>
                    <a:lnB w="12625" cap="flat" cmpd="sng">
                      <a:solidFill>
                        <a:srgbClr val="000000"/>
                      </a:solidFill>
                      <a:prstDash val="solid"/>
                      <a:round/>
                      <a:headEnd type="none" w="sm" len="sm"/>
                      <a:tailEnd type="none" w="sm" len="sm"/>
                    </a:lnB>
                    <a:solidFill>
                      <a:srgbClr val="5BD2FF"/>
                    </a:solidFill>
                  </a:tcPr>
                </a:tc>
                <a:tc>
                  <a:txBody>
                    <a:bodyPr/>
                    <a:lstStyle/>
                    <a:p>
                      <a:pPr marL="0" marR="0" lvl="0" indent="0" algn="l" rtl="0">
                        <a:spcBef>
                          <a:spcPts val="0"/>
                        </a:spcBef>
                        <a:spcAft>
                          <a:spcPts val="0"/>
                        </a:spcAft>
                        <a:buNone/>
                      </a:pPr>
                      <a:r>
                        <a:rPr lang="en-US" sz="1600" b="1" i="0" u="none" strike="noStrike" cap="none">
                          <a:solidFill>
                            <a:srgbClr val="000000"/>
                          </a:solidFill>
                          <a:latin typeface="Arial"/>
                          <a:ea typeface="Arial"/>
                          <a:cs typeface="Arial"/>
                          <a:sym typeface="Arial"/>
                        </a:rPr>
                        <a:t>Italy</a:t>
                      </a:r>
                      <a:endParaRPr sz="2800" b="1" u="none" strike="noStrike" cap="none">
                        <a:solidFill>
                          <a:srgbClr val="000000"/>
                        </a:solidFill>
                      </a:endParaRPr>
                    </a:p>
                  </a:txBody>
                  <a:tcPr marL="63500" marR="63500" marT="63500" marB="63500">
                    <a:lnL w="12625" cap="flat" cmpd="sng">
                      <a:solidFill>
                        <a:srgbClr val="000000"/>
                      </a:solidFill>
                      <a:prstDash val="solid"/>
                      <a:round/>
                      <a:headEnd type="none" w="sm" len="sm"/>
                      <a:tailEnd type="none" w="sm" len="sm"/>
                    </a:lnL>
                    <a:lnR w="12625" cap="flat" cmpd="sng">
                      <a:solidFill>
                        <a:srgbClr val="000000"/>
                      </a:solidFill>
                      <a:prstDash val="solid"/>
                      <a:round/>
                      <a:headEnd type="none" w="sm" len="sm"/>
                      <a:tailEnd type="none" w="sm" len="sm"/>
                    </a:lnR>
                    <a:lnT w="12625" cap="flat" cmpd="sng">
                      <a:solidFill>
                        <a:srgbClr val="000000"/>
                      </a:solidFill>
                      <a:prstDash val="solid"/>
                      <a:round/>
                      <a:headEnd type="none" w="sm" len="sm"/>
                      <a:tailEnd type="none" w="sm" len="sm"/>
                    </a:lnT>
                    <a:lnB w="12625" cap="flat" cmpd="sng">
                      <a:solidFill>
                        <a:srgbClr val="000000"/>
                      </a:solidFill>
                      <a:prstDash val="solid"/>
                      <a:round/>
                      <a:headEnd type="none" w="sm" len="sm"/>
                      <a:tailEnd type="none" w="sm" len="sm"/>
                    </a:lnB>
                    <a:solidFill>
                      <a:srgbClr val="5BD2FF"/>
                    </a:solidFill>
                  </a:tcPr>
                </a:tc>
                <a:tc>
                  <a:txBody>
                    <a:bodyPr/>
                    <a:lstStyle/>
                    <a:p>
                      <a:pPr marL="0" marR="0" lvl="0" indent="0" algn="l" rtl="0">
                        <a:spcBef>
                          <a:spcPts val="0"/>
                        </a:spcBef>
                        <a:spcAft>
                          <a:spcPts val="0"/>
                        </a:spcAft>
                        <a:buNone/>
                      </a:pPr>
                      <a:r>
                        <a:rPr lang="en-US" sz="1600" b="1" i="0" u="none" strike="noStrike" cap="none">
                          <a:solidFill>
                            <a:srgbClr val="000000"/>
                          </a:solidFill>
                          <a:latin typeface="Arial"/>
                          <a:ea typeface="Arial"/>
                          <a:cs typeface="Arial"/>
                          <a:sym typeface="Arial"/>
                        </a:rPr>
                        <a:t>America</a:t>
                      </a:r>
                      <a:endParaRPr sz="2800" b="1" u="none" strike="noStrike" cap="none">
                        <a:solidFill>
                          <a:srgbClr val="000000"/>
                        </a:solidFill>
                      </a:endParaRPr>
                    </a:p>
                  </a:txBody>
                  <a:tcPr marL="63500" marR="63500" marT="63500" marB="63500">
                    <a:lnL w="12625" cap="flat" cmpd="sng">
                      <a:solidFill>
                        <a:srgbClr val="000000"/>
                      </a:solidFill>
                      <a:prstDash val="solid"/>
                      <a:round/>
                      <a:headEnd type="none" w="sm" len="sm"/>
                      <a:tailEnd type="none" w="sm" len="sm"/>
                    </a:lnL>
                    <a:lnR w="12625" cap="flat" cmpd="sng">
                      <a:solidFill>
                        <a:srgbClr val="000000"/>
                      </a:solidFill>
                      <a:prstDash val="solid"/>
                      <a:round/>
                      <a:headEnd type="none" w="sm" len="sm"/>
                      <a:tailEnd type="none" w="sm" len="sm"/>
                    </a:lnR>
                    <a:lnT w="12625" cap="flat" cmpd="sng">
                      <a:solidFill>
                        <a:srgbClr val="000000"/>
                      </a:solidFill>
                      <a:prstDash val="solid"/>
                      <a:round/>
                      <a:headEnd type="none" w="sm" len="sm"/>
                      <a:tailEnd type="none" w="sm" len="sm"/>
                    </a:lnT>
                    <a:lnB w="12625" cap="flat" cmpd="sng">
                      <a:solidFill>
                        <a:srgbClr val="000000"/>
                      </a:solidFill>
                      <a:prstDash val="solid"/>
                      <a:round/>
                      <a:headEnd type="none" w="sm" len="sm"/>
                      <a:tailEnd type="none" w="sm" len="sm"/>
                    </a:lnB>
                    <a:solidFill>
                      <a:srgbClr val="5BD2FF"/>
                    </a:solidFill>
                  </a:tcPr>
                </a:tc>
                <a:tc>
                  <a:txBody>
                    <a:bodyPr/>
                    <a:lstStyle/>
                    <a:p>
                      <a:pPr marL="0" marR="0" lvl="0" indent="0" algn="l" rtl="0">
                        <a:spcBef>
                          <a:spcPts val="0"/>
                        </a:spcBef>
                        <a:spcAft>
                          <a:spcPts val="0"/>
                        </a:spcAft>
                        <a:buNone/>
                      </a:pPr>
                      <a:r>
                        <a:rPr lang="en-US" sz="1600" b="1" i="0" u="none" strike="noStrike" cap="none">
                          <a:solidFill>
                            <a:srgbClr val="000000"/>
                          </a:solidFill>
                          <a:latin typeface="Arial"/>
                          <a:ea typeface="Arial"/>
                          <a:cs typeface="Arial"/>
                          <a:sym typeface="Arial"/>
                        </a:rPr>
                        <a:t>Asia-Pacific</a:t>
                      </a:r>
                      <a:endParaRPr sz="2800" b="1" u="none" strike="noStrike" cap="none">
                        <a:solidFill>
                          <a:srgbClr val="000000"/>
                        </a:solidFill>
                      </a:endParaRPr>
                    </a:p>
                  </a:txBody>
                  <a:tcPr marL="63500" marR="63500" marT="63500" marB="63500">
                    <a:lnL w="12625" cap="flat" cmpd="sng">
                      <a:solidFill>
                        <a:srgbClr val="000000"/>
                      </a:solidFill>
                      <a:prstDash val="solid"/>
                      <a:round/>
                      <a:headEnd type="none" w="sm" len="sm"/>
                      <a:tailEnd type="none" w="sm" len="sm"/>
                    </a:lnL>
                    <a:lnR w="12625" cap="flat" cmpd="sng">
                      <a:solidFill>
                        <a:srgbClr val="000000"/>
                      </a:solidFill>
                      <a:prstDash val="solid"/>
                      <a:round/>
                      <a:headEnd type="none" w="sm" len="sm"/>
                      <a:tailEnd type="none" w="sm" len="sm"/>
                    </a:lnR>
                    <a:lnT w="12625" cap="flat" cmpd="sng">
                      <a:solidFill>
                        <a:srgbClr val="000000"/>
                      </a:solidFill>
                      <a:prstDash val="solid"/>
                      <a:round/>
                      <a:headEnd type="none" w="sm" len="sm"/>
                      <a:tailEnd type="none" w="sm" len="sm"/>
                    </a:lnT>
                    <a:lnB w="12625" cap="flat" cmpd="sng">
                      <a:solidFill>
                        <a:srgbClr val="000000"/>
                      </a:solidFill>
                      <a:prstDash val="solid"/>
                      <a:round/>
                      <a:headEnd type="none" w="sm" len="sm"/>
                      <a:tailEnd type="none" w="sm" len="sm"/>
                    </a:lnB>
                    <a:solidFill>
                      <a:srgbClr val="5BD2FF"/>
                    </a:solidFill>
                  </a:tcPr>
                </a:tc>
                <a:tc>
                  <a:txBody>
                    <a:bodyPr/>
                    <a:lstStyle/>
                    <a:p>
                      <a:pPr marL="0" marR="0" lvl="0" indent="0" algn="l" rtl="0">
                        <a:spcBef>
                          <a:spcPts val="0"/>
                        </a:spcBef>
                        <a:spcAft>
                          <a:spcPts val="0"/>
                        </a:spcAft>
                        <a:buNone/>
                      </a:pPr>
                      <a:r>
                        <a:rPr lang="en-US" sz="1600" b="1" i="0" u="none" strike="noStrike" cap="none">
                          <a:solidFill>
                            <a:srgbClr val="000000"/>
                          </a:solidFill>
                          <a:latin typeface="Arial"/>
                          <a:ea typeface="Arial"/>
                          <a:cs typeface="Arial"/>
                          <a:sym typeface="Arial"/>
                        </a:rPr>
                        <a:t>Rest of Europe</a:t>
                      </a:r>
                      <a:endParaRPr sz="2800" b="1" u="none" strike="noStrike" cap="none">
                        <a:solidFill>
                          <a:srgbClr val="000000"/>
                        </a:solidFill>
                      </a:endParaRPr>
                    </a:p>
                  </a:txBody>
                  <a:tcPr marL="63500" marR="63500" marT="63500" marB="63500">
                    <a:lnL w="12625" cap="flat" cmpd="sng">
                      <a:solidFill>
                        <a:srgbClr val="000000"/>
                      </a:solidFill>
                      <a:prstDash val="solid"/>
                      <a:round/>
                      <a:headEnd type="none" w="sm" len="sm"/>
                      <a:tailEnd type="none" w="sm" len="sm"/>
                    </a:lnL>
                    <a:lnR w="12625" cap="flat" cmpd="sng">
                      <a:solidFill>
                        <a:srgbClr val="000000"/>
                      </a:solidFill>
                      <a:prstDash val="solid"/>
                      <a:round/>
                      <a:headEnd type="none" w="sm" len="sm"/>
                      <a:tailEnd type="none" w="sm" len="sm"/>
                    </a:lnR>
                    <a:lnT w="12625" cap="flat" cmpd="sng">
                      <a:solidFill>
                        <a:srgbClr val="000000"/>
                      </a:solidFill>
                      <a:prstDash val="solid"/>
                      <a:round/>
                      <a:headEnd type="none" w="sm" len="sm"/>
                      <a:tailEnd type="none" w="sm" len="sm"/>
                    </a:lnT>
                    <a:lnB w="12625" cap="flat" cmpd="sng">
                      <a:solidFill>
                        <a:srgbClr val="000000"/>
                      </a:solidFill>
                      <a:prstDash val="solid"/>
                      <a:round/>
                      <a:headEnd type="none" w="sm" len="sm"/>
                      <a:tailEnd type="none" w="sm" len="sm"/>
                    </a:lnB>
                    <a:solidFill>
                      <a:srgbClr val="5BD2FF"/>
                    </a:solidFill>
                  </a:tcPr>
                </a:tc>
                <a:extLst>
                  <a:ext uri="{0D108BD9-81ED-4DB2-BD59-A6C34878D82A}">
                    <a16:rowId xmlns:a16="http://schemas.microsoft.com/office/drawing/2014/main" val="10000"/>
                  </a:ext>
                </a:extLst>
              </a:tr>
              <a:tr h="719175">
                <a:tc>
                  <a:txBody>
                    <a:bodyPr/>
                    <a:lstStyle/>
                    <a:p>
                      <a:pPr marL="0" marR="0" lvl="0" indent="0" algn="l" rtl="0">
                        <a:spcBef>
                          <a:spcPts val="0"/>
                        </a:spcBef>
                        <a:spcAft>
                          <a:spcPts val="0"/>
                        </a:spcAft>
                        <a:buNone/>
                      </a:pPr>
                      <a:r>
                        <a:rPr lang="en-US" sz="1600" b="1" i="0" u="none" strike="noStrike" cap="none">
                          <a:solidFill>
                            <a:srgbClr val="000000"/>
                          </a:solidFill>
                          <a:latin typeface="Arial"/>
                          <a:ea typeface="Arial"/>
                          <a:cs typeface="Arial"/>
                          <a:sym typeface="Arial"/>
                        </a:rPr>
                        <a:t>Food</a:t>
                      </a:r>
                      <a:endParaRPr sz="2800" b="1" u="none" strike="noStrike" cap="none">
                        <a:solidFill>
                          <a:srgbClr val="000000"/>
                        </a:solidFill>
                      </a:endParaRPr>
                    </a:p>
                  </a:txBody>
                  <a:tcPr marL="63500" marR="63500" marT="63500" marB="63500">
                    <a:lnL w="12625" cap="flat" cmpd="sng">
                      <a:solidFill>
                        <a:srgbClr val="000000"/>
                      </a:solidFill>
                      <a:prstDash val="solid"/>
                      <a:round/>
                      <a:headEnd type="none" w="sm" len="sm"/>
                      <a:tailEnd type="none" w="sm" len="sm"/>
                    </a:lnL>
                    <a:lnR w="12625" cap="flat" cmpd="sng">
                      <a:solidFill>
                        <a:srgbClr val="000000"/>
                      </a:solidFill>
                      <a:prstDash val="solid"/>
                      <a:round/>
                      <a:headEnd type="none" w="sm" len="sm"/>
                      <a:tailEnd type="none" w="sm" len="sm"/>
                    </a:lnR>
                    <a:lnT w="12625" cap="flat" cmpd="sng">
                      <a:solidFill>
                        <a:srgbClr val="000000"/>
                      </a:solidFill>
                      <a:prstDash val="solid"/>
                      <a:round/>
                      <a:headEnd type="none" w="sm" len="sm"/>
                      <a:tailEnd type="none" w="sm" len="sm"/>
                    </a:lnT>
                    <a:lnB w="12625" cap="flat" cmpd="sng">
                      <a:solidFill>
                        <a:srgbClr val="000000"/>
                      </a:solidFill>
                      <a:prstDash val="solid"/>
                      <a:round/>
                      <a:headEnd type="none" w="sm" len="sm"/>
                      <a:tailEnd type="none" w="sm" len="sm"/>
                    </a:lnB>
                    <a:solidFill>
                      <a:srgbClr val="5BD2FF"/>
                    </a:solidFill>
                  </a:tcPr>
                </a:tc>
                <a:tc>
                  <a:txBody>
                    <a:bodyPr/>
                    <a:lstStyle/>
                    <a:p>
                      <a:pPr marL="0" marR="0" lvl="0" indent="0" algn="l" rtl="0">
                        <a:spcBef>
                          <a:spcPts val="0"/>
                        </a:spcBef>
                        <a:spcAft>
                          <a:spcPts val="0"/>
                        </a:spcAft>
                        <a:buNone/>
                      </a:pPr>
                      <a:r>
                        <a:rPr lang="en-US" sz="1600" b="1" i="0" u="none" strike="noStrike" cap="none">
                          <a:solidFill>
                            <a:schemeClr val="accent1"/>
                          </a:solidFill>
                          <a:latin typeface="Arial"/>
                          <a:ea typeface="Arial"/>
                          <a:cs typeface="Arial"/>
                          <a:sym typeface="Arial"/>
                        </a:rPr>
                        <a:t>large</a:t>
                      </a:r>
                      <a:endParaRPr sz="2800" b="1" u="none" strike="noStrike" cap="none">
                        <a:solidFill>
                          <a:schemeClr val="accent1"/>
                        </a:solidFill>
                      </a:endParaRPr>
                    </a:p>
                  </a:txBody>
                  <a:tcPr marL="63500" marR="63500" marT="63500" marB="63500">
                    <a:lnL w="12625" cap="flat" cmpd="sng">
                      <a:solidFill>
                        <a:srgbClr val="000000"/>
                      </a:solidFill>
                      <a:prstDash val="solid"/>
                      <a:round/>
                      <a:headEnd type="none" w="sm" len="sm"/>
                      <a:tailEnd type="none" w="sm" len="sm"/>
                    </a:lnL>
                    <a:lnR w="12625" cap="flat" cmpd="sng">
                      <a:solidFill>
                        <a:srgbClr val="000000"/>
                      </a:solidFill>
                      <a:prstDash val="solid"/>
                      <a:round/>
                      <a:headEnd type="none" w="sm" len="sm"/>
                      <a:tailEnd type="none" w="sm" len="sm"/>
                    </a:lnR>
                    <a:lnT w="12625" cap="flat" cmpd="sng">
                      <a:solidFill>
                        <a:srgbClr val="000000"/>
                      </a:solidFill>
                      <a:prstDash val="solid"/>
                      <a:round/>
                      <a:headEnd type="none" w="sm" len="sm"/>
                      <a:tailEnd type="none" w="sm" len="sm"/>
                    </a:lnT>
                    <a:lnB w="12625"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None/>
                      </a:pPr>
                      <a:r>
                        <a:rPr lang="en-US" sz="1600" b="1" i="0" u="none" strike="noStrike" cap="none">
                          <a:solidFill>
                            <a:schemeClr val="accent1"/>
                          </a:solidFill>
                          <a:latin typeface="Arial"/>
                          <a:ea typeface="Arial"/>
                          <a:cs typeface="Arial"/>
                          <a:sym typeface="Arial"/>
                        </a:rPr>
                        <a:t>large</a:t>
                      </a:r>
                      <a:endParaRPr sz="2800" b="1" u="none" strike="noStrike" cap="none">
                        <a:solidFill>
                          <a:schemeClr val="accent1"/>
                        </a:solidFill>
                      </a:endParaRPr>
                    </a:p>
                  </a:txBody>
                  <a:tcPr marL="63500" marR="63500" marT="63500" marB="63500">
                    <a:lnL w="12625" cap="flat" cmpd="sng">
                      <a:solidFill>
                        <a:srgbClr val="000000"/>
                      </a:solidFill>
                      <a:prstDash val="solid"/>
                      <a:round/>
                      <a:headEnd type="none" w="sm" len="sm"/>
                      <a:tailEnd type="none" w="sm" len="sm"/>
                    </a:lnL>
                    <a:lnR w="12625" cap="flat" cmpd="sng">
                      <a:solidFill>
                        <a:srgbClr val="000000"/>
                      </a:solidFill>
                      <a:prstDash val="solid"/>
                      <a:round/>
                      <a:headEnd type="none" w="sm" len="sm"/>
                      <a:tailEnd type="none" w="sm" len="sm"/>
                    </a:lnR>
                    <a:lnT w="12625" cap="flat" cmpd="sng">
                      <a:solidFill>
                        <a:srgbClr val="000000"/>
                      </a:solidFill>
                      <a:prstDash val="solid"/>
                      <a:round/>
                      <a:headEnd type="none" w="sm" len="sm"/>
                      <a:tailEnd type="none" w="sm" len="sm"/>
                    </a:lnT>
                    <a:lnB w="12625"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None/>
                      </a:pPr>
                      <a:r>
                        <a:rPr lang="en-US" sz="1600" b="1" i="0" u="none" strike="noStrike" cap="none">
                          <a:solidFill>
                            <a:schemeClr val="accent1"/>
                          </a:solidFill>
                          <a:latin typeface="Arial"/>
                          <a:ea typeface="Arial"/>
                          <a:cs typeface="Arial"/>
                          <a:sym typeface="Arial"/>
                        </a:rPr>
                        <a:t>medium</a:t>
                      </a:r>
                      <a:endParaRPr sz="2800" b="1" u="none" strike="noStrike" cap="none">
                        <a:solidFill>
                          <a:schemeClr val="accent1"/>
                        </a:solidFill>
                      </a:endParaRPr>
                    </a:p>
                  </a:txBody>
                  <a:tcPr marL="63500" marR="63500" marT="63500" marB="63500">
                    <a:lnL w="12625" cap="flat" cmpd="sng">
                      <a:solidFill>
                        <a:srgbClr val="000000"/>
                      </a:solidFill>
                      <a:prstDash val="solid"/>
                      <a:round/>
                      <a:headEnd type="none" w="sm" len="sm"/>
                      <a:tailEnd type="none" w="sm" len="sm"/>
                    </a:lnL>
                    <a:lnR w="12625" cap="flat" cmpd="sng">
                      <a:solidFill>
                        <a:srgbClr val="000000"/>
                      </a:solidFill>
                      <a:prstDash val="solid"/>
                      <a:round/>
                      <a:headEnd type="none" w="sm" len="sm"/>
                      <a:tailEnd type="none" w="sm" len="sm"/>
                    </a:lnR>
                    <a:lnT w="12625" cap="flat" cmpd="sng">
                      <a:solidFill>
                        <a:srgbClr val="000000"/>
                      </a:solidFill>
                      <a:prstDash val="solid"/>
                      <a:round/>
                      <a:headEnd type="none" w="sm" len="sm"/>
                      <a:tailEnd type="none" w="sm" len="sm"/>
                    </a:lnT>
                    <a:lnB w="12625"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None/>
                      </a:pPr>
                      <a:r>
                        <a:rPr lang="en-US" sz="1100" b="1" i="0" u="none" strike="noStrike" cap="none">
                          <a:solidFill>
                            <a:schemeClr val="accent1"/>
                          </a:solidFill>
                          <a:latin typeface="Arial"/>
                          <a:ea typeface="Arial"/>
                          <a:cs typeface="Arial"/>
                          <a:sym typeface="Arial"/>
                        </a:rPr>
                        <a:t> </a:t>
                      </a:r>
                      <a:r>
                        <a:rPr lang="en-US" sz="1600" b="1" i="0" u="none" strike="noStrike" cap="none">
                          <a:solidFill>
                            <a:schemeClr val="accent1"/>
                          </a:solidFill>
                          <a:latin typeface="Arial"/>
                          <a:ea typeface="Arial"/>
                          <a:cs typeface="Arial"/>
                          <a:sym typeface="Arial"/>
                        </a:rPr>
                        <a:t>Low</a:t>
                      </a:r>
                      <a:endParaRPr sz="1800" b="1" u="none" strike="noStrike" cap="none">
                        <a:solidFill>
                          <a:schemeClr val="accent1"/>
                        </a:solidFill>
                      </a:endParaRPr>
                    </a:p>
                  </a:txBody>
                  <a:tcPr marL="63500" marR="63500" marT="63500" marB="63500">
                    <a:lnL w="12625" cap="flat" cmpd="sng">
                      <a:solidFill>
                        <a:srgbClr val="000000"/>
                      </a:solidFill>
                      <a:prstDash val="solid"/>
                      <a:round/>
                      <a:headEnd type="none" w="sm" len="sm"/>
                      <a:tailEnd type="none" w="sm" len="sm"/>
                    </a:lnL>
                    <a:lnR w="12625" cap="flat" cmpd="sng">
                      <a:solidFill>
                        <a:srgbClr val="000000"/>
                      </a:solidFill>
                      <a:prstDash val="solid"/>
                      <a:round/>
                      <a:headEnd type="none" w="sm" len="sm"/>
                      <a:tailEnd type="none" w="sm" len="sm"/>
                    </a:lnR>
                    <a:lnT w="12625" cap="flat" cmpd="sng">
                      <a:solidFill>
                        <a:srgbClr val="000000"/>
                      </a:solidFill>
                      <a:prstDash val="solid"/>
                      <a:round/>
                      <a:headEnd type="none" w="sm" len="sm"/>
                      <a:tailEnd type="none" w="sm" len="sm"/>
                    </a:lnT>
                    <a:lnB w="12625"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719175">
                <a:tc>
                  <a:txBody>
                    <a:bodyPr/>
                    <a:lstStyle/>
                    <a:p>
                      <a:pPr marL="0" marR="0" lvl="0" indent="0" algn="l" rtl="0">
                        <a:spcBef>
                          <a:spcPts val="0"/>
                        </a:spcBef>
                        <a:spcAft>
                          <a:spcPts val="0"/>
                        </a:spcAft>
                        <a:buNone/>
                      </a:pPr>
                      <a:r>
                        <a:rPr lang="en-US" sz="1600" b="1" i="0" u="none" strike="noStrike" cap="none">
                          <a:solidFill>
                            <a:srgbClr val="000000"/>
                          </a:solidFill>
                          <a:latin typeface="Arial"/>
                          <a:ea typeface="Arial"/>
                          <a:cs typeface="Arial"/>
                          <a:sym typeface="Arial"/>
                        </a:rPr>
                        <a:t>Wine &amp; Beverages</a:t>
                      </a:r>
                      <a:endParaRPr sz="2800" b="1" u="none" strike="noStrike" cap="none">
                        <a:solidFill>
                          <a:srgbClr val="000000"/>
                        </a:solidFill>
                      </a:endParaRPr>
                    </a:p>
                  </a:txBody>
                  <a:tcPr marL="63500" marR="63500" marT="63500" marB="63500">
                    <a:lnL w="12625" cap="flat" cmpd="sng">
                      <a:solidFill>
                        <a:srgbClr val="000000"/>
                      </a:solidFill>
                      <a:prstDash val="solid"/>
                      <a:round/>
                      <a:headEnd type="none" w="sm" len="sm"/>
                      <a:tailEnd type="none" w="sm" len="sm"/>
                    </a:lnL>
                    <a:lnR w="12625" cap="flat" cmpd="sng">
                      <a:solidFill>
                        <a:srgbClr val="000000"/>
                      </a:solidFill>
                      <a:prstDash val="solid"/>
                      <a:round/>
                      <a:headEnd type="none" w="sm" len="sm"/>
                      <a:tailEnd type="none" w="sm" len="sm"/>
                    </a:lnR>
                    <a:lnT w="12625" cap="flat" cmpd="sng">
                      <a:solidFill>
                        <a:srgbClr val="000000"/>
                      </a:solidFill>
                      <a:prstDash val="solid"/>
                      <a:round/>
                      <a:headEnd type="none" w="sm" len="sm"/>
                      <a:tailEnd type="none" w="sm" len="sm"/>
                    </a:lnT>
                    <a:lnB w="12625" cap="flat" cmpd="sng">
                      <a:solidFill>
                        <a:srgbClr val="000000"/>
                      </a:solidFill>
                      <a:prstDash val="solid"/>
                      <a:round/>
                      <a:headEnd type="none" w="sm" len="sm"/>
                      <a:tailEnd type="none" w="sm" len="sm"/>
                    </a:lnB>
                    <a:solidFill>
                      <a:srgbClr val="5BD2FF"/>
                    </a:solidFill>
                  </a:tcPr>
                </a:tc>
                <a:tc>
                  <a:txBody>
                    <a:bodyPr/>
                    <a:lstStyle/>
                    <a:p>
                      <a:pPr marL="0" marR="0" lvl="0" indent="0" algn="l" rtl="0">
                        <a:spcBef>
                          <a:spcPts val="0"/>
                        </a:spcBef>
                        <a:spcAft>
                          <a:spcPts val="0"/>
                        </a:spcAft>
                        <a:buNone/>
                      </a:pPr>
                      <a:r>
                        <a:rPr lang="en-US" sz="1600" b="1" i="0" u="none" strike="noStrike" cap="none">
                          <a:solidFill>
                            <a:schemeClr val="accent1"/>
                          </a:solidFill>
                          <a:latin typeface="Arial"/>
                          <a:ea typeface="Arial"/>
                          <a:cs typeface="Arial"/>
                          <a:sym typeface="Arial"/>
                        </a:rPr>
                        <a:t>large</a:t>
                      </a:r>
                      <a:endParaRPr sz="2800" b="1" u="none" strike="noStrike" cap="none">
                        <a:solidFill>
                          <a:schemeClr val="accent1"/>
                        </a:solidFill>
                      </a:endParaRPr>
                    </a:p>
                  </a:txBody>
                  <a:tcPr marL="63500" marR="63500" marT="63500" marB="63500">
                    <a:lnL w="12625" cap="flat" cmpd="sng">
                      <a:solidFill>
                        <a:srgbClr val="000000"/>
                      </a:solidFill>
                      <a:prstDash val="solid"/>
                      <a:round/>
                      <a:headEnd type="none" w="sm" len="sm"/>
                      <a:tailEnd type="none" w="sm" len="sm"/>
                    </a:lnL>
                    <a:lnR w="12625" cap="flat" cmpd="sng">
                      <a:solidFill>
                        <a:srgbClr val="000000"/>
                      </a:solidFill>
                      <a:prstDash val="solid"/>
                      <a:round/>
                      <a:headEnd type="none" w="sm" len="sm"/>
                      <a:tailEnd type="none" w="sm" len="sm"/>
                    </a:lnR>
                    <a:lnT w="12625" cap="flat" cmpd="sng">
                      <a:solidFill>
                        <a:srgbClr val="000000"/>
                      </a:solidFill>
                      <a:prstDash val="solid"/>
                      <a:round/>
                      <a:headEnd type="none" w="sm" len="sm"/>
                      <a:tailEnd type="none" w="sm" len="sm"/>
                    </a:lnT>
                    <a:lnB w="12625"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None/>
                      </a:pPr>
                      <a:r>
                        <a:rPr lang="en-US" sz="1600" b="1" i="0" u="none" strike="noStrike" cap="none">
                          <a:solidFill>
                            <a:schemeClr val="accent1"/>
                          </a:solidFill>
                          <a:latin typeface="Arial"/>
                          <a:ea typeface="Arial"/>
                          <a:cs typeface="Arial"/>
                          <a:sym typeface="Arial"/>
                        </a:rPr>
                        <a:t>medium</a:t>
                      </a:r>
                      <a:endParaRPr sz="2800" b="1" u="none" strike="noStrike" cap="none">
                        <a:solidFill>
                          <a:schemeClr val="accent1"/>
                        </a:solidFill>
                      </a:endParaRPr>
                    </a:p>
                  </a:txBody>
                  <a:tcPr marL="63500" marR="63500" marT="63500" marB="63500">
                    <a:lnL w="12625" cap="flat" cmpd="sng">
                      <a:solidFill>
                        <a:srgbClr val="000000"/>
                      </a:solidFill>
                      <a:prstDash val="solid"/>
                      <a:round/>
                      <a:headEnd type="none" w="sm" len="sm"/>
                      <a:tailEnd type="none" w="sm" len="sm"/>
                    </a:lnL>
                    <a:lnR w="12625" cap="flat" cmpd="sng">
                      <a:solidFill>
                        <a:srgbClr val="000000"/>
                      </a:solidFill>
                      <a:prstDash val="solid"/>
                      <a:round/>
                      <a:headEnd type="none" w="sm" len="sm"/>
                      <a:tailEnd type="none" w="sm" len="sm"/>
                    </a:lnR>
                    <a:lnT w="12625" cap="flat" cmpd="sng">
                      <a:solidFill>
                        <a:srgbClr val="000000"/>
                      </a:solidFill>
                      <a:prstDash val="solid"/>
                      <a:round/>
                      <a:headEnd type="none" w="sm" len="sm"/>
                      <a:tailEnd type="none" w="sm" len="sm"/>
                    </a:lnT>
                    <a:lnB w="12625"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None/>
                      </a:pPr>
                      <a:r>
                        <a:rPr lang="en-US" sz="1600" b="1" i="0" u="none" strike="noStrike" cap="none">
                          <a:solidFill>
                            <a:schemeClr val="accent1"/>
                          </a:solidFill>
                          <a:latin typeface="Arial"/>
                          <a:ea typeface="Arial"/>
                          <a:cs typeface="Arial"/>
                          <a:sym typeface="Arial"/>
                        </a:rPr>
                        <a:t>medium</a:t>
                      </a:r>
                      <a:endParaRPr sz="2800" b="1" u="none" strike="noStrike" cap="none">
                        <a:solidFill>
                          <a:schemeClr val="accent1"/>
                        </a:solidFill>
                      </a:endParaRPr>
                    </a:p>
                  </a:txBody>
                  <a:tcPr marL="63500" marR="63500" marT="63500" marB="63500">
                    <a:lnL w="12625" cap="flat" cmpd="sng">
                      <a:solidFill>
                        <a:srgbClr val="000000"/>
                      </a:solidFill>
                      <a:prstDash val="solid"/>
                      <a:round/>
                      <a:headEnd type="none" w="sm" len="sm"/>
                      <a:tailEnd type="none" w="sm" len="sm"/>
                    </a:lnL>
                    <a:lnR w="12625" cap="flat" cmpd="sng">
                      <a:solidFill>
                        <a:srgbClr val="000000"/>
                      </a:solidFill>
                      <a:prstDash val="solid"/>
                      <a:round/>
                      <a:headEnd type="none" w="sm" len="sm"/>
                      <a:tailEnd type="none" w="sm" len="sm"/>
                    </a:lnR>
                    <a:lnT w="12625" cap="flat" cmpd="sng">
                      <a:solidFill>
                        <a:srgbClr val="000000"/>
                      </a:solidFill>
                      <a:prstDash val="solid"/>
                      <a:round/>
                      <a:headEnd type="none" w="sm" len="sm"/>
                      <a:tailEnd type="none" w="sm" len="sm"/>
                    </a:lnT>
                    <a:lnB w="12625"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None/>
                      </a:pPr>
                      <a:r>
                        <a:rPr lang="en-US" sz="1100" b="1" i="0" u="none" strike="noStrike" cap="none">
                          <a:solidFill>
                            <a:schemeClr val="accent1"/>
                          </a:solidFill>
                          <a:latin typeface="Arial"/>
                          <a:ea typeface="Arial"/>
                          <a:cs typeface="Arial"/>
                          <a:sym typeface="Arial"/>
                        </a:rPr>
                        <a:t> </a:t>
                      </a:r>
                      <a:r>
                        <a:rPr lang="en-US" sz="1600" b="1" i="0" u="none" strike="noStrike" cap="none">
                          <a:solidFill>
                            <a:schemeClr val="accent1"/>
                          </a:solidFill>
                          <a:latin typeface="Arial"/>
                          <a:ea typeface="Arial"/>
                          <a:cs typeface="Arial"/>
                          <a:sym typeface="Arial"/>
                        </a:rPr>
                        <a:t>Low</a:t>
                      </a:r>
                      <a:endParaRPr sz="1800" b="1" u="none" strike="noStrike" cap="none">
                        <a:solidFill>
                          <a:schemeClr val="accent1"/>
                        </a:solidFill>
                      </a:endParaRPr>
                    </a:p>
                  </a:txBody>
                  <a:tcPr marL="63500" marR="63500" marT="63500" marB="63500">
                    <a:lnL w="12625" cap="flat" cmpd="sng">
                      <a:solidFill>
                        <a:srgbClr val="000000"/>
                      </a:solidFill>
                      <a:prstDash val="solid"/>
                      <a:round/>
                      <a:headEnd type="none" w="sm" len="sm"/>
                      <a:tailEnd type="none" w="sm" len="sm"/>
                    </a:lnL>
                    <a:lnR w="12625" cap="flat" cmpd="sng">
                      <a:solidFill>
                        <a:srgbClr val="000000"/>
                      </a:solidFill>
                      <a:prstDash val="solid"/>
                      <a:round/>
                      <a:headEnd type="none" w="sm" len="sm"/>
                      <a:tailEnd type="none" w="sm" len="sm"/>
                    </a:lnR>
                    <a:lnT w="12625" cap="flat" cmpd="sng">
                      <a:solidFill>
                        <a:srgbClr val="000000"/>
                      </a:solidFill>
                      <a:prstDash val="solid"/>
                      <a:round/>
                      <a:headEnd type="none" w="sm" len="sm"/>
                      <a:tailEnd type="none" w="sm" len="sm"/>
                    </a:lnT>
                    <a:lnB w="12625"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943925">
                <a:tc>
                  <a:txBody>
                    <a:bodyPr/>
                    <a:lstStyle/>
                    <a:p>
                      <a:pPr marL="0" marR="0" lvl="0" indent="0" algn="l" rtl="0">
                        <a:spcBef>
                          <a:spcPts val="0"/>
                        </a:spcBef>
                        <a:spcAft>
                          <a:spcPts val="0"/>
                        </a:spcAft>
                        <a:buNone/>
                      </a:pPr>
                      <a:r>
                        <a:rPr lang="en-US" sz="1600" b="1" i="0" u="none" strike="noStrike" cap="none">
                          <a:solidFill>
                            <a:srgbClr val="000000"/>
                          </a:solidFill>
                          <a:latin typeface="Arial"/>
                          <a:ea typeface="Arial"/>
                          <a:cs typeface="Arial"/>
                          <a:sym typeface="Arial"/>
                        </a:rPr>
                        <a:t>Restaurant Services</a:t>
                      </a:r>
                      <a:endParaRPr sz="2800" b="1" u="none" strike="noStrike" cap="none">
                        <a:solidFill>
                          <a:srgbClr val="000000"/>
                        </a:solidFill>
                      </a:endParaRPr>
                    </a:p>
                    <a:p>
                      <a:pPr marL="0" marR="0" lvl="0" indent="0" algn="l" rtl="0">
                        <a:spcBef>
                          <a:spcPts val="1200"/>
                        </a:spcBef>
                        <a:spcAft>
                          <a:spcPts val="0"/>
                        </a:spcAft>
                        <a:buNone/>
                      </a:pPr>
                      <a:r>
                        <a:rPr lang="en-US" sz="1100" b="1" i="0" u="none" strike="noStrike" cap="none">
                          <a:solidFill>
                            <a:srgbClr val="000000"/>
                          </a:solidFill>
                          <a:latin typeface="Arial"/>
                          <a:ea typeface="Arial"/>
                          <a:cs typeface="Arial"/>
                          <a:sym typeface="Arial"/>
                        </a:rPr>
                        <a:t> </a:t>
                      </a:r>
                      <a:endParaRPr sz="1800" b="1" u="none" strike="noStrike" cap="none">
                        <a:solidFill>
                          <a:srgbClr val="000000"/>
                        </a:solidFill>
                      </a:endParaRPr>
                    </a:p>
                  </a:txBody>
                  <a:tcPr marL="63500" marR="63500" marT="63500" marB="63500">
                    <a:lnL w="12625" cap="flat" cmpd="sng">
                      <a:solidFill>
                        <a:srgbClr val="000000"/>
                      </a:solidFill>
                      <a:prstDash val="solid"/>
                      <a:round/>
                      <a:headEnd type="none" w="sm" len="sm"/>
                      <a:tailEnd type="none" w="sm" len="sm"/>
                    </a:lnL>
                    <a:lnR w="12625" cap="flat" cmpd="sng">
                      <a:solidFill>
                        <a:srgbClr val="000000"/>
                      </a:solidFill>
                      <a:prstDash val="solid"/>
                      <a:round/>
                      <a:headEnd type="none" w="sm" len="sm"/>
                      <a:tailEnd type="none" w="sm" len="sm"/>
                    </a:lnR>
                    <a:lnT w="12625" cap="flat" cmpd="sng">
                      <a:solidFill>
                        <a:srgbClr val="000000"/>
                      </a:solidFill>
                      <a:prstDash val="solid"/>
                      <a:round/>
                      <a:headEnd type="none" w="sm" len="sm"/>
                      <a:tailEnd type="none" w="sm" len="sm"/>
                    </a:lnT>
                    <a:lnB w="12625" cap="flat" cmpd="sng">
                      <a:solidFill>
                        <a:srgbClr val="000000"/>
                      </a:solidFill>
                      <a:prstDash val="solid"/>
                      <a:round/>
                      <a:headEnd type="none" w="sm" len="sm"/>
                      <a:tailEnd type="none" w="sm" len="sm"/>
                    </a:lnB>
                    <a:solidFill>
                      <a:srgbClr val="5BD2FF"/>
                    </a:solidFill>
                  </a:tcPr>
                </a:tc>
                <a:tc>
                  <a:txBody>
                    <a:bodyPr/>
                    <a:lstStyle/>
                    <a:p>
                      <a:pPr marL="0" marR="0" lvl="0" indent="0" algn="l" rtl="0">
                        <a:spcBef>
                          <a:spcPts val="0"/>
                        </a:spcBef>
                        <a:spcAft>
                          <a:spcPts val="0"/>
                        </a:spcAft>
                        <a:buNone/>
                      </a:pPr>
                      <a:r>
                        <a:rPr lang="en-US" sz="1600" b="1" i="0" u="none" strike="noStrike" cap="none">
                          <a:solidFill>
                            <a:schemeClr val="accent1"/>
                          </a:solidFill>
                          <a:latin typeface="Arial"/>
                          <a:ea typeface="Arial"/>
                          <a:cs typeface="Arial"/>
                          <a:sym typeface="Arial"/>
                        </a:rPr>
                        <a:t>large</a:t>
                      </a:r>
                      <a:endParaRPr sz="2800" b="1" u="none" strike="noStrike" cap="none">
                        <a:solidFill>
                          <a:schemeClr val="accent1"/>
                        </a:solidFill>
                      </a:endParaRPr>
                    </a:p>
                  </a:txBody>
                  <a:tcPr marL="63500" marR="63500" marT="63500" marB="63500">
                    <a:lnL w="12625" cap="flat" cmpd="sng">
                      <a:solidFill>
                        <a:srgbClr val="000000"/>
                      </a:solidFill>
                      <a:prstDash val="solid"/>
                      <a:round/>
                      <a:headEnd type="none" w="sm" len="sm"/>
                      <a:tailEnd type="none" w="sm" len="sm"/>
                    </a:lnL>
                    <a:lnR w="12625" cap="flat" cmpd="sng">
                      <a:solidFill>
                        <a:srgbClr val="000000"/>
                      </a:solidFill>
                      <a:prstDash val="solid"/>
                      <a:round/>
                      <a:headEnd type="none" w="sm" len="sm"/>
                      <a:tailEnd type="none" w="sm" len="sm"/>
                    </a:lnR>
                    <a:lnT w="12625" cap="flat" cmpd="sng">
                      <a:solidFill>
                        <a:srgbClr val="000000"/>
                      </a:solidFill>
                      <a:prstDash val="solid"/>
                      <a:round/>
                      <a:headEnd type="none" w="sm" len="sm"/>
                      <a:tailEnd type="none" w="sm" len="sm"/>
                    </a:lnT>
                    <a:lnB w="12625"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None/>
                      </a:pPr>
                      <a:r>
                        <a:rPr lang="en-US" sz="1600" b="1" i="0" u="none" strike="noStrike" cap="none">
                          <a:solidFill>
                            <a:schemeClr val="accent1"/>
                          </a:solidFill>
                          <a:latin typeface="Arial"/>
                          <a:ea typeface="Arial"/>
                          <a:cs typeface="Arial"/>
                          <a:sym typeface="Arial"/>
                        </a:rPr>
                        <a:t>large</a:t>
                      </a:r>
                      <a:endParaRPr sz="2800" b="1" u="none" strike="noStrike" cap="none">
                        <a:solidFill>
                          <a:schemeClr val="accent1"/>
                        </a:solidFill>
                      </a:endParaRPr>
                    </a:p>
                  </a:txBody>
                  <a:tcPr marL="63500" marR="63500" marT="63500" marB="63500">
                    <a:lnL w="12625" cap="flat" cmpd="sng">
                      <a:solidFill>
                        <a:srgbClr val="000000"/>
                      </a:solidFill>
                      <a:prstDash val="solid"/>
                      <a:round/>
                      <a:headEnd type="none" w="sm" len="sm"/>
                      <a:tailEnd type="none" w="sm" len="sm"/>
                    </a:lnL>
                    <a:lnR w="12625" cap="flat" cmpd="sng">
                      <a:solidFill>
                        <a:srgbClr val="000000"/>
                      </a:solidFill>
                      <a:prstDash val="solid"/>
                      <a:round/>
                      <a:headEnd type="none" w="sm" len="sm"/>
                      <a:tailEnd type="none" w="sm" len="sm"/>
                    </a:lnR>
                    <a:lnT w="12625" cap="flat" cmpd="sng">
                      <a:solidFill>
                        <a:srgbClr val="000000"/>
                      </a:solidFill>
                      <a:prstDash val="solid"/>
                      <a:round/>
                      <a:headEnd type="none" w="sm" len="sm"/>
                      <a:tailEnd type="none" w="sm" len="sm"/>
                    </a:lnT>
                    <a:lnB w="12625"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None/>
                      </a:pPr>
                      <a:r>
                        <a:rPr lang="en-US" sz="1600" b="1" i="0" u="none" strike="noStrike" cap="none">
                          <a:solidFill>
                            <a:schemeClr val="accent1"/>
                          </a:solidFill>
                          <a:latin typeface="Arial"/>
                          <a:ea typeface="Arial"/>
                          <a:cs typeface="Arial"/>
                          <a:sym typeface="Arial"/>
                        </a:rPr>
                        <a:t>medium</a:t>
                      </a:r>
                      <a:endParaRPr sz="2800" b="1" u="none" strike="noStrike" cap="none">
                        <a:solidFill>
                          <a:schemeClr val="accent1"/>
                        </a:solidFill>
                      </a:endParaRPr>
                    </a:p>
                  </a:txBody>
                  <a:tcPr marL="63500" marR="63500" marT="63500" marB="63500">
                    <a:lnL w="12625" cap="flat" cmpd="sng">
                      <a:solidFill>
                        <a:srgbClr val="000000"/>
                      </a:solidFill>
                      <a:prstDash val="solid"/>
                      <a:round/>
                      <a:headEnd type="none" w="sm" len="sm"/>
                      <a:tailEnd type="none" w="sm" len="sm"/>
                    </a:lnL>
                    <a:lnR w="12625" cap="flat" cmpd="sng">
                      <a:solidFill>
                        <a:srgbClr val="000000"/>
                      </a:solidFill>
                      <a:prstDash val="solid"/>
                      <a:round/>
                      <a:headEnd type="none" w="sm" len="sm"/>
                      <a:tailEnd type="none" w="sm" len="sm"/>
                    </a:lnR>
                    <a:lnT w="12625" cap="flat" cmpd="sng">
                      <a:solidFill>
                        <a:srgbClr val="000000"/>
                      </a:solidFill>
                      <a:prstDash val="solid"/>
                      <a:round/>
                      <a:headEnd type="none" w="sm" len="sm"/>
                      <a:tailEnd type="none" w="sm" len="sm"/>
                    </a:lnT>
                    <a:lnB w="12625"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None/>
                      </a:pPr>
                      <a:r>
                        <a:rPr lang="en-US" sz="1050" b="1" i="0" u="none" strike="noStrike" cap="none">
                          <a:solidFill>
                            <a:schemeClr val="accent1"/>
                          </a:solidFill>
                          <a:latin typeface="Arial"/>
                          <a:ea typeface="Arial"/>
                          <a:cs typeface="Arial"/>
                          <a:sym typeface="Arial"/>
                        </a:rPr>
                        <a:t> </a:t>
                      </a:r>
                      <a:r>
                        <a:rPr lang="en-US" sz="1600" b="1" i="0" u="none" strike="noStrike" cap="none">
                          <a:solidFill>
                            <a:schemeClr val="accent1"/>
                          </a:solidFill>
                          <a:latin typeface="Arial"/>
                          <a:ea typeface="Arial"/>
                          <a:cs typeface="Arial"/>
                          <a:sym typeface="Arial"/>
                        </a:rPr>
                        <a:t>Low</a:t>
                      </a:r>
                      <a:endParaRPr sz="1600" b="1" u="none" strike="noStrike" cap="none">
                        <a:solidFill>
                          <a:schemeClr val="accent1"/>
                        </a:solidFill>
                      </a:endParaRPr>
                    </a:p>
                  </a:txBody>
                  <a:tcPr marL="63500" marR="63500" marT="63500" marB="63500">
                    <a:lnL w="12625" cap="flat" cmpd="sng">
                      <a:solidFill>
                        <a:srgbClr val="000000"/>
                      </a:solidFill>
                      <a:prstDash val="solid"/>
                      <a:round/>
                      <a:headEnd type="none" w="sm" len="sm"/>
                      <a:tailEnd type="none" w="sm" len="sm"/>
                    </a:lnL>
                    <a:lnR w="12625" cap="flat" cmpd="sng">
                      <a:solidFill>
                        <a:srgbClr val="000000"/>
                      </a:solidFill>
                      <a:prstDash val="solid"/>
                      <a:round/>
                      <a:headEnd type="none" w="sm" len="sm"/>
                      <a:tailEnd type="none" w="sm" len="sm"/>
                    </a:lnR>
                    <a:lnT w="12625" cap="flat" cmpd="sng">
                      <a:solidFill>
                        <a:srgbClr val="000000"/>
                      </a:solidFill>
                      <a:prstDash val="solid"/>
                      <a:round/>
                      <a:headEnd type="none" w="sm" len="sm"/>
                      <a:tailEnd type="none" w="sm" len="sm"/>
                    </a:lnT>
                    <a:lnB w="12625"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719175">
                <a:tc>
                  <a:txBody>
                    <a:bodyPr/>
                    <a:lstStyle/>
                    <a:p>
                      <a:pPr marL="0" marR="0" lvl="0" indent="0" algn="l" rtl="0">
                        <a:spcBef>
                          <a:spcPts val="0"/>
                        </a:spcBef>
                        <a:spcAft>
                          <a:spcPts val="0"/>
                        </a:spcAft>
                        <a:buNone/>
                      </a:pPr>
                      <a:r>
                        <a:rPr lang="en-US" sz="1600" b="1" i="0" u="none" strike="noStrike" cap="none">
                          <a:solidFill>
                            <a:srgbClr val="000000"/>
                          </a:solidFill>
                          <a:latin typeface="Arial"/>
                          <a:ea typeface="Arial"/>
                          <a:cs typeface="Arial"/>
                          <a:sym typeface="Arial"/>
                        </a:rPr>
                        <a:t>Retail Services</a:t>
                      </a:r>
                      <a:endParaRPr sz="2800" b="1" u="none" strike="noStrike" cap="none">
                        <a:solidFill>
                          <a:srgbClr val="000000"/>
                        </a:solidFill>
                      </a:endParaRPr>
                    </a:p>
                  </a:txBody>
                  <a:tcPr marL="63500" marR="63500" marT="63500" marB="63500">
                    <a:lnL w="12625" cap="flat" cmpd="sng">
                      <a:solidFill>
                        <a:srgbClr val="000000"/>
                      </a:solidFill>
                      <a:prstDash val="solid"/>
                      <a:round/>
                      <a:headEnd type="none" w="sm" len="sm"/>
                      <a:tailEnd type="none" w="sm" len="sm"/>
                    </a:lnL>
                    <a:lnR w="12625" cap="flat" cmpd="sng">
                      <a:solidFill>
                        <a:srgbClr val="000000"/>
                      </a:solidFill>
                      <a:prstDash val="solid"/>
                      <a:round/>
                      <a:headEnd type="none" w="sm" len="sm"/>
                      <a:tailEnd type="none" w="sm" len="sm"/>
                    </a:lnR>
                    <a:lnT w="12625" cap="flat" cmpd="sng">
                      <a:solidFill>
                        <a:srgbClr val="000000"/>
                      </a:solidFill>
                      <a:prstDash val="solid"/>
                      <a:round/>
                      <a:headEnd type="none" w="sm" len="sm"/>
                      <a:tailEnd type="none" w="sm" len="sm"/>
                    </a:lnT>
                    <a:lnB w="12625" cap="flat" cmpd="sng">
                      <a:solidFill>
                        <a:srgbClr val="000000"/>
                      </a:solidFill>
                      <a:prstDash val="solid"/>
                      <a:round/>
                      <a:headEnd type="none" w="sm" len="sm"/>
                      <a:tailEnd type="none" w="sm" len="sm"/>
                    </a:lnB>
                    <a:solidFill>
                      <a:srgbClr val="5BD2FF"/>
                    </a:solidFill>
                  </a:tcPr>
                </a:tc>
                <a:tc>
                  <a:txBody>
                    <a:bodyPr/>
                    <a:lstStyle/>
                    <a:p>
                      <a:pPr marL="0" marR="0" lvl="0" indent="0" algn="l" rtl="0">
                        <a:spcBef>
                          <a:spcPts val="0"/>
                        </a:spcBef>
                        <a:spcAft>
                          <a:spcPts val="0"/>
                        </a:spcAft>
                        <a:buNone/>
                      </a:pPr>
                      <a:r>
                        <a:rPr lang="en-US" sz="1600" b="1" i="0" u="none" strike="noStrike" cap="none">
                          <a:solidFill>
                            <a:schemeClr val="accent1"/>
                          </a:solidFill>
                          <a:latin typeface="Arial"/>
                          <a:ea typeface="Arial"/>
                          <a:cs typeface="Arial"/>
                          <a:sym typeface="Arial"/>
                        </a:rPr>
                        <a:t>large</a:t>
                      </a:r>
                      <a:endParaRPr sz="2800" b="1" u="none" strike="noStrike" cap="none">
                        <a:solidFill>
                          <a:schemeClr val="accent1"/>
                        </a:solidFill>
                      </a:endParaRPr>
                    </a:p>
                  </a:txBody>
                  <a:tcPr marL="63500" marR="63500" marT="63500" marB="63500">
                    <a:lnL w="12625" cap="flat" cmpd="sng">
                      <a:solidFill>
                        <a:srgbClr val="000000"/>
                      </a:solidFill>
                      <a:prstDash val="solid"/>
                      <a:round/>
                      <a:headEnd type="none" w="sm" len="sm"/>
                      <a:tailEnd type="none" w="sm" len="sm"/>
                    </a:lnL>
                    <a:lnR w="12625" cap="flat" cmpd="sng">
                      <a:solidFill>
                        <a:srgbClr val="000000"/>
                      </a:solidFill>
                      <a:prstDash val="solid"/>
                      <a:round/>
                      <a:headEnd type="none" w="sm" len="sm"/>
                      <a:tailEnd type="none" w="sm" len="sm"/>
                    </a:lnR>
                    <a:lnT w="12625" cap="flat" cmpd="sng">
                      <a:solidFill>
                        <a:srgbClr val="000000"/>
                      </a:solidFill>
                      <a:prstDash val="solid"/>
                      <a:round/>
                      <a:headEnd type="none" w="sm" len="sm"/>
                      <a:tailEnd type="none" w="sm" len="sm"/>
                    </a:lnT>
                    <a:lnB w="12625"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None/>
                      </a:pPr>
                      <a:r>
                        <a:rPr lang="en-US" sz="1600" b="1" i="0" u="none" strike="noStrike" cap="none">
                          <a:solidFill>
                            <a:schemeClr val="accent1"/>
                          </a:solidFill>
                          <a:latin typeface="Arial"/>
                          <a:ea typeface="Arial"/>
                          <a:cs typeface="Arial"/>
                          <a:sym typeface="Arial"/>
                        </a:rPr>
                        <a:t>large</a:t>
                      </a:r>
                      <a:endParaRPr sz="2800" b="1" u="none" strike="noStrike" cap="none">
                        <a:solidFill>
                          <a:schemeClr val="accent1"/>
                        </a:solidFill>
                      </a:endParaRPr>
                    </a:p>
                  </a:txBody>
                  <a:tcPr marL="63500" marR="63500" marT="63500" marB="63500">
                    <a:lnL w="12625" cap="flat" cmpd="sng">
                      <a:solidFill>
                        <a:srgbClr val="000000"/>
                      </a:solidFill>
                      <a:prstDash val="solid"/>
                      <a:round/>
                      <a:headEnd type="none" w="sm" len="sm"/>
                      <a:tailEnd type="none" w="sm" len="sm"/>
                    </a:lnL>
                    <a:lnR w="12625" cap="flat" cmpd="sng">
                      <a:solidFill>
                        <a:srgbClr val="000000"/>
                      </a:solidFill>
                      <a:prstDash val="solid"/>
                      <a:round/>
                      <a:headEnd type="none" w="sm" len="sm"/>
                      <a:tailEnd type="none" w="sm" len="sm"/>
                    </a:lnR>
                    <a:lnT w="12625" cap="flat" cmpd="sng">
                      <a:solidFill>
                        <a:srgbClr val="000000"/>
                      </a:solidFill>
                      <a:prstDash val="solid"/>
                      <a:round/>
                      <a:headEnd type="none" w="sm" len="sm"/>
                      <a:tailEnd type="none" w="sm" len="sm"/>
                    </a:lnT>
                    <a:lnB w="12625"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None/>
                      </a:pPr>
                      <a:r>
                        <a:rPr lang="en-US" sz="1600" b="1" i="0" u="none" strike="noStrike" cap="none">
                          <a:solidFill>
                            <a:schemeClr val="accent1"/>
                          </a:solidFill>
                          <a:latin typeface="Arial"/>
                          <a:ea typeface="Arial"/>
                          <a:cs typeface="Arial"/>
                          <a:sym typeface="Arial"/>
                        </a:rPr>
                        <a:t>medium</a:t>
                      </a:r>
                      <a:endParaRPr sz="2800" b="1" u="none" strike="noStrike" cap="none">
                        <a:solidFill>
                          <a:schemeClr val="accent1"/>
                        </a:solidFill>
                      </a:endParaRPr>
                    </a:p>
                  </a:txBody>
                  <a:tcPr marL="63500" marR="63500" marT="63500" marB="63500">
                    <a:lnL w="12625" cap="flat" cmpd="sng">
                      <a:solidFill>
                        <a:srgbClr val="000000"/>
                      </a:solidFill>
                      <a:prstDash val="solid"/>
                      <a:round/>
                      <a:headEnd type="none" w="sm" len="sm"/>
                      <a:tailEnd type="none" w="sm" len="sm"/>
                    </a:lnL>
                    <a:lnR w="12625" cap="flat" cmpd="sng">
                      <a:solidFill>
                        <a:srgbClr val="000000"/>
                      </a:solidFill>
                      <a:prstDash val="solid"/>
                      <a:round/>
                      <a:headEnd type="none" w="sm" len="sm"/>
                      <a:tailEnd type="none" w="sm" len="sm"/>
                    </a:lnR>
                    <a:lnT w="12625" cap="flat" cmpd="sng">
                      <a:solidFill>
                        <a:srgbClr val="000000"/>
                      </a:solidFill>
                      <a:prstDash val="solid"/>
                      <a:round/>
                      <a:headEnd type="none" w="sm" len="sm"/>
                      <a:tailEnd type="none" w="sm" len="sm"/>
                    </a:lnT>
                    <a:lnB w="12625"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None/>
                      </a:pPr>
                      <a:r>
                        <a:rPr lang="en-US" sz="1050" b="1" i="0" u="none" strike="noStrike" cap="none">
                          <a:solidFill>
                            <a:schemeClr val="accent1"/>
                          </a:solidFill>
                          <a:latin typeface="Arial"/>
                          <a:ea typeface="Arial"/>
                          <a:cs typeface="Arial"/>
                          <a:sym typeface="Arial"/>
                        </a:rPr>
                        <a:t> </a:t>
                      </a:r>
                      <a:r>
                        <a:rPr lang="en-US" sz="1600" b="1" i="0" u="none" strike="noStrike" cap="none">
                          <a:solidFill>
                            <a:schemeClr val="accent1"/>
                          </a:solidFill>
                          <a:latin typeface="Arial"/>
                          <a:ea typeface="Arial"/>
                          <a:cs typeface="Arial"/>
                          <a:sym typeface="Arial"/>
                        </a:rPr>
                        <a:t>Low</a:t>
                      </a:r>
                      <a:endParaRPr sz="1600" b="1" u="none" strike="noStrike" cap="none">
                        <a:solidFill>
                          <a:schemeClr val="accent1"/>
                        </a:solidFill>
                      </a:endParaRPr>
                    </a:p>
                  </a:txBody>
                  <a:tcPr marL="63500" marR="63500" marT="63500" marB="63500">
                    <a:lnL w="12625" cap="flat" cmpd="sng">
                      <a:solidFill>
                        <a:srgbClr val="000000"/>
                      </a:solidFill>
                      <a:prstDash val="solid"/>
                      <a:round/>
                      <a:headEnd type="none" w="sm" len="sm"/>
                      <a:tailEnd type="none" w="sm" len="sm"/>
                    </a:lnL>
                    <a:lnR w="12625" cap="flat" cmpd="sng">
                      <a:solidFill>
                        <a:srgbClr val="000000"/>
                      </a:solidFill>
                      <a:prstDash val="solid"/>
                      <a:round/>
                      <a:headEnd type="none" w="sm" len="sm"/>
                      <a:tailEnd type="none" w="sm" len="sm"/>
                    </a:lnR>
                    <a:lnT w="12625" cap="flat" cmpd="sng">
                      <a:solidFill>
                        <a:srgbClr val="000000"/>
                      </a:solidFill>
                      <a:prstDash val="solid"/>
                      <a:round/>
                      <a:headEnd type="none" w="sm" len="sm"/>
                      <a:tailEnd type="none" w="sm" len="sm"/>
                    </a:lnT>
                    <a:lnB w="12625" cap="flat" cmpd="sng">
                      <a:solidFill>
                        <a:srgbClr val="000000"/>
                      </a:solidFill>
                      <a:prstDash val="solid"/>
                      <a:round/>
                      <a:headEnd type="none" w="sm" len="sm"/>
                      <a:tailEnd type="none" w="sm" len="sm"/>
                    </a:lnB>
                  </a:tcPr>
                </a:tc>
                <a:extLst>
                  <a:ext uri="{0D108BD9-81ED-4DB2-BD59-A6C34878D82A}">
                    <a16:rowId xmlns:a16="http://schemas.microsoft.com/office/drawing/2014/main" val="10004"/>
                  </a:ext>
                </a:extLst>
              </a:tr>
              <a:tr h="719175">
                <a:tc>
                  <a:txBody>
                    <a:bodyPr/>
                    <a:lstStyle/>
                    <a:p>
                      <a:pPr marL="0" marR="0" lvl="0" indent="0" algn="l" rtl="0">
                        <a:spcBef>
                          <a:spcPts val="0"/>
                        </a:spcBef>
                        <a:spcAft>
                          <a:spcPts val="0"/>
                        </a:spcAft>
                        <a:buNone/>
                      </a:pPr>
                      <a:r>
                        <a:rPr lang="en-US" sz="1600" b="1" i="0" u="none" strike="noStrike" cap="none">
                          <a:solidFill>
                            <a:srgbClr val="000000"/>
                          </a:solidFill>
                          <a:latin typeface="Arial"/>
                          <a:ea typeface="Arial"/>
                          <a:cs typeface="Arial"/>
                          <a:sym typeface="Arial"/>
                        </a:rPr>
                        <a:t>Culinary Services</a:t>
                      </a:r>
                      <a:endParaRPr sz="2800" b="1" u="none" strike="noStrike" cap="none">
                        <a:solidFill>
                          <a:srgbClr val="000000"/>
                        </a:solidFill>
                      </a:endParaRPr>
                    </a:p>
                  </a:txBody>
                  <a:tcPr marL="63500" marR="63500" marT="63500" marB="63500">
                    <a:lnL w="12625" cap="flat" cmpd="sng">
                      <a:solidFill>
                        <a:srgbClr val="000000"/>
                      </a:solidFill>
                      <a:prstDash val="solid"/>
                      <a:round/>
                      <a:headEnd type="none" w="sm" len="sm"/>
                      <a:tailEnd type="none" w="sm" len="sm"/>
                    </a:lnL>
                    <a:lnR w="12625" cap="flat" cmpd="sng">
                      <a:solidFill>
                        <a:srgbClr val="000000"/>
                      </a:solidFill>
                      <a:prstDash val="solid"/>
                      <a:round/>
                      <a:headEnd type="none" w="sm" len="sm"/>
                      <a:tailEnd type="none" w="sm" len="sm"/>
                    </a:lnR>
                    <a:lnT w="12625" cap="flat" cmpd="sng">
                      <a:solidFill>
                        <a:srgbClr val="000000"/>
                      </a:solidFill>
                      <a:prstDash val="solid"/>
                      <a:round/>
                      <a:headEnd type="none" w="sm" len="sm"/>
                      <a:tailEnd type="none" w="sm" len="sm"/>
                    </a:lnT>
                    <a:lnB w="12625" cap="flat" cmpd="sng">
                      <a:solidFill>
                        <a:srgbClr val="000000"/>
                      </a:solidFill>
                      <a:prstDash val="solid"/>
                      <a:round/>
                      <a:headEnd type="none" w="sm" len="sm"/>
                      <a:tailEnd type="none" w="sm" len="sm"/>
                    </a:lnB>
                    <a:solidFill>
                      <a:srgbClr val="5BD2FF"/>
                    </a:solidFill>
                  </a:tcPr>
                </a:tc>
                <a:tc>
                  <a:txBody>
                    <a:bodyPr/>
                    <a:lstStyle/>
                    <a:p>
                      <a:pPr marL="0" marR="0" lvl="0" indent="0" algn="l" rtl="0">
                        <a:spcBef>
                          <a:spcPts val="0"/>
                        </a:spcBef>
                        <a:spcAft>
                          <a:spcPts val="0"/>
                        </a:spcAft>
                        <a:buNone/>
                      </a:pPr>
                      <a:r>
                        <a:rPr lang="en-US" sz="1600" b="1" i="0" u="none" strike="noStrike" cap="none">
                          <a:solidFill>
                            <a:schemeClr val="accent1"/>
                          </a:solidFill>
                          <a:latin typeface="Arial"/>
                          <a:ea typeface="Arial"/>
                          <a:cs typeface="Arial"/>
                          <a:sym typeface="Arial"/>
                        </a:rPr>
                        <a:t>large</a:t>
                      </a:r>
                      <a:endParaRPr sz="2800" b="1" u="none" strike="noStrike" cap="none">
                        <a:solidFill>
                          <a:schemeClr val="accent1"/>
                        </a:solidFill>
                      </a:endParaRPr>
                    </a:p>
                  </a:txBody>
                  <a:tcPr marL="63500" marR="63500" marT="63500" marB="63500">
                    <a:lnL w="12625" cap="flat" cmpd="sng">
                      <a:solidFill>
                        <a:srgbClr val="000000"/>
                      </a:solidFill>
                      <a:prstDash val="solid"/>
                      <a:round/>
                      <a:headEnd type="none" w="sm" len="sm"/>
                      <a:tailEnd type="none" w="sm" len="sm"/>
                    </a:lnL>
                    <a:lnR w="12625" cap="flat" cmpd="sng">
                      <a:solidFill>
                        <a:srgbClr val="000000"/>
                      </a:solidFill>
                      <a:prstDash val="solid"/>
                      <a:round/>
                      <a:headEnd type="none" w="sm" len="sm"/>
                      <a:tailEnd type="none" w="sm" len="sm"/>
                    </a:lnR>
                    <a:lnT w="12625" cap="flat" cmpd="sng">
                      <a:solidFill>
                        <a:srgbClr val="000000"/>
                      </a:solidFill>
                      <a:prstDash val="solid"/>
                      <a:round/>
                      <a:headEnd type="none" w="sm" len="sm"/>
                      <a:tailEnd type="none" w="sm" len="sm"/>
                    </a:lnT>
                    <a:lnB w="12625"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None/>
                      </a:pPr>
                      <a:r>
                        <a:rPr lang="en-US" sz="1600" b="1" i="0" u="none" strike="noStrike" cap="none">
                          <a:solidFill>
                            <a:schemeClr val="accent1"/>
                          </a:solidFill>
                          <a:latin typeface="Arial"/>
                          <a:ea typeface="Arial"/>
                          <a:cs typeface="Arial"/>
                          <a:sym typeface="Arial"/>
                        </a:rPr>
                        <a:t>large</a:t>
                      </a:r>
                      <a:endParaRPr sz="2800" b="1" u="none" strike="noStrike" cap="none">
                        <a:solidFill>
                          <a:schemeClr val="accent1"/>
                        </a:solidFill>
                      </a:endParaRPr>
                    </a:p>
                  </a:txBody>
                  <a:tcPr marL="63500" marR="63500" marT="63500" marB="63500">
                    <a:lnL w="12625" cap="flat" cmpd="sng">
                      <a:solidFill>
                        <a:srgbClr val="000000"/>
                      </a:solidFill>
                      <a:prstDash val="solid"/>
                      <a:round/>
                      <a:headEnd type="none" w="sm" len="sm"/>
                      <a:tailEnd type="none" w="sm" len="sm"/>
                    </a:lnL>
                    <a:lnR w="12625" cap="flat" cmpd="sng">
                      <a:solidFill>
                        <a:srgbClr val="000000"/>
                      </a:solidFill>
                      <a:prstDash val="solid"/>
                      <a:round/>
                      <a:headEnd type="none" w="sm" len="sm"/>
                      <a:tailEnd type="none" w="sm" len="sm"/>
                    </a:lnR>
                    <a:lnT w="12625" cap="flat" cmpd="sng">
                      <a:solidFill>
                        <a:srgbClr val="000000"/>
                      </a:solidFill>
                      <a:prstDash val="solid"/>
                      <a:round/>
                      <a:headEnd type="none" w="sm" len="sm"/>
                      <a:tailEnd type="none" w="sm" len="sm"/>
                    </a:lnT>
                    <a:lnB w="12625"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None/>
                      </a:pPr>
                      <a:r>
                        <a:rPr lang="en-US" sz="1600" b="1" i="0" u="none" strike="noStrike" cap="none">
                          <a:solidFill>
                            <a:schemeClr val="accent1"/>
                          </a:solidFill>
                          <a:latin typeface="Arial"/>
                          <a:ea typeface="Arial"/>
                          <a:cs typeface="Arial"/>
                          <a:sym typeface="Arial"/>
                        </a:rPr>
                        <a:t>medium</a:t>
                      </a:r>
                      <a:endParaRPr sz="2800" b="1" u="none" strike="noStrike" cap="none">
                        <a:solidFill>
                          <a:schemeClr val="accent1"/>
                        </a:solidFill>
                      </a:endParaRPr>
                    </a:p>
                  </a:txBody>
                  <a:tcPr marL="63500" marR="63500" marT="63500" marB="63500">
                    <a:lnL w="12625" cap="flat" cmpd="sng">
                      <a:solidFill>
                        <a:srgbClr val="000000"/>
                      </a:solidFill>
                      <a:prstDash val="solid"/>
                      <a:round/>
                      <a:headEnd type="none" w="sm" len="sm"/>
                      <a:tailEnd type="none" w="sm" len="sm"/>
                    </a:lnL>
                    <a:lnR w="12625" cap="flat" cmpd="sng">
                      <a:solidFill>
                        <a:srgbClr val="000000"/>
                      </a:solidFill>
                      <a:prstDash val="solid"/>
                      <a:round/>
                      <a:headEnd type="none" w="sm" len="sm"/>
                      <a:tailEnd type="none" w="sm" len="sm"/>
                    </a:lnR>
                    <a:lnT w="12625" cap="flat" cmpd="sng">
                      <a:solidFill>
                        <a:srgbClr val="000000"/>
                      </a:solidFill>
                      <a:prstDash val="solid"/>
                      <a:round/>
                      <a:headEnd type="none" w="sm" len="sm"/>
                      <a:tailEnd type="none" w="sm" len="sm"/>
                    </a:lnT>
                    <a:lnB w="12625" cap="flat" cmpd="sng">
                      <a:solidFill>
                        <a:srgbClr val="000000"/>
                      </a:solidFill>
                      <a:prstDash val="solid"/>
                      <a:round/>
                      <a:headEnd type="none" w="sm" len="sm"/>
                      <a:tailEnd type="none" w="sm" len="sm"/>
                    </a:lnB>
                  </a:tcPr>
                </a:tc>
                <a:tc>
                  <a:txBody>
                    <a:bodyPr/>
                    <a:lstStyle/>
                    <a:p>
                      <a:pPr marL="0" marR="0" lvl="0" indent="0" algn="l" rtl="0">
                        <a:spcBef>
                          <a:spcPts val="0"/>
                        </a:spcBef>
                        <a:spcAft>
                          <a:spcPts val="0"/>
                        </a:spcAft>
                        <a:buNone/>
                      </a:pPr>
                      <a:r>
                        <a:rPr lang="en-US" sz="1050" b="1" i="0" u="none" strike="noStrike" cap="none">
                          <a:solidFill>
                            <a:schemeClr val="accent1"/>
                          </a:solidFill>
                          <a:latin typeface="Arial"/>
                          <a:ea typeface="Arial"/>
                          <a:cs typeface="Arial"/>
                          <a:sym typeface="Arial"/>
                        </a:rPr>
                        <a:t> </a:t>
                      </a:r>
                      <a:r>
                        <a:rPr lang="en-US" sz="1600" b="1" i="0" u="none" strike="noStrike" cap="none">
                          <a:solidFill>
                            <a:schemeClr val="accent1"/>
                          </a:solidFill>
                          <a:latin typeface="Arial"/>
                          <a:ea typeface="Arial"/>
                          <a:cs typeface="Arial"/>
                          <a:sym typeface="Arial"/>
                        </a:rPr>
                        <a:t>Low</a:t>
                      </a:r>
                      <a:endParaRPr sz="1600" b="1" u="none" strike="noStrike" cap="none">
                        <a:solidFill>
                          <a:schemeClr val="accent1"/>
                        </a:solidFill>
                      </a:endParaRPr>
                    </a:p>
                  </a:txBody>
                  <a:tcPr marL="63500" marR="63500" marT="63500" marB="63500">
                    <a:lnL w="12625" cap="flat" cmpd="sng">
                      <a:solidFill>
                        <a:srgbClr val="000000"/>
                      </a:solidFill>
                      <a:prstDash val="solid"/>
                      <a:round/>
                      <a:headEnd type="none" w="sm" len="sm"/>
                      <a:tailEnd type="none" w="sm" len="sm"/>
                    </a:lnL>
                    <a:lnR w="12625" cap="flat" cmpd="sng">
                      <a:solidFill>
                        <a:srgbClr val="000000"/>
                      </a:solidFill>
                      <a:prstDash val="solid"/>
                      <a:round/>
                      <a:headEnd type="none" w="sm" len="sm"/>
                      <a:tailEnd type="none" w="sm" len="sm"/>
                    </a:lnR>
                    <a:lnT w="12625" cap="flat" cmpd="sng">
                      <a:solidFill>
                        <a:srgbClr val="000000"/>
                      </a:solidFill>
                      <a:prstDash val="solid"/>
                      <a:round/>
                      <a:headEnd type="none" w="sm" len="sm"/>
                      <a:tailEnd type="none" w="sm" len="sm"/>
                    </a:lnT>
                    <a:lnB w="12625" cap="flat" cmpd="sng">
                      <a:solidFill>
                        <a:srgbClr val="000000"/>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sp>
        <p:nvSpPr>
          <p:cNvPr id="649" name="Google Shape;649;p9"/>
          <p:cNvSpPr/>
          <p:nvPr/>
        </p:nvSpPr>
        <p:spPr>
          <a:xfrm>
            <a:off x="3228975" y="2066925"/>
            <a:ext cx="12192000" cy="4572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Arial"/>
              <a:buNone/>
            </a:pPr>
            <a:br>
              <a:rPr lang="en-US" sz="1800" b="0" i="0" u="none" strike="noStrike" cap="none">
                <a:solidFill>
                  <a:schemeClr val="dk1"/>
                </a:solidFill>
                <a:latin typeface="Arial"/>
                <a:ea typeface="Arial"/>
                <a:cs typeface="Arial"/>
                <a:sym typeface="Arial"/>
              </a:rPr>
            </a:b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Quattrocento Sans"/>
              <a:buNone/>
            </a:pPr>
            <a:endParaRPr sz="1800" b="0" i="0" u="none" strike="noStrike" cap="none">
              <a:solidFill>
                <a:schemeClr val="dk1"/>
              </a:solidFill>
              <a:latin typeface="Arial"/>
              <a:ea typeface="Arial"/>
              <a:cs typeface="Arial"/>
              <a:sym typeface="Arial"/>
            </a:endParaRPr>
          </a:p>
        </p:txBody>
      </p:sp>
      <p:pic>
        <p:nvPicPr>
          <p:cNvPr id="650" name="Google Shape;650;p9" descr="A picture containing object, clock&#10;&#10;Description automatically generated"/>
          <p:cNvPicPr preferRelativeResize="0"/>
          <p:nvPr/>
        </p:nvPicPr>
        <p:blipFill rotWithShape="1">
          <a:blip r:embed="rId3">
            <a:alphaModFix/>
          </a:blip>
          <a:srcRect/>
          <a:stretch/>
        </p:blipFill>
        <p:spPr>
          <a:xfrm>
            <a:off x="10508566" y="10097"/>
            <a:ext cx="1627393" cy="1127519"/>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655"/>
        <p:cNvGrpSpPr/>
        <p:nvPr/>
      </p:nvGrpSpPr>
      <p:grpSpPr>
        <a:xfrm>
          <a:off x="0" y="0"/>
          <a:ext cx="0" cy="0"/>
          <a:chOff x="0" y="0"/>
          <a:chExt cx="0" cy="0"/>
        </a:xfrm>
      </p:grpSpPr>
      <p:sp>
        <p:nvSpPr>
          <p:cNvPr id="656" name="Google Shape;656;p10"/>
          <p:cNvSpPr txBox="1">
            <a:spLocks noGrp="1"/>
          </p:cNvSpPr>
          <p:nvPr>
            <p:ph type="title"/>
          </p:nvPr>
        </p:nvSpPr>
        <p:spPr>
          <a:xfrm>
            <a:off x="838206" y="4059533"/>
            <a:ext cx="10515600" cy="809566"/>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4400"/>
              <a:buFont typeface="EB Garamond"/>
              <a:buNone/>
            </a:pPr>
            <a:r>
              <a:rPr lang="en-US" sz="4400"/>
              <a:t>VALUE PROPOSITION</a:t>
            </a:r>
            <a:endParaRPr/>
          </a:p>
        </p:txBody>
      </p:sp>
      <p:sp>
        <p:nvSpPr>
          <p:cNvPr id="657" name="Google Shape;657;p10"/>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10</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662"/>
        <p:cNvGrpSpPr/>
        <p:nvPr/>
      </p:nvGrpSpPr>
      <p:grpSpPr>
        <a:xfrm>
          <a:off x="0" y="0"/>
          <a:ext cx="0" cy="0"/>
          <a:chOff x="0" y="0"/>
          <a:chExt cx="0" cy="0"/>
        </a:xfrm>
      </p:grpSpPr>
      <p:sp>
        <p:nvSpPr>
          <p:cNvPr id="663" name="Google Shape;663;p11"/>
          <p:cNvSpPr txBox="1">
            <a:spLocks noGrp="1"/>
          </p:cNvSpPr>
          <p:nvPr>
            <p:ph type="title"/>
          </p:nvPr>
        </p:nvSpPr>
        <p:spPr>
          <a:xfrm>
            <a:off x="894038" y="878945"/>
            <a:ext cx="10515600" cy="704696"/>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3600"/>
              <a:buFont typeface="EB Garamond"/>
              <a:buNone/>
            </a:pPr>
            <a:r>
              <a:rPr lang="en-US"/>
              <a:t>VALUE PROPOSITION</a:t>
            </a:r>
            <a:endParaRPr/>
          </a:p>
        </p:txBody>
      </p:sp>
      <p:sp>
        <p:nvSpPr>
          <p:cNvPr id="664" name="Google Shape;664;p11"/>
          <p:cNvSpPr txBox="1">
            <a:spLocks noGrp="1"/>
          </p:cNvSpPr>
          <p:nvPr>
            <p:ph type="subTitle" idx="3"/>
          </p:nvPr>
        </p:nvSpPr>
        <p:spPr>
          <a:xfrm>
            <a:off x="838200" y="1534239"/>
            <a:ext cx="10515600" cy="526312"/>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2"/>
              </a:buClr>
              <a:buSzPts val="2000"/>
              <a:buNone/>
            </a:pPr>
            <a:r>
              <a:rPr lang="en-US" sz="2000"/>
              <a:t>Attractive value proposition that has proven to be innovative, successful, and scalable.</a:t>
            </a:r>
            <a:endParaRPr/>
          </a:p>
        </p:txBody>
      </p:sp>
      <p:sp>
        <p:nvSpPr>
          <p:cNvPr id="665" name="Google Shape;665;p11"/>
          <p:cNvSpPr txBox="1">
            <a:spLocks noGrp="1"/>
          </p:cNvSpPr>
          <p:nvPr>
            <p:ph type="body" idx="4"/>
          </p:nvPr>
        </p:nvSpPr>
        <p:spPr>
          <a:xfrm>
            <a:off x="683340" y="2398547"/>
            <a:ext cx="3002280" cy="34326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2400"/>
              <a:buNone/>
            </a:pPr>
            <a:r>
              <a:rPr lang="en-US"/>
              <a:t>Customer Value Perception</a:t>
            </a:r>
            <a:endParaRPr/>
          </a:p>
        </p:txBody>
      </p:sp>
      <p:sp>
        <p:nvSpPr>
          <p:cNvPr id="666" name="Google Shape;666;p11"/>
          <p:cNvSpPr txBox="1">
            <a:spLocks noGrp="1"/>
          </p:cNvSpPr>
          <p:nvPr>
            <p:ph type="body" idx="1"/>
          </p:nvPr>
        </p:nvSpPr>
        <p:spPr>
          <a:xfrm>
            <a:off x="591828" y="3263297"/>
            <a:ext cx="3312000" cy="526312"/>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2"/>
              </a:buClr>
              <a:buSzPts val="2000"/>
              <a:buNone/>
            </a:pPr>
            <a:r>
              <a:rPr lang="en-US" sz="2000"/>
              <a:t>Experience (Newness)</a:t>
            </a:r>
            <a:endParaRPr/>
          </a:p>
        </p:txBody>
      </p:sp>
      <p:sp>
        <p:nvSpPr>
          <p:cNvPr id="667" name="Google Shape;667;p11"/>
          <p:cNvSpPr txBox="1">
            <a:spLocks noGrp="1"/>
          </p:cNvSpPr>
          <p:nvPr>
            <p:ph type="body" idx="6"/>
          </p:nvPr>
        </p:nvSpPr>
        <p:spPr>
          <a:xfrm>
            <a:off x="4440000" y="2429183"/>
            <a:ext cx="3312000" cy="34326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2400"/>
              <a:buNone/>
            </a:pPr>
            <a:r>
              <a:rPr lang="en-US"/>
              <a:t>Customer needs that Are Met</a:t>
            </a:r>
            <a:endParaRPr/>
          </a:p>
          <a:p>
            <a:pPr marL="0" lvl="0" indent="0" algn="l" rtl="0">
              <a:lnSpc>
                <a:spcPct val="100000"/>
              </a:lnSpc>
              <a:spcBef>
                <a:spcPts val="600"/>
              </a:spcBef>
              <a:spcAft>
                <a:spcPts val="0"/>
              </a:spcAft>
              <a:buClr>
                <a:schemeClr val="dk1"/>
              </a:buClr>
              <a:buSzPts val="2400"/>
              <a:buNone/>
            </a:pPr>
            <a:endParaRPr/>
          </a:p>
        </p:txBody>
      </p:sp>
      <p:sp>
        <p:nvSpPr>
          <p:cNvPr id="668" name="Google Shape;668;p11"/>
          <p:cNvSpPr txBox="1">
            <a:spLocks noGrp="1"/>
          </p:cNvSpPr>
          <p:nvPr>
            <p:ph type="body" idx="2"/>
          </p:nvPr>
        </p:nvSpPr>
        <p:spPr>
          <a:xfrm>
            <a:off x="4440000" y="3269584"/>
            <a:ext cx="3312000" cy="520025"/>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dk2"/>
              </a:buClr>
              <a:buSzPts val="2000"/>
              <a:buNone/>
            </a:pPr>
            <a:r>
              <a:rPr lang="en-US" sz="2000"/>
              <a:t>Learning the Italian cuisine</a:t>
            </a:r>
            <a:endParaRPr/>
          </a:p>
        </p:txBody>
      </p:sp>
      <p:sp>
        <p:nvSpPr>
          <p:cNvPr id="669" name="Google Shape;669;p11"/>
          <p:cNvSpPr txBox="1">
            <a:spLocks noGrp="1"/>
          </p:cNvSpPr>
          <p:nvPr>
            <p:ph type="body" idx="7"/>
          </p:nvPr>
        </p:nvSpPr>
        <p:spPr>
          <a:xfrm>
            <a:off x="8374965" y="2565347"/>
            <a:ext cx="3760994" cy="3651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2400"/>
              <a:buNone/>
            </a:pPr>
            <a:r>
              <a:rPr lang="en-US"/>
              <a:t>What are the Advantages</a:t>
            </a:r>
            <a:endParaRPr/>
          </a:p>
        </p:txBody>
      </p:sp>
      <p:sp>
        <p:nvSpPr>
          <p:cNvPr id="670" name="Google Shape;670;p11"/>
          <p:cNvSpPr txBox="1">
            <a:spLocks noGrp="1"/>
          </p:cNvSpPr>
          <p:nvPr>
            <p:ph type="body" idx="5"/>
          </p:nvPr>
        </p:nvSpPr>
        <p:spPr>
          <a:xfrm>
            <a:off x="8655503" y="3287158"/>
            <a:ext cx="3312000" cy="5200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2"/>
              </a:buClr>
              <a:buSzPts val="1800"/>
              <a:buNone/>
            </a:pPr>
            <a:r>
              <a:rPr lang="en-US" sz="1800" dirty="0"/>
              <a:t>Access to high Quality of food </a:t>
            </a:r>
            <a:endParaRPr dirty="0"/>
          </a:p>
        </p:txBody>
      </p:sp>
      <p:sp>
        <p:nvSpPr>
          <p:cNvPr id="671" name="Google Shape;671;p11"/>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a:t>11</a:t>
            </a:fld>
            <a:endParaRPr/>
          </a:p>
        </p:txBody>
      </p:sp>
      <p:sp>
        <p:nvSpPr>
          <p:cNvPr id="672" name="Google Shape;672;p11"/>
          <p:cNvSpPr txBox="1"/>
          <p:nvPr/>
        </p:nvSpPr>
        <p:spPr>
          <a:xfrm>
            <a:off x="683340" y="4293510"/>
            <a:ext cx="3002280" cy="343264"/>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2400"/>
              <a:buFont typeface="Arial"/>
              <a:buNone/>
            </a:pPr>
            <a:r>
              <a:rPr lang="en-US" sz="2400" b="1" i="0">
                <a:solidFill>
                  <a:schemeClr val="dk1"/>
                </a:solidFill>
                <a:latin typeface="EB Garamond"/>
                <a:ea typeface="EB Garamond"/>
                <a:cs typeface="EB Garamond"/>
                <a:sym typeface="EB Garamond"/>
              </a:rPr>
              <a:t>What needs Could be Met</a:t>
            </a:r>
            <a:endParaRPr/>
          </a:p>
        </p:txBody>
      </p:sp>
      <p:sp>
        <p:nvSpPr>
          <p:cNvPr id="673" name="Google Shape;673;p11"/>
          <p:cNvSpPr txBox="1"/>
          <p:nvPr/>
        </p:nvSpPr>
        <p:spPr>
          <a:xfrm>
            <a:off x="4432600" y="4286746"/>
            <a:ext cx="4073781" cy="62288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2400"/>
              <a:buFont typeface="Arial"/>
              <a:buNone/>
            </a:pPr>
            <a:r>
              <a:rPr lang="en-US" sz="2400" b="1" i="0">
                <a:solidFill>
                  <a:schemeClr val="dk1"/>
                </a:solidFill>
                <a:latin typeface="EB Garamond"/>
                <a:ea typeface="EB Garamond"/>
                <a:cs typeface="EB Garamond"/>
                <a:sym typeface="EB Garamond"/>
              </a:rPr>
              <a:t>What would make Customer really happy</a:t>
            </a:r>
            <a:endParaRPr/>
          </a:p>
        </p:txBody>
      </p:sp>
      <p:sp>
        <p:nvSpPr>
          <p:cNvPr id="674" name="Google Shape;674;p11"/>
          <p:cNvSpPr txBox="1"/>
          <p:nvPr/>
        </p:nvSpPr>
        <p:spPr>
          <a:xfrm>
            <a:off x="591828" y="5092872"/>
            <a:ext cx="3312000" cy="52631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2"/>
              </a:buClr>
              <a:buSzPts val="2000"/>
              <a:buFont typeface="Arial"/>
              <a:buNone/>
            </a:pPr>
            <a:r>
              <a:rPr lang="en-US" sz="2000" i="0">
                <a:solidFill>
                  <a:schemeClr val="dk2"/>
                </a:solidFill>
                <a:latin typeface="Quattrocento Sans"/>
                <a:ea typeface="Quattrocento Sans"/>
                <a:cs typeface="Quattrocento Sans"/>
                <a:sym typeface="Quattrocento Sans"/>
              </a:rPr>
              <a:t>Price</a:t>
            </a:r>
            <a:endParaRPr/>
          </a:p>
        </p:txBody>
      </p:sp>
      <p:sp>
        <p:nvSpPr>
          <p:cNvPr id="675" name="Google Shape;675;p11"/>
          <p:cNvSpPr txBox="1"/>
          <p:nvPr/>
        </p:nvSpPr>
        <p:spPr>
          <a:xfrm>
            <a:off x="4432600" y="5092872"/>
            <a:ext cx="3312000" cy="526312"/>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2"/>
              </a:buClr>
              <a:buSzPts val="2000"/>
              <a:buFont typeface="Arial"/>
              <a:buNone/>
            </a:pPr>
            <a:r>
              <a:rPr lang="en-US" sz="2000" i="0">
                <a:solidFill>
                  <a:schemeClr val="dk2"/>
                </a:solidFill>
                <a:latin typeface="Quattrocento Sans"/>
                <a:ea typeface="Quattrocento Sans"/>
                <a:cs typeface="Quattrocento Sans"/>
                <a:sym typeface="Quattrocento Sans"/>
              </a:rPr>
              <a:t>Opening more stores in local towns </a:t>
            </a:r>
            <a:endParaRPr/>
          </a:p>
        </p:txBody>
      </p:sp>
      <p:pic>
        <p:nvPicPr>
          <p:cNvPr id="676" name="Google Shape;676;p11" descr="A picture containing object, clock&#10;&#10;Description automatically generated"/>
          <p:cNvPicPr preferRelativeResize="0"/>
          <p:nvPr/>
        </p:nvPicPr>
        <p:blipFill rotWithShape="1">
          <a:blip r:embed="rId3">
            <a:alphaModFix/>
          </a:blip>
          <a:srcRect/>
          <a:stretch/>
        </p:blipFill>
        <p:spPr>
          <a:xfrm>
            <a:off x="10316560" y="10097"/>
            <a:ext cx="1819399" cy="1260548"/>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681"/>
        <p:cNvGrpSpPr/>
        <p:nvPr/>
      </p:nvGrpSpPr>
      <p:grpSpPr>
        <a:xfrm>
          <a:off x="0" y="0"/>
          <a:ext cx="0" cy="0"/>
          <a:chOff x="0" y="0"/>
          <a:chExt cx="0" cy="0"/>
        </a:xfrm>
      </p:grpSpPr>
      <p:sp>
        <p:nvSpPr>
          <p:cNvPr id="682" name="Google Shape;682;p12"/>
          <p:cNvSpPr txBox="1">
            <a:spLocks noGrp="1"/>
          </p:cNvSpPr>
          <p:nvPr>
            <p:ph type="title"/>
          </p:nvPr>
        </p:nvSpPr>
        <p:spPr>
          <a:xfrm>
            <a:off x="838206" y="620867"/>
            <a:ext cx="10515600" cy="856343"/>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3600"/>
              <a:buFont typeface="EB Garamond"/>
              <a:buNone/>
            </a:pPr>
            <a:r>
              <a:rPr lang="en-US"/>
              <a:t>DISCOVER OPPORTUNITY</a:t>
            </a:r>
            <a:endParaRPr/>
          </a:p>
        </p:txBody>
      </p:sp>
      <p:sp>
        <p:nvSpPr>
          <p:cNvPr id="683" name="Google Shape;683;p12"/>
          <p:cNvSpPr txBox="1">
            <a:spLocks noGrp="1"/>
          </p:cNvSpPr>
          <p:nvPr>
            <p:ph type="body" idx="8"/>
          </p:nvPr>
        </p:nvSpPr>
        <p:spPr>
          <a:xfrm>
            <a:off x="1900185" y="2653589"/>
            <a:ext cx="2349302" cy="618236"/>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1"/>
              </a:buClr>
              <a:buSzPts val="4000"/>
              <a:buNone/>
            </a:pPr>
            <a:r>
              <a:rPr lang="en-US" sz="4000"/>
              <a:t>Customer </a:t>
            </a:r>
            <a:endParaRPr/>
          </a:p>
        </p:txBody>
      </p:sp>
      <p:sp>
        <p:nvSpPr>
          <p:cNvPr id="684" name="Google Shape;684;p12"/>
          <p:cNvSpPr txBox="1">
            <a:spLocks noGrp="1"/>
          </p:cNvSpPr>
          <p:nvPr>
            <p:ph type="body" idx="9"/>
          </p:nvPr>
        </p:nvSpPr>
        <p:spPr>
          <a:xfrm>
            <a:off x="2169022" y="3184233"/>
            <a:ext cx="1734798" cy="418706"/>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2"/>
              </a:buClr>
              <a:buSzPts val="2100"/>
              <a:buNone/>
            </a:pPr>
            <a:r>
              <a:rPr lang="en-US"/>
              <a:t>Segment</a:t>
            </a:r>
            <a:endParaRPr/>
          </a:p>
        </p:txBody>
      </p:sp>
      <p:sp>
        <p:nvSpPr>
          <p:cNvPr id="685" name="Google Shape;685;p12"/>
          <p:cNvSpPr txBox="1">
            <a:spLocks noGrp="1"/>
          </p:cNvSpPr>
          <p:nvPr>
            <p:ph type="body" idx="1"/>
          </p:nvPr>
        </p:nvSpPr>
        <p:spPr>
          <a:xfrm>
            <a:off x="1508836" y="4448204"/>
            <a:ext cx="3132000" cy="343264"/>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1"/>
              </a:buClr>
              <a:buSzPts val="2400"/>
              <a:buNone/>
            </a:pPr>
            <a:r>
              <a:rPr lang="en-US"/>
              <a:t>Section 1</a:t>
            </a:r>
            <a:endParaRPr/>
          </a:p>
        </p:txBody>
      </p:sp>
      <p:sp>
        <p:nvSpPr>
          <p:cNvPr id="686" name="Google Shape;686;p12"/>
          <p:cNvSpPr txBox="1">
            <a:spLocks noGrp="1"/>
          </p:cNvSpPr>
          <p:nvPr>
            <p:ph type="body" idx="2"/>
          </p:nvPr>
        </p:nvSpPr>
        <p:spPr>
          <a:xfrm>
            <a:off x="1508836" y="4860676"/>
            <a:ext cx="3132000" cy="1648458"/>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dk2"/>
              </a:buClr>
              <a:buSzPts val="1600"/>
              <a:buNone/>
            </a:pPr>
            <a:r>
              <a:rPr lang="en-US"/>
              <a:t>Introduction of events in form Students Fair where students can learn and have an exceptional experiences.</a:t>
            </a:r>
            <a:endParaRPr/>
          </a:p>
          <a:p>
            <a:pPr marL="0" lvl="0" indent="0" algn="l" rtl="0">
              <a:lnSpc>
                <a:spcPct val="100000"/>
              </a:lnSpc>
              <a:spcBef>
                <a:spcPts val="600"/>
              </a:spcBef>
              <a:spcAft>
                <a:spcPts val="0"/>
              </a:spcAft>
              <a:buClr>
                <a:schemeClr val="dk2"/>
              </a:buClr>
              <a:buSzPts val="1600"/>
              <a:buNone/>
            </a:pPr>
            <a:r>
              <a:rPr lang="en-US"/>
              <a:t>Market: USA</a:t>
            </a:r>
            <a:endParaRPr/>
          </a:p>
          <a:p>
            <a:pPr marL="0" lvl="0" indent="0" algn="l" rtl="0">
              <a:lnSpc>
                <a:spcPct val="100000"/>
              </a:lnSpc>
              <a:spcBef>
                <a:spcPts val="600"/>
              </a:spcBef>
              <a:spcAft>
                <a:spcPts val="0"/>
              </a:spcAft>
              <a:buClr>
                <a:schemeClr val="dk2"/>
              </a:buClr>
              <a:buSzPts val="1600"/>
              <a:buNone/>
            </a:pPr>
            <a:endParaRPr/>
          </a:p>
          <a:p>
            <a:pPr marL="0" lvl="0" indent="0" algn="l" rtl="0">
              <a:lnSpc>
                <a:spcPct val="100000"/>
              </a:lnSpc>
              <a:spcBef>
                <a:spcPts val="600"/>
              </a:spcBef>
              <a:spcAft>
                <a:spcPts val="0"/>
              </a:spcAft>
              <a:buClr>
                <a:schemeClr val="dk2"/>
              </a:buClr>
              <a:buSzPts val="1600"/>
              <a:buNone/>
            </a:pPr>
            <a:endParaRPr/>
          </a:p>
        </p:txBody>
      </p:sp>
      <p:sp>
        <p:nvSpPr>
          <p:cNvPr id="687" name="Google Shape;687;p12"/>
          <p:cNvSpPr txBox="1">
            <a:spLocks noGrp="1"/>
          </p:cNvSpPr>
          <p:nvPr>
            <p:ph type="body" idx="13"/>
          </p:nvPr>
        </p:nvSpPr>
        <p:spPr>
          <a:xfrm>
            <a:off x="5318575" y="2810764"/>
            <a:ext cx="1927535" cy="618236"/>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1"/>
              </a:buClr>
              <a:buSzPts val="4500"/>
              <a:buNone/>
            </a:pPr>
            <a:r>
              <a:rPr lang="en-US" sz="4000" dirty="0"/>
              <a:t>Market</a:t>
            </a:r>
            <a:endParaRPr dirty="0"/>
          </a:p>
        </p:txBody>
      </p:sp>
      <p:sp>
        <p:nvSpPr>
          <p:cNvPr id="688" name="Google Shape;688;p12"/>
          <p:cNvSpPr txBox="1">
            <a:spLocks noGrp="1"/>
          </p:cNvSpPr>
          <p:nvPr>
            <p:ph type="body" idx="14"/>
          </p:nvPr>
        </p:nvSpPr>
        <p:spPr>
          <a:xfrm>
            <a:off x="5429868" y="3346179"/>
            <a:ext cx="1734798" cy="418706"/>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2"/>
              </a:buClr>
              <a:buSzPts val="2000"/>
              <a:buNone/>
            </a:pPr>
            <a:r>
              <a:rPr lang="en-US"/>
              <a:t>Share</a:t>
            </a:r>
            <a:endParaRPr/>
          </a:p>
        </p:txBody>
      </p:sp>
      <p:sp>
        <p:nvSpPr>
          <p:cNvPr id="689" name="Google Shape;689;p12"/>
          <p:cNvSpPr txBox="1">
            <a:spLocks noGrp="1"/>
          </p:cNvSpPr>
          <p:nvPr>
            <p:ph type="body" idx="4"/>
          </p:nvPr>
        </p:nvSpPr>
        <p:spPr>
          <a:xfrm>
            <a:off x="4716343" y="4448499"/>
            <a:ext cx="3132000" cy="343264"/>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1"/>
              </a:buClr>
              <a:buSzPts val="2400"/>
              <a:buNone/>
            </a:pPr>
            <a:r>
              <a:rPr lang="en-US"/>
              <a:t>Section 2</a:t>
            </a:r>
            <a:endParaRPr/>
          </a:p>
        </p:txBody>
      </p:sp>
      <p:sp>
        <p:nvSpPr>
          <p:cNvPr id="690" name="Google Shape;690;p12"/>
          <p:cNvSpPr txBox="1">
            <a:spLocks noGrp="1"/>
          </p:cNvSpPr>
          <p:nvPr>
            <p:ph type="body" idx="5"/>
          </p:nvPr>
        </p:nvSpPr>
        <p:spPr>
          <a:xfrm>
            <a:off x="4716343" y="4860971"/>
            <a:ext cx="3132000" cy="835297"/>
          </a:xfrm>
          <a:prstGeom prst="rect">
            <a:avLst/>
          </a:prstGeom>
          <a:noFill/>
          <a:ln>
            <a:noFill/>
          </a:ln>
        </p:spPr>
        <p:txBody>
          <a:bodyPr spcFirstLastPara="1" wrap="square" lIns="91425" tIns="45700" rIns="91425" bIns="45700" anchor="t" anchorCtr="0">
            <a:normAutofit/>
          </a:bodyPr>
          <a:lstStyle/>
          <a:p>
            <a:pPr marL="0" lvl="0" indent="0" algn="ctr" rtl="0">
              <a:lnSpc>
                <a:spcPct val="100000"/>
              </a:lnSpc>
              <a:spcBef>
                <a:spcPts val="0"/>
              </a:spcBef>
              <a:spcAft>
                <a:spcPts val="0"/>
              </a:spcAft>
              <a:buClr>
                <a:schemeClr val="dk2"/>
              </a:buClr>
              <a:buSzPts val="1600"/>
              <a:buNone/>
            </a:pPr>
            <a:r>
              <a:rPr lang="en-US"/>
              <a:t>Introduced Digitization to create more Intriguing Customer Experience.</a:t>
            </a:r>
            <a:endParaRPr/>
          </a:p>
          <a:p>
            <a:pPr marL="0" lvl="0" indent="0" algn="ctr" rtl="0">
              <a:lnSpc>
                <a:spcPct val="100000"/>
              </a:lnSpc>
              <a:spcBef>
                <a:spcPts val="600"/>
              </a:spcBef>
              <a:spcAft>
                <a:spcPts val="0"/>
              </a:spcAft>
              <a:buClr>
                <a:schemeClr val="dk2"/>
              </a:buClr>
              <a:buSzPts val="1600"/>
              <a:buNone/>
            </a:pPr>
            <a:endParaRPr/>
          </a:p>
        </p:txBody>
      </p:sp>
      <p:sp>
        <p:nvSpPr>
          <p:cNvPr id="691" name="Google Shape;691;p12"/>
          <p:cNvSpPr txBox="1">
            <a:spLocks noGrp="1"/>
          </p:cNvSpPr>
          <p:nvPr>
            <p:ph type="body" idx="15"/>
          </p:nvPr>
        </p:nvSpPr>
        <p:spPr>
          <a:xfrm>
            <a:off x="8830050" y="3184233"/>
            <a:ext cx="1529901" cy="477909"/>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1"/>
              </a:buClr>
              <a:buSzPts val="4000"/>
              <a:buNone/>
            </a:pPr>
            <a:r>
              <a:rPr lang="en-US" sz="3200" dirty="0"/>
              <a:t>Brand</a:t>
            </a:r>
            <a:endParaRPr sz="3200" dirty="0"/>
          </a:p>
        </p:txBody>
      </p:sp>
      <p:sp>
        <p:nvSpPr>
          <p:cNvPr id="692" name="Google Shape;692;p12"/>
          <p:cNvSpPr txBox="1">
            <a:spLocks noGrp="1"/>
          </p:cNvSpPr>
          <p:nvPr>
            <p:ph type="body" idx="16"/>
          </p:nvPr>
        </p:nvSpPr>
        <p:spPr>
          <a:xfrm>
            <a:off x="8830050" y="3580049"/>
            <a:ext cx="1529901" cy="418706"/>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2"/>
              </a:buClr>
              <a:buSzPts val="1900"/>
              <a:buNone/>
            </a:pPr>
            <a:r>
              <a:rPr lang="en-US"/>
              <a:t>Recognition</a:t>
            </a:r>
            <a:endParaRPr/>
          </a:p>
        </p:txBody>
      </p:sp>
      <p:sp>
        <p:nvSpPr>
          <p:cNvPr id="693" name="Google Shape;693;p12"/>
          <p:cNvSpPr txBox="1">
            <a:spLocks noGrp="1"/>
          </p:cNvSpPr>
          <p:nvPr>
            <p:ph type="body" idx="6"/>
          </p:nvPr>
        </p:nvSpPr>
        <p:spPr>
          <a:xfrm>
            <a:off x="8032507" y="4448204"/>
            <a:ext cx="3132000" cy="343264"/>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1"/>
              </a:buClr>
              <a:buSzPts val="2400"/>
              <a:buNone/>
            </a:pPr>
            <a:r>
              <a:rPr lang="en-US"/>
              <a:t>Section 3</a:t>
            </a:r>
            <a:endParaRPr/>
          </a:p>
        </p:txBody>
      </p:sp>
      <p:sp>
        <p:nvSpPr>
          <p:cNvPr id="694" name="Google Shape;694;p12"/>
          <p:cNvSpPr txBox="1">
            <a:spLocks noGrp="1"/>
          </p:cNvSpPr>
          <p:nvPr>
            <p:ph type="body" idx="7"/>
          </p:nvPr>
        </p:nvSpPr>
        <p:spPr>
          <a:xfrm>
            <a:off x="8032507" y="4860676"/>
            <a:ext cx="3132000" cy="835297"/>
          </a:xfrm>
          <a:prstGeom prst="rect">
            <a:avLst/>
          </a:prstGeom>
          <a:noFill/>
          <a:ln>
            <a:noFill/>
          </a:ln>
        </p:spPr>
        <p:txBody>
          <a:bodyPr spcFirstLastPara="1" wrap="square" lIns="91425" tIns="45700" rIns="91425" bIns="45700" anchor="t" anchorCtr="0">
            <a:normAutofit/>
          </a:bodyPr>
          <a:lstStyle/>
          <a:p>
            <a:pPr marL="0" lvl="0" indent="0" algn="ctr" rtl="0">
              <a:lnSpc>
                <a:spcPct val="100000"/>
              </a:lnSpc>
              <a:spcBef>
                <a:spcPts val="0"/>
              </a:spcBef>
              <a:spcAft>
                <a:spcPts val="0"/>
              </a:spcAft>
              <a:buClr>
                <a:schemeClr val="dk2"/>
              </a:buClr>
              <a:buSzPts val="1600"/>
              <a:buNone/>
            </a:pPr>
            <a:r>
              <a:rPr lang="en-US"/>
              <a:t>Expand to continents such as Africa, Australia </a:t>
            </a:r>
            <a:endParaRPr/>
          </a:p>
        </p:txBody>
      </p:sp>
      <p:sp>
        <p:nvSpPr>
          <p:cNvPr id="695" name="Google Shape;695;p12"/>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a:t>12</a:t>
            </a:fld>
            <a:endParaRPr/>
          </a:p>
        </p:txBody>
      </p:sp>
      <p:pic>
        <p:nvPicPr>
          <p:cNvPr id="696" name="Google Shape;696;p12" descr="A picture containing object, clock&#10;&#10;Description automatically generated"/>
          <p:cNvPicPr preferRelativeResize="0"/>
          <p:nvPr/>
        </p:nvPicPr>
        <p:blipFill rotWithShape="1">
          <a:blip r:embed="rId3">
            <a:alphaModFix/>
          </a:blip>
          <a:srcRect/>
          <a:stretch/>
        </p:blipFill>
        <p:spPr>
          <a:xfrm>
            <a:off x="10316560" y="10097"/>
            <a:ext cx="1819399" cy="1260548"/>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701"/>
        <p:cNvGrpSpPr/>
        <p:nvPr/>
      </p:nvGrpSpPr>
      <p:grpSpPr>
        <a:xfrm>
          <a:off x="0" y="0"/>
          <a:ext cx="0" cy="0"/>
          <a:chOff x="0" y="0"/>
          <a:chExt cx="0" cy="0"/>
        </a:xfrm>
      </p:grpSpPr>
      <p:sp>
        <p:nvSpPr>
          <p:cNvPr id="702" name="Google Shape;702;p13"/>
          <p:cNvSpPr txBox="1">
            <a:spLocks noGrp="1"/>
          </p:cNvSpPr>
          <p:nvPr>
            <p:ph type="title"/>
          </p:nvPr>
        </p:nvSpPr>
        <p:spPr>
          <a:xfrm>
            <a:off x="838206" y="4059533"/>
            <a:ext cx="10515600" cy="809566"/>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4400"/>
              <a:buFont typeface="EB Garamond"/>
              <a:buNone/>
            </a:pPr>
            <a:r>
              <a:rPr lang="en-US" sz="4400"/>
              <a:t>ANALYSE COMPETITION</a:t>
            </a:r>
            <a:endParaRPr/>
          </a:p>
        </p:txBody>
      </p:sp>
      <p:sp>
        <p:nvSpPr>
          <p:cNvPr id="703" name="Google Shape;703;p13"/>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13</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708"/>
        <p:cNvGrpSpPr/>
        <p:nvPr/>
      </p:nvGrpSpPr>
      <p:grpSpPr>
        <a:xfrm>
          <a:off x="0" y="0"/>
          <a:ext cx="0" cy="0"/>
          <a:chOff x="0" y="0"/>
          <a:chExt cx="0" cy="0"/>
        </a:xfrm>
      </p:grpSpPr>
      <p:sp>
        <p:nvSpPr>
          <p:cNvPr id="709" name="Google Shape;709;p14"/>
          <p:cNvSpPr txBox="1">
            <a:spLocks noGrp="1"/>
          </p:cNvSpPr>
          <p:nvPr>
            <p:ph type="title"/>
          </p:nvPr>
        </p:nvSpPr>
        <p:spPr>
          <a:xfrm>
            <a:off x="838206" y="757392"/>
            <a:ext cx="10515600" cy="704696"/>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3600"/>
              <a:buFont typeface="EB Garamond"/>
              <a:buNone/>
            </a:pPr>
            <a:r>
              <a:rPr lang="en-US"/>
              <a:t>PORTER’S FIVE FORCES</a:t>
            </a:r>
            <a:endParaRPr/>
          </a:p>
        </p:txBody>
      </p:sp>
      <p:sp>
        <p:nvSpPr>
          <p:cNvPr id="710" name="Google Shape;710;p14"/>
          <p:cNvSpPr txBox="1">
            <a:spLocks noGrp="1"/>
          </p:cNvSpPr>
          <p:nvPr>
            <p:ph type="body" idx="3"/>
          </p:nvPr>
        </p:nvSpPr>
        <p:spPr>
          <a:xfrm>
            <a:off x="817736" y="1736371"/>
            <a:ext cx="4680000" cy="34326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2400"/>
              <a:buNone/>
            </a:pPr>
            <a:r>
              <a:rPr lang="en-US"/>
              <a:t>Barriers to entry</a:t>
            </a:r>
            <a:endParaRPr/>
          </a:p>
        </p:txBody>
      </p:sp>
      <p:sp>
        <p:nvSpPr>
          <p:cNvPr id="711" name="Google Shape;711;p14"/>
          <p:cNvSpPr txBox="1">
            <a:spLocks noGrp="1"/>
          </p:cNvSpPr>
          <p:nvPr>
            <p:ph type="body" idx="1"/>
          </p:nvPr>
        </p:nvSpPr>
        <p:spPr>
          <a:xfrm>
            <a:off x="633655" y="2141470"/>
            <a:ext cx="4899002" cy="1066596"/>
          </a:xfrm>
          <a:prstGeom prst="rect">
            <a:avLst/>
          </a:prstGeom>
          <a:noFill/>
          <a:ln>
            <a:noFill/>
          </a:ln>
        </p:spPr>
        <p:txBody>
          <a:bodyPr spcFirstLastPara="1" wrap="square" lIns="91425" tIns="45700" rIns="91425" bIns="45700" anchor="t" anchorCtr="0">
            <a:normAutofit/>
          </a:bodyPr>
          <a:lstStyle/>
          <a:p>
            <a:pPr marL="230400" lvl="0" indent="-230400" algn="l" rtl="0">
              <a:lnSpc>
                <a:spcPct val="90000"/>
              </a:lnSpc>
              <a:spcBef>
                <a:spcPts val="0"/>
              </a:spcBef>
              <a:spcAft>
                <a:spcPts val="0"/>
              </a:spcAft>
              <a:buClr>
                <a:srgbClr val="9D0000"/>
              </a:buClr>
              <a:buSzPts val="1600"/>
              <a:buFont typeface="Arial"/>
              <a:buChar char="•"/>
            </a:pPr>
            <a:r>
              <a:rPr lang="en-US"/>
              <a:t>Zero barrier to entry but we believe that Eataly is in no position to be threatened by the entrant of a new competitor because of its unique operation model and Innovativeness.</a:t>
            </a:r>
            <a:endParaRPr/>
          </a:p>
        </p:txBody>
      </p:sp>
      <p:sp>
        <p:nvSpPr>
          <p:cNvPr id="712" name="Google Shape;712;p14"/>
          <p:cNvSpPr txBox="1">
            <a:spLocks noGrp="1"/>
          </p:cNvSpPr>
          <p:nvPr>
            <p:ph type="body" idx="4"/>
          </p:nvPr>
        </p:nvSpPr>
        <p:spPr>
          <a:xfrm>
            <a:off x="6673800" y="3126945"/>
            <a:ext cx="4680000" cy="34326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2400"/>
              <a:buNone/>
            </a:pPr>
            <a:r>
              <a:rPr lang="en-US" dirty="0"/>
              <a:t>Bargaining power of buyers</a:t>
            </a:r>
            <a:endParaRPr dirty="0"/>
          </a:p>
        </p:txBody>
      </p:sp>
      <p:sp>
        <p:nvSpPr>
          <p:cNvPr id="713" name="Google Shape;713;p14"/>
          <p:cNvSpPr txBox="1">
            <a:spLocks noGrp="1"/>
          </p:cNvSpPr>
          <p:nvPr>
            <p:ph type="body" idx="6"/>
          </p:nvPr>
        </p:nvSpPr>
        <p:spPr>
          <a:xfrm>
            <a:off x="6475262" y="3532946"/>
            <a:ext cx="5313464" cy="1259985"/>
          </a:xfrm>
          <a:prstGeom prst="rect">
            <a:avLst/>
          </a:prstGeom>
          <a:noFill/>
          <a:ln>
            <a:noFill/>
          </a:ln>
        </p:spPr>
        <p:txBody>
          <a:bodyPr spcFirstLastPara="1" wrap="square" lIns="91425" tIns="45700" rIns="91425" bIns="45700" anchor="t" anchorCtr="0">
            <a:normAutofit/>
          </a:bodyPr>
          <a:lstStyle/>
          <a:p>
            <a:pPr marL="230400" lvl="0" indent="-230400" algn="l" rtl="0">
              <a:lnSpc>
                <a:spcPct val="90000"/>
              </a:lnSpc>
              <a:spcBef>
                <a:spcPts val="0"/>
              </a:spcBef>
              <a:spcAft>
                <a:spcPts val="0"/>
              </a:spcAft>
              <a:buClr>
                <a:srgbClr val="9D0000"/>
              </a:buClr>
              <a:buSzPts val="1360"/>
              <a:buFont typeface="Arial"/>
              <a:buChar char="•"/>
            </a:pPr>
            <a:r>
              <a:rPr lang="en-US" sz="1400" dirty="0"/>
              <a:t>Buyers we believe come to Eataly to have a unique experience that we can guarantee them. In the food industry, there are no identical product/service that our customer can switch to.</a:t>
            </a:r>
            <a:endParaRPr sz="1400" dirty="0"/>
          </a:p>
          <a:p>
            <a:pPr marL="230400" lvl="0" indent="-230400" algn="l" rtl="0">
              <a:lnSpc>
                <a:spcPct val="90000"/>
              </a:lnSpc>
              <a:spcBef>
                <a:spcPts val="600"/>
              </a:spcBef>
              <a:spcAft>
                <a:spcPts val="0"/>
              </a:spcAft>
              <a:buClr>
                <a:srgbClr val="9D0000"/>
              </a:buClr>
              <a:buSzPts val="1360"/>
              <a:buFont typeface="Arial"/>
              <a:buChar char="•"/>
            </a:pPr>
            <a:r>
              <a:rPr lang="en-US" sz="1400" dirty="0"/>
              <a:t>Eataly holds more power because of our powerful customer base </a:t>
            </a:r>
            <a:endParaRPr sz="1400" dirty="0"/>
          </a:p>
        </p:txBody>
      </p:sp>
      <p:sp>
        <p:nvSpPr>
          <p:cNvPr id="714" name="Google Shape;714;p14"/>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a:t>14</a:t>
            </a:fld>
            <a:endParaRPr/>
          </a:p>
        </p:txBody>
      </p:sp>
      <p:sp>
        <p:nvSpPr>
          <p:cNvPr id="715" name="Google Shape;715;p14"/>
          <p:cNvSpPr txBox="1"/>
          <p:nvPr/>
        </p:nvSpPr>
        <p:spPr>
          <a:xfrm>
            <a:off x="817736" y="3181252"/>
            <a:ext cx="4680000" cy="343264"/>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2400"/>
              <a:buFont typeface="Arial"/>
              <a:buNone/>
            </a:pPr>
            <a:r>
              <a:rPr lang="en-US" sz="2400" b="1" i="0">
                <a:solidFill>
                  <a:schemeClr val="dk1"/>
                </a:solidFill>
                <a:latin typeface="EB Garamond"/>
                <a:ea typeface="EB Garamond"/>
                <a:cs typeface="EB Garamond"/>
                <a:sym typeface="EB Garamond"/>
              </a:rPr>
              <a:t>Bargaining power of suppliers</a:t>
            </a:r>
            <a:endParaRPr/>
          </a:p>
        </p:txBody>
      </p:sp>
      <p:sp>
        <p:nvSpPr>
          <p:cNvPr id="716" name="Google Shape;716;p14"/>
          <p:cNvSpPr txBox="1"/>
          <p:nvPr/>
        </p:nvSpPr>
        <p:spPr>
          <a:xfrm>
            <a:off x="633656" y="3626995"/>
            <a:ext cx="5083083" cy="1227389"/>
          </a:xfrm>
          <a:prstGeom prst="rect">
            <a:avLst/>
          </a:prstGeom>
          <a:noFill/>
          <a:ln>
            <a:noFill/>
          </a:ln>
        </p:spPr>
        <p:txBody>
          <a:bodyPr spcFirstLastPara="1" wrap="square" lIns="91425" tIns="45700" rIns="91425" bIns="45700" anchor="t" anchorCtr="0">
            <a:normAutofit/>
          </a:bodyPr>
          <a:lstStyle/>
          <a:p>
            <a:pPr marL="230400" marR="0" lvl="0" indent="-230400" algn="l" rtl="0">
              <a:lnSpc>
                <a:spcPct val="90000"/>
              </a:lnSpc>
              <a:spcBef>
                <a:spcPts val="0"/>
              </a:spcBef>
              <a:spcAft>
                <a:spcPts val="0"/>
              </a:spcAft>
              <a:buClr>
                <a:srgbClr val="9D0000"/>
              </a:buClr>
              <a:buSzPts val="1480"/>
              <a:buFont typeface="Arial"/>
              <a:buChar char="•"/>
            </a:pPr>
            <a:r>
              <a:rPr lang="en-US" sz="1480" i="0">
                <a:solidFill>
                  <a:schemeClr val="dk2"/>
                </a:solidFill>
                <a:latin typeface="Quattrocento Sans"/>
                <a:ea typeface="Quattrocento Sans"/>
                <a:cs typeface="Quattrocento Sans"/>
                <a:sym typeface="Quattrocento Sans"/>
              </a:rPr>
              <a:t>Eataly has a strict set of suppliers and partners and we believe that because of Eataly high quality preference and principle they do not have a vast variety of supplier they can rely on.</a:t>
            </a:r>
            <a:endParaRPr/>
          </a:p>
          <a:p>
            <a:pPr marL="230400" marR="0" lvl="0" indent="-230400" algn="l" rtl="0">
              <a:lnSpc>
                <a:spcPct val="90000"/>
              </a:lnSpc>
              <a:spcBef>
                <a:spcPts val="600"/>
              </a:spcBef>
              <a:spcAft>
                <a:spcPts val="0"/>
              </a:spcAft>
              <a:buClr>
                <a:srgbClr val="9D0000"/>
              </a:buClr>
              <a:buSzPts val="1480"/>
              <a:buFont typeface="Arial"/>
              <a:buChar char="•"/>
            </a:pPr>
            <a:r>
              <a:rPr lang="en-US" sz="1480" i="0">
                <a:solidFill>
                  <a:schemeClr val="dk2"/>
                </a:solidFill>
                <a:latin typeface="Quattrocento Sans"/>
                <a:ea typeface="Quattrocento Sans"/>
                <a:cs typeface="Quattrocento Sans"/>
                <a:sym typeface="Quattrocento Sans"/>
              </a:rPr>
              <a:t>Therefore, Suppliers have more bargaining power</a:t>
            </a:r>
            <a:endParaRPr/>
          </a:p>
        </p:txBody>
      </p:sp>
      <p:sp>
        <p:nvSpPr>
          <p:cNvPr id="719" name="Google Shape;719;p14"/>
          <p:cNvSpPr txBox="1"/>
          <p:nvPr/>
        </p:nvSpPr>
        <p:spPr>
          <a:xfrm>
            <a:off x="4685492" y="4854384"/>
            <a:ext cx="4680000" cy="343264"/>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2400"/>
              <a:buFont typeface="Arial"/>
              <a:buNone/>
            </a:pPr>
            <a:r>
              <a:rPr lang="en-US" sz="2400" b="1" i="0">
                <a:solidFill>
                  <a:schemeClr val="dk1"/>
                </a:solidFill>
                <a:latin typeface="EB Garamond"/>
                <a:ea typeface="EB Garamond"/>
                <a:cs typeface="EB Garamond"/>
                <a:sym typeface="EB Garamond"/>
              </a:rPr>
              <a:t>Competition/Rivalry</a:t>
            </a:r>
            <a:endParaRPr/>
          </a:p>
        </p:txBody>
      </p:sp>
      <p:sp>
        <p:nvSpPr>
          <p:cNvPr id="720" name="Google Shape;720;p14"/>
          <p:cNvSpPr txBox="1"/>
          <p:nvPr/>
        </p:nvSpPr>
        <p:spPr>
          <a:xfrm>
            <a:off x="3709203" y="5279388"/>
            <a:ext cx="5083083" cy="1227389"/>
          </a:xfrm>
          <a:prstGeom prst="rect">
            <a:avLst/>
          </a:prstGeom>
          <a:noFill/>
          <a:ln>
            <a:noFill/>
          </a:ln>
        </p:spPr>
        <p:txBody>
          <a:bodyPr spcFirstLastPara="1" wrap="square" lIns="91425" tIns="45700" rIns="91425" bIns="45700" anchor="t" anchorCtr="0">
            <a:normAutofit/>
          </a:bodyPr>
          <a:lstStyle/>
          <a:p>
            <a:pPr marL="230400" marR="0" lvl="0" indent="-230400" algn="l" rtl="0">
              <a:lnSpc>
                <a:spcPct val="100000"/>
              </a:lnSpc>
              <a:spcBef>
                <a:spcPts val="0"/>
              </a:spcBef>
              <a:spcAft>
                <a:spcPts val="0"/>
              </a:spcAft>
              <a:buClr>
                <a:srgbClr val="9D0000"/>
              </a:buClr>
              <a:buSzPts val="1600"/>
              <a:buFont typeface="Arial"/>
              <a:buChar char="•"/>
            </a:pPr>
            <a:r>
              <a:rPr lang="en-US" sz="1600" i="0">
                <a:solidFill>
                  <a:schemeClr val="dk2"/>
                </a:solidFill>
                <a:latin typeface="Quattrocento Sans"/>
                <a:ea typeface="Quattrocento Sans"/>
                <a:cs typeface="Quattrocento Sans"/>
                <a:sym typeface="Quattrocento Sans"/>
              </a:rPr>
              <a:t>As of now, there are few players that are trying to disturb the Eataly’s Leadership.</a:t>
            </a:r>
            <a:endParaRPr/>
          </a:p>
          <a:p>
            <a:pPr marL="230400" marR="0" lvl="0" indent="-230400" algn="l" rtl="0">
              <a:lnSpc>
                <a:spcPct val="100000"/>
              </a:lnSpc>
              <a:spcBef>
                <a:spcPts val="600"/>
              </a:spcBef>
              <a:spcAft>
                <a:spcPts val="0"/>
              </a:spcAft>
              <a:buClr>
                <a:srgbClr val="9D0000"/>
              </a:buClr>
              <a:buSzPts val="1600"/>
              <a:buFont typeface="Arial"/>
              <a:buChar char="•"/>
            </a:pPr>
            <a:r>
              <a:rPr lang="en-US" sz="1600" i="0">
                <a:solidFill>
                  <a:schemeClr val="dk2"/>
                </a:solidFill>
                <a:latin typeface="Quattrocento Sans"/>
                <a:ea typeface="Quattrocento Sans"/>
                <a:cs typeface="Quattrocento Sans"/>
                <a:sym typeface="Quattrocento Sans"/>
              </a:rPr>
              <a:t>In terms of grocery, there are big competitors such as Carreffour</a:t>
            </a:r>
            <a:endParaRPr sz="1600" i="0">
              <a:solidFill>
                <a:schemeClr val="dk2"/>
              </a:solidFill>
              <a:latin typeface="Quattrocento Sans"/>
              <a:ea typeface="Quattrocento Sans"/>
              <a:cs typeface="Quattrocento Sans"/>
              <a:sym typeface="Quattrocento Sans"/>
            </a:endParaRPr>
          </a:p>
        </p:txBody>
      </p:sp>
      <p:pic>
        <p:nvPicPr>
          <p:cNvPr id="721" name="Google Shape;721;p14" descr="A picture containing object, clock&#10;&#10;Description automatically generated"/>
          <p:cNvPicPr preferRelativeResize="0"/>
          <p:nvPr/>
        </p:nvPicPr>
        <p:blipFill rotWithShape="1">
          <a:blip r:embed="rId3">
            <a:alphaModFix/>
          </a:blip>
          <a:srcRect/>
          <a:stretch/>
        </p:blipFill>
        <p:spPr>
          <a:xfrm>
            <a:off x="10316560" y="10097"/>
            <a:ext cx="1819399" cy="1260548"/>
          </a:xfrm>
          <a:prstGeom prst="rect">
            <a:avLst/>
          </a:prstGeom>
          <a:noFill/>
          <a:ln>
            <a:noFill/>
          </a:ln>
        </p:spPr>
      </p:pic>
      <p:sp>
        <p:nvSpPr>
          <p:cNvPr id="15" name="Google Shape;717;p14">
            <a:extLst>
              <a:ext uri="{FF2B5EF4-FFF2-40B4-BE49-F238E27FC236}">
                <a16:creationId xmlns:a16="http://schemas.microsoft.com/office/drawing/2014/main" id="{58245118-AD86-42EF-B7D3-2ADF2E636A50}"/>
              </a:ext>
            </a:extLst>
          </p:cNvPr>
          <p:cNvSpPr txBox="1"/>
          <p:nvPr/>
        </p:nvSpPr>
        <p:spPr>
          <a:xfrm>
            <a:off x="6617528" y="1647873"/>
            <a:ext cx="4680000" cy="343264"/>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2400"/>
              <a:buFont typeface="Arial"/>
              <a:buNone/>
            </a:pPr>
            <a:r>
              <a:rPr lang="en-US" sz="2400" b="1" i="0" dirty="0">
                <a:solidFill>
                  <a:schemeClr val="dk1"/>
                </a:solidFill>
                <a:latin typeface="EB Garamond"/>
                <a:ea typeface="EB Garamond"/>
                <a:cs typeface="EB Garamond"/>
                <a:sym typeface="EB Garamond"/>
              </a:rPr>
              <a:t>Threats of Substitution</a:t>
            </a:r>
            <a:endParaRPr dirty="0"/>
          </a:p>
        </p:txBody>
      </p:sp>
      <p:sp>
        <p:nvSpPr>
          <p:cNvPr id="16" name="Google Shape;718;p14">
            <a:extLst>
              <a:ext uri="{FF2B5EF4-FFF2-40B4-BE49-F238E27FC236}">
                <a16:creationId xmlns:a16="http://schemas.microsoft.com/office/drawing/2014/main" id="{E740DC6D-813B-4BB5-9D4A-6A5A85948B3F}"/>
              </a:ext>
            </a:extLst>
          </p:cNvPr>
          <p:cNvSpPr txBox="1"/>
          <p:nvPr/>
        </p:nvSpPr>
        <p:spPr>
          <a:xfrm>
            <a:off x="6418990" y="2189590"/>
            <a:ext cx="4899002" cy="1066596"/>
          </a:xfrm>
          <a:prstGeom prst="rect">
            <a:avLst/>
          </a:prstGeom>
          <a:noFill/>
          <a:ln>
            <a:noFill/>
          </a:ln>
        </p:spPr>
        <p:txBody>
          <a:bodyPr spcFirstLastPara="1" wrap="square" lIns="91425" tIns="45700" rIns="91425" bIns="45700" anchor="t" anchorCtr="0">
            <a:normAutofit/>
          </a:bodyPr>
          <a:lstStyle/>
          <a:p>
            <a:pPr marL="230400" marR="0" lvl="0" indent="-230400" algn="l" rtl="0">
              <a:lnSpc>
                <a:spcPct val="90000"/>
              </a:lnSpc>
              <a:spcBef>
                <a:spcPts val="0"/>
              </a:spcBef>
              <a:spcAft>
                <a:spcPts val="0"/>
              </a:spcAft>
              <a:buClr>
                <a:srgbClr val="9D0000"/>
              </a:buClr>
              <a:buSzPts val="1600"/>
              <a:buFont typeface="Arial"/>
              <a:buChar char="•"/>
            </a:pPr>
            <a:r>
              <a:rPr lang="en-US" sz="1600" i="0">
                <a:solidFill>
                  <a:schemeClr val="dk2"/>
                </a:solidFill>
                <a:latin typeface="Quattrocento Sans"/>
                <a:ea typeface="Quattrocento Sans"/>
                <a:cs typeface="Quattrocento Sans"/>
                <a:sym typeface="Quattrocento Sans"/>
              </a:rPr>
              <a:t>Very small threats of substitute because Eataly Concepts stands out from the Industry.</a:t>
            </a:r>
            <a:endParaRPr/>
          </a:p>
          <a:p>
            <a:pPr marL="230400" marR="0" lvl="0" indent="-230400" algn="l" rtl="0">
              <a:lnSpc>
                <a:spcPct val="90000"/>
              </a:lnSpc>
              <a:spcBef>
                <a:spcPts val="600"/>
              </a:spcBef>
              <a:spcAft>
                <a:spcPts val="0"/>
              </a:spcAft>
              <a:buClr>
                <a:srgbClr val="9D0000"/>
              </a:buClr>
              <a:buSzPts val="1600"/>
              <a:buFont typeface="Arial"/>
              <a:buChar char="•"/>
            </a:pPr>
            <a:r>
              <a:rPr lang="en-US" sz="1600" i="0">
                <a:solidFill>
                  <a:schemeClr val="dk2"/>
                </a:solidFill>
                <a:latin typeface="Quattrocento Sans"/>
                <a:ea typeface="Quattrocento Sans"/>
                <a:cs typeface="Quattrocento Sans"/>
                <a:sym typeface="Quattrocento Sans"/>
              </a:rPr>
              <a:t>In fact no other company offers value the way Eataly does it</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726"/>
        <p:cNvGrpSpPr/>
        <p:nvPr/>
      </p:nvGrpSpPr>
      <p:grpSpPr>
        <a:xfrm>
          <a:off x="0" y="0"/>
          <a:ext cx="0" cy="0"/>
          <a:chOff x="0" y="0"/>
          <a:chExt cx="0" cy="0"/>
        </a:xfrm>
      </p:grpSpPr>
      <p:sp>
        <p:nvSpPr>
          <p:cNvPr id="727" name="Google Shape;727;p15"/>
          <p:cNvSpPr txBox="1">
            <a:spLocks noGrp="1"/>
          </p:cNvSpPr>
          <p:nvPr>
            <p:ph type="title"/>
          </p:nvPr>
        </p:nvSpPr>
        <p:spPr>
          <a:xfrm>
            <a:off x="838206" y="757392"/>
            <a:ext cx="10515600" cy="704696"/>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3600"/>
              <a:buFont typeface="EB Garamond"/>
              <a:buNone/>
            </a:pPr>
            <a:r>
              <a:rPr lang="en-US"/>
              <a:t>SWOT ANALYSIS</a:t>
            </a:r>
            <a:endParaRPr/>
          </a:p>
        </p:txBody>
      </p:sp>
      <p:graphicFrame>
        <p:nvGraphicFramePr>
          <p:cNvPr id="728" name="Google Shape;728;p15"/>
          <p:cNvGraphicFramePr/>
          <p:nvPr>
            <p:extLst>
              <p:ext uri="{D42A27DB-BD31-4B8C-83A1-F6EECF244321}">
                <p14:modId xmlns:p14="http://schemas.microsoft.com/office/powerpoint/2010/main" val="2860543633"/>
              </p:ext>
            </p:extLst>
          </p:nvPr>
        </p:nvGraphicFramePr>
        <p:xfrm>
          <a:off x="379828" y="2166420"/>
          <a:ext cx="11619900" cy="4501650"/>
        </p:xfrm>
        <a:graphic>
          <a:graphicData uri="http://schemas.openxmlformats.org/drawingml/2006/table">
            <a:tbl>
              <a:tblPr firstRow="1" bandRow="1">
                <a:noFill/>
                <a:tableStyleId>{96936C7A-0DC3-40E6-89E1-2A444B472312}</a:tableStyleId>
              </a:tblPr>
              <a:tblGrid>
                <a:gridCol w="916175">
                  <a:extLst>
                    <a:ext uri="{9D8B030D-6E8A-4147-A177-3AD203B41FA5}">
                      <a16:colId xmlns:a16="http://schemas.microsoft.com/office/drawing/2014/main" val="20000"/>
                    </a:ext>
                  </a:extLst>
                </a:gridCol>
                <a:gridCol w="5539075">
                  <a:extLst>
                    <a:ext uri="{9D8B030D-6E8A-4147-A177-3AD203B41FA5}">
                      <a16:colId xmlns:a16="http://schemas.microsoft.com/office/drawing/2014/main" val="20001"/>
                    </a:ext>
                  </a:extLst>
                </a:gridCol>
                <a:gridCol w="5164650">
                  <a:extLst>
                    <a:ext uri="{9D8B030D-6E8A-4147-A177-3AD203B41FA5}">
                      <a16:colId xmlns:a16="http://schemas.microsoft.com/office/drawing/2014/main" val="20002"/>
                    </a:ext>
                  </a:extLst>
                </a:gridCol>
              </a:tblGrid>
              <a:tr h="2250825">
                <a:tc>
                  <a:txBody>
                    <a:bodyPr/>
                    <a:lstStyle/>
                    <a:p>
                      <a:pPr marL="0" marR="0" lvl="0" indent="0" algn="ctr" rtl="0">
                        <a:spcBef>
                          <a:spcPts val="0"/>
                        </a:spcBef>
                        <a:spcAft>
                          <a:spcPts val="0"/>
                        </a:spcAft>
                        <a:buNone/>
                      </a:pPr>
                      <a:r>
                        <a:rPr lang="en-US" sz="1800" u="none" strike="noStrike" cap="none" dirty="0">
                          <a:solidFill>
                            <a:schemeClr val="dk1"/>
                          </a:solidFill>
                        </a:rPr>
                        <a:t>INTERNAL</a:t>
                      </a:r>
                      <a:endParaRPr sz="1800" u="none" strike="noStrike" cap="none" dirty="0">
                        <a:solidFill>
                          <a:schemeClr val="dk1"/>
                        </a:solidFill>
                      </a:endParaRPr>
                    </a:p>
                  </a:txBody>
                  <a:tcPr marL="91450" marR="91450" marT="45725" marB="45725" vert="vert270"/>
                </a:tc>
                <a:tc>
                  <a:txBody>
                    <a:bodyPr/>
                    <a:lstStyle/>
                    <a:p>
                      <a:pPr marL="0" marR="0" lvl="0" indent="0" algn="ctr" rtl="0">
                        <a:spcBef>
                          <a:spcPts val="0"/>
                        </a:spcBef>
                        <a:spcAft>
                          <a:spcPts val="0"/>
                        </a:spcAft>
                        <a:buNone/>
                      </a:pPr>
                      <a:r>
                        <a:rPr lang="en-US" sz="1800" u="none" strike="noStrike" cap="none">
                          <a:solidFill>
                            <a:srgbClr val="00B050"/>
                          </a:solidFill>
                        </a:rPr>
                        <a:t>STRENGTHS</a:t>
                      </a:r>
                      <a:endParaRPr/>
                    </a:p>
                    <a:p>
                      <a:pPr marL="285750" marR="0" lvl="0" indent="-285750" algn="l" rtl="0">
                        <a:spcBef>
                          <a:spcPts val="0"/>
                        </a:spcBef>
                        <a:spcAft>
                          <a:spcPts val="0"/>
                        </a:spcAft>
                        <a:buClr>
                          <a:srgbClr val="000000"/>
                        </a:buClr>
                        <a:buSzPts val="1800"/>
                        <a:buFont typeface="Arial"/>
                        <a:buChar char="•"/>
                      </a:pPr>
                      <a:r>
                        <a:rPr lang="en-US" sz="1800" b="1" u="none" strike="noStrike" cap="none">
                          <a:solidFill>
                            <a:srgbClr val="000000"/>
                          </a:solidFill>
                          <a:latin typeface="Quattrocento Sans"/>
                          <a:ea typeface="Quattrocento Sans"/>
                          <a:cs typeface="Quattrocento Sans"/>
                          <a:sym typeface="Quattrocento Sans"/>
                        </a:rPr>
                        <a:t>Large variety of food selection</a:t>
                      </a:r>
                      <a:endParaRPr/>
                    </a:p>
                    <a:p>
                      <a:pPr marL="285750" marR="0" lvl="0" indent="-285750" algn="l" rtl="0">
                        <a:spcBef>
                          <a:spcPts val="0"/>
                        </a:spcBef>
                        <a:spcAft>
                          <a:spcPts val="0"/>
                        </a:spcAft>
                        <a:buClr>
                          <a:srgbClr val="000000"/>
                        </a:buClr>
                        <a:buSzPts val="1800"/>
                        <a:buFont typeface="Arial"/>
                        <a:buChar char="•"/>
                      </a:pPr>
                      <a:r>
                        <a:rPr lang="en-US" sz="1800" b="1" u="none" strike="noStrike" cap="none">
                          <a:solidFill>
                            <a:srgbClr val="000000"/>
                          </a:solidFill>
                          <a:latin typeface="Quattrocento Sans"/>
                          <a:ea typeface="Quattrocento Sans"/>
                          <a:cs typeface="Quattrocento Sans"/>
                          <a:sym typeface="Quattrocento Sans"/>
                        </a:rPr>
                        <a:t>Worldwide store locations and large workforce</a:t>
                      </a:r>
                      <a:endParaRPr/>
                    </a:p>
                    <a:p>
                      <a:pPr marL="285750" marR="0" lvl="0" indent="-285750" algn="l" rtl="0">
                        <a:spcBef>
                          <a:spcPts val="0"/>
                        </a:spcBef>
                        <a:spcAft>
                          <a:spcPts val="0"/>
                        </a:spcAft>
                        <a:buClr>
                          <a:srgbClr val="000000"/>
                        </a:buClr>
                        <a:buSzPts val="1800"/>
                        <a:buFont typeface="Arial"/>
                        <a:buChar char="•"/>
                      </a:pPr>
                      <a:r>
                        <a:rPr lang="en-US" sz="1800" b="1" u="none" strike="noStrike" cap="none">
                          <a:solidFill>
                            <a:srgbClr val="000000"/>
                          </a:solidFill>
                          <a:latin typeface="Quattrocento Sans"/>
                          <a:ea typeface="Quattrocento Sans"/>
                          <a:cs typeface="Quattrocento Sans"/>
                          <a:sym typeface="Quattrocento Sans"/>
                        </a:rPr>
                        <a:t>Collaboration with high skilled Italian chefs</a:t>
                      </a:r>
                      <a:endParaRPr/>
                    </a:p>
                    <a:p>
                      <a:pPr marL="285750" marR="0" lvl="0" indent="-285750" algn="l" rtl="0">
                        <a:spcBef>
                          <a:spcPts val="0"/>
                        </a:spcBef>
                        <a:spcAft>
                          <a:spcPts val="0"/>
                        </a:spcAft>
                        <a:buClr>
                          <a:srgbClr val="000000"/>
                        </a:buClr>
                        <a:buSzPts val="1800"/>
                        <a:buFont typeface="Arial"/>
                        <a:buChar char="•"/>
                      </a:pPr>
                      <a:r>
                        <a:rPr lang="en-US" sz="1800" b="1" u="none" strike="noStrike" cap="none">
                          <a:solidFill>
                            <a:srgbClr val="000000"/>
                          </a:solidFill>
                          <a:latin typeface="Quattrocento Sans"/>
                          <a:ea typeface="Quattrocento Sans"/>
                          <a:cs typeface="Quattrocento Sans"/>
                          <a:sym typeface="Quattrocento Sans"/>
                        </a:rPr>
                        <a:t>Cooking classes and events</a:t>
                      </a:r>
                      <a:endParaRPr/>
                    </a:p>
                    <a:p>
                      <a:pPr marL="0" marR="0" lvl="0" indent="0" algn="l" rtl="0">
                        <a:spcBef>
                          <a:spcPts val="0"/>
                        </a:spcBef>
                        <a:spcAft>
                          <a:spcPts val="0"/>
                        </a:spcAft>
                        <a:buNone/>
                      </a:pPr>
                      <a:endParaRPr sz="1800" u="none" strike="noStrike" cap="none">
                        <a:solidFill>
                          <a:srgbClr val="000000"/>
                        </a:solidFill>
                      </a:endParaRPr>
                    </a:p>
                  </a:txBody>
                  <a:tcPr marL="91450" marR="91450" marT="45725" marB="45725"/>
                </a:tc>
                <a:tc>
                  <a:txBody>
                    <a:bodyPr/>
                    <a:lstStyle/>
                    <a:p>
                      <a:pPr marL="0" marR="0" lvl="0" indent="0" algn="ctr" rtl="0">
                        <a:spcBef>
                          <a:spcPts val="0"/>
                        </a:spcBef>
                        <a:spcAft>
                          <a:spcPts val="0"/>
                        </a:spcAft>
                        <a:buNone/>
                      </a:pPr>
                      <a:r>
                        <a:rPr lang="en-US" sz="1800" u="none" strike="noStrike" cap="none" dirty="0">
                          <a:solidFill>
                            <a:schemeClr val="accent2"/>
                          </a:solidFill>
                        </a:rPr>
                        <a:t>WEAKNESSES</a:t>
                      </a:r>
                      <a:endParaRPr dirty="0"/>
                    </a:p>
                    <a:p>
                      <a:pPr marL="285750" marR="0" lvl="0" indent="-285750" algn="l" rtl="0">
                        <a:spcBef>
                          <a:spcPts val="0"/>
                        </a:spcBef>
                        <a:spcAft>
                          <a:spcPts val="0"/>
                        </a:spcAft>
                        <a:buClr>
                          <a:srgbClr val="000000"/>
                        </a:buClr>
                        <a:buSzPts val="1800"/>
                        <a:buFont typeface="Arial"/>
                        <a:buChar char="•"/>
                      </a:pPr>
                      <a:r>
                        <a:rPr lang="en-US" sz="1800" u="none" strike="noStrike" cap="none" dirty="0">
                          <a:solidFill>
                            <a:srgbClr val="000000"/>
                          </a:solidFill>
                        </a:rPr>
                        <a:t>No specific target market. Eataly target tourist and people living in the cities</a:t>
                      </a:r>
                      <a:endParaRPr sz="1800" u="none" strike="noStrike" cap="none" dirty="0">
                        <a:solidFill>
                          <a:srgbClr val="000000"/>
                        </a:solidFill>
                      </a:endParaRPr>
                    </a:p>
                    <a:p>
                      <a:pPr marL="285750" marR="0" lvl="0" indent="-285750" algn="l" rtl="0">
                        <a:spcBef>
                          <a:spcPts val="0"/>
                        </a:spcBef>
                        <a:spcAft>
                          <a:spcPts val="0"/>
                        </a:spcAft>
                        <a:buClr>
                          <a:srgbClr val="000000"/>
                        </a:buClr>
                        <a:buSzPts val="1800"/>
                        <a:buFont typeface="Arial"/>
                        <a:buChar char="•"/>
                      </a:pPr>
                      <a:r>
                        <a:rPr lang="en-US" sz="1800" u="none" strike="noStrike" cap="none" dirty="0">
                          <a:solidFill>
                            <a:srgbClr val="000000"/>
                          </a:solidFill>
                        </a:rPr>
                        <a:t>Due to quality, Price can be a problem for customers</a:t>
                      </a:r>
                      <a:endParaRPr dirty="0"/>
                    </a:p>
                    <a:p>
                      <a:pPr marL="285750" marR="0" lvl="0" indent="-285750" algn="l" rtl="0">
                        <a:spcBef>
                          <a:spcPts val="0"/>
                        </a:spcBef>
                        <a:spcAft>
                          <a:spcPts val="0"/>
                        </a:spcAft>
                        <a:buClr>
                          <a:srgbClr val="000000"/>
                        </a:buClr>
                        <a:buSzPts val="1800"/>
                        <a:buFont typeface="Arial"/>
                        <a:buChar char="•"/>
                      </a:pPr>
                      <a:r>
                        <a:rPr lang="en-US" sz="1800" u="none" strike="noStrike" cap="none" dirty="0">
                          <a:solidFill>
                            <a:srgbClr val="000000"/>
                          </a:solidFill>
                        </a:rPr>
                        <a:t>Only found in Large cities or remote areas</a:t>
                      </a:r>
                      <a:endParaRPr sz="1800" u="none" strike="noStrike" cap="none" dirty="0">
                        <a:solidFill>
                          <a:srgbClr val="000000"/>
                        </a:solidFill>
                      </a:endParaRPr>
                    </a:p>
                  </a:txBody>
                  <a:tcPr marL="91450" marR="91450" marT="45725" marB="45725"/>
                </a:tc>
                <a:extLst>
                  <a:ext uri="{0D108BD9-81ED-4DB2-BD59-A6C34878D82A}">
                    <a16:rowId xmlns:a16="http://schemas.microsoft.com/office/drawing/2014/main" val="10000"/>
                  </a:ext>
                </a:extLst>
              </a:tr>
              <a:tr h="2250825">
                <a:tc>
                  <a:txBody>
                    <a:bodyPr/>
                    <a:lstStyle/>
                    <a:p>
                      <a:pPr marL="0" marR="0" lvl="0" indent="0" algn="ctr" rtl="0">
                        <a:spcBef>
                          <a:spcPts val="0"/>
                        </a:spcBef>
                        <a:spcAft>
                          <a:spcPts val="0"/>
                        </a:spcAft>
                        <a:buNone/>
                      </a:pPr>
                      <a:r>
                        <a:rPr lang="en-US" sz="1800" b="1" u="none" strike="noStrike" cap="none" dirty="0">
                          <a:solidFill>
                            <a:schemeClr val="dk1"/>
                          </a:solidFill>
                        </a:rPr>
                        <a:t>EXTERNAL</a:t>
                      </a:r>
                      <a:endParaRPr sz="1800" b="1" u="none" strike="noStrike" cap="none" dirty="0">
                        <a:solidFill>
                          <a:schemeClr val="dk1"/>
                        </a:solidFill>
                      </a:endParaRPr>
                    </a:p>
                  </a:txBody>
                  <a:tcPr marL="91450" marR="91450" marT="45725" marB="45725" vert="vert270"/>
                </a:tc>
                <a:tc>
                  <a:txBody>
                    <a:bodyPr/>
                    <a:lstStyle/>
                    <a:p>
                      <a:pPr marL="0" marR="0" lvl="0" indent="0" algn="ctr" rtl="0">
                        <a:spcBef>
                          <a:spcPts val="0"/>
                        </a:spcBef>
                        <a:spcAft>
                          <a:spcPts val="0"/>
                        </a:spcAft>
                        <a:buNone/>
                      </a:pPr>
                      <a:r>
                        <a:rPr lang="en-US" sz="1800" b="1" u="none" strike="noStrike" cap="none">
                          <a:solidFill>
                            <a:srgbClr val="00B050"/>
                          </a:solidFill>
                        </a:rPr>
                        <a:t>OPPORTUNITIES</a:t>
                      </a:r>
                      <a:endParaRPr/>
                    </a:p>
                    <a:p>
                      <a:pPr marL="285750" marR="0" lvl="0" indent="-285750" algn="l" rtl="0">
                        <a:spcBef>
                          <a:spcPts val="0"/>
                        </a:spcBef>
                        <a:spcAft>
                          <a:spcPts val="0"/>
                        </a:spcAft>
                        <a:buClr>
                          <a:srgbClr val="000000"/>
                        </a:buClr>
                        <a:buSzPts val="1800"/>
                        <a:buFont typeface="Arial"/>
                        <a:buChar char="•"/>
                      </a:pPr>
                      <a:r>
                        <a:rPr lang="en-US" sz="1800" b="1" u="none" strike="noStrike" cap="none">
                          <a:solidFill>
                            <a:srgbClr val="000000"/>
                          </a:solidFill>
                        </a:rPr>
                        <a:t>Use</a:t>
                      </a:r>
                      <a:r>
                        <a:rPr lang="en-US" sz="1800" b="1" u="none" strike="noStrike" cap="none">
                          <a:solidFill>
                            <a:schemeClr val="lt1"/>
                          </a:solidFill>
                        </a:rPr>
                        <a:t> </a:t>
                      </a:r>
                      <a:r>
                        <a:rPr lang="en-US" sz="1800" b="1" u="none" strike="noStrike" cap="none">
                          <a:solidFill>
                            <a:srgbClr val="000000"/>
                          </a:solidFill>
                        </a:rPr>
                        <a:t>Paid marketing in addition to in store promotion</a:t>
                      </a:r>
                      <a:endParaRPr/>
                    </a:p>
                    <a:p>
                      <a:pPr marL="285750" marR="0" lvl="0" indent="-285750" algn="l" rtl="0">
                        <a:spcBef>
                          <a:spcPts val="0"/>
                        </a:spcBef>
                        <a:spcAft>
                          <a:spcPts val="0"/>
                        </a:spcAft>
                        <a:buClr>
                          <a:srgbClr val="000000"/>
                        </a:buClr>
                        <a:buSzPts val="1800"/>
                        <a:buFont typeface="Arial"/>
                        <a:buChar char="•"/>
                      </a:pPr>
                      <a:r>
                        <a:rPr lang="en-US" sz="1800" b="1" u="none" strike="noStrike" cap="none">
                          <a:solidFill>
                            <a:srgbClr val="000000"/>
                          </a:solidFill>
                        </a:rPr>
                        <a:t>Offer other services like catering services for events or corporate events</a:t>
                      </a:r>
                      <a:endParaRPr/>
                    </a:p>
                    <a:p>
                      <a:pPr marL="285750" marR="0" lvl="0" indent="-285750" algn="l" rtl="0">
                        <a:spcBef>
                          <a:spcPts val="0"/>
                        </a:spcBef>
                        <a:spcAft>
                          <a:spcPts val="0"/>
                        </a:spcAft>
                        <a:buClr>
                          <a:srgbClr val="000000"/>
                        </a:buClr>
                        <a:buSzPts val="1800"/>
                        <a:buFont typeface="Arial"/>
                        <a:buChar char="•"/>
                      </a:pPr>
                      <a:r>
                        <a:rPr lang="en-US" sz="1800" b="1" u="none" strike="noStrike" cap="none">
                          <a:solidFill>
                            <a:srgbClr val="000000"/>
                          </a:solidFill>
                        </a:rPr>
                        <a:t>Digitization can be the way forward</a:t>
                      </a:r>
                      <a:endParaRPr sz="1800" b="1" u="none" strike="noStrike" cap="none">
                        <a:solidFill>
                          <a:schemeClr val="lt1"/>
                        </a:solidFill>
                      </a:endParaRPr>
                    </a:p>
                  </a:txBody>
                  <a:tcPr marL="91450" marR="91450" marT="45725" marB="45725"/>
                </a:tc>
                <a:tc>
                  <a:txBody>
                    <a:bodyPr/>
                    <a:lstStyle/>
                    <a:p>
                      <a:pPr marL="0" marR="0" lvl="0" indent="0" algn="ctr" rtl="0">
                        <a:spcBef>
                          <a:spcPts val="0"/>
                        </a:spcBef>
                        <a:spcAft>
                          <a:spcPts val="0"/>
                        </a:spcAft>
                        <a:buNone/>
                      </a:pPr>
                      <a:r>
                        <a:rPr lang="en-US" sz="1800" b="1" u="none" strike="noStrike" cap="none" dirty="0">
                          <a:solidFill>
                            <a:schemeClr val="accent2"/>
                          </a:solidFill>
                        </a:rPr>
                        <a:t>THREATS</a:t>
                      </a:r>
                      <a:endParaRPr dirty="0"/>
                    </a:p>
                    <a:p>
                      <a:pPr marL="285750" marR="0" lvl="0" indent="-285750" algn="l" rtl="0">
                        <a:spcBef>
                          <a:spcPts val="0"/>
                        </a:spcBef>
                        <a:spcAft>
                          <a:spcPts val="0"/>
                        </a:spcAft>
                        <a:buClr>
                          <a:srgbClr val="000000"/>
                        </a:buClr>
                        <a:buSzPts val="1800"/>
                        <a:buFont typeface="Arial"/>
                        <a:buChar char="•"/>
                      </a:pPr>
                      <a:r>
                        <a:rPr lang="en-US" sz="1800" b="1" u="none" strike="noStrike" cap="none" dirty="0">
                          <a:solidFill>
                            <a:srgbClr val="000000"/>
                          </a:solidFill>
                        </a:rPr>
                        <a:t>Business strategy easy to imitate</a:t>
                      </a:r>
                      <a:endParaRPr dirty="0"/>
                    </a:p>
                    <a:p>
                      <a:pPr marL="285750" marR="0" lvl="0" indent="-285750" algn="l" rtl="0">
                        <a:spcBef>
                          <a:spcPts val="0"/>
                        </a:spcBef>
                        <a:spcAft>
                          <a:spcPts val="0"/>
                        </a:spcAft>
                        <a:buClr>
                          <a:srgbClr val="000000"/>
                        </a:buClr>
                        <a:buSzPts val="1800"/>
                        <a:buFont typeface="Arial"/>
                        <a:buChar char="•"/>
                      </a:pPr>
                      <a:r>
                        <a:rPr lang="en-US" sz="1800" b="1" u="none" strike="noStrike" cap="none" dirty="0">
                          <a:solidFill>
                            <a:srgbClr val="000000"/>
                          </a:solidFill>
                        </a:rPr>
                        <a:t>No barriers to entry can allow market saturation</a:t>
                      </a:r>
                      <a:endParaRPr sz="1800" b="1" u="none" strike="noStrike" cap="none" dirty="0">
                        <a:solidFill>
                          <a:srgbClr val="000000"/>
                        </a:solidFill>
                      </a:endParaRPr>
                    </a:p>
                  </a:txBody>
                  <a:tcPr marL="91450" marR="91450" marT="45725" marB="45725"/>
                </a:tc>
                <a:extLst>
                  <a:ext uri="{0D108BD9-81ED-4DB2-BD59-A6C34878D82A}">
                    <a16:rowId xmlns:a16="http://schemas.microsoft.com/office/drawing/2014/main" val="10001"/>
                  </a:ext>
                </a:extLst>
              </a:tr>
            </a:tbl>
          </a:graphicData>
        </a:graphic>
      </p:graphicFrame>
      <p:graphicFrame>
        <p:nvGraphicFramePr>
          <p:cNvPr id="729" name="Google Shape;729;p15"/>
          <p:cNvGraphicFramePr/>
          <p:nvPr/>
        </p:nvGraphicFramePr>
        <p:xfrm>
          <a:off x="1237955" y="1795580"/>
          <a:ext cx="10691450" cy="370850"/>
        </p:xfrm>
        <a:graphic>
          <a:graphicData uri="http://schemas.openxmlformats.org/drawingml/2006/table">
            <a:tbl>
              <a:tblPr firstRow="1" bandRow="1">
                <a:noFill/>
                <a:tableStyleId>{3E0F5C27-711F-4DEB-8707-86210B28A5EC}</a:tableStyleId>
              </a:tblPr>
              <a:tblGrid>
                <a:gridCol w="5600400">
                  <a:extLst>
                    <a:ext uri="{9D8B030D-6E8A-4147-A177-3AD203B41FA5}">
                      <a16:colId xmlns:a16="http://schemas.microsoft.com/office/drawing/2014/main" val="20000"/>
                    </a:ext>
                  </a:extLst>
                </a:gridCol>
                <a:gridCol w="5091050">
                  <a:extLst>
                    <a:ext uri="{9D8B030D-6E8A-4147-A177-3AD203B41FA5}">
                      <a16:colId xmlns:a16="http://schemas.microsoft.com/office/drawing/2014/main" val="20001"/>
                    </a:ext>
                  </a:extLst>
                </a:gridCol>
              </a:tblGrid>
              <a:tr h="370850">
                <a:tc>
                  <a:txBody>
                    <a:bodyPr/>
                    <a:lstStyle/>
                    <a:p>
                      <a:pPr marL="0" marR="0" lvl="0" indent="0" algn="ctr" rtl="0">
                        <a:spcBef>
                          <a:spcPts val="0"/>
                        </a:spcBef>
                        <a:spcAft>
                          <a:spcPts val="0"/>
                        </a:spcAft>
                        <a:buNone/>
                      </a:pPr>
                      <a:r>
                        <a:rPr lang="en-US" sz="1800" u="none" strike="noStrike" cap="none">
                          <a:solidFill>
                            <a:schemeClr val="dk1"/>
                          </a:solidFill>
                        </a:rPr>
                        <a:t>HELPFUL</a:t>
                      </a:r>
                      <a:endParaRPr sz="1800" u="none" strike="noStrike" cap="none">
                        <a:solidFill>
                          <a:schemeClr val="dk1"/>
                        </a:solidFill>
                      </a:endParaRPr>
                    </a:p>
                  </a:txBody>
                  <a:tcPr marL="91450" marR="91450" marT="45725" marB="45725">
                    <a:solidFill>
                      <a:srgbClr val="C39F87"/>
                    </a:solidFill>
                  </a:tcPr>
                </a:tc>
                <a:tc>
                  <a:txBody>
                    <a:bodyPr/>
                    <a:lstStyle/>
                    <a:p>
                      <a:pPr marL="0" marR="0" lvl="0" indent="0" algn="ctr" rtl="0">
                        <a:spcBef>
                          <a:spcPts val="0"/>
                        </a:spcBef>
                        <a:spcAft>
                          <a:spcPts val="0"/>
                        </a:spcAft>
                        <a:buNone/>
                      </a:pPr>
                      <a:r>
                        <a:rPr lang="en-US" sz="1800" u="none" strike="noStrike" cap="none">
                          <a:solidFill>
                            <a:schemeClr val="dk1"/>
                          </a:solidFill>
                        </a:rPr>
                        <a:t>HARMFUL</a:t>
                      </a:r>
                      <a:endParaRPr sz="1800" u="none" strike="noStrike" cap="none">
                        <a:solidFill>
                          <a:schemeClr val="dk1"/>
                        </a:solidFill>
                      </a:endParaRPr>
                    </a:p>
                  </a:txBody>
                  <a:tcPr marL="91450" marR="91450" marT="45725" marB="45725">
                    <a:solidFill>
                      <a:srgbClr val="C39F87"/>
                    </a:solidFill>
                  </a:tcPr>
                </a:tc>
                <a:extLst>
                  <a:ext uri="{0D108BD9-81ED-4DB2-BD59-A6C34878D82A}">
                    <a16:rowId xmlns:a16="http://schemas.microsoft.com/office/drawing/2014/main" val="10000"/>
                  </a:ext>
                </a:extLst>
              </a:tr>
            </a:tbl>
          </a:graphicData>
        </a:graphic>
      </p:graphicFrame>
      <p:pic>
        <p:nvPicPr>
          <p:cNvPr id="730" name="Google Shape;730;p15" descr="A picture containing object, clock&#10;&#10;Description automatically generated"/>
          <p:cNvPicPr preferRelativeResize="0"/>
          <p:nvPr/>
        </p:nvPicPr>
        <p:blipFill rotWithShape="1">
          <a:blip r:embed="rId3">
            <a:alphaModFix/>
          </a:blip>
          <a:srcRect/>
          <a:stretch/>
        </p:blipFill>
        <p:spPr>
          <a:xfrm>
            <a:off x="10316560" y="10097"/>
            <a:ext cx="1819399" cy="1260548"/>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735"/>
        <p:cNvGrpSpPr/>
        <p:nvPr/>
      </p:nvGrpSpPr>
      <p:grpSpPr>
        <a:xfrm>
          <a:off x="0" y="0"/>
          <a:ext cx="0" cy="0"/>
          <a:chOff x="0" y="0"/>
          <a:chExt cx="0" cy="0"/>
        </a:xfrm>
      </p:grpSpPr>
      <p:sp>
        <p:nvSpPr>
          <p:cNvPr id="736" name="Google Shape;736;p16"/>
          <p:cNvSpPr txBox="1">
            <a:spLocks noGrp="1"/>
          </p:cNvSpPr>
          <p:nvPr>
            <p:ph type="title"/>
          </p:nvPr>
        </p:nvSpPr>
        <p:spPr>
          <a:xfrm>
            <a:off x="838206" y="480661"/>
            <a:ext cx="10515600" cy="704696"/>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3600"/>
              <a:buFont typeface="EB Garamond"/>
              <a:buNone/>
            </a:pPr>
            <a:r>
              <a:rPr lang="en-US"/>
              <a:t>POSITIONING MAP</a:t>
            </a:r>
            <a:endParaRPr/>
          </a:p>
        </p:txBody>
      </p:sp>
      <p:sp>
        <p:nvSpPr>
          <p:cNvPr id="737" name="Google Shape;737;p16"/>
          <p:cNvSpPr txBox="1">
            <a:spLocks noGrp="1"/>
          </p:cNvSpPr>
          <p:nvPr>
            <p:ph type="body" idx="1"/>
          </p:nvPr>
        </p:nvSpPr>
        <p:spPr>
          <a:xfrm>
            <a:off x="4731544" y="1409436"/>
            <a:ext cx="2728913" cy="425450"/>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chemeClr val="dk1"/>
              </a:buClr>
              <a:buSzPts val="1600"/>
              <a:buNone/>
            </a:pPr>
            <a:r>
              <a:rPr lang="en-US"/>
              <a:t>High Experience</a:t>
            </a:r>
            <a:endParaRPr/>
          </a:p>
        </p:txBody>
      </p:sp>
      <p:sp>
        <p:nvSpPr>
          <p:cNvPr id="738" name="Google Shape;738;p16"/>
          <p:cNvSpPr txBox="1">
            <a:spLocks noGrp="1"/>
          </p:cNvSpPr>
          <p:nvPr>
            <p:ph type="body" idx="3"/>
          </p:nvPr>
        </p:nvSpPr>
        <p:spPr>
          <a:xfrm>
            <a:off x="4731544" y="5690411"/>
            <a:ext cx="2728913" cy="425450"/>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chemeClr val="dk1"/>
              </a:buClr>
              <a:buSzPts val="1600"/>
              <a:buNone/>
            </a:pPr>
            <a:r>
              <a:rPr lang="en-US"/>
              <a:t>Low Experience</a:t>
            </a:r>
            <a:endParaRPr/>
          </a:p>
        </p:txBody>
      </p:sp>
      <p:sp>
        <p:nvSpPr>
          <p:cNvPr id="739" name="Google Shape;739;p16"/>
          <p:cNvSpPr txBox="1">
            <a:spLocks noGrp="1"/>
          </p:cNvSpPr>
          <p:nvPr>
            <p:ph type="body" idx="4"/>
          </p:nvPr>
        </p:nvSpPr>
        <p:spPr>
          <a:xfrm>
            <a:off x="839903" y="3744448"/>
            <a:ext cx="2728913" cy="42545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dk1"/>
              </a:buClr>
              <a:buSzPts val="1600"/>
              <a:buNone/>
            </a:pPr>
            <a:r>
              <a:rPr lang="en-US"/>
              <a:t>More Expensive</a:t>
            </a:r>
            <a:endParaRPr/>
          </a:p>
        </p:txBody>
      </p:sp>
      <p:sp>
        <p:nvSpPr>
          <p:cNvPr id="740" name="Google Shape;740;p16"/>
          <p:cNvSpPr txBox="1">
            <a:spLocks noGrp="1"/>
          </p:cNvSpPr>
          <p:nvPr>
            <p:ph type="body" idx="5"/>
          </p:nvPr>
        </p:nvSpPr>
        <p:spPr>
          <a:xfrm>
            <a:off x="8614398" y="3744448"/>
            <a:ext cx="2728913" cy="425450"/>
          </a:xfrm>
          <a:prstGeom prst="rect">
            <a:avLst/>
          </a:prstGeom>
          <a:noFill/>
          <a:ln>
            <a:noFill/>
          </a:ln>
        </p:spPr>
        <p:txBody>
          <a:bodyPr spcFirstLastPara="1" wrap="square" lIns="91425" tIns="45700" rIns="91425" bIns="45700" anchor="t" anchorCtr="0">
            <a:noAutofit/>
          </a:bodyPr>
          <a:lstStyle/>
          <a:p>
            <a:pPr marL="0" lvl="0" indent="0" algn="r" rtl="0">
              <a:lnSpc>
                <a:spcPct val="90000"/>
              </a:lnSpc>
              <a:spcBef>
                <a:spcPts val="0"/>
              </a:spcBef>
              <a:spcAft>
                <a:spcPts val="0"/>
              </a:spcAft>
              <a:buClr>
                <a:schemeClr val="dk1"/>
              </a:buClr>
              <a:buSzPts val="1600"/>
              <a:buNone/>
            </a:pPr>
            <a:r>
              <a:rPr lang="en-US"/>
              <a:t>Less Expensive</a:t>
            </a:r>
            <a:endParaRPr/>
          </a:p>
        </p:txBody>
      </p:sp>
      <p:sp>
        <p:nvSpPr>
          <p:cNvPr id="741" name="Google Shape;741;p16"/>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a:t>16</a:t>
            </a:fld>
            <a:endParaRPr/>
          </a:p>
        </p:txBody>
      </p:sp>
      <p:pic>
        <p:nvPicPr>
          <p:cNvPr id="742" name="Google Shape;742;p16" descr="A picture containing shirt&#10;&#10;Description automatically generated"/>
          <p:cNvPicPr preferRelativeResize="0"/>
          <p:nvPr/>
        </p:nvPicPr>
        <p:blipFill rotWithShape="1">
          <a:blip r:embed="rId3">
            <a:alphaModFix/>
          </a:blip>
          <a:srcRect/>
          <a:stretch/>
        </p:blipFill>
        <p:spPr>
          <a:xfrm>
            <a:off x="3925227" y="2275185"/>
            <a:ext cx="695248" cy="557357"/>
          </a:xfrm>
          <a:prstGeom prst="rect">
            <a:avLst/>
          </a:prstGeom>
          <a:noFill/>
          <a:ln>
            <a:noFill/>
          </a:ln>
        </p:spPr>
      </p:pic>
      <p:pic>
        <p:nvPicPr>
          <p:cNvPr id="743" name="Google Shape;743;p16" descr="A picture containing drawing&#10;&#10;Description automatically generated"/>
          <p:cNvPicPr preferRelativeResize="0"/>
          <p:nvPr/>
        </p:nvPicPr>
        <p:blipFill rotWithShape="1">
          <a:blip r:embed="rId4">
            <a:alphaModFix/>
          </a:blip>
          <a:srcRect/>
          <a:stretch/>
        </p:blipFill>
        <p:spPr>
          <a:xfrm>
            <a:off x="8359539" y="2436408"/>
            <a:ext cx="695248" cy="557357"/>
          </a:xfrm>
          <a:prstGeom prst="rect">
            <a:avLst/>
          </a:prstGeom>
          <a:noFill/>
          <a:ln>
            <a:noFill/>
          </a:ln>
        </p:spPr>
      </p:pic>
      <p:pic>
        <p:nvPicPr>
          <p:cNvPr id="744" name="Google Shape;744;p16" descr="A sign lit up at night&#10;&#10;Description automatically generated"/>
          <p:cNvPicPr preferRelativeResize="0"/>
          <p:nvPr/>
        </p:nvPicPr>
        <p:blipFill rotWithShape="1">
          <a:blip r:embed="rId5">
            <a:alphaModFix/>
          </a:blip>
          <a:srcRect/>
          <a:stretch/>
        </p:blipFill>
        <p:spPr>
          <a:xfrm>
            <a:off x="6546160" y="3995342"/>
            <a:ext cx="1047336" cy="425450"/>
          </a:xfrm>
          <a:prstGeom prst="rect">
            <a:avLst/>
          </a:prstGeom>
          <a:noFill/>
          <a:ln>
            <a:noFill/>
          </a:ln>
        </p:spPr>
      </p:pic>
      <p:pic>
        <p:nvPicPr>
          <p:cNvPr id="745" name="Google Shape;745;p16" descr="A close up of a sign&#10;&#10;Description automatically generated"/>
          <p:cNvPicPr preferRelativeResize="0"/>
          <p:nvPr/>
        </p:nvPicPr>
        <p:blipFill rotWithShape="1">
          <a:blip r:embed="rId6">
            <a:alphaModFix/>
          </a:blip>
          <a:srcRect/>
          <a:stretch/>
        </p:blipFill>
        <p:spPr>
          <a:xfrm>
            <a:off x="4589718" y="3887404"/>
            <a:ext cx="838194" cy="458387"/>
          </a:xfrm>
          <a:prstGeom prst="rect">
            <a:avLst/>
          </a:prstGeom>
          <a:noFill/>
          <a:ln>
            <a:noFill/>
          </a:ln>
        </p:spPr>
      </p:pic>
      <p:pic>
        <p:nvPicPr>
          <p:cNvPr id="746" name="Google Shape;746;p16" descr="A picture containing food&#10;&#10;Description automatically generated"/>
          <p:cNvPicPr preferRelativeResize="0"/>
          <p:nvPr/>
        </p:nvPicPr>
        <p:blipFill rotWithShape="1">
          <a:blip r:embed="rId7">
            <a:alphaModFix/>
          </a:blip>
          <a:srcRect/>
          <a:stretch/>
        </p:blipFill>
        <p:spPr>
          <a:xfrm>
            <a:off x="7004265" y="2970684"/>
            <a:ext cx="695248" cy="704696"/>
          </a:xfrm>
          <a:prstGeom prst="rect">
            <a:avLst/>
          </a:prstGeom>
          <a:noFill/>
          <a:ln>
            <a:noFill/>
          </a:ln>
        </p:spPr>
      </p:pic>
      <p:pic>
        <p:nvPicPr>
          <p:cNvPr id="747" name="Google Shape;747;p16" descr="A close up of a sign&#10;&#10;Description automatically generated"/>
          <p:cNvPicPr preferRelativeResize="0"/>
          <p:nvPr/>
        </p:nvPicPr>
        <p:blipFill rotWithShape="1">
          <a:blip r:embed="rId8">
            <a:alphaModFix/>
          </a:blip>
          <a:srcRect/>
          <a:stretch/>
        </p:blipFill>
        <p:spPr>
          <a:xfrm>
            <a:off x="5207945" y="1949838"/>
            <a:ext cx="838194" cy="557358"/>
          </a:xfrm>
          <a:prstGeom prst="rect">
            <a:avLst/>
          </a:prstGeom>
          <a:noFill/>
          <a:ln>
            <a:noFill/>
          </a:ln>
        </p:spPr>
      </p:pic>
      <p:pic>
        <p:nvPicPr>
          <p:cNvPr id="748" name="Google Shape;748;p16" descr="A close up of a sign&#10;&#10;Description automatically generated"/>
          <p:cNvPicPr preferRelativeResize="0"/>
          <p:nvPr/>
        </p:nvPicPr>
        <p:blipFill rotWithShape="1">
          <a:blip r:embed="rId9">
            <a:alphaModFix/>
          </a:blip>
          <a:srcRect/>
          <a:stretch/>
        </p:blipFill>
        <p:spPr>
          <a:xfrm>
            <a:off x="9316278" y="5031762"/>
            <a:ext cx="1722382" cy="365125"/>
          </a:xfrm>
          <a:prstGeom prst="rect">
            <a:avLst/>
          </a:prstGeom>
          <a:noFill/>
          <a:ln>
            <a:noFill/>
          </a:ln>
        </p:spPr>
      </p:pic>
      <p:pic>
        <p:nvPicPr>
          <p:cNvPr id="749" name="Google Shape;749;p16" descr="A picture containing object, clock&#10;&#10;Description automatically generated"/>
          <p:cNvPicPr preferRelativeResize="0"/>
          <p:nvPr/>
        </p:nvPicPr>
        <p:blipFill rotWithShape="1">
          <a:blip r:embed="rId10">
            <a:alphaModFix/>
          </a:blip>
          <a:srcRect/>
          <a:stretch/>
        </p:blipFill>
        <p:spPr>
          <a:xfrm>
            <a:off x="10316560" y="10097"/>
            <a:ext cx="1819399" cy="1260548"/>
          </a:xfrm>
          <a:prstGeom prst="rect">
            <a:avLst/>
          </a:prstGeom>
          <a:noFill/>
          <a:ln>
            <a:noFill/>
          </a:ln>
        </p:spPr>
      </p:pic>
      <p:pic>
        <p:nvPicPr>
          <p:cNvPr id="750" name="Google Shape;750;p16" descr="A picture containing object, clock&#10;&#10;Description automatically generated"/>
          <p:cNvPicPr preferRelativeResize="0"/>
          <p:nvPr/>
        </p:nvPicPr>
        <p:blipFill rotWithShape="1">
          <a:blip r:embed="rId10">
            <a:alphaModFix/>
          </a:blip>
          <a:srcRect/>
          <a:stretch/>
        </p:blipFill>
        <p:spPr>
          <a:xfrm>
            <a:off x="1316190" y="1527207"/>
            <a:ext cx="1101954" cy="909201"/>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701"/>
        <p:cNvGrpSpPr/>
        <p:nvPr/>
      </p:nvGrpSpPr>
      <p:grpSpPr>
        <a:xfrm>
          <a:off x="0" y="0"/>
          <a:ext cx="0" cy="0"/>
          <a:chOff x="0" y="0"/>
          <a:chExt cx="0" cy="0"/>
        </a:xfrm>
      </p:grpSpPr>
      <p:sp>
        <p:nvSpPr>
          <p:cNvPr id="702" name="Google Shape;702;p13"/>
          <p:cNvSpPr txBox="1">
            <a:spLocks noGrp="1"/>
          </p:cNvSpPr>
          <p:nvPr>
            <p:ph type="title"/>
          </p:nvPr>
        </p:nvSpPr>
        <p:spPr>
          <a:xfrm>
            <a:off x="838200" y="3848517"/>
            <a:ext cx="10515600" cy="809566"/>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400"/>
              <a:buFont typeface="EB Garamond"/>
              <a:buNone/>
            </a:pPr>
            <a:r>
              <a:rPr lang="en-US" sz="3200" dirty="0"/>
              <a:t>INNOVATION STRATEGY, BUSINESS MODEL CANVAS, AND DESIGN SOLUTION</a:t>
            </a:r>
            <a:endParaRPr sz="2400" dirty="0"/>
          </a:p>
        </p:txBody>
      </p:sp>
      <p:sp>
        <p:nvSpPr>
          <p:cNvPr id="703" name="Google Shape;703;p13"/>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dirty="0"/>
              <a:t>17</a:t>
            </a:r>
            <a:endParaRPr dirty="0"/>
          </a:p>
        </p:txBody>
      </p:sp>
    </p:spTree>
    <p:extLst>
      <p:ext uri="{BB962C8B-B14F-4D97-AF65-F5344CB8AC3E}">
        <p14:creationId xmlns:p14="http://schemas.microsoft.com/office/powerpoint/2010/main" val="9978512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755"/>
        <p:cNvGrpSpPr/>
        <p:nvPr/>
      </p:nvGrpSpPr>
      <p:grpSpPr>
        <a:xfrm>
          <a:off x="0" y="0"/>
          <a:ext cx="0" cy="0"/>
          <a:chOff x="0" y="0"/>
          <a:chExt cx="0" cy="0"/>
        </a:xfrm>
      </p:grpSpPr>
      <p:sp>
        <p:nvSpPr>
          <p:cNvPr id="756" name="Google Shape;756;g75d8477700_0_0"/>
          <p:cNvSpPr txBox="1">
            <a:spLocks noGrp="1"/>
          </p:cNvSpPr>
          <p:nvPr>
            <p:ph type="title"/>
          </p:nvPr>
        </p:nvSpPr>
        <p:spPr>
          <a:xfrm>
            <a:off x="838206" y="757392"/>
            <a:ext cx="10515600" cy="704700"/>
          </a:xfrm>
          <a:prstGeom prst="rect">
            <a:avLst/>
          </a:prstGeom>
        </p:spPr>
        <p:txBody>
          <a:bodyPr spcFirstLastPara="1" wrap="square" lIns="91425" tIns="45700" rIns="91425" bIns="45700" anchor="b" anchorCtr="0">
            <a:noAutofit/>
          </a:bodyPr>
          <a:lstStyle/>
          <a:p>
            <a:pPr marL="0" lvl="0" indent="0" algn="ctr" rtl="0">
              <a:spcBef>
                <a:spcPts val="0"/>
              </a:spcBef>
              <a:spcAft>
                <a:spcPts val="0"/>
              </a:spcAft>
              <a:buNone/>
            </a:pPr>
            <a:r>
              <a:rPr lang="en-US" dirty="0"/>
              <a:t>INNOVATION STRATEGY</a:t>
            </a:r>
            <a:endParaRPr dirty="0"/>
          </a:p>
        </p:txBody>
      </p:sp>
      <p:sp>
        <p:nvSpPr>
          <p:cNvPr id="757" name="Google Shape;757;g75d8477700_0_0"/>
          <p:cNvSpPr txBox="1">
            <a:spLocks noGrp="1"/>
          </p:cNvSpPr>
          <p:nvPr>
            <p:ph type="sldNum" idx="12"/>
          </p:nvPr>
        </p:nvSpPr>
        <p:spPr>
          <a:xfrm>
            <a:off x="11042882" y="5976001"/>
            <a:ext cx="366900" cy="365100"/>
          </a:xfrm>
          <a:prstGeom prst="rect">
            <a:avLst/>
          </a:prstGeom>
        </p:spPr>
        <p:txBody>
          <a:bodyPr spcFirstLastPara="1" wrap="square" lIns="91425" tIns="45700" rIns="91425" bIns="45700" anchor="ctr" anchorCtr="0">
            <a:noAutofit/>
          </a:bodyPr>
          <a:lstStyle/>
          <a:p>
            <a:pPr marL="0" lvl="0" indent="0" algn="ctr" rtl="0">
              <a:spcBef>
                <a:spcPts val="0"/>
              </a:spcBef>
              <a:spcAft>
                <a:spcPts val="0"/>
              </a:spcAft>
              <a:buClr>
                <a:srgbClr val="000000"/>
              </a:buClr>
              <a:buFont typeface="Arial"/>
              <a:buNone/>
            </a:pPr>
            <a:fld id="{00000000-1234-1234-1234-123412341234}" type="slidenum">
              <a:rPr lang="en-US"/>
              <a:t>18</a:t>
            </a:fld>
            <a:endParaRPr/>
          </a:p>
        </p:txBody>
      </p:sp>
      <p:sp>
        <p:nvSpPr>
          <p:cNvPr id="758" name="Google Shape;758;g75d8477700_0_0"/>
          <p:cNvSpPr>
            <a:spLocks noGrp="1"/>
          </p:cNvSpPr>
          <p:nvPr>
            <p:ph type="pic" idx="8"/>
          </p:nvPr>
        </p:nvSpPr>
        <p:spPr>
          <a:xfrm>
            <a:off x="943519" y="5736021"/>
            <a:ext cx="824400" cy="571500"/>
          </a:xfrm>
          <a:prstGeom prst="rect">
            <a:avLst/>
          </a:prstGeom>
        </p:spPr>
        <p:txBody>
          <a:bodyPr spcFirstLastPara="1" wrap="square" lIns="91425" tIns="45700" rIns="91425" bIns="45700" anchor="ctr" anchorCtr="0">
            <a:noAutofit/>
          </a:bodyPr>
          <a:lstStyle/>
          <a:p>
            <a:pPr marL="0" lvl="0" indent="0" algn="ctr" rtl="0">
              <a:spcBef>
                <a:spcPts val="1000"/>
              </a:spcBef>
              <a:spcAft>
                <a:spcPts val="0"/>
              </a:spcAft>
              <a:buNone/>
            </a:pPr>
            <a:endParaRPr/>
          </a:p>
        </p:txBody>
      </p:sp>
      <p:pic>
        <p:nvPicPr>
          <p:cNvPr id="759" name="Google Shape;759;g75d8477700_0_0"/>
          <p:cNvPicPr preferRelativeResize="0"/>
          <p:nvPr/>
        </p:nvPicPr>
        <p:blipFill>
          <a:blip r:embed="rId3">
            <a:alphaModFix/>
          </a:blip>
          <a:stretch>
            <a:fillRect/>
          </a:stretch>
        </p:blipFill>
        <p:spPr>
          <a:xfrm>
            <a:off x="1458775" y="1658475"/>
            <a:ext cx="9450074" cy="4753700"/>
          </a:xfrm>
          <a:prstGeom prst="rect">
            <a:avLst/>
          </a:prstGeom>
          <a:noFill/>
          <a:ln>
            <a:noFill/>
          </a:ln>
        </p:spPr>
      </p:pic>
      <p:pic>
        <p:nvPicPr>
          <p:cNvPr id="760" name="Google Shape;760;g75d8477700_0_0" descr="A picture containing object, clock&#10;&#10;Description automatically generated"/>
          <p:cNvPicPr preferRelativeResize="0"/>
          <p:nvPr/>
        </p:nvPicPr>
        <p:blipFill rotWithShape="1">
          <a:blip r:embed="rId4">
            <a:alphaModFix/>
          </a:blip>
          <a:srcRect/>
          <a:stretch/>
        </p:blipFill>
        <p:spPr>
          <a:xfrm>
            <a:off x="10316560" y="10097"/>
            <a:ext cx="1819398" cy="1260547"/>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774"/>
        <p:cNvGrpSpPr/>
        <p:nvPr/>
      </p:nvGrpSpPr>
      <p:grpSpPr>
        <a:xfrm>
          <a:off x="0" y="0"/>
          <a:ext cx="0" cy="0"/>
          <a:chOff x="0" y="0"/>
          <a:chExt cx="0" cy="0"/>
        </a:xfrm>
      </p:grpSpPr>
      <p:sp>
        <p:nvSpPr>
          <p:cNvPr id="775" name="Google Shape;775;g75d8477700_0_36"/>
          <p:cNvSpPr txBox="1">
            <a:spLocks noGrp="1"/>
          </p:cNvSpPr>
          <p:nvPr>
            <p:ph type="sldNum" idx="12"/>
          </p:nvPr>
        </p:nvSpPr>
        <p:spPr>
          <a:xfrm>
            <a:off x="11042882" y="5976001"/>
            <a:ext cx="366900" cy="365100"/>
          </a:xfrm>
          <a:prstGeom prst="rect">
            <a:avLst/>
          </a:prstGeom>
        </p:spPr>
        <p:txBody>
          <a:bodyPr spcFirstLastPara="1" wrap="square" lIns="91425" tIns="45700" rIns="91425" bIns="45700" anchor="ctr" anchorCtr="0">
            <a:noAutofit/>
          </a:bodyPr>
          <a:lstStyle/>
          <a:p>
            <a:pPr marL="0" lvl="0" indent="0" algn="ctr" rtl="0">
              <a:spcBef>
                <a:spcPts val="0"/>
              </a:spcBef>
              <a:spcAft>
                <a:spcPts val="0"/>
              </a:spcAft>
              <a:buClr>
                <a:srgbClr val="000000"/>
              </a:buClr>
              <a:buFont typeface="Arial"/>
              <a:buNone/>
            </a:pPr>
            <a:fld id="{00000000-1234-1234-1234-123412341234}" type="slidenum">
              <a:rPr lang="en-US"/>
              <a:t>19</a:t>
            </a:fld>
            <a:endParaRPr/>
          </a:p>
        </p:txBody>
      </p:sp>
      <p:pic>
        <p:nvPicPr>
          <p:cNvPr id="777" name="Google Shape;777;g75d8477700_0_36"/>
          <p:cNvPicPr preferRelativeResize="0"/>
          <p:nvPr/>
        </p:nvPicPr>
        <p:blipFill>
          <a:blip r:embed="rId3">
            <a:alphaModFix/>
          </a:blip>
          <a:stretch>
            <a:fillRect/>
          </a:stretch>
        </p:blipFill>
        <p:spPr>
          <a:xfrm>
            <a:off x="1610925" y="662299"/>
            <a:ext cx="8970150" cy="5533401"/>
          </a:xfrm>
          <a:prstGeom prst="rect">
            <a:avLst/>
          </a:prstGeom>
          <a:noFill/>
          <a:ln>
            <a:noFill/>
          </a:ln>
        </p:spPr>
      </p:pic>
      <p:pic>
        <p:nvPicPr>
          <p:cNvPr id="778" name="Google Shape;778;g75d8477700_0_36" descr="A picture containing object, clock&#10;&#10;Description automatically generated"/>
          <p:cNvPicPr preferRelativeResize="0"/>
          <p:nvPr/>
        </p:nvPicPr>
        <p:blipFill rotWithShape="1">
          <a:blip r:embed="rId4">
            <a:alphaModFix/>
          </a:blip>
          <a:srcRect/>
          <a:stretch/>
        </p:blipFill>
        <p:spPr>
          <a:xfrm>
            <a:off x="10761785" y="10097"/>
            <a:ext cx="1374172" cy="1129386"/>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765"/>
        <p:cNvGrpSpPr/>
        <p:nvPr/>
      </p:nvGrpSpPr>
      <p:grpSpPr>
        <a:xfrm>
          <a:off x="0" y="0"/>
          <a:ext cx="0" cy="0"/>
          <a:chOff x="0" y="0"/>
          <a:chExt cx="0" cy="0"/>
        </a:xfrm>
      </p:grpSpPr>
      <p:sp>
        <p:nvSpPr>
          <p:cNvPr id="766" name="Google Shape;766;p28"/>
          <p:cNvSpPr txBox="1">
            <a:spLocks noGrp="1"/>
          </p:cNvSpPr>
          <p:nvPr>
            <p:ph type="body" idx="3"/>
          </p:nvPr>
        </p:nvSpPr>
        <p:spPr>
          <a:xfrm>
            <a:off x="556846" y="1790098"/>
            <a:ext cx="4891812" cy="2927341"/>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1000"/>
              </a:spcBef>
              <a:spcAft>
                <a:spcPts val="0"/>
              </a:spcAft>
              <a:buClr>
                <a:schemeClr val="dk2"/>
              </a:buClr>
              <a:buSzPts val="1600"/>
              <a:buNone/>
            </a:pPr>
            <a:r>
              <a:rPr lang="en-US" sz="2000" dirty="0"/>
              <a:t>The “Eat, Buy, Learn” soul of Eataly is present in the value curve seen previously, with the following three strategy moves:</a:t>
            </a:r>
            <a:endParaRPr sz="2000" dirty="0"/>
          </a:p>
          <a:p>
            <a:pPr marL="0" lvl="0" indent="0" algn="l" rtl="0">
              <a:lnSpc>
                <a:spcPct val="100000"/>
              </a:lnSpc>
              <a:spcBef>
                <a:spcPts val="1000"/>
              </a:spcBef>
              <a:spcAft>
                <a:spcPts val="0"/>
              </a:spcAft>
              <a:buClr>
                <a:schemeClr val="dk2"/>
              </a:buClr>
              <a:buSzPts val="1600"/>
              <a:buNone/>
            </a:pPr>
            <a:endParaRPr sz="2400" dirty="0"/>
          </a:p>
        </p:txBody>
      </p:sp>
      <p:sp>
        <p:nvSpPr>
          <p:cNvPr id="767" name="Google Shape;767;p28"/>
          <p:cNvSpPr txBox="1">
            <a:spLocks noGrp="1"/>
          </p:cNvSpPr>
          <p:nvPr>
            <p:ph type="body" idx="4"/>
          </p:nvPr>
        </p:nvSpPr>
        <p:spPr>
          <a:xfrm>
            <a:off x="6517838" y="1790098"/>
            <a:ext cx="4891800" cy="3461100"/>
          </a:xfrm>
          <a:prstGeom prst="rect">
            <a:avLst/>
          </a:prstGeom>
          <a:noFill/>
          <a:ln>
            <a:noFill/>
          </a:ln>
        </p:spPr>
        <p:txBody>
          <a:bodyPr spcFirstLastPara="1" wrap="square" lIns="91425" tIns="45700" rIns="91425" bIns="45700" anchor="t" anchorCtr="0">
            <a:noAutofit/>
          </a:bodyPr>
          <a:lstStyle/>
          <a:p>
            <a:pPr marL="228600" lvl="0" indent="-228600" algn="l" rtl="0">
              <a:lnSpc>
                <a:spcPct val="100000"/>
              </a:lnSpc>
              <a:spcBef>
                <a:spcPts val="1000"/>
              </a:spcBef>
              <a:spcAft>
                <a:spcPts val="0"/>
              </a:spcAft>
              <a:buClr>
                <a:srgbClr val="9D0000"/>
              </a:buClr>
              <a:buSzPts val="1600"/>
              <a:buFont typeface="Quattrocento Sans"/>
              <a:buChar char="•"/>
            </a:pPr>
            <a:r>
              <a:rPr lang="en-US" sz="1800" dirty="0"/>
              <a:t>Shop Experience : a slow, living, and dynamic store, full of culinary initiatives, highly skilled personnel, and overwhelming informative posters where customers get actively involved.</a:t>
            </a:r>
            <a:endParaRPr sz="1800" dirty="0"/>
          </a:p>
          <a:p>
            <a:pPr marL="228600" lvl="0" indent="-228600" algn="l" rtl="0">
              <a:lnSpc>
                <a:spcPct val="100000"/>
              </a:lnSpc>
              <a:spcBef>
                <a:spcPts val="1000"/>
              </a:spcBef>
              <a:spcAft>
                <a:spcPts val="0"/>
              </a:spcAft>
              <a:buSzPts val="1600"/>
              <a:buFont typeface="Quattrocento Sans"/>
              <a:buChar char="•"/>
            </a:pPr>
            <a:r>
              <a:rPr lang="en-US" sz="1800" dirty="0"/>
              <a:t>Didactic Activities : they are events meant to educate to educate grownups, kids and retired people at eating well and living better.</a:t>
            </a:r>
            <a:endParaRPr sz="1800" dirty="0"/>
          </a:p>
          <a:p>
            <a:pPr marL="228600" lvl="0" indent="-228600" algn="l" rtl="0">
              <a:lnSpc>
                <a:spcPct val="100000"/>
              </a:lnSpc>
              <a:spcBef>
                <a:spcPts val="1000"/>
              </a:spcBef>
              <a:spcAft>
                <a:spcPts val="0"/>
              </a:spcAft>
              <a:buSzPts val="1600"/>
              <a:buFont typeface="Quattrocento Sans"/>
              <a:buChar char="•"/>
            </a:pPr>
            <a:r>
              <a:rPr lang="en-US" sz="1800" dirty="0"/>
              <a:t>Restaurants : strategic areas where customers can taste the products offered in the grocery departments and finally decide to buy them or simply to spend time together enjoying the taste and the fragrances of high-end products. </a:t>
            </a:r>
            <a:endParaRPr sz="1800" dirty="0"/>
          </a:p>
        </p:txBody>
      </p:sp>
      <p:sp>
        <p:nvSpPr>
          <p:cNvPr id="768" name="Google Shape;768;p28"/>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a:t>20</a:t>
            </a:fld>
            <a:endParaRPr/>
          </a:p>
        </p:txBody>
      </p:sp>
      <p:pic>
        <p:nvPicPr>
          <p:cNvPr id="769" name="Google Shape;769;p28" descr="A picture containing object, clock&#10;&#10;Description automatically generated"/>
          <p:cNvPicPr preferRelativeResize="0"/>
          <p:nvPr/>
        </p:nvPicPr>
        <p:blipFill rotWithShape="1">
          <a:blip r:embed="rId3">
            <a:alphaModFix/>
          </a:blip>
          <a:srcRect/>
          <a:stretch/>
        </p:blipFill>
        <p:spPr>
          <a:xfrm>
            <a:off x="10316560" y="10097"/>
            <a:ext cx="1819398" cy="1260547"/>
          </a:xfrm>
          <a:prstGeom prst="rect">
            <a:avLst/>
          </a:prstGeom>
          <a:noFill/>
          <a:ln>
            <a:noFill/>
          </a:ln>
        </p:spPr>
      </p:pic>
      <p:sp>
        <p:nvSpPr>
          <p:cNvPr id="2" name="Rectangle 1">
            <a:extLst>
              <a:ext uri="{FF2B5EF4-FFF2-40B4-BE49-F238E27FC236}">
                <a16:creationId xmlns:a16="http://schemas.microsoft.com/office/drawing/2014/main" id="{10889052-E6F6-4537-9224-3D4ED12C7BE1}"/>
              </a:ext>
            </a:extLst>
          </p:cNvPr>
          <p:cNvSpPr/>
          <p:nvPr/>
        </p:nvSpPr>
        <p:spPr>
          <a:xfrm>
            <a:off x="3295981" y="772665"/>
            <a:ext cx="5724644" cy="646331"/>
          </a:xfrm>
          <a:prstGeom prst="rect">
            <a:avLst/>
          </a:prstGeom>
        </p:spPr>
        <p:txBody>
          <a:bodyPr wrap="none">
            <a:spAutoFit/>
          </a:bodyPr>
          <a:lstStyle/>
          <a:p>
            <a:r>
              <a:rPr lang="en-US" sz="3600" b="1" dirty="0">
                <a:solidFill>
                  <a:schemeClr val="tx1"/>
                </a:solidFill>
              </a:rPr>
              <a:t>INNOVATION STRATEGY</a:t>
            </a:r>
            <a:endParaRPr lang="en-GI" sz="3600" b="1" dirty="0">
              <a:solidFill>
                <a:schemeClr val="tx1"/>
              </a:solidFill>
            </a:endParaRPr>
          </a:p>
        </p:txBody>
      </p:sp>
      <p:pic>
        <p:nvPicPr>
          <p:cNvPr id="4" name="Picture 3">
            <a:extLst>
              <a:ext uri="{FF2B5EF4-FFF2-40B4-BE49-F238E27FC236}">
                <a16:creationId xmlns:a16="http://schemas.microsoft.com/office/drawing/2014/main" id="{2820F6C3-1D1B-4A66-996C-1905506BE8BD}"/>
              </a:ext>
            </a:extLst>
          </p:cNvPr>
          <p:cNvPicPr>
            <a:picLocks noChangeAspect="1"/>
          </p:cNvPicPr>
          <p:nvPr/>
        </p:nvPicPr>
        <p:blipFill>
          <a:blip r:embed="rId4"/>
          <a:stretch>
            <a:fillRect/>
          </a:stretch>
        </p:blipFill>
        <p:spPr>
          <a:xfrm>
            <a:off x="556845" y="3055216"/>
            <a:ext cx="4245375" cy="3802784"/>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783"/>
        <p:cNvGrpSpPr/>
        <p:nvPr/>
      </p:nvGrpSpPr>
      <p:grpSpPr>
        <a:xfrm>
          <a:off x="0" y="0"/>
          <a:ext cx="0" cy="0"/>
          <a:chOff x="0" y="0"/>
          <a:chExt cx="0" cy="0"/>
        </a:xfrm>
      </p:grpSpPr>
      <p:sp>
        <p:nvSpPr>
          <p:cNvPr id="784" name="Google Shape;784;g75d8477700_0_47"/>
          <p:cNvSpPr txBox="1">
            <a:spLocks noGrp="1"/>
          </p:cNvSpPr>
          <p:nvPr>
            <p:ph type="sldNum" idx="12"/>
          </p:nvPr>
        </p:nvSpPr>
        <p:spPr>
          <a:xfrm>
            <a:off x="11042882" y="5976001"/>
            <a:ext cx="366900" cy="365100"/>
          </a:xfrm>
          <a:prstGeom prst="rect">
            <a:avLst/>
          </a:prstGeom>
        </p:spPr>
        <p:txBody>
          <a:bodyPr spcFirstLastPara="1" wrap="square" lIns="91425" tIns="45700" rIns="91425" bIns="45700" anchor="ctr" anchorCtr="0">
            <a:noAutofit/>
          </a:bodyPr>
          <a:lstStyle/>
          <a:p>
            <a:pPr marL="0" lvl="0" indent="0" algn="ctr" rtl="0">
              <a:spcBef>
                <a:spcPts val="0"/>
              </a:spcBef>
              <a:spcAft>
                <a:spcPts val="0"/>
              </a:spcAft>
              <a:buClr>
                <a:srgbClr val="000000"/>
              </a:buClr>
              <a:buFont typeface="Arial"/>
              <a:buNone/>
            </a:pPr>
            <a:fld id="{00000000-1234-1234-1234-123412341234}" type="slidenum">
              <a:rPr lang="en-US"/>
              <a:t>21</a:t>
            </a:fld>
            <a:endParaRPr/>
          </a:p>
        </p:txBody>
      </p:sp>
      <p:pic>
        <p:nvPicPr>
          <p:cNvPr id="786" name="Google Shape;786;g75d8477700_0_47"/>
          <p:cNvPicPr preferRelativeResize="0"/>
          <p:nvPr/>
        </p:nvPicPr>
        <p:blipFill>
          <a:blip r:embed="rId3">
            <a:alphaModFix/>
          </a:blip>
          <a:stretch>
            <a:fillRect/>
          </a:stretch>
        </p:blipFill>
        <p:spPr>
          <a:xfrm>
            <a:off x="1941406" y="1747487"/>
            <a:ext cx="8083924" cy="4785475"/>
          </a:xfrm>
          <a:prstGeom prst="rect">
            <a:avLst/>
          </a:prstGeom>
          <a:noFill/>
          <a:ln>
            <a:noFill/>
          </a:ln>
        </p:spPr>
      </p:pic>
      <p:sp>
        <p:nvSpPr>
          <p:cNvPr id="787" name="Google Shape;787;g75d8477700_0_47"/>
          <p:cNvSpPr txBox="1">
            <a:spLocks noGrp="1"/>
          </p:cNvSpPr>
          <p:nvPr>
            <p:ph type="title"/>
          </p:nvPr>
        </p:nvSpPr>
        <p:spPr>
          <a:xfrm>
            <a:off x="838200" y="807796"/>
            <a:ext cx="10515600" cy="704700"/>
          </a:xfrm>
          <a:prstGeom prst="rect">
            <a:avLst/>
          </a:prstGeom>
        </p:spPr>
        <p:txBody>
          <a:bodyPr spcFirstLastPara="1" wrap="square" lIns="91425" tIns="45700" rIns="91425" bIns="45700" anchor="b" anchorCtr="0">
            <a:noAutofit/>
          </a:bodyPr>
          <a:lstStyle/>
          <a:p>
            <a:pPr marL="0" lvl="0" indent="0" algn="ctr" rtl="0">
              <a:spcBef>
                <a:spcPts val="0"/>
              </a:spcBef>
              <a:spcAft>
                <a:spcPts val="0"/>
              </a:spcAft>
              <a:buNone/>
            </a:pPr>
            <a:r>
              <a:rPr lang="en-US" dirty="0"/>
              <a:t>CREATIVE PROCESS</a:t>
            </a:r>
            <a:endParaRPr dirty="0"/>
          </a:p>
        </p:txBody>
      </p:sp>
      <p:pic>
        <p:nvPicPr>
          <p:cNvPr id="788" name="Google Shape;788;g75d8477700_0_47" descr="A picture containing object, clock&#10;&#10;Description automatically generated"/>
          <p:cNvPicPr preferRelativeResize="0"/>
          <p:nvPr/>
        </p:nvPicPr>
        <p:blipFill rotWithShape="1">
          <a:blip r:embed="rId4">
            <a:alphaModFix/>
          </a:blip>
          <a:srcRect/>
          <a:stretch/>
        </p:blipFill>
        <p:spPr>
          <a:xfrm>
            <a:off x="10316560" y="10097"/>
            <a:ext cx="1819398" cy="1260547"/>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793"/>
        <p:cNvGrpSpPr/>
        <p:nvPr/>
      </p:nvGrpSpPr>
      <p:grpSpPr>
        <a:xfrm>
          <a:off x="0" y="0"/>
          <a:ext cx="0" cy="0"/>
          <a:chOff x="0" y="0"/>
          <a:chExt cx="0" cy="0"/>
        </a:xfrm>
      </p:grpSpPr>
      <p:sp>
        <p:nvSpPr>
          <p:cNvPr id="794" name="Google Shape;794;g75d8477700_0_72"/>
          <p:cNvSpPr txBox="1">
            <a:spLocks noGrp="1"/>
          </p:cNvSpPr>
          <p:nvPr>
            <p:ph type="title"/>
          </p:nvPr>
        </p:nvSpPr>
        <p:spPr>
          <a:xfrm>
            <a:off x="838200" y="788751"/>
            <a:ext cx="10515600" cy="704700"/>
          </a:xfrm>
          <a:prstGeom prst="rect">
            <a:avLst/>
          </a:prstGeom>
        </p:spPr>
        <p:txBody>
          <a:bodyPr spcFirstLastPara="1" wrap="square" lIns="91425" tIns="45700" rIns="91425" bIns="45700" anchor="b" anchorCtr="0">
            <a:noAutofit/>
          </a:bodyPr>
          <a:lstStyle/>
          <a:p>
            <a:pPr marL="0" lvl="0" indent="0" algn="ctr" rtl="0">
              <a:spcBef>
                <a:spcPts val="0"/>
              </a:spcBef>
              <a:spcAft>
                <a:spcPts val="0"/>
              </a:spcAft>
              <a:buNone/>
            </a:pPr>
            <a:r>
              <a:rPr lang="en-US" dirty="0"/>
              <a:t>BUSINESS MODEL CANVAS</a:t>
            </a:r>
            <a:endParaRPr dirty="0"/>
          </a:p>
        </p:txBody>
      </p:sp>
      <p:sp>
        <p:nvSpPr>
          <p:cNvPr id="795" name="Google Shape;795;g75d8477700_0_72"/>
          <p:cNvSpPr txBox="1">
            <a:spLocks noGrp="1"/>
          </p:cNvSpPr>
          <p:nvPr>
            <p:ph type="sldNum" idx="12"/>
          </p:nvPr>
        </p:nvSpPr>
        <p:spPr>
          <a:xfrm>
            <a:off x="11042882" y="5976001"/>
            <a:ext cx="366900" cy="365100"/>
          </a:xfrm>
          <a:prstGeom prst="rect">
            <a:avLst/>
          </a:prstGeom>
        </p:spPr>
        <p:txBody>
          <a:bodyPr spcFirstLastPara="1" wrap="square" lIns="91425" tIns="45700" rIns="91425" bIns="45700" anchor="ctr" anchorCtr="0">
            <a:noAutofit/>
          </a:bodyPr>
          <a:lstStyle/>
          <a:p>
            <a:pPr marL="0" lvl="0" indent="0" algn="ctr" rtl="0">
              <a:spcBef>
                <a:spcPts val="0"/>
              </a:spcBef>
              <a:spcAft>
                <a:spcPts val="0"/>
              </a:spcAft>
              <a:buClr>
                <a:srgbClr val="000000"/>
              </a:buClr>
              <a:buFont typeface="Arial"/>
              <a:buNone/>
            </a:pPr>
            <a:fld id="{00000000-1234-1234-1234-123412341234}" type="slidenum">
              <a:rPr lang="en-US"/>
              <a:t>22</a:t>
            </a:fld>
            <a:endParaRPr/>
          </a:p>
        </p:txBody>
      </p:sp>
      <p:pic>
        <p:nvPicPr>
          <p:cNvPr id="797" name="Google Shape;797;g75d8477700_0_72"/>
          <p:cNvPicPr preferRelativeResize="0"/>
          <p:nvPr/>
        </p:nvPicPr>
        <p:blipFill>
          <a:blip r:embed="rId3">
            <a:alphaModFix/>
          </a:blip>
          <a:stretch>
            <a:fillRect/>
          </a:stretch>
        </p:blipFill>
        <p:spPr>
          <a:xfrm>
            <a:off x="1364566" y="1716258"/>
            <a:ext cx="9158068" cy="5079887"/>
          </a:xfrm>
          <a:prstGeom prst="rect">
            <a:avLst/>
          </a:prstGeom>
          <a:noFill/>
          <a:ln>
            <a:noFill/>
          </a:ln>
        </p:spPr>
      </p:pic>
      <p:pic>
        <p:nvPicPr>
          <p:cNvPr id="798" name="Google Shape;798;g75d8477700_0_72" descr="A picture containing object, clock&#10;&#10;Description automatically generated"/>
          <p:cNvPicPr preferRelativeResize="0"/>
          <p:nvPr/>
        </p:nvPicPr>
        <p:blipFill rotWithShape="1">
          <a:blip r:embed="rId4">
            <a:alphaModFix/>
          </a:blip>
          <a:srcRect/>
          <a:stretch/>
        </p:blipFill>
        <p:spPr>
          <a:xfrm>
            <a:off x="10316560" y="10097"/>
            <a:ext cx="1819398" cy="1260547"/>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803"/>
        <p:cNvGrpSpPr/>
        <p:nvPr/>
      </p:nvGrpSpPr>
      <p:grpSpPr>
        <a:xfrm>
          <a:off x="0" y="0"/>
          <a:ext cx="0" cy="0"/>
          <a:chOff x="0" y="0"/>
          <a:chExt cx="0" cy="0"/>
        </a:xfrm>
      </p:grpSpPr>
      <p:sp>
        <p:nvSpPr>
          <p:cNvPr id="804" name="Google Shape;804;g75d8477700_0_90"/>
          <p:cNvSpPr txBox="1">
            <a:spLocks noGrp="1"/>
          </p:cNvSpPr>
          <p:nvPr>
            <p:ph type="title"/>
          </p:nvPr>
        </p:nvSpPr>
        <p:spPr>
          <a:xfrm>
            <a:off x="894182" y="882000"/>
            <a:ext cx="10515600" cy="704700"/>
          </a:xfrm>
          <a:prstGeom prst="rect">
            <a:avLst/>
          </a:prstGeom>
        </p:spPr>
        <p:txBody>
          <a:bodyPr spcFirstLastPara="1" wrap="square" lIns="91425" tIns="45700" rIns="91425" bIns="45700" anchor="b" anchorCtr="0">
            <a:noAutofit/>
          </a:bodyPr>
          <a:lstStyle/>
          <a:p>
            <a:pPr marL="0" lvl="0" indent="0" algn="ctr" rtl="0">
              <a:spcBef>
                <a:spcPts val="0"/>
              </a:spcBef>
              <a:spcAft>
                <a:spcPts val="0"/>
              </a:spcAft>
              <a:buNone/>
            </a:pPr>
            <a:r>
              <a:rPr lang="en-US" dirty="0"/>
              <a:t>DESIGN SOLUTION</a:t>
            </a:r>
            <a:endParaRPr dirty="0"/>
          </a:p>
        </p:txBody>
      </p:sp>
      <p:sp>
        <p:nvSpPr>
          <p:cNvPr id="805" name="Google Shape;805;g75d8477700_0_90"/>
          <p:cNvSpPr txBox="1">
            <a:spLocks noGrp="1"/>
          </p:cNvSpPr>
          <p:nvPr>
            <p:ph type="sldNum" idx="12"/>
          </p:nvPr>
        </p:nvSpPr>
        <p:spPr>
          <a:xfrm>
            <a:off x="11042882" y="5976001"/>
            <a:ext cx="366900" cy="365100"/>
          </a:xfrm>
          <a:prstGeom prst="rect">
            <a:avLst/>
          </a:prstGeom>
        </p:spPr>
        <p:txBody>
          <a:bodyPr spcFirstLastPara="1" wrap="square" lIns="91425" tIns="45700" rIns="91425" bIns="45700" anchor="ctr" anchorCtr="0">
            <a:noAutofit/>
          </a:bodyPr>
          <a:lstStyle/>
          <a:p>
            <a:pPr marL="0" lvl="0" indent="0" algn="ctr" rtl="0">
              <a:spcBef>
                <a:spcPts val="0"/>
              </a:spcBef>
              <a:spcAft>
                <a:spcPts val="0"/>
              </a:spcAft>
              <a:buClr>
                <a:srgbClr val="000000"/>
              </a:buClr>
              <a:buFont typeface="Arial"/>
              <a:buNone/>
            </a:pPr>
            <a:fld id="{00000000-1234-1234-1234-123412341234}" type="slidenum">
              <a:rPr lang="en-US"/>
              <a:t>23</a:t>
            </a:fld>
            <a:endParaRPr/>
          </a:p>
        </p:txBody>
      </p:sp>
      <p:sp>
        <p:nvSpPr>
          <p:cNvPr id="807" name="Google Shape;807;g75d8477700_0_90"/>
          <p:cNvSpPr txBox="1">
            <a:spLocks noGrp="1"/>
          </p:cNvSpPr>
          <p:nvPr>
            <p:ph type="body" idx="4"/>
          </p:nvPr>
        </p:nvSpPr>
        <p:spPr>
          <a:xfrm>
            <a:off x="5632100" y="1614500"/>
            <a:ext cx="5337000" cy="5243400"/>
          </a:xfrm>
          <a:prstGeom prst="rect">
            <a:avLst/>
          </a:prstGeom>
        </p:spPr>
        <p:txBody>
          <a:bodyPr spcFirstLastPara="1" wrap="square" lIns="91425" tIns="45700" rIns="91425" bIns="45700" anchor="t" anchorCtr="0">
            <a:noAutofit/>
          </a:bodyPr>
          <a:lstStyle/>
          <a:p>
            <a:pPr marL="0" lvl="0" indent="0" algn="l" rtl="0">
              <a:lnSpc>
                <a:spcPct val="115000"/>
              </a:lnSpc>
              <a:spcBef>
                <a:spcPts val="0"/>
              </a:spcBef>
              <a:spcAft>
                <a:spcPts val="0"/>
              </a:spcAft>
              <a:buNone/>
            </a:pPr>
            <a:r>
              <a:rPr lang="en-US" sz="1800" dirty="0">
                <a:solidFill>
                  <a:schemeClr val="bg2"/>
                </a:solidFill>
              </a:rPr>
              <a:t>Customer research and observation revealed key retail experience issues for Eataly:</a:t>
            </a:r>
            <a:endParaRPr sz="1800" dirty="0">
              <a:solidFill>
                <a:schemeClr val="bg2"/>
              </a:solidFill>
            </a:endParaRPr>
          </a:p>
          <a:p>
            <a:pPr marL="457200" lvl="0" indent="-342900" algn="l" rtl="0">
              <a:lnSpc>
                <a:spcPct val="115000"/>
              </a:lnSpc>
              <a:spcBef>
                <a:spcPts val="1200"/>
              </a:spcBef>
              <a:spcAft>
                <a:spcPts val="0"/>
              </a:spcAft>
              <a:buClr>
                <a:srgbClr val="7B8790"/>
              </a:buClr>
              <a:buSzPts val="1800"/>
              <a:buFont typeface="Quattrocento Sans"/>
              <a:buChar char="●"/>
            </a:pPr>
            <a:r>
              <a:rPr lang="en-US" sz="1800" dirty="0">
                <a:solidFill>
                  <a:schemeClr val="bg2"/>
                </a:solidFill>
              </a:rPr>
              <a:t>While the broad product offering was a virtue, the store shelves felt overwhelming and unfocused due to their arrangement and the store’s layout</a:t>
            </a:r>
            <a:endParaRPr sz="1800" dirty="0">
              <a:solidFill>
                <a:schemeClr val="bg2"/>
              </a:solidFill>
            </a:endParaRPr>
          </a:p>
          <a:p>
            <a:pPr marL="457200" lvl="0" indent="-342900" algn="l" rtl="0">
              <a:lnSpc>
                <a:spcPct val="115000"/>
              </a:lnSpc>
              <a:spcBef>
                <a:spcPts val="0"/>
              </a:spcBef>
              <a:spcAft>
                <a:spcPts val="0"/>
              </a:spcAft>
              <a:buClr>
                <a:srgbClr val="7B8790"/>
              </a:buClr>
              <a:buSzPts val="1800"/>
              <a:buFont typeface="Quattrocento Sans"/>
              <a:buChar char="●"/>
            </a:pPr>
            <a:r>
              <a:rPr lang="en-US" sz="1800" dirty="0">
                <a:solidFill>
                  <a:schemeClr val="bg2"/>
                </a:solidFill>
              </a:rPr>
              <a:t>The experience felt more “American” than authentically Italian</a:t>
            </a:r>
            <a:endParaRPr sz="1800" dirty="0">
              <a:solidFill>
                <a:schemeClr val="bg2"/>
              </a:solidFill>
            </a:endParaRPr>
          </a:p>
          <a:p>
            <a:pPr marL="457200" lvl="0" indent="-342900" algn="l" rtl="0">
              <a:lnSpc>
                <a:spcPct val="115000"/>
              </a:lnSpc>
              <a:spcBef>
                <a:spcPts val="0"/>
              </a:spcBef>
              <a:spcAft>
                <a:spcPts val="0"/>
              </a:spcAft>
              <a:buClr>
                <a:srgbClr val="7B8790"/>
              </a:buClr>
              <a:buSzPts val="1800"/>
              <a:buFont typeface="Quattrocento Sans"/>
              <a:buChar char="●"/>
            </a:pPr>
            <a:r>
              <a:rPr lang="en-US" sz="1800" dirty="0">
                <a:solidFill>
                  <a:schemeClr val="bg2"/>
                </a:solidFill>
              </a:rPr>
              <a:t>The Eataly brand took a backseat to the brands offered for sale</a:t>
            </a:r>
            <a:endParaRPr sz="1800" dirty="0">
              <a:solidFill>
                <a:schemeClr val="bg2"/>
              </a:solidFill>
            </a:endParaRPr>
          </a:p>
          <a:p>
            <a:pPr marL="0" lvl="0" indent="0" algn="l" rtl="0">
              <a:lnSpc>
                <a:spcPct val="115000"/>
              </a:lnSpc>
              <a:spcBef>
                <a:spcPts val="1200"/>
              </a:spcBef>
              <a:spcAft>
                <a:spcPts val="0"/>
              </a:spcAft>
              <a:buNone/>
            </a:pPr>
            <a:r>
              <a:rPr lang="en-US" sz="1800" dirty="0">
                <a:solidFill>
                  <a:schemeClr val="bg2"/>
                </a:solidFill>
              </a:rPr>
              <a:t>The team took these customer insights and began prototyping possible solutions to address the issues. These included concepts that employed printed collateral, concepts for displays and point of purchase, and wayfinding enhancements.</a:t>
            </a:r>
            <a:endParaRPr sz="1800" dirty="0">
              <a:solidFill>
                <a:schemeClr val="bg2"/>
              </a:solidFill>
            </a:endParaRPr>
          </a:p>
          <a:p>
            <a:pPr marL="0" lvl="0" indent="0" algn="l" rtl="0">
              <a:spcBef>
                <a:spcPts val="1000"/>
              </a:spcBef>
              <a:spcAft>
                <a:spcPts val="0"/>
              </a:spcAft>
              <a:buNone/>
            </a:pPr>
            <a:endParaRPr sz="1400" dirty="0">
              <a:latin typeface="Arial"/>
              <a:ea typeface="Arial"/>
              <a:cs typeface="Arial"/>
              <a:sym typeface="Arial"/>
            </a:endParaRPr>
          </a:p>
        </p:txBody>
      </p:sp>
      <p:pic>
        <p:nvPicPr>
          <p:cNvPr id="808" name="Google Shape;808;g75d8477700_0_90"/>
          <p:cNvPicPr preferRelativeResize="0"/>
          <p:nvPr/>
        </p:nvPicPr>
        <p:blipFill>
          <a:blip r:embed="rId3">
            <a:alphaModFix/>
          </a:blip>
          <a:stretch>
            <a:fillRect/>
          </a:stretch>
        </p:blipFill>
        <p:spPr>
          <a:xfrm>
            <a:off x="401150" y="1875500"/>
            <a:ext cx="4964451" cy="4100500"/>
          </a:xfrm>
          <a:prstGeom prst="rect">
            <a:avLst/>
          </a:prstGeom>
          <a:noFill/>
          <a:ln>
            <a:noFill/>
          </a:ln>
        </p:spPr>
      </p:pic>
      <p:pic>
        <p:nvPicPr>
          <p:cNvPr id="809" name="Google Shape;809;g75d8477700_0_90" descr="A picture containing object, clock&#10;&#10;Description automatically generated"/>
          <p:cNvPicPr preferRelativeResize="0"/>
          <p:nvPr/>
        </p:nvPicPr>
        <p:blipFill rotWithShape="1">
          <a:blip r:embed="rId4">
            <a:alphaModFix/>
          </a:blip>
          <a:srcRect/>
          <a:stretch/>
        </p:blipFill>
        <p:spPr>
          <a:xfrm>
            <a:off x="10316560" y="10097"/>
            <a:ext cx="1819398" cy="1260547"/>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814"/>
        <p:cNvGrpSpPr/>
        <p:nvPr/>
      </p:nvGrpSpPr>
      <p:grpSpPr>
        <a:xfrm>
          <a:off x="0" y="0"/>
          <a:ext cx="0" cy="0"/>
          <a:chOff x="0" y="0"/>
          <a:chExt cx="0" cy="0"/>
        </a:xfrm>
      </p:grpSpPr>
      <p:sp>
        <p:nvSpPr>
          <p:cNvPr id="815" name="Google Shape;815;p17"/>
          <p:cNvSpPr txBox="1">
            <a:spLocks noGrp="1"/>
          </p:cNvSpPr>
          <p:nvPr>
            <p:ph type="body" idx="1"/>
          </p:nvPr>
        </p:nvSpPr>
        <p:spPr>
          <a:xfrm>
            <a:off x="940509" y="2871230"/>
            <a:ext cx="3106800" cy="2599500"/>
          </a:xfrm>
          <a:prstGeom prst="rect">
            <a:avLst/>
          </a:prstGeom>
          <a:noFill/>
          <a:ln>
            <a:noFill/>
          </a:ln>
        </p:spPr>
        <p:txBody>
          <a:bodyPr spcFirstLastPara="1" wrap="square" lIns="91425" tIns="45700" rIns="91425" bIns="45700" anchor="t" anchorCtr="0">
            <a:noAutofit/>
          </a:bodyPr>
          <a:lstStyle/>
          <a:p>
            <a:pPr marL="179999" lvl="0" indent="-212067" algn="l" rtl="0">
              <a:lnSpc>
                <a:spcPct val="80000"/>
              </a:lnSpc>
              <a:spcBef>
                <a:spcPts val="1000"/>
              </a:spcBef>
              <a:spcAft>
                <a:spcPts val="0"/>
              </a:spcAft>
              <a:buClr>
                <a:srgbClr val="9D0000"/>
              </a:buClr>
              <a:buSzPts val="1800"/>
              <a:buFont typeface="Quattrocento Sans"/>
              <a:buChar char="•"/>
            </a:pPr>
            <a:r>
              <a:rPr lang="en-US" sz="1800" dirty="0">
                <a:solidFill>
                  <a:srgbClr val="7B8790"/>
                </a:solidFill>
                <a:highlight>
                  <a:srgbClr val="FFFFFF"/>
                </a:highlight>
              </a:rPr>
              <a:t>The in-store </a:t>
            </a:r>
            <a:r>
              <a:rPr lang="en-US" sz="1800" b="1" dirty="0">
                <a:solidFill>
                  <a:srgbClr val="7B8790"/>
                </a:solidFill>
                <a:highlight>
                  <a:srgbClr val="FFFFFF"/>
                </a:highlight>
              </a:rPr>
              <a:t>Beacon </a:t>
            </a:r>
            <a:r>
              <a:rPr lang="en-US" sz="1800" dirty="0">
                <a:solidFill>
                  <a:srgbClr val="7B8790"/>
                </a:solidFill>
                <a:highlight>
                  <a:srgbClr val="FFFFFF"/>
                </a:highlight>
              </a:rPr>
              <a:t>aims to help visitors with little knowledge of Italian dishes or customers in a hurry. A few Italian dishes digitally displayed direct people to ingredients or offers to have these waiting at the checkout counter.</a:t>
            </a:r>
            <a:endParaRPr sz="1800" dirty="0"/>
          </a:p>
        </p:txBody>
      </p:sp>
      <p:sp>
        <p:nvSpPr>
          <p:cNvPr id="816" name="Google Shape;816;p17"/>
          <p:cNvSpPr txBox="1">
            <a:spLocks noGrp="1"/>
          </p:cNvSpPr>
          <p:nvPr>
            <p:ph type="body" idx="5"/>
          </p:nvPr>
        </p:nvSpPr>
        <p:spPr>
          <a:xfrm>
            <a:off x="4542278" y="2869418"/>
            <a:ext cx="3106800" cy="2599560"/>
          </a:xfrm>
          <a:prstGeom prst="rect">
            <a:avLst/>
          </a:prstGeom>
          <a:noFill/>
          <a:ln>
            <a:noFill/>
          </a:ln>
        </p:spPr>
        <p:txBody>
          <a:bodyPr spcFirstLastPara="1" wrap="square" lIns="91425" tIns="45700" rIns="91425" bIns="45700" anchor="t" anchorCtr="0">
            <a:normAutofit/>
          </a:bodyPr>
          <a:lstStyle/>
          <a:p>
            <a:pPr marL="180000" lvl="0" indent="-212067" algn="l" rtl="0">
              <a:lnSpc>
                <a:spcPct val="80000"/>
              </a:lnSpc>
              <a:spcBef>
                <a:spcPts val="1000"/>
              </a:spcBef>
              <a:spcAft>
                <a:spcPts val="0"/>
              </a:spcAft>
              <a:buClr>
                <a:srgbClr val="9D0000"/>
              </a:buClr>
              <a:buSzPts val="1800"/>
              <a:buFont typeface="Quattrocento Sans"/>
              <a:buChar char="•"/>
            </a:pPr>
            <a:r>
              <a:rPr lang="en-US" sz="1800" b="1">
                <a:solidFill>
                  <a:srgbClr val="7B8790"/>
                </a:solidFill>
                <a:highlight>
                  <a:srgbClr val="FFFFFF"/>
                </a:highlight>
              </a:rPr>
              <a:t>Light Cube</a:t>
            </a:r>
            <a:r>
              <a:rPr lang="en-US" sz="1800">
                <a:solidFill>
                  <a:srgbClr val="7B8790"/>
                </a:solidFill>
                <a:highlight>
                  <a:srgbClr val="FFFFFF"/>
                </a:highlight>
              </a:rPr>
              <a:t> helps shoppers locate food sections from a distance and informs people about what is nearby with large-scale graphics and navigational signage projected on the floor.</a:t>
            </a:r>
            <a:endParaRPr sz="1800"/>
          </a:p>
        </p:txBody>
      </p:sp>
      <p:sp>
        <p:nvSpPr>
          <p:cNvPr id="817" name="Google Shape;817;p17"/>
          <p:cNvSpPr txBox="1">
            <a:spLocks noGrp="1"/>
          </p:cNvSpPr>
          <p:nvPr>
            <p:ph type="body" idx="6"/>
          </p:nvPr>
        </p:nvSpPr>
        <p:spPr>
          <a:xfrm>
            <a:off x="8132625" y="2869425"/>
            <a:ext cx="3106800" cy="2599500"/>
          </a:xfrm>
          <a:prstGeom prst="rect">
            <a:avLst/>
          </a:prstGeom>
          <a:noFill/>
          <a:ln>
            <a:noFill/>
          </a:ln>
        </p:spPr>
        <p:txBody>
          <a:bodyPr spcFirstLastPara="1" wrap="square" lIns="91425" tIns="45700" rIns="91425" bIns="45700" anchor="t" anchorCtr="0">
            <a:normAutofit lnSpcReduction="10000"/>
          </a:bodyPr>
          <a:lstStyle/>
          <a:p>
            <a:pPr marL="180000" lvl="0" indent="-212067" algn="l" rtl="0">
              <a:lnSpc>
                <a:spcPct val="80000"/>
              </a:lnSpc>
              <a:spcBef>
                <a:spcPts val="1000"/>
              </a:spcBef>
              <a:spcAft>
                <a:spcPts val="0"/>
              </a:spcAft>
              <a:buClr>
                <a:srgbClr val="9D0000"/>
              </a:buClr>
              <a:buSzPts val="1800"/>
              <a:buFont typeface="Quattrocento Sans"/>
              <a:buChar char="•"/>
            </a:pPr>
            <a:r>
              <a:rPr lang="en-US" sz="1800" b="1">
                <a:solidFill>
                  <a:srgbClr val="7B8790"/>
                </a:solidFill>
                <a:highlight>
                  <a:srgbClr val="FFFFFF"/>
                </a:highlight>
              </a:rPr>
              <a:t>Story Blocks</a:t>
            </a:r>
            <a:r>
              <a:rPr lang="en-US" sz="1800">
                <a:solidFill>
                  <a:srgbClr val="7B8790"/>
                </a:solidFill>
                <a:highlight>
                  <a:srgbClr val="FFFFFF"/>
                </a:highlight>
              </a:rPr>
              <a:t> inform customers about Italian ingredients through brief digital interactions. They are found in the shelves alongside the products. One version was called “Ask Nonna.” engaging visitors with stories of food and answering questions about Italian cuisine.</a:t>
            </a:r>
            <a:endParaRPr sz="1800"/>
          </a:p>
        </p:txBody>
      </p:sp>
      <p:sp>
        <p:nvSpPr>
          <p:cNvPr id="818" name="Google Shape;818;p17"/>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a:t>24</a:t>
            </a:fld>
            <a:endParaRPr/>
          </a:p>
        </p:txBody>
      </p:sp>
      <p:pic>
        <p:nvPicPr>
          <p:cNvPr id="819" name="Google Shape;819;p17" descr="A picture containing object, clock&#10;&#10;Description automatically generated"/>
          <p:cNvPicPr preferRelativeResize="0"/>
          <p:nvPr/>
        </p:nvPicPr>
        <p:blipFill rotWithShape="1">
          <a:blip r:embed="rId3">
            <a:alphaModFix/>
          </a:blip>
          <a:srcRect/>
          <a:stretch/>
        </p:blipFill>
        <p:spPr>
          <a:xfrm>
            <a:off x="10316560" y="10097"/>
            <a:ext cx="1819398" cy="1260547"/>
          </a:xfrm>
          <a:prstGeom prst="rect">
            <a:avLst/>
          </a:prstGeom>
          <a:noFill/>
          <a:ln>
            <a:noFill/>
          </a:ln>
        </p:spPr>
      </p:pic>
      <p:sp>
        <p:nvSpPr>
          <p:cNvPr id="7" name="Google Shape;804;g75d8477700_0_90">
            <a:extLst>
              <a:ext uri="{FF2B5EF4-FFF2-40B4-BE49-F238E27FC236}">
                <a16:creationId xmlns:a16="http://schemas.microsoft.com/office/drawing/2014/main" id="{0F6779DE-FD11-48AD-96C4-092523220DCD}"/>
              </a:ext>
            </a:extLst>
          </p:cNvPr>
          <p:cNvSpPr txBox="1">
            <a:spLocks noGrp="1"/>
          </p:cNvSpPr>
          <p:nvPr>
            <p:ph type="title"/>
          </p:nvPr>
        </p:nvSpPr>
        <p:spPr>
          <a:xfrm>
            <a:off x="894182" y="882000"/>
            <a:ext cx="10515600" cy="704700"/>
          </a:xfrm>
          <a:prstGeom prst="rect">
            <a:avLst/>
          </a:prstGeom>
        </p:spPr>
        <p:txBody>
          <a:bodyPr spcFirstLastPara="1" wrap="square" lIns="91425" tIns="45700" rIns="91425" bIns="45700" anchor="b" anchorCtr="0">
            <a:noAutofit/>
          </a:bodyPr>
          <a:lstStyle/>
          <a:p>
            <a:pPr marL="0" lvl="0" indent="0" algn="ctr" rtl="0">
              <a:spcBef>
                <a:spcPts val="0"/>
              </a:spcBef>
              <a:spcAft>
                <a:spcPts val="0"/>
              </a:spcAft>
              <a:buNone/>
            </a:pPr>
            <a:r>
              <a:rPr lang="en-US" dirty="0"/>
              <a:t>DESIGN SOLUTION</a:t>
            </a:r>
            <a:endParaRP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701"/>
        <p:cNvGrpSpPr/>
        <p:nvPr/>
      </p:nvGrpSpPr>
      <p:grpSpPr>
        <a:xfrm>
          <a:off x="0" y="0"/>
          <a:ext cx="0" cy="0"/>
          <a:chOff x="0" y="0"/>
          <a:chExt cx="0" cy="0"/>
        </a:xfrm>
      </p:grpSpPr>
      <p:sp>
        <p:nvSpPr>
          <p:cNvPr id="702" name="Google Shape;702;p13"/>
          <p:cNvSpPr txBox="1">
            <a:spLocks noGrp="1"/>
          </p:cNvSpPr>
          <p:nvPr>
            <p:ph type="title"/>
          </p:nvPr>
        </p:nvSpPr>
        <p:spPr>
          <a:xfrm>
            <a:off x="894038" y="3975127"/>
            <a:ext cx="10515600" cy="809566"/>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dk1"/>
              </a:buClr>
              <a:buSzPts val="4400"/>
              <a:buFont typeface="EB Garamond"/>
              <a:buNone/>
            </a:pPr>
            <a:r>
              <a:rPr lang="en-US" sz="3200" dirty="0"/>
              <a:t>STRATEGY MAP OF EATALY AND FINAL CONCLUSION</a:t>
            </a:r>
            <a:endParaRPr sz="2400" dirty="0"/>
          </a:p>
        </p:txBody>
      </p:sp>
      <p:sp>
        <p:nvSpPr>
          <p:cNvPr id="703" name="Google Shape;703;p13"/>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dirty="0"/>
              <a:t>25</a:t>
            </a:r>
            <a:endParaRPr dirty="0"/>
          </a:p>
        </p:txBody>
      </p:sp>
    </p:spTree>
    <p:extLst>
      <p:ext uri="{BB962C8B-B14F-4D97-AF65-F5344CB8AC3E}">
        <p14:creationId xmlns:p14="http://schemas.microsoft.com/office/powerpoint/2010/main" val="19917316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1"/>
        <p:cNvGrpSpPr/>
        <p:nvPr/>
      </p:nvGrpSpPr>
      <p:grpSpPr>
        <a:xfrm>
          <a:off x="0" y="0"/>
          <a:ext cx="0" cy="0"/>
          <a:chOff x="0" y="0"/>
          <a:chExt cx="0" cy="0"/>
        </a:xfrm>
      </p:grpSpPr>
      <p:graphicFrame>
        <p:nvGraphicFramePr>
          <p:cNvPr id="13" name="Google Shape;13;p1"/>
          <p:cNvGraphicFramePr/>
          <p:nvPr>
            <p:extLst>
              <p:ext uri="{D42A27DB-BD31-4B8C-83A1-F6EECF244321}">
                <p14:modId xmlns:p14="http://schemas.microsoft.com/office/powerpoint/2010/main" val="643341231"/>
              </p:ext>
            </p:extLst>
          </p:nvPr>
        </p:nvGraphicFramePr>
        <p:xfrm>
          <a:off x="0" y="1"/>
          <a:ext cx="12196689" cy="6930879"/>
        </p:xfrm>
        <a:graphic>
          <a:graphicData uri="http://schemas.openxmlformats.org/drawingml/2006/table">
            <a:tbl>
              <a:tblPr firstRow="1" bandRow="1">
                <a:noFill/>
              </a:tblPr>
              <a:tblGrid>
                <a:gridCol w="1982000">
                  <a:extLst>
                    <a:ext uri="{9D8B030D-6E8A-4147-A177-3AD203B41FA5}">
                      <a16:colId xmlns:a16="http://schemas.microsoft.com/office/drawing/2014/main" val="20000"/>
                    </a:ext>
                  </a:extLst>
                </a:gridCol>
                <a:gridCol w="3865989">
                  <a:extLst>
                    <a:ext uri="{9D8B030D-6E8A-4147-A177-3AD203B41FA5}">
                      <a16:colId xmlns:a16="http://schemas.microsoft.com/office/drawing/2014/main" val="20001"/>
                    </a:ext>
                  </a:extLst>
                </a:gridCol>
                <a:gridCol w="2730515">
                  <a:extLst>
                    <a:ext uri="{9D8B030D-6E8A-4147-A177-3AD203B41FA5}">
                      <a16:colId xmlns:a16="http://schemas.microsoft.com/office/drawing/2014/main" val="20002"/>
                    </a:ext>
                  </a:extLst>
                </a:gridCol>
                <a:gridCol w="3618185">
                  <a:extLst>
                    <a:ext uri="{9D8B030D-6E8A-4147-A177-3AD203B41FA5}">
                      <a16:colId xmlns:a16="http://schemas.microsoft.com/office/drawing/2014/main" val="20003"/>
                    </a:ext>
                  </a:extLst>
                </a:gridCol>
              </a:tblGrid>
              <a:tr h="1688653">
                <a:tc>
                  <a:txBody>
                    <a:bodyPr/>
                    <a:lstStyle/>
                    <a:p>
                      <a:pPr marL="0" marR="0" lvl="0" indent="0" algn="l" rtl="0">
                        <a:lnSpc>
                          <a:spcPct val="100000"/>
                        </a:lnSpc>
                        <a:spcBef>
                          <a:spcPts val="0"/>
                        </a:spcBef>
                        <a:spcAft>
                          <a:spcPts val="0"/>
                        </a:spcAft>
                        <a:buNone/>
                        <a:defRPr sz="1400" u="none" strike="noStrike" cap="none"/>
                      </a:pPr>
                      <a:r>
                        <a:rPr lang="en-IN" sz="1600" b="1" i="1" u="none" strike="noStrike" cap="none" dirty="0">
                          <a:solidFill>
                            <a:schemeClr val="tx1"/>
                          </a:solidFill>
                        </a:rPr>
                        <a:t>Finance</a:t>
                      </a:r>
                      <a:endParaRPr sz="1600" b="1" i="1" dirty="0">
                        <a:solidFill>
                          <a:schemeClr val="tx1"/>
                        </a:solidFill>
                      </a:endParaRPr>
                    </a:p>
                  </a:txBody>
                  <a:tcPr marL="91450" marR="91450" marT="45725" marB="45725">
                    <a:solidFill>
                      <a:schemeClr val="bg1"/>
                    </a:solidFill>
                  </a:tcPr>
                </a:tc>
                <a:tc>
                  <a:txBody>
                    <a:bodyPr/>
                    <a:lstStyle/>
                    <a:p>
                      <a:pPr marL="0" marR="0" lvl="0" indent="0" algn="l" rtl="0">
                        <a:lnSpc>
                          <a:spcPct val="100000"/>
                        </a:lnSpc>
                        <a:spcBef>
                          <a:spcPts val="0"/>
                        </a:spcBef>
                        <a:spcAft>
                          <a:spcPts val="0"/>
                        </a:spcAft>
                        <a:buNone/>
                        <a:defRPr sz="1400" u="none" strike="noStrike" cap="none"/>
                      </a:pPr>
                      <a:r>
                        <a:rPr lang="en-IN" sz="1600" b="1" dirty="0">
                          <a:solidFill>
                            <a:schemeClr val="tx1"/>
                          </a:solidFill>
                        </a:rPr>
                        <a:t>Cost Reduction</a:t>
                      </a:r>
                      <a:endParaRPr sz="1200" b="1" dirty="0">
                        <a:solidFill>
                          <a:schemeClr val="tx1"/>
                        </a:solidFill>
                      </a:endParaRPr>
                    </a:p>
                    <a:p>
                      <a:pPr marL="285750" marR="0" lvl="0" indent="-285750" algn="l" rtl="0">
                        <a:lnSpc>
                          <a:spcPct val="100000"/>
                        </a:lnSpc>
                        <a:spcBef>
                          <a:spcPts val="0"/>
                        </a:spcBef>
                        <a:spcAft>
                          <a:spcPts val="0"/>
                        </a:spcAft>
                        <a:buClr>
                          <a:srgbClr val="93B3D7"/>
                        </a:buClr>
                        <a:buSzPts val="1800"/>
                        <a:buFont typeface="Arial"/>
                        <a:buChar char="•"/>
                        <a:defRPr sz="1400" u="none" strike="noStrike" cap="none"/>
                      </a:pPr>
                      <a:r>
                        <a:rPr lang="en-IN" sz="1600" dirty="0">
                          <a:solidFill>
                            <a:schemeClr val="tx1"/>
                          </a:solidFill>
                        </a:rPr>
                        <a:t>Reduce product/services cost per unit</a:t>
                      </a:r>
                      <a:endParaRPr sz="1200" dirty="0">
                        <a:solidFill>
                          <a:schemeClr val="tx1"/>
                        </a:solidFill>
                      </a:endParaRPr>
                    </a:p>
                    <a:p>
                      <a:pPr marL="285750" marR="0" lvl="0" indent="-285750" algn="l" rtl="0">
                        <a:lnSpc>
                          <a:spcPct val="100000"/>
                        </a:lnSpc>
                        <a:spcBef>
                          <a:spcPts val="0"/>
                        </a:spcBef>
                        <a:spcAft>
                          <a:spcPts val="0"/>
                        </a:spcAft>
                        <a:buClr>
                          <a:srgbClr val="93B3D7"/>
                        </a:buClr>
                        <a:buSzPts val="1800"/>
                        <a:buFont typeface="Arial"/>
                        <a:buChar char="•"/>
                        <a:defRPr sz="1400" u="none" strike="noStrike" cap="none"/>
                      </a:pPr>
                      <a:r>
                        <a:rPr lang="en-IN" sz="1600" dirty="0">
                          <a:solidFill>
                            <a:schemeClr val="tx1"/>
                          </a:solidFill>
                        </a:rPr>
                        <a:t>Reduce selling/administration cost</a:t>
                      </a:r>
                      <a:endParaRPr sz="1600" dirty="0">
                        <a:solidFill>
                          <a:schemeClr val="tx1"/>
                        </a:solidFill>
                      </a:endParaRPr>
                    </a:p>
                  </a:txBody>
                  <a:tcPr marL="91450" marR="91450" marT="45725" marB="45725">
                    <a:solidFill>
                      <a:schemeClr val="bg1"/>
                    </a:solidFill>
                  </a:tcPr>
                </a:tc>
                <a:tc>
                  <a:txBody>
                    <a:bodyPr/>
                    <a:lstStyle/>
                    <a:p>
                      <a:pPr marL="0" marR="0" lvl="0" indent="0" algn="l" rtl="0">
                        <a:lnSpc>
                          <a:spcPct val="100000"/>
                        </a:lnSpc>
                        <a:spcBef>
                          <a:spcPts val="0"/>
                        </a:spcBef>
                        <a:spcAft>
                          <a:spcPts val="0"/>
                        </a:spcAft>
                        <a:buNone/>
                        <a:defRPr sz="1400" u="none" strike="noStrike" cap="none"/>
                      </a:pPr>
                      <a:r>
                        <a:rPr lang="en-IN" sz="1600" b="1" dirty="0">
                          <a:solidFill>
                            <a:schemeClr val="tx1"/>
                          </a:solidFill>
                        </a:rPr>
                        <a:t>Revenue Growth</a:t>
                      </a:r>
                      <a:endParaRPr sz="1200" b="1" dirty="0">
                        <a:solidFill>
                          <a:schemeClr val="tx1"/>
                        </a:solidFill>
                      </a:endParaRPr>
                    </a:p>
                    <a:p>
                      <a:pPr marL="285750" marR="0" lvl="0" indent="-285750" algn="l" rtl="0">
                        <a:lnSpc>
                          <a:spcPct val="100000"/>
                        </a:lnSpc>
                        <a:spcBef>
                          <a:spcPts val="0"/>
                        </a:spcBef>
                        <a:spcAft>
                          <a:spcPts val="0"/>
                        </a:spcAft>
                        <a:buClr>
                          <a:srgbClr val="93B3D7"/>
                        </a:buClr>
                        <a:buSzPts val="1800"/>
                        <a:buFont typeface="Arial"/>
                        <a:buChar char="•"/>
                        <a:defRPr sz="1400" u="none" strike="noStrike" cap="none"/>
                      </a:pPr>
                      <a:r>
                        <a:rPr lang="en-IN" sz="1600" dirty="0">
                          <a:solidFill>
                            <a:schemeClr val="tx1"/>
                          </a:solidFill>
                        </a:rPr>
                        <a:t>Encourage private parties or special events</a:t>
                      </a:r>
                      <a:endParaRPr sz="1200" dirty="0">
                        <a:solidFill>
                          <a:schemeClr val="tx1"/>
                        </a:solidFill>
                      </a:endParaRPr>
                    </a:p>
                    <a:p>
                      <a:pPr marL="285750" marR="0" lvl="0" indent="-285750" algn="l" rtl="0">
                        <a:lnSpc>
                          <a:spcPct val="100000"/>
                        </a:lnSpc>
                        <a:spcBef>
                          <a:spcPts val="0"/>
                        </a:spcBef>
                        <a:spcAft>
                          <a:spcPts val="0"/>
                        </a:spcAft>
                        <a:buClr>
                          <a:srgbClr val="93B3D7"/>
                        </a:buClr>
                        <a:buSzPts val="1800"/>
                        <a:buFont typeface="Arial"/>
                        <a:buChar char="•"/>
                        <a:defRPr sz="1400" u="none" strike="noStrike" cap="none"/>
                      </a:pPr>
                      <a:r>
                        <a:rPr lang="en-IN" sz="1600" dirty="0">
                          <a:solidFill>
                            <a:schemeClr val="tx1"/>
                          </a:solidFill>
                        </a:rPr>
                        <a:t>Attract more customers</a:t>
                      </a:r>
                      <a:endParaRPr sz="1200" dirty="0">
                        <a:solidFill>
                          <a:schemeClr val="tx1"/>
                        </a:solidFill>
                      </a:endParaRPr>
                    </a:p>
                    <a:p>
                      <a:pPr marL="285750" marR="0" lvl="0" indent="-285750" algn="l" rtl="0">
                        <a:lnSpc>
                          <a:spcPct val="100000"/>
                        </a:lnSpc>
                        <a:spcBef>
                          <a:spcPts val="0"/>
                        </a:spcBef>
                        <a:spcAft>
                          <a:spcPts val="0"/>
                        </a:spcAft>
                        <a:buClr>
                          <a:srgbClr val="93B3D7"/>
                        </a:buClr>
                        <a:buSzPts val="1800"/>
                        <a:buFont typeface="Arial"/>
                        <a:buChar char="•"/>
                        <a:defRPr sz="1400" u="none" strike="noStrike" cap="none"/>
                      </a:pPr>
                      <a:r>
                        <a:rPr lang="en-IN" sz="1600" dirty="0">
                          <a:solidFill>
                            <a:schemeClr val="tx1"/>
                          </a:solidFill>
                        </a:rPr>
                        <a:t>Increase number of new products</a:t>
                      </a:r>
                      <a:endParaRPr sz="1600" dirty="0">
                        <a:solidFill>
                          <a:schemeClr val="tx1"/>
                        </a:solidFill>
                      </a:endParaRPr>
                    </a:p>
                  </a:txBody>
                  <a:tcPr marL="91450" marR="91450" marT="45725" marB="45725">
                    <a:solidFill>
                      <a:schemeClr val="bg1"/>
                    </a:solidFill>
                  </a:tcPr>
                </a:tc>
                <a:tc>
                  <a:txBody>
                    <a:bodyPr/>
                    <a:lstStyle/>
                    <a:p>
                      <a:pPr marL="0" marR="0" lvl="0" indent="0" algn="l" rtl="0">
                        <a:lnSpc>
                          <a:spcPct val="100000"/>
                        </a:lnSpc>
                        <a:spcBef>
                          <a:spcPts val="0"/>
                        </a:spcBef>
                        <a:spcAft>
                          <a:spcPts val="0"/>
                        </a:spcAft>
                        <a:buNone/>
                        <a:defRPr sz="1400" u="none" strike="noStrike" cap="none"/>
                      </a:pPr>
                      <a:r>
                        <a:rPr lang="en-IN" sz="1600" b="1" dirty="0">
                          <a:solidFill>
                            <a:schemeClr val="tx1"/>
                          </a:solidFill>
                        </a:rPr>
                        <a:t>Asset Utilization</a:t>
                      </a:r>
                      <a:endParaRPr sz="1200" b="1" dirty="0">
                        <a:solidFill>
                          <a:schemeClr val="tx1"/>
                        </a:solidFill>
                      </a:endParaRPr>
                    </a:p>
                    <a:p>
                      <a:pPr marL="285750" marR="0" lvl="0" indent="-285750" algn="l" rtl="0">
                        <a:lnSpc>
                          <a:spcPct val="100000"/>
                        </a:lnSpc>
                        <a:spcBef>
                          <a:spcPts val="0"/>
                        </a:spcBef>
                        <a:spcAft>
                          <a:spcPts val="0"/>
                        </a:spcAft>
                        <a:buClr>
                          <a:srgbClr val="93B3D7"/>
                        </a:buClr>
                        <a:buSzPts val="1800"/>
                        <a:buFont typeface="Arial"/>
                        <a:buChar char="•"/>
                        <a:defRPr sz="1400" u="none" strike="noStrike" cap="none"/>
                      </a:pPr>
                      <a:r>
                        <a:rPr lang="en-IN" sz="1600" dirty="0">
                          <a:solidFill>
                            <a:schemeClr val="tx1"/>
                          </a:solidFill>
                        </a:rPr>
                        <a:t>Increase asset utilization</a:t>
                      </a:r>
                      <a:endParaRPr sz="1600" dirty="0">
                        <a:solidFill>
                          <a:schemeClr val="tx1"/>
                        </a:solidFill>
                      </a:endParaRPr>
                    </a:p>
                  </a:txBody>
                  <a:tcPr marL="91450" marR="91450" marT="45725" marB="45725">
                    <a:solidFill>
                      <a:schemeClr val="bg1"/>
                    </a:solidFill>
                  </a:tcPr>
                </a:tc>
                <a:extLst>
                  <a:ext uri="{0D108BD9-81ED-4DB2-BD59-A6C34878D82A}">
                    <a16:rowId xmlns:a16="http://schemas.microsoft.com/office/drawing/2014/main" val="10000"/>
                  </a:ext>
                </a:extLst>
              </a:tr>
              <a:tr h="1608733">
                <a:tc>
                  <a:txBody>
                    <a:bodyPr/>
                    <a:lstStyle/>
                    <a:p>
                      <a:pPr marL="0" marR="0" lvl="0" indent="0" algn="l" rtl="0">
                        <a:lnSpc>
                          <a:spcPct val="100000"/>
                        </a:lnSpc>
                        <a:spcBef>
                          <a:spcPts val="0"/>
                        </a:spcBef>
                        <a:spcAft>
                          <a:spcPts val="0"/>
                        </a:spcAft>
                        <a:buNone/>
                        <a:defRPr sz="1400" u="none" strike="noStrike" cap="none"/>
                      </a:pPr>
                      <a:r>
                        <a:rPr lang="en-IN" sz="1600" b="1" i="1" dirty="0">
                          <a:solidFill>
                            <a:srgbClr val="953734"/>
                          </a:solidFill>
                        </a:rPr>
                        <a:t>Customers</a:t>
                      </a:r>
                      <a:endParaRPr sz="1600" b="1" i="1" dirty="0">
                        <a:solidFill>
                          <a:srgbClr val="953734"/>
                        </a:solidFill>
                      </a:endParaRPr>
                    </a:p>
                  </a:txBody>
                  <a:tcPr marL="91450" marR="91450" marT="45725" marB="45725"/>
                </a:tc>
                <a:tc>
                  <a:txBody>
                    <a:bodyPr/>
                    <a:lstStyle/>
                    <a:p>
                      <a:pPr marL="0" marR="0" lvl="0" indent="0" algn="l" rtl="0">
                        <a:lnSpc>
                          <a:spcPct val="100000"/>
                        </a:lnSpc>
                        <a:spcBef>
                          <a:spcPts val="0"/>
                        </a:spcBef>
                        <a:spcAft>
                          <a:spcPts val="0"/>
                        </a:spcAft>
                        <a:buNone/>
                        <a:defRPr sz="1400" u="none" strike="noStrike" cap="none"/>
                      </a:pPr>
                      <a:r>
                        <a:rPr lang="en-IN" sz="1600" b="1" dirty="0">
                          <a:solidFill>
                            <a:srgbClr val="953734"/>
                          </a:solidFill>
                        </a:rPr>
                        <a:t>Existing Market</a:t>
                      </a:r>
                      <a:endParaRPr sz="1200" dirty="0"/>
                    </a:p>
                    <a:p>
                      <a:pPr marL="285750" marR="0" lvl="0" indent="-285750" algn="l" rtl="0">
                        <a:lnSpc>
                          <a:spcPct val="100000"/>
                        </a:lnSpc>
                        <a:spcBef>
                          <a:spcPts val="0"/>
                        </a:spcBef>
                        <a:spcAft>
                          <a:spcPts val="0"/>
                        </a:spcAft>
                        <a:buClr>
                          <a:srgbClr val="953734"/>
                        </a:buClr>
                        <a:buSzPts val="1800"/>
                        <a:buFont typeface="Arial"/>
                        <a:buChar char="•"/>
                        <a:defRPr sz="1400" u="none" strike="noStrike" cap="none"/>
                      </a:pPr>
                      <a:r>
                        <a:rPr lang="en-IN" sz="1600" dirty="0">
                          <a:solidFill>
                            <a:srgbClr val="953734"/>
                          </a:solidFill>
                        </a:rPr>
                        <a:t>Increase Loyalty</a:t>
                      </a:r>
                      <a:endParaRPr sz="1200" dirty="0"/>
                    </a:p>
                    <a:p>
                      <a:pPr marL="285750" marR="0" lvl="0" indent="-285750" algn="l" rtl="0">
                        <a:lnSpc>
                          <a:spcPct val="100000"/>
                        </a:lnSpc>
                        <a:spcBef>
                          <a:spcPts val="0"/>
                        </a:spcBef>
                        <a:spcAft>
                          <a:spcPts val="0"/>
                        </a:spcAft>
                        <a:buClr>
                          <a:srgbClr val="953734"/>
                        </a:buClr>
                        <a:buSzPts val="1800"/>
                        <a:buFont typeface="Arial"/>
                        <a:buChar char="•"/>
                        <a:defRPr sz="1400" u="none" strike="noStrike" cap="none"/>
                      </a:pPr>
                      <a:r>
                        <a:rPr lang="en-IN" sz="1600" dirty="0">
                          <a:solidFill>
                            <a:srgbClr val="953734"/>
                          </a:solidFill>
                        </a:rPr>
                        <a:t>Increase Customer </a:t>
                      </a:r>
                      <a:endParaRPr sz="1200" dirty="0"/>
                    </a:p>
                    <a:p>
                      <a:pPr marL="0" marR="0" lvl="0" indent="0" algn="l" rtl="0">
                        <a:lnSpc>
                          <a:spcPct val="100000"/>
                        </a:lnSpc>
                        <a:spcBef>
                          <a:spcPts val="0"/>
                        </a:spcBef>
                        <a:spcAft>
                          <a:spcPts val="0"/>
                        </a:spcAft>
                        <a:buNone/>
                        <a:defRPr sz="1400" u="none" strike="noStrike" cap="none"/>
                      </a:pPr>
                      <a:r>
                        <a:rPr lang="en-IN" sz="1600" dirty="0">
                          <a:solidFill>
                            <a:srgbClr val="953734"/>
                          </a:solidFill>
                        </a:rPr>
                        <a:t>      profitability</a:t>
                      </a:r>
                      <a:endParaRPr sz="1200" dirty="0"/>
                    </a:p>
                    <a:p>
                      <a:pPr marL="285750" marR="0" lvl="0" indent="-285750" algn="l" rtl="0">
                        <a:lnSpc>
                          <a:spcPct val="100000"/>
                        </a:lnSpc>
                        <a:spcBef>
                          <a:spcPts val="0"/>
                        </a:spcBef>
                        <a:spcAft>
                          <a:spcPts val="0"/>
                        </a:spcAft>
                        <a:buClr>
                          <a:srgbClr val="953734"/>
                        </a:buClr>
                        <a:buSzPts val="1800"/>
                        <a:buFont typeface="Arial"/>
                        <a:buChar char="•"/>
                        <a:defRPr sz="1400" u="none" strike="noStrike" cap="none"/>
                      </a:pPr>
                      <a:r>
                        <a:rPr lang="en-IN" sz="1600" dirty="0">
                          <a:solidFill>
                            <a:srgbClr val="953734"/>
                          </a:solidFill>
                        </a:rPr>
                        <a:t>Get involved in the local community</a:t>
                      </a:r>
                      <a:endParaRPr sz="1600" dirty="0">
                        <a:solidFill>
                          <a:srgbClr val="953734"/>
                        </a:solidFill>
                      </a:endParaRPr>
                    </a:p>
                  </a:txBody>
                  <a:tcPr marL="91450" marR="91450" marT="45725" marB="45725"/>
                </a:tc>
                <a:tc>
                  <a:txBody>
                    <a:bodyPr/>
                    <a:lstStyle/>
                    <a:p>
                      <a:pPr marL="0" marR="0" lvl="0" indent="0" algn="l" rtl="0">
                        <a:lnSpc>
                          <a:spcPct val="100000"/>
                        </a:lnSpc>
                        <a:spcBef>
                          <a:spcPts val="0"/>
                        </a:spcBef>
                        <a:spcAft>
                          <a:spcPts val="0"/>
                        </a:spcAft>
                        <a:buNone/>
                        <a:defRPr sz="1400" u="none" strike="noStrike" cap="none"/>
                      </a:pPr>
                      <a:r>
                        <a:rPr lang="en-IN" sz="1600" b="1" dirty="0">
                          <a:solidFill>
                            <a:srgbClr val="953734"/>
                          </a:solidFill>
                        </a:rPr>
                        <a:t>New Market</a:t>
                      </a:r>
                      <a:endParaRPr sz="1200" dirty="0"/>
                    </a:p>
                    <a:p>
                      <a:pPr marL="285750" marR="0" lvl="0" indent="-285750" algn="l" rtl="0">
                        <a:lnSpc>
                          <a:spcPct val="100000"/>
                        </a:lnSpc>
                        <a:spcBef>
                          <a:spcPts val="0"/>
                        </a:spcBef>
                        <a:spcAft>
                          <a:spcPts val="0"/>
                        </a:spcAft>
                        <a:buClr>
                          <a:srgbClr val="953734"/>
                        </a:buClr>
                        <a:buSzPts val="1800"/>
                        <a:buFont typeface="Arial"/>
                        <a:buChar char="•"/>
                        <a:defRPr sz="1400" u="none" strike="noStrike" cap="none"/>
                      </a:pPr>
                      <a:r>
                        <a:rPr lang="en-IN" sz="1600" dirty="0">
                          <a:solidFill>
                            <a:srgbClr val="953734"/>
                          </a:solidFill>
                        </a:rPr>
                        <a:t>Increase Market Share</a:t>
                      </a:r>
                      <a:endParaRPr sz="1200" dirty="0"/>
                    </a:p>
                    <a:p>
                      <a:pPr marL="285750" marR="0" lvl="0" indent="-285750" algn="l" rtl="0">
                        <a:lnSpc>
                          <a:spcPct val="100000"/>
                        </a:lnSpc>
                        <a:spcBef>
                          <a:spcPts val="0"/>
                        </a:spcBef>
                        <a:spcAft>
                          <a:spcPts val="0"/>
                        </a:spcAft>
                        <a:buClr>
                          <a:srgbClr val="953734"/>
                        </a:buClr>
                        <a:buSzPts val="1800"/>
                        <a:buFont typeface="Arial"/>
                        <a:buChar char="•"/>
                        <a:defRPr sz="1400" u="none" strike="noStrike" cap="none"/>
                      </a:pPr>
                      <a:r>
                        <a:rPr lang="en-IN" sz="1600" dirty="0">
                          <a:solidFill>
                            <a:srgbClr val="953734"/>
                          </a:solidFill>
                        </a:rPr>
                        <a:t>Organize events</a:t>
                      </a:r>
                      <a:endParaRPr sz="1600" dirty="0">
                        <a:solidFill>
                          <a:srgbClr val="953734"/>
                        </a:solidFill>
                      </a:endParaRPr>
                    </a:p>
                  </a:txBody>
                  <a:tcPr marL="91450" marR="91450" marT="45725" marB="45725"/>
                </a:tc>
                <a:tc>
                  <a:txBody>
                    <a:bodyPr/>
                    <a:lstStyle/>
                    <a:p>
                      <a:pPr marL="0" marR="0" lvl="0" indent="0" algn="l" rtl="0">
                        <a:lnSpc>
                          <a:spcPct val="100000"/>
                        </a:lnSpc>
                        <a:spcBef>
                          <a:spcPts val="0"/>
                        </a:spcBef>
                        <a:spcAft>
                          <a:spcPts val="0"/>
                        </a:spcAft>
                        <a:buNone/>
                        <a:defRPr sz="1400" u="none" strike="noStrike" cap="none"/>
                      </a:pPr>
                      <a:r>
                        <a:rPr lang="en-IN" sz="1600" b="1" dirty="0">
                          <a:solidFill>
                            <a:srgbClr val="953734"/>
                          </a:solidFill>
                        </a:rPr>
                        <a:t>Reputation</a:t>
                      </a:r>
                      <a:endParaRPr sz="1200" dirty="0"/>
                    </a:p>
                    <a:p>
                      <a:pPr marL="285750" marR="0" lvl="0" indent="-285750" algn="l" rtl="0">
                        <a:lnSpc>
                          <a:spcPct val="100000"/>
                        </a:lnSpc>
                        <a:spcBef>
                          <a:spcPts val="0"/>
                        </a:spcBef>
                        <a:spcAft>
                          <a:spcPts val="0"/>
                        </a:spcAft>
                        <a:buClr>
                          <a:srgbClr val="953734"/>
                        </a:buClr>
                        <a:buSzPts val="1800"/>
                        <a:buFont typeface="Arial"/>
                        <a:buChar char="•"/>
                        <a:defRPr sz="1400" u="none" strike="noStrike" cap="none"/>
                      </a:pPr>
                      <a:r>
                        <a:rPr lang="en-IN" sz="1600" dirty="0">
                          <a:solidFill>
                            <a:srgbClr val="953734"/>
                          </a:solidFill>
                        </a:rPr>
                        <a:t>Ask review from Customer</a:t>
                      </a:r>
                      <a:endParaRPr sz="1200" dirty="0"/>
                    </a:p>
                    <a:p>
                      <a:pPr marL="285750" marR="0" lvl="0" indent="-285750" algn="l" rtl="0">
                        <a:lnSpc>
                          <a:spcPct val="100000"/>
                        </a:lnSpc>
                        <a:spcBef>
                          <a:spcPts val="0"/>
                        </a:spcBef>
                        <a:spcAft>
                          <a:spcPts val="0"/>
                        </a:spcAft>
                        <a:buClr>
                          <a:srgbClr val="953734"/>
                        </a:buClr>
                        <a:buSzPts val="1800"/>
                        <a:buFont typeface="Arial"/>
                        <a:buChar char="•"/>
                        <a:defRPr sz="1400" u="none" strike="noStrike" cap="none"/>
                      </a:pPr>
                      <a:r>
                        <a:rPr lang="en-IN" sz="1600" dirty="0">
                          <a:solidFill>
                            <a:srgbClr val="953734"/>
                          </a:solidFill>
                        </a:rPr>
                        <a:t>Look at the Competition</a:t>
                      </a:r>
                      <a:endParaRPr sz="1600" dirty="0">
                        <a:solidFill>
                          <a:srgbClr val="953734"/>
                        </a:solidFill>
                      </a:endParaRPr>
                    </a:p>
                  </a:txBody>
                  <a:tcPr marL="91450" marR="91450" marT="45725" marB="45725"/>
                </a:tc>
                <a:extLst>
                  <a:ext uri="{0D108BD9-81ED-4DB2-BD59-A6C34878D82A}">
                    <a16:rowId xmlns:a16="http://schemas.microsoft.com/office/drawing/2014/main" val="10001"/>
                  </a:ext>
                </a:extLst>
              </a:tr>
              <a:tr h="1725451">
                <a:tc>
                  <a:txBody>
                    <a:bodyPr/>
                    <a:lstStyle/>
                    <a:p>
                      <a:pPr marL="0" marR="0" lvl="0" indent="0" algn="l" rtl="0">
                        <a:lnSpc>
                          <a:spcPct val="100000"/>
                        </a:lnSpc>
                        <a:spcBef>
                          <a:spcPts val="0"/>
                        </a:spcBef>
                        <a:spcAft>
                          <a:spcPts val="0"/>
                        </a:spcAft>
                        <a:buNone/>
                        <a:defRPr sz="1400" u="none" strike="noStrike" cap="none"/>
                      </a:pPr>
                      <a:r>
                        <a:rPr lang="en-IN" sz="1600" b="1" i="1">
                          <a:solidFill>
                            <a:srgbClr val="953734"/>
                          </a:solidFill>
                        </a:rPr>
                        <a:t>Internal Business Process</a:t>
                      </a:r>
                      <a:endParaRPr sz="1600" b="1" i="1">
                        <a:solidFill>
                          <a:srgbClr val="953734"/>
                        </a:solidFill>
                      </a:endParaRPr>
                    </a:p>
                  </a:txBody>
                  <a:tcPr marL="91450" marR="91450" marT="45725" marB="45725"/>
                </a:tc>
                <a:tc>
                  <a:txBody>
                    <a:bodyPr/>
                    <a:lstStyle/>
                    <a:p>
                      <a:pPr marL="0" marR="0" lvl="0" indent="0" algn="l" rtl="0">
                        <a:lnSpc>
                          <a:spcPct val="100000"/>
                        </a:lnSpc>
                        <a:spcBef>
                          <a:spcPts val="0"/>
                        </a:spcBef>
                        <a:spcAft>
                          <a:spcPts val="0"/>
                        </a:spcAft>
                        <a:buNone/>
                        <a:defRPr sz="1400" u="none" strike="noStrike" cap="none"/>
                      </a:pPr>
                      <a:r>
                        <a:rPr lang="en-IN" sz="1600" b="1">
                          <a:solidFill>
                            <a:srgbClr val="953734"/>
                          </a:solidFill>
                        </a:rPr>
                        <a:t>Increase Customer Relationship</a:t>
                      </a:r>
                      <a:endParaRPr sz="1200"/>
                    </a:p>
                    <a:p>
                      <a:pPr marL="285750" marR="0" lvl="0" indent="-285750" algn="l" rtl="0">
                        <a:lnSpc>
                          <a:spcPct val="100000"/>
                        </a:lnSpc>
                        <a:spcBef>
                          <a:spcPts val="0"/>
                        </a:spcBef>
                        <a:spcAft>
                          <a:spcPts val="0"/>
                        </a:spcAft>
                        <a:buClr>
                          <a:srgbClr val="953734"/>
                        </a:buClr>
                        <a:buSzPts val="1800"/>
                        <a:buFont typeface="Arial"/>
                        <a:buChar char="•"/>
                        <a:defRPr sz="1400" u="none" strike="noStrike" cap="none"/>
                      </a:pPr>
                      <a:r>
                        <a:rPr lang="en-IN" sz="1600">
                          <a:solidFill>
                            <a:srgbClr val="953734"/>
                          </a:solidFill>
                        </a:rPr>
                        <a:t>Follow up with guests regularly</a:t>
                      </a:r>
                      <a:endParaRPr sz="1200"/>
                    </a:p>
                    <a:p>
                      <a:pPr marL="285750" marR="0" lvl="0" indent="-285750" algn="l" rtl="0">
                        <a:lnSpc>
                          <a:spcPct val="100000"/>
                        </a:lnSpc>
                        <a:spcBef>
                          <a:spcPts val="0"/>
                        </a:spcBef>
                        <a:spcAft>
                          <a:spcPts val="0"/>
                        </a:spcAft>
                        <a:buClr>
                          <a:srgbClr val="953734"/>
                        </a:buClr>
                        <a:buSzPts val="1800"/>
                        <a:buFont typeface="Arial"/>
                        <a:buChar char="•"/>
                        <a:defRPr sz="1400" u="none" strike="noStrike" cap="none"/>
                      </a:pPr>
                      <a:r>
                        <a:rPr lang="en-IN" sz="1600">
                          <a:solidFill>
                            <a:srgbClr val="953734"/>
                          </a:solidFill>
                        </a:rPr>
                        <a:t>Be authentic</a:t>
                      </a:r>
                      <a:endParaRPr sz="1200"/>
                    </a:p>
                    <a:p>
                      <a:pPr marL="285750" marR="0" lvl="0" indent="-285750" algn="l" rtl="0">
                        <a:lnSpc>
                          <a:spcPct val="100000"/>
                        </a:lnSpc>
                        <a:spcBef>
                          <a:spcPts val="0"/>
                        </a:spcBef>
                        <a:spcAft>
                          <a:spcPts val="0"/>
                        </a:spcAft>
                        <a:buClr>
                          <a:srgbClr val="953734"/>
                        </a:buClr>
                        <a:buSzPts val="1800"/>
                        <a:buFont typeface="Arial"/>
                        <a:buChar char="•"/>
                        <a:defRPr sz="1400" u="none" strike="noStrike" cap="none"/>
                      </a:pPr>
                      <a:r>
                        <a:rPr lang="en-IN" sz="1600">
                          <a:solidFill>
                            <a:srgbClr val="953734"/>
                          </a:solidFill>
                        </a:rPr>
                        <a:t>Increase service efficiency and quality</a:t>
                      </a:r>
                      <a:endParaRPr sz="1600">
                        <a:solidFill>
                          <a:srgbClr val="953734"/>
                        </a:solidFill>
                      </a:endParaRPr>
                    </a:p>
                  </a:txBody>
                  <a:tcPr marL="91450" marR="91450" marT="45725" marB="45725"/>
                </a:tc>
                <a:tc>
                  <a:txBody>
                    <a:bodyPr/>
                    <a:lstStyle/>
                    <a:p>
                      <a:pPr marL="0" marR="0" lvl="0" indent="0" algn="l" rtl="0">
                        <a:lnSpc>
                          <a:spcPct val="100000"/>
                        </a:lnSpc>
                        <a:spcBef>
                          <a:spcPts val="0"/>
                        </a:spcBef>
                        <a:spcAft>
                          <a:spcPts val="0"/>
                        </a:spcAft>
                        <a:buNone/>
                        <a:defRPr sz="1400" u="none" strike="noStrike" cap="none"/>
                      </a:pPr>
                      <a:r>
                        <a:rPr lang="en-IN" sz="1600" b="1">
                          <a:solidFill>
                            <a:srgbClr val="953734"/>
                          </a:solidFill>
                        </a:rPr>
                        <a:t>Increase Supplier Relationship</a:t>
                      </a:r>
                      <a:endParaRPr sz="1200"/>
                    </a:p>
                    <a:p>
                      <a:pPr marL="285750" marR="0" lvl="0" indent="-285750" algn="l" rtl="0">
                        <a:lnSpc>
                          <a:spcPct val="100000"/>
                        </a:lnSpc>
                        <a:spcBef>
                          <a:spcPts val="0"/>
                        </a:spcBef>
                        <a:spcAft>
                          <a:spcPts val="0"/>
                        </a:spcAft>
                        <a:buClr>
                          <a:srgbClr val="953734"/>
                        </a:buClr>
                        <a:buSzPts val="1800"/>
                        <a:buFont typeface="Arial"/>
                        <a:buChar char="•"/>
                        <a:defRPr sz="1400" u="none" strike="noStrike" cap="none"/>
                      </a:pPr>
                      <a:r>
                        <a:rPr lang="en-IN" sz="1600" b="1">
                          <a:solidFill>
                            <a:srgbClr val="953734"/>
                          </a:solidFill>
                        </a:rPr>
                        <a:t>Be opened about your plans and goals</a:t>
                      </a:r>
                      <a:endParaRPr sz="1200"/>
                    </a:p>
                    <a:p>
                      <a:pPr marL="285750" marR="0" lvl="0" indent="-285750" algn="l" rtl="0">
                        <a:lnSpc>
                          <a:spcPct val="100000"/>
                        </a:lnSpc>
                        <a:spcBef>
                          <a:spcPts val="0"/>
                        </a:spcBef>
                        <a:spcAft>
                          <a:spcPts val="0"/>
                        </a:spcAft>
                        <a:buClr>
                          <a:srgbClr val="953734"/>
                        </a:buClr>
                        <a:buSzPts val="1800"/>
                        <a:buFont typeface="Arial"/>
                        <a:buChar char="•"/>
                        <a:defRPr sz="1400" u="none" strike="noStrike" cap="none"/>
                      </a:pPr>
                      <a:r>
                        <a:rPr lang="en-IN" sz="1600" b="1">
                          <a:solidFill>
                            <a:srgbClr val="953734"/>
                          </a:solidFill>
                        </a:rPr>
                        <a:t>Increase long term relationship</a:t>
                      </a:r>
                      <a:endParaRPr sz="1600" b="1">
                        <a:solidFill>
                          <a:srgbClr val="953734"/>
                        </a:solidFill>
                      </a:endParaRPr>
                    </a:p>
                    <a:p>
                      <a:pPr marL="0" marR="0" lvl="0" indent="0" algn="l" rtl="0">
                        <a:lnSpc>
                          <a:spcPct val="100000"/>
                        </a:lnSpc>
                        <a:spcBef>
                          <a:spcPts val="0"/>
                        </a:spcBef>
                        <a:spcAft>
                          <a:spcPts val="0"/>
                        </a:spcAft>
                        <a:buClr>
                          <a:schemeClr val="dk1"/>
                        </a:buClr>
                        <a:buSzPts val="1800"/>
                        <a:buFont typeface="Arial"/>
                        <a:buNone/>
                        <a:defRPr sz="1400" u="none" strike="noStrike" cap="none"/>
                      </a:pPr>
                      <a:endParaRPr sz="1600" b="1">
                        <a:solidFill>
                          <a:srgbClr val="953734"/>
                        </a:solidFill>
                        <a:latin typeface="Calibri"/>
                        <a:ea typeface="Calibri"/>
                        <a:cs typeface="Calibri"/>
                        <a:sym typeface="Calibri"/>
                      </a:endParaRPr>
                    </a:p>
                  </a:txBody>
                  <a:tcPr marL="91450" marR="91450" marT="45725" marB="45725"/>
                </a:tc>
                <a:tc>
                  <a:txBody>
                    <a:bodyPr/>
                    <a:lstStyle/>
                    <a:p>
                      <a:pPr marL="0" marR="0" lvl="0" indent="0" algn="l" rtl="0">
                        <a:lnSpc>
                          <a:spcPct val="100000"/>
                        </a:lnSpc>
                        <a:spcBef>
                          <a:spcPts val="0"/>
                        </a:spcBef>
                        <a:spcAft>
                          <a:spcPts val="0"/>
                        </a:spcAft>
                        <a:buNone/>
                        <a:defRPr sz="1400" u="none" strike="noStrike" cap="none"/>
                      </a:pPr>
                      <a:r>
                        <a:rPr lang="en-IN" sz="1600" b="1" dirty="0">
                          <a:solidFill>
                            <a:srgbClr val="953734"/>
                          </a:solidFill>
                        </a:rPr>
                        <a:t>Operations</a:t>
                      </a:r>
                      <a:endParaRPr sz="1200" dirty="0"/>
                    </a:p>
                    <a:p>
                      <a:pPr marL="285750" marR="0" lvl="0" indent="-285750" algn="l" rtl="0">
                        <a:lnSpc>
                          <a:spcPct val="100000"/>
                        </a:lnSpc>
                        <a:spcBef>
                          <a:spcPts val="0"/>
                        </a:spcBef>
                        <a:spcAft>
                          <a:spcPts val="0"/>
                        </a:spcAft>
                        <a:buClr>
                          <a:srgbClr val="953734"/>
                        </a:buClr>
                        <a:buSzPts val="1800"/>
                        <a:buFont typeface="Arial"/>
                        <a:buChar char="•"/>
                        <a:defRPr sz="1400" u="none" strike="noStrike" cap="none"/>
                      </a:pPr>
                      <a:r>
                        <a:rPr lang="en-IN" sz="1600" b="1" dirty="0">
                          <a:solidFill>
                            <a:srgbClr val="953734"/>
                          </a:solidFill>
                          <a:latin typeface="Calibri"/>
                          <a:ea typeface="Calibri"/>
                          <a:cs typeface="Calibri"/>
                          <a:sym typeface="Calibri"/>
                        </a:rPr>
                        <a:t>Decrease process cost</a:t>
                      </a:r>
                      <a:endParaRPr sz="1200" dirty="0"/>
                    </a:p>
                    <a:p>
                      <a:pPr marL="285750" marR="0" lvl="0" indent="-285750" algn="l" rtl="0">
                        <a:lnSpc>
                          <a:spcPct val="100000"/>
                        </a:lnSpc>
                        <a:spcBef>
                          <a:spcPts val="0"/>
                        </a:spcBef>
                        <a:spcAft>
                          <a:spcPts val="0"/>
                        </a:spcAft>
                        <a:buClr>
                          <a:srgbClr val="953734"/>
                        </a:buClr>
                        <a:buSzPts val="1800"/>
                        <a:buFont typeface="Arial"/>
                        <a:buChar char="•"/>
                        <a:defRPr sz="1400" u="none" strike="noStrike" cap="none"/>
                      </a:pPr>
                      <a:r>
                        <a:rPr lang="en-IN" sz="1600" b="1" dirty="0">
                          <a:solidFill>
                            <a:srgbClr val="953734"/>
                          </a:solidFill>
                          <a:latin typeface="Calibri"/>
                          <a:ea typeface="Calibri"/>
                          <a:cs typeface="Calibri"/>
                          <a:sym typeface="Calibri"/>
                        </a:rPr>
                        <a:t>Increase efficiency and quality</a:t>
                      </a:r>
                      <a:endParaRPr sz="1600" b="1" dirty="0">
                        <a:solidFill>
                          <a:srgbClr val="953734"/>
                        </a:solidFill>
                        <a:latin typeface="Calibri"/>
                        <a:ea typeface="Calibri"/>
                        <a:cs typeface="Calibri"/>
                        <a:sym typeface="Calibri"/>
                      </a:endParaRPr>
                    </a:p>
                    <a:p>
                      <a:pPr marL="285750" marR="0" lvl="0" indent="-171450" algn="l" rtl="0">
                        <a:lnSpc>
                          <a:spcPct val="100000"/>
                        </a:lnSpc>
                        <a:spcBef>
                          <a:spcPts val="0"/>
                        </a:spcBef>
                        <a:spcAft>
                          <a:spcPts val="0"/>
                        </a:spcAft>
                        <a:buClr>
                          <a:schemeClr val="dk1"/>
                        </a:buClr>
                        <a:buSzPts val="1800"/>
                        <a:buFont typeface="Arial"/>
                        <a:buNone/>
                        <a:defRPr sz="1400" u="none" strike="noStrike" cap="none"/>
                      </a:pPr>
                      <a:endParaRPr sz="1600" b="1" dirty="0">
                        <a:solidFill>
                          <a:srgbClr val="953734"/>
                        </a:solidFill>
                        <a:latin typeface="Calibri"/>
                        <a:ea typeface="Calibri"/>
                        <a:cs typeface="Calibri"/>
                        <a:sym typeface="Calibri"/>
                      </a:endParaRPr>
                    </a:p>
                  </a:txBody>
                  <a:tcPr marL="91450" marR="91450" marT="45725" marB="45725"/>
                </a:tc>
                <a:extLst>
                  <a:ext uri="{0D108BD9-81ED-4DB2-BD59-A6C34878D82A}">
                    <a16:rowId xmlns:a16="http://schemas.microsoft.com/office/drawing/2014/main" val="10002"/>
                  </a:ext>
                </a:extLst>
              </a:tr>
              <a:tr h="1835163">
                <a:tc>
                  <a:txBody>
                    <a:bodyPr/>
                    <a:lstStyle/>
                    <a:p>
                      <a:pPr marL="0" marR="0" lvl="0" indent="0" algn="l" rtl="0">
                        <a:lnSpc>
                          <a:spcPct val="100000"/>
                        </a:lnSpc>
                        <a:spcBef>
                          <a:spcPts val="0"/>
                        </a:spcBef>
                        <a:spcAft>
                          <a:spcPts val="0"/>
                        </a:spcAft>
                        <a:buNone/>
                        <a:defRPr sz="1400" u="none" strike="noStrike" cap="none"/>
                      </a:pPr>
                      <a:r>
                        <a:rPr lang="en-IN" sz="1600" b="1" i="1">
                          <a:solidFill>
                            <a:srgbClr val="953734"/>
                          </a:solidFill>
                        </a:rPr>
                        <a:t>Learning and Growth</a:t>
                      </a:r>
                      <a:endParaRPr sz="1200"/>
                    </a:p>
                    <a:p>
                      <a:pPr marL="0" marR="0" lvl="0" indent="0" algn="l" rtl="0">
                        <a:lnSpc>
                          <a:spcPct val="100000"/>
                        </a:lnSpc>
                        <a:spcBef>
                          <a:spcPts val="0"/>
                        </a:spcBef>
                        <a:spcAft>
                          <a:spcPts val="0"/>
                        </a:spcAft>
                        <a:buClr>
                          <a:schemeClr val="dk1"/>
                        </a:buClr>
                        <a:buSzPts val="1800"/>
                        <a:buFont typeface="Arial"/>
                        <a:buNone/>
                        <a:defRPr sz="1400" u="none" strike="noStrike" cap="none"/>
                      </a:pPr>
                      <a:endParaRPr sz="1600">
                        <a:solidFill>
                          <a:srgbClr val="953734"/>
                        </a:solidFill>
                      </a:endParaRPr>
                    </a:p>
                  </a:txBody>
                  <a:tcPr marL="91450" marR="91450" marT="45725" marB="45725"/>
                </a:tc>
                <a:tc>
                  <a:txBody>
                    <a:bodyPr/>
                    <a:lstStyle/>
                    <a:p>
                      <a:pPr marL="0" marR="0" lvl="0" indent="0" algn="l" rtl="0">
                        <a:lnSpc>
                          <a:spcPct val="100000"/>
                        </a:lnSpc>
                        <a:spcBef>
                          <a:spcPts val="0"/>
                        </a:spcBef>
                        <a:spcAft>
                          <a:spcPts val="0"/>
                        </a:spcAft>
                        <a:buNone/>
                        <a:defRPr sz="1400" u="none" strike="noStrike" cap="none"/>
                      </a:pPr>
                      <a:r>
                        <a:rPr lang="en-IN" sz="1600" b="1">
                          <a:solidFill>
                            <a:srgbClr val="953734"/>
                          </a:solidFill>
                        </a:rPr>
                        <a:t>Employee Motivation</a:t>
                      </a:r>
                      <a:endParaRPr sz="1200"/>
                    </a:p>
                    <a:p>
                      <a:pPr marL="285750" marR="0" lvl="0" indent="-285750" algn="l" rtl="0">
                        <a:lnSpc>
                          <a:spcPct val="100000"/>
                        </a:lnSpc>
                        <a:spcBef>
                          <a:spcPts val="0"/>
                        </a:spcBef>
                        <a:spcAft>
                          <a:spcPts val="0"/>
                        </a:spcAft>
                        <a:buClr>
                          <a:srgbClr val="953734"/>
                        </a:buClr>
                        <a:buSzPts val="1800"/>
                        <a:buFont typeface="Arial"/>
                        <a:buChar char="•"/>
                        <a:defRPr sz="1400" u="none" strike="noStrike" cap="none"/>
                      </a:pPr>
                      <a:r>
                        <a:rPr lang="en-IN" sz="1600">
                          <a:solidFill>
                            <a:srgbClr val="953734"/>
                          </a:solidFill>
                        </a:rPr>
                        <a:t>Increase motivation in high level</a:t>
                      </a:r>
                      <a:endParaRPr sz="1600">
                        <a:solidFill>
                          <a:srgbClr val="953734"/>
                        </a:solidFill>
                      </a:endParaRPr>
                    </a:p>
                  </a:txBody>
                  <a:tcPr marL="91450" marR="91450" marT="45725" marB="45725"/>
                </a:tc>
                <a:tc>
                  <a:txBody>
                    <a:bodyPr/>
                    <a:lstStyle/>
                    <a:p>
                      <a:pPr marL="0" marR="0" lvl="0" indent="0" algn="l" rtl="0">
                        <a:lnSpc>
                          <a:spcPct val="100000"/>
                        </a:lnSpc>
                        <a:spcBef>
                          <a:spcPts val="0"/>
                        </a:spcBef>
                        <a:spcAft>
                          <a:spcPts val="0"/>
                        </a:spcAft>
                        <a:buNone/>
                        <a:defRPr sz="1400" u="none" strike="noStrike" cap="none"/>
                      </a:pPr>
                      <a:r>
                        <a:rPr lang="en-IN" sz="1600" b="1" dirty="0">
                          <a:solidFill>
                            <a:srgbClr val="953734"/>
                          </a:solidFill>
                        </a:rPr>
                        <a:t>Employee Satisfaction</a:t>
                      </a:r>
                      <a:endParaRPr sz="1200" dirty="0"/>
                    </a:p>
                    <a:p>
                      <a:pPr marL="285750" marR="0" lvl="0" indent="-285750" algn="l" rtl="0">
                        <a:lnSpc>
                          <a:spcPct val="100000"/>
                        </a:lnSpc>
                        <a:spcBef>
                          <a:spcPts val="0"/>
                        </a:spcBef>
                        <a:spcAft>
                          <a:spcPts val="0"/>
                        </a:spcAft>
                        <a:buClr>
                          <a:srgbClr val="953734"/>
                        </a:buClr>
                        <a:buSzPts val="1800"/>
                        <a:buFont typeface="Arial"/>
                        <a:buChar char="•"/>
                        <a:defRPr sz="1400" u="none" strike="noStrike" cap="none"/>
                      </a:pPr>
                      <a:r>
                        <a:rPr lang="en-IN" sz="1600" dirty="0">
                          <a:solidFill>
                            <a:srgbClr val="953734"/>
                          </a:solidFill>
                        </a:rPr>
                        <a:t>Increase satisfaction of employees and reduce turnover</a:t>
                      </a:r>
                      <a:endParaRPr sz="1600" dirty="0">
                        <a:solidFill>
                          <a:srgbClr val="953734"/>
                        </a:solidFill>
                      </a:endParaRPr>
                    </a:p>
                  </a:txBody>
                  <a:tcPr marL="91450" marR="91450" marT="45725" marB="45725"/>
                </a:tc>
                <a:tc>
                  <a:txBody>
                    <a:bodyPr/>
                    <a:lstStyle/>
                    <a:p>
                      <a:pPr marL="0" marR="0" lvl="0" indent="0" algn="l" rtl="0">
                        <a:lnSpc>
                          <a:spcPct val="100000"/>
                        </a:lnSpc>
                        <a:spcBef>
                          <a:spcPts val="0"/>
                        </a:spcBef>
                        <a:spcAft>
                          <a:spcPts val="0"/>
                        </a:spcAft>
                        <a:buNone/>
                        <a:defRPr sz="1400" u="none" strike="noStrike" cap="none"/>
                      </a:pPr>
                      <a:r>
                        <a:rPr lang="en-IN" sz="1600" b="1" dirty="0">
                          <a:solidFill>
                            <a:srgbClr val="953734"/>
                          </a:solidFill>
                        </a:rPr>
                        <a:t>Enhance Employee </a:t>
                      </a:r>
                      <a:endParaRPr sz="1200" dirty="0"/>
                    </a:p>
                    <a:p>
                      <a:pPr marL="0" marR="0" lvl="0" indent="0" algn="l" rtl="0">
                        <a:lnSpc>
                          <a:spcPct val="100000"/>
                        </a:lnSpc>
                        <a:spcBef>
                          <a:spcPts val="0"/>
                        </a:spcBef>
                        <a:spcAft>
                          <a:spcPts val="0"/>
                        </a:spcAft>
                        <a:buNone/>
                        <a:defRPr sz="1400" u="none" strike="noStrike" cap="none"/>
                      </a:pPr>
                      <a:r>
                        <a:rPr lang="en-IN" sz="1600" b="1" dirty="0">
                          <a:solidFill>
                            <a:srgbClr val="953734"/>
                          </a:solidFill>
                        </a:rPr>
                        <a:t>Capabilities </a:t>
                      </a:r>
                      <a:endParaRPr sz="1200" dirty="0"/>
                    </a:p>
                    <a:p>
                      <a:pPr marL="285750" marR="0" lvl="0" indent="-285750" algn="l" rtl="0">
                        <a:lnSpc>
                          <a:spcPct val="100000"/>
                        </a:lnSpc>
                        <a:spcBef>
                          <a:spcPts val="0"/>
                        </a:spcBef>
                        <a:spcAft>
                          <a:spcPts val="0"/>
                        </a:spcAft>
                        <a:buClr>
                          <a:srgbClr val="953734"/>
                        </a:buClr>
                        <a:buSzPts val="1800"/>
                        <a:buFont typeface="Arial"/>
                        <a:buChar char="•"/>
                        <a:defRPr sz="1400" u="none" strike="noStrike" cap="none"/>
                      </a:pPr>
                      <a:r>
                        <a:rPr lang="en-IN" sz="1600" dirty="0">
                          <a:solidFill>
                            <a:srgbClr val="953734"/>
                          </a:solidFill>
                        </a:rPr>
                        <a:t>Improve quality of training</a:t>
                      </a:r>
                      <a:endParaRPr sz="1200" dirty="0"/>
                    </a:p>
                    <a:p>
                      <a:pPr marL="285750" marR="0" lvl="0" indent="-285750" algn="l" rtl="0">
                        <a:lnSpc>
                          <a:spcPct val="100000"/>
                        </a:lnSpc>
                        <a:spcBef>
                          <a:spcPts val="0"/>
                        </a:spcBef>
                        <a:spcAft>
                          <a:spcPts val="0"/>
                        </a:spcAft>
                        <a:buClr>
                          <a:srgbClr val="953734"/>
                        </a:buClr>
                        <a:buSzPts val="1800"/>
                        <a:buFont typeface="Arial"/>
                        <a:buChar char="•"/>
                        <a:defRPr sz="1400" u="none" strike="noStrike" cap="none"/>
                      </a:pPr>
                      <a:r>
                        <a:rPr lang="en-IN" sz="1600" dirty="0">
                          <a:solidFill>
                            <a:srgbClr val="953734"/>
                          </a:solidFill>
                        </a:rPr>
                        <a:t>Attract quality employees</a:t>
                      </a:r>
                    </a:p>
                    <a:p>
                      <a:pPr marL="0" marR="0" lvl="0" indent="0" algn="l" rtl="0">
                        <a:lnSpc>
                          <a:spcPct val="100000"/>
                        </a:lnSpc>
                        <a:spcBef>
                          <a:spcPts val="0"/>
                        </a:spcBef>
                        <a:spcAft>
                          <a:spcPts val="0"/>
                        </a:spcAft>
                        <a:buClr>
                          <a:srgbClr val="953734"/>
                        </a:buClr>
                        <a:buSzPts val="1800"/>
                        <a:buFont typeface="Arial"/>
                        <a:buNone/>
                        <a:defRPr sz="1400" u="none" strike="noStrike" cap="none"/>
                      </a:pPr>
                      <a:r>
                        <a:rPr lang="en-IN" sz="1600" dirty="0">
                          <a:solidFill>
                            <a:srgbClr val="953734"/>
                          </a:solidFill>
                        </a:rPr>
                        <a:t>                                            </a:t>
                      </a:r>
                      <a:r>
                        <a:rPr lang="en-IN" sz="1100" dirty="0">
                          <a:solidFill>
                            <a:srgbClr val="953734"/>
                          </a:solidFill>
                        </a:rPr>
                        <a:t>26</a:t>
                      </a:r>
                      <a:endParaRPr sz="1600" dirty="0">
                        <a:solidFill>
                          <a:srgbClr val="953734"/>
                        </a:solidFill>
                      </a:endParaRPr>
                    </a:p>
                  </a:txBody>
                  <a:tcPr marL="91450" marR="91450" marT="45725" marB="45725"/>
                </a:tc>
                <a:extLst>
                  <a:ext uri="{0D108BD9-81ED-4DB2-BD59-A6C34878D82A}">
                    <a16:rowId xmlns:a16="http://schemas.microsoft.com/office/drawing/2014/main" val="10003"/>
                  </a:ext>
                </a:extLst>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941"/>
        <p:cNvGrpSpPr/>
        <p:nvPr/>
      </p:nvGrpSpPr>
      <p:grpSpPr>
        <a:xfrm>
          <a:off x="0" y="0"/>
          <a:ext cx="0" cy="0"/>
          <a:chOff x="0" y="0"/>
          <a:chExt cx="0" cy="0"/>
        </a:xfrm>
      </p:grpSpPr>
      <p:sp>
        <p:nvSpPr>
          <p:cNvPr id="942" name="Google Shape;942;p24"/>
          <p:cNvSpPr txBox="1">
            <a:spLocks noGrp="1"/>
          </p:cNvSpPr>
          <p:nvPr>
            <p:ph type="title"/>
          </p:nvPr>
        </p:nvSpPr>
        <p:spPr>
          <a:xfrm>
            <a:off x="6216631" y="1030515"/>
            <a:ext cx="5292000" cy="885315"/>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3600"/>
              <a:buFont typeface="EB Garamond"/>
              <a:buNone/>
            </a:pPr>
            <a:r>
              <a:rPr lang="en-US" dirty="0"/>
              <a:t>CONCLUSION</a:t>
            </a:r>
            <a:endParaRPr dirty="0"/>
          </a:p>
        </p:txBody>
      </p:sp>
      <p:sp>
        <p:nvSpPr>
          <p:cNvPr id="943" name="Google Shape;943;p24"/>
          <p:cNvSpPr txBox="1">
            <a:spLocks noGrp="1"/>
          </p:cNvSpPr>
          <p:nvPr>
            <p:ph type="body" idx="1"/>
          </p:nvPr>
        </p:nvSpPr>
        <p:spPr>
          <a:xfrm>
            <a:off x="5778984" y="2148335"/>
            <a:ext cx="6167293" cy="4192791"/>
          </a:xfrm>
          <a:prstGeom prst="rect">
            <a:avLst/>
          </a:prstGeom>
          <a:noFill/>
          <a:ln>
            <a:noFill/>
          </a:ln>
        </p:spPr>
        <p:txBody>
          <a:bodyPr spcFirstLastPara="1" wrap="square" lIns="91425" tIns="45700" rIns="91425" bIns="45700" anchor="t" anchorCtr="0">
            <a:normAutofit fontScale="92500" lnSpcReduction="20000"/>
          </a:bodyPr>
          <a:lstStyle/>
          <a:p>
            <a:pPr marL="342900" indent="-342900"/>
            <a:r>
              <a:rPr lang="en-US" sz="2000" dirty="0"/>
              <a:t>Eataly, the largest Italian food ambassador in the world. It is possible to remind the removal of intermediaries with suppliers, a tactic implemented to ensure a direct contact with the small producers and  thus, to reduce the extremely high prices usually linked to superior products. The organization also created an atmosphere in which, through the sapient use of emotional and communicative marketing, the customer can breathe a remarkable shop experience characterized by a business model based on the “eat, buy, learn” soul.</a:t>
            </a:r>
          </a:p>
          <a:p>
            <a:pPr marL="342900" indent="-342900"/>
            <a:r>
              <a:rPr lang="en-US" sz="2000" dirty="0"/>
              <a:t>To conclude, Eataly is a pioneer in the food industry, a business that radically overturned the previously accepted industry boundaries by matching together seemingly opposing concepts in a multidimensional shop experience</a:t>
            </a:r>
            <a:endParaRPr sz="1942" dirty="0"/>
          </a:p>
        </p:txBody>
      </p:sp>
      <p:sp>
        <p:nvSpPr>
          <p:cNvPr id="945" name="Google Shape;945;p24"/>
          <p:cNvSpPr txBox="1">
            <a:spLocks noGrp="1"/>
          </p:cNvSpPr>
          <p:nvPr>
            <p:ph type="sldNum" idx="12"/>
          </p:nvPr>
        </p:nvSpPr>
        <p:spPr>
          <a:xfrm>
            <a:off x="11042882" y="5976001"/>
            <a:ext cx="366756"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a:t>27</a:t>
            </a:fld>
            <a:endParaRPr/>
          </a:p>
        </p:txBody>
      </p:sp>
      <p:pic>
        <p:nvPicPr>
          <p:cNvPr id="8" name="Google Shape;819;p17" descr="A picture containing object, clock&#10;&#10;Description automatically generated">
            <a:extLst>
              <a:ext uri="{FF2B5EF4-FFF2-40B4-BE49-F238E27FC236}">
                <a16:creationId xmlns:a16="http://schemas.microsoft.com/office/drawing/2014/main" id="{075355DD-ED5D-4C1E-BBAA-3E534F81C1BD}"/>
              </a:ext>
            </a:extLst>
          </p:cNvPr>
          <p:cNvPicPr preferRelativeResize="0"/>
          <p:nvPr/>
        </p:nvPicPr>
        <p:blipFill rotWithShape="1">
          <a:blip r:embed="rId3">
            <a:alphaModFix/>
          </a:blip>
          <a:srcRect/>
          <a:stretch/>
        </p:blipFill>
        <p:spPr>
          <a:xfrm>
            <a:off x="10316560" y="10097"/>
            <a:ext cx="1819398" cy="1260547"/>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950"/>
        <p:cNvGrpSpPr/>
        <p:nvPr/>
      </p:nvGrpSpPr>
      <p:grpSpPr>
        <a:xfrm>
          <a:off x="0" y="0"/>
          <a:ext cx="0" cy="0"/>
          <a:chOff x="0" y="0"/>
          <a:chExt cx="0" cy="0"/>
        </a:xfrm>
      </p:grpSpPr>
      <p:sp>
        <p:nvSpPr>
          <p:cNvPr id="951" name="Google Shape;951;p25"/>
          <p:cNvSpPr txBox="1">
            <a:spLocks noGrp="1"/>
          </p:cNvSpPr>
          <p:nvPr>
            <p:ph type="title"/>
          </p:nvPr>
        </p:nvSpPr>
        <p:spPr>
          <a:xfrm>
            <a:off x="6570540" y="884136"/>
            <a:ext cx="4896000" cy="894117"/>
          </a:xfrm>
          <a:prstGeom prst="rect">
            <a:avLst/>
          </a:prstGeom>
          <a:noFill/>
          <a:ln>
            <a:noFill/>
          </a:ln>
        </p:spPr>
        <p:txBody>
          <a:bodyPr spcFirstLastPara="1" wrap="square" lIns="91425" tIns="45700" rIns="91425" bIns="45700" anchor="ctr" anchorCtr="0">
            <a:noAutofit/>
          </a:bodyPr>
          <a:lstStyle/>
          <a:p>
            <a:pPr marL="0" lvl="0" indent="0" algn="r" rtl="0">
              <a:lnSpc>
                <a:spcPct val="90000"/>
              </a:lnSpc>
              <a:spcBef>
                <a:spcPts val="0"/>
              </a:spcBef>
              <a:spcAft>
                <a:spcPts val="0"/>
              </a:spcAft>
              <a:buClr>
                <a:schemeClr val="dk1"/>
              </a:buClr>
              <a:buSzPts val="5500"/>
              <a:buFont typeface="EB Garamond"/>
              <a:buNone/>
            </a:pPr>
            <a:r>
              <a:rPr lang="en-US"/>
              <a:t>THANK YOU!</a:t>
            </a:r>
            <a:endParaRPr/>
          </a:p>
        </p:txBody>
      </p:sp>
      <p:sp>
        <p:nvSpPr>
          <p:cNvPr id="953" name="Google Shape;953;p25"/>
          <p:cNvSpPr txBox="1">
            <a:spLocks noGrp="1"/>
          </p:cNvSpPr>
          <p:nvPr>
            <p:ph type="body" idx="1"/>
          </p:nvPr>
        </p:nvSpPr>
        <p:spPr>
          <a:xfrm>
            <a:off x="9744223" y="2050517"/>
            <a:ext cx="2447777" cy="664762"/>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dk1"/>
              </a:buClr>
              <a:buSzPts val="4000"/>
              <a:buNone/>
            </a:pPr>
            <a:r>
              <a:rPr lang="en-US" sz="2400" dirty="0"/>
              <a:t>SAILAJA</a:t>
            </a:r>
            <a:br>
              <a:rPr lang="en-US" sz="2400" dirty="0"/>
            </a:br>
            <a:r>
              <a:rPr lang="en-US" sz="2400" dirty="0"/>
              <a:t>SANDRA</a:t>
            </a:r>
            <a:br>
              <a:rPr lang="en-US" sz="2400" dirty="0"/>
            </a:br>
            <a:r>
              <a:rPr lang="en-US" sz="2400" dirty="0"/>
              <a:t>EMMANUEL</a:t>
            </a:r>
            <a:br>
              <a:rPr lang="en-US" sz="2400" dirty="0"/>
            </a:br>
            <a:r>
              <a:rPr lang="en-US" sz="2400" dirty="0"/>
              <a:t>GLORIA</a:t>
            </a:r>
            <a:br>
              <a:rPr lang="en-US" sz="2400" dirty="0"/>
            </a:br>
            <a:r>
              <a:rPr lang="en-US" sz="2400" dirty="0"/>
              <a:t>NIYA</a:t>
            </a:r>
            <a:endParaRPr sz="2400" dirty="0"/>
          </a:p>
        </p:txBody>
      </p:sp>
      <p:pic>
        <p:nvPicPr>
          <p:cNvPr id="19" name="Google Shape;819;p17" descr="A picture containing object, clock&#10;&#10;Description automatically generated">
            <a:extLst>
              <a:ext uri="{FF2B5EF4-FFF2-40B4-BE49-F238E27FC236}">
                <a16:creationId xmlns:a16="http://schemas.microsoft.com/office/drawing/2014/main" id="{6FAF5AF4-9DC5-4B0A-AC2A-EA299E1EC58C}"/>
              </a:ext>
            </a:extLst>
          </p:cNvPr>
          <p:cNvPicPr preferRelativeResize="0"/>
          <p:nvPr/>
        </p:nvPicPr>
        <p:blipFill rotWithShape="1">
          <a:blip r:embed="rId3">
            <a:alphaModFix/>
          </a:blip>
          <a:srcRect/>
          <a:stretch/>
        </p:blipFill>
        <p:spPr>
          <a:xfrm>
            <a:off x="6687763" y="2050517"/>
            <a:ext cx="2330777" cy="1753004"/>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Custom 18">
      <a:dk1>
        <a:srgbClr val="9D0000"/>
      </a:dk1>
      <a:lt1>
        <a:srgbClr val="FCEDD4"/>
      </a:lt1>
      <a:dk2>
        <a:srgbClr val="8D6347"/>
      </a:dk2>
      <a:lt2>
        <a:srgbClr val="FFF0D7"/>
      </a:lt2>
      <a:accent1>
        <a:srgbClr val="8D6347"/>
      </a:accent1>
      <a:accent2>
        <a:srgbClr val="FF0000"/>
      </a:accent2>
      <a:accent3>
        <a:srgbClr val="00AEEF"/>
      </a:accent3>
      <a:accent4>
        <a:srgbClr val="577423"/>
      </a:accent4>
      <a:accent5>
        <a:srgbClr val="36748D"/>
      </a:accent5>
      <a:accent6>
        <a:srgbClr val="60370F"/>
      </a:accent6>
      <a:hlink>
        <a:srgbClr val="9C0000"/>
      </a:hlink>
      <a:folHlink>
        <a:srgbClr val="9C00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82</TotalTime>
  <Words>1604</Words>
  <Application>Microsoft Office PowerPoint</Application>
  <PresentationFormat>Widescreen</PresentationFormat>
  <Paragraphs>281</Paragraphs>
  <Slides>28</Slides>
  <Notes>27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Arial</vt:lpstr>
      <vt:lpstr>Calibri</vt:lpstr>
      <vt:lpstr>EB Garamond</vt:lpstr>
      <vt:lpstr>Quattrocento Sans</vt:lpstr>
      <vt:lpstr>Office Theme</vt:lpstr>
      <vt:lpstr>Business Model Innovation</vt:lpstr>
      <vt:lpstr>Agenda</vt:lpstr>
      <vt:lpstr>OUR HISTORY, OUR FINANCIALS, OUR STRUCTURE</vt:lpstr>
      <vt:lpstr>OUR HISTORY</vt:lpstr>
      <vt:lpstr>FINANCIALS 2018 </vt:lpstr>
      <vt:lpstr>ORGANIZATIONAL STRUCTURE</vt:lpstr>
      <vt:lpstr>BUSINESS MODEL</vt:lpstr>
      <vt:lpstr>BUSINESS MODEL</vt:lpstr>
      <vt:lpstr>PRODUCT-SERVICE/MARKET MATRIX</vt:lpstr>
      <vt:lpstr>VALUE PROPOSITION</vt:lpstr>
      <vt:lpstr>VALUE PROPOSITION</vt:lpstr>
      <vt:lpstr>DISCOVER OPPORTUNITY</vt:lpstr>
      <vt:lpstr>ANALYSE COMPETITION</vt:lpstr>
      <vt:lpstr>PORTER’S FIVE FORCES</vt:lpstr>
      <vt:lpstr>SWOT ANALYSIS</vt:lpstr>
      <vt:lpstr>POSITIONING MAP</vt:lpstr>
      <vt:lpstr>INNOVATION STRATEGY, BUSINESS MODEL CANVAS, AND DESIGN SOLUTION</vt:lpstr>
      <vt:lpstr>INNOVATION STRATEGY</vt:lpstr>
      <vt:lpstr>PowerPoint Presentation</vt:lpstr>
      <vt:lpstr>PowerPoint Presentation</vt:lpstr>
      <vt:lpstr>CREATIVE PROCESS</vt:lpstr>
      <vt:lpstr>BUSINESS MODEL CANVAS</vt:lpstr>
      <vt:lpstr>DESIGN SOLUTION</vt:lpstr>
      <vt:lpstr>DESIGN SOLUTION</vt:lpstr>
      <vt:lpstr>STRATEGY MAP OF EATALY AND FINAL CONCLUSION</vt:lpstr>
      <vt:lpstr>PowerPoint Presentation</vt:lpstr>
      <vt:lpstr>CONCLUSION</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 Model Innovation</dc:title>
  <dc:creator>Emmanuel Adeegbe</dc:creator>
  <cp:lastModifiedBy>emmanuel abidemi adeegbe</cp:lastModifiedBy>
  <cp:revision>9</cp:revision>
  <dcterms:created xsi:type="dcterms:W3CDTF">2019-12-06T16:56:46Z</dcterms:created>
  <dcterms:modified xsi:type="dcterms:W3CDTF">2019-12-12T14:04:21Z</dcterms:modified>
</cp:coreProperties>
</file>